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58" r:id="rId4"/>
    <p:sldId id="275" r:id="rId5"/>
    <p:sldId id="274" r:id="rId6"/>
    <p:sldId id="270" r:id="rId7"/>
    <p:sldId id="277" r:id="rId8"/>
    <p:sldId id="276" r:id="rId9"/>
    <p:sldId id="278" r:id="rId10"/>
    <p:sldId id="271" r:id="rId11"/>
    <p:sldId id="281" r:id="rId12"/>
    <p:sldId id="279" r:id="rId13"/>
    <p:sldId id="280" r:id="rId14"/>
    <p:sldId id="272" r:id="rId15"/>
    <p:sldId id="282" r:id="rId16"/>
    <p:sldId id="283" r:id="rId17"/>
    <p:sldId id="284" r:id="rId18"/>
    <p:sldId id="273" r:id="rId19"/>
    <p:sldId id="286" r:id="rId20"/>
    <p:sldId id="285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A40000"/>
    <a:srgbClr val="9E0000"/>
    <a:srgbClr val="C7450B"/>
    <a:srgbClr val="E24E0C"/>
    <a:srgbClr val="DC6140"/>
    <a:srgbClr val="E60000"/>
    <a:srgbClr val="C9670D"/>
    <a:srgbClr val="66B5C9"/>
    <a:srgbClr val="EDB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37" autoAdjust="0"/>
    <p:restoredTop sz="96182" autoAdjust="0"/>
  </p:normalViewPr>
  <p:slideViewPr>
    <p:cSldViewPr snapToGrid="0">
      <p:cViewPr varScale="1">
        <p:scale>
          <a:sx n="153" d="100"/>
          <a:sy n="153" d="100"/>
        </p:scale>
        <p:origin x="100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ad56d017-9764-4ef5-9683-0d5b2b2deea3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735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de924754-1fef-4da9-9370-62ecbf2ad6d3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01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7081b8d4-05ed-4885-8719-eb4e8656d84d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003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ec233cfb-6c02-4128-9822-3eb222b337b6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028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cb0314f5-ff53-415f-bc9b-9449a6ce0196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118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7a79675a-86f3-41e9-882e-4d19a1f26b7a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572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9ed02a56-2dc9-4acf-9c6b-d4301f1139cb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869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fb5ca612-63f5-4ca9-ac7a-93a85dabc7be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936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7589e24a-8f5f-4f53-8257-4741171bef1e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582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05596232-63ba-4830-8d80-8077136c3c5e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079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71b6120a-63ed-404d-982a-bb36ec0a4006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76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2261c4bf-758b-408e-a229-bc97e5d71f0d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074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b39376c0-7719-49ee-8f38-678007188ab4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067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8e610444-890f-40eb-8345-5b2dbbfca370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076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fe9bed1a-a016-4f14-871d-d28b9f649dc9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149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9722aea5-4be8-401d-a4f3-0bfec37869e4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356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6fc059d4-f395-4478-9b80-774b61f1252f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214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eb2b1690-28d4-4833-af78-1c2d231474e4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879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9bd6cd53-0fa9-4b04-952d-356e3edc2485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743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0784ef21-a1b0-400c-ad15-1f209309341e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611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e2eecc39-8d8e-4461-af86-aaf4b9f5a2a8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01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67">
            <a:extLst>
              <a:ext uri="{FF2B5EF4-FFF2-40B4-BE49-F238E27FC236}">
                <a16:creationId xmlns:a16="http://schemas.microsoft.com/office/drawing/2014/main" id="{6630E82E-93E0-4589-BB0D-3EDF7A73F7A8}"/>
              </a:ext>
            </a:extLst>
          </p:cNvPr>
          <p:cNvSpPr>
            <a:spLocks/>
          </p:cNvSpPr>
          <p:nvPr userDrawn="1"/>
        </p:nvSpPr>
        <p:spPr bwMode="auto">
          <a:xfrm>
            <a:off x="88900" y="3176"/>
            <a:ext cx="5043488" cy="1412875"/>
          </a:xfrm>
          <a:custGeom>
            <a:avLst/>
            <a:gdLst>
              <a:gd name="T0" fmla="*/ 0 w 3177"/>
              <a:gd name="T1" fmla="*/ 0 h 890"/>
              <a:gd name="T2" fmla="*/ 1137 w 3177"/>
              <a:gd name="T3" fmla="*/ 890 h 890"/>
              <a:gd name="T4" fmla="*/ 3177 w 3177"/>
              <a:gd name="T5" fmla="*/ 0 h 890"/>
              <a:gd name="T6" fmla="*/ 0 w 3177"/>
              <a:gd name="T7" fmla="*/ 0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77" h="890">
                <a:moveTo>
                  <a:pt x="0" y="0"/>
                </a:moveTo>
                <a:lnTo>
                  <a:pt x="1137" y="890"/>
                </a:lnTo>
                <a:lnTo>
                  <a:pt x="31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68">
            <a:extLst>
              <a:ext uri="{FF2B5EF4-FFF2-40B4-BE49-F238E27FC236}">
                <a16:creationId xmlns:a16="http://schemas.microsoft.com/office/drawing/2014/main" id="{973A22AD-D452-4737-A473-88D6A4511A0E}"/>
              </a:ext>
            </a:extLst>
          </p:cNvPr>
          <p:cNvSpPr>
            <a:spLocks/>
          </p:cNvSpPr>
          <p:nvPr userDrawn="1"/>
        </p:nvSpPr>
        <p:spPr bwMode="auto">
          <a:xfrm>
            <a:off x="-1588" y="3176"/>
            <a:ext cx="1895475" cy="3548063"/>
          </a:xfrm>
          <a:custGeom>
            <a:avLst/>
            <a:gdLst>
              <a:gd name="T0" fmla="*/ 0 w 1194"/>
              <a:gd name="T1" fmla="*/ 274 h 2235"/>
              <a:gd name="T2" fmla="*/ 740 w 1194"/>
              <a:gd name="T3" fmla="*/ 2235 h 2235"/>
              <a:gd name="T4" fmla="*/ 1194 w 1194"/>
              <a:gd name="T5" fmla="*/ 890 h 2235"/>
              <a:gd name="T6" fmla="*/ 57 w 1194"/>
              <a:gd name="T7" fmla="*/ 0 h 2235"/>
              <a:gd name="T8" fmla="*/ 0 w 1194"/>
              <a:gd name="T9" fmla="*/ 0 h 2235"/>
              <a:gd name="T10" fmla="*/ 0 w 1194"/>
              <a:gd name="T11" fmla="*/ 274 h 2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4" h="2235">
                <a:moveTo>
                  <a:pt x="0" y="274"/>
                </a:moveTo>
                <a:lnTo>
                  <a:pt x="740" y="2235"/>
                </a:lnTo>
                <a:lnTo>
                  <a:pt x="1194" y="890"/>
                </a:lnTo>
                <a:lnTo>
                  <a:pt x="57" y="0"/>
                </a:lnTo>
                <a:lnTo>
                  <a:pt x="0" y="0"/>
                </a:lnTo>
                <a:lnTo>
                  <a:pt x="0" y="274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81" name="Freeform 269">
            <a:extLst>
              <a:ext uri="{FF2B5EF4-FFF2-40B4-BE49-F238E27FC236}">
                <a16:creationId xmlns:a16="http://schemas.microsoft.com/office/drawing/2014/main" id="{D55C9028-8F09-451F-A76E-A947A557A7D2}"/>
              </a:ext>
            </a:extLst>
          </p:cNvPr>
          <p:cNvSpPr>
            <a:spLocks/>
          </p:cNvSpPr>
          <p:nvPr userDrawn="1"/>
        </p:nvSpPr>
        <p:spPr bwMode="auto">
          <a:xfrm>
            <a:off x="-1588" y="438151"/>
            <a:ext cx="1495425" cy="4283075"/>
          </a:xfrm>
          <a:custGeom>
            <a:avLst/>
            <a:gdLst>
              <a:gd name="T0" fmla="*/ 0 w 942"/>
              <a:gd name="T1" fmla="*/ 2094 h 2698"/>
              <a:gd name="T2" fmla="*/ 942 w 942"/>
              <a:gd name="T3" fmla="*/ 2698 h 2698"/>
              <a:gd name="T4" fmla="*/ 740 w 942"/>
              <a:gd name="T5" fmla="*/ 1961 h 2698"/>
              <a:gd name="T6" fmla="*/ 0 w 942"/>
              <a:gd name="T7" fmla="*/ 0 h 2698"/>
              <a:gd name="T8" fmla="*/ 0 w 942"/>
              <a:gd name="T9" fmla="*/ 2094 h 2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2" h="2698">
                <a:moveTo>
                  <a:pt x="0" y="2094"/>
                </a:moveTo>
                <a:lnTo>
                  <a:pt x="942" y="2698"/>
                </a:lnTo>
                <a:lnTo>
                  <a:pt x="740" y="1961"/>
                </a:lnTo>
                <a:lnTo>
                  <a:pt x="0" y="0"/>
                </a:lnTo>
                <a:lnTo>
                  <a:pt x="0" y="20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82" name="Freeform 270">
            <a:extLst>
              <a:ext uri="{FF2B5EF4-FFF2-40B4-BE49-F238E27FC236}">
                <a16:creationId xmlns:a16="http://schemas.microsoft.com/office/drawing/2014/main" id="{B53392CD-1EA2-4EF0-9F27-BB4DAC553E35}"/>
              </a:ext>
            </a:extLst>
          </p:cNvPr>
          <p:cNvSpPr>
            <a:spLocks/>
          </p:cNvSpPr>
          <p:nvPr userDrawn="1"/>
        </p:nvSpPr>
        <p:spPr bwMode="auto">
          <a:xfrm>
            <a:off x="-1588" y="3762376"/>
            <a:ext cx="1495425" cy="3089275"/>
          </a:xfrm>
          <a:custGeom>
            <a:avLst/>
            <a:gdLst>
              <a:gd name="T0" fmla="*/ 0 w 942"/>
              <a:gd name="T1" fmla="*/ 1946 h 1946"/>
              <a:gd name="T2" fmla="*/ 62 w 942"/>
              <a:gd name="T3" fmla="*/ 1946 h 1946"/>
              <a:gd name="T4" fmla="*/ 942 w 942"/>
              <a:gd name="T5" fmla="*/ 604 h 1946"/>
              <a:gd name="T6" fmla="*/ 0 w 942"/>
              <a:gd name="T7" fmla="*/ 0 h 1946"/>
              <a:gd name="T8" fmla="*/ 0 w 942"/>
              <a:gd name="T9" fmla="*/ 1946 h 1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2" h="1946">
                <a:moveTo>
                  <a:pt x="0" y="1946"/>
                </a:moveTo>
                <a:lnTo>
                  <a:pt x="62" y="1946"/>
                </a:lnTo>
                <a:lnTo>
                  <a:pt x="942" y="604"/>
                </a:lnTo>
                <a:lnTo>
                  <a:pt x="0" y="0"/>
                </a:lnTo>
                <a:lnTo>
                  <a:pt x="0" y="1946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83" name="Freeform 271">
            <a:extLst>
              <a:ext uri="{FF2B5EF4-FFF2-40B4-BE49-F238E27FC236}">
                <a16:creationId xmlns:a16="http://schemas.microsoft.com/office/drawing/2014/main" id="{3DAB4A9A-22ED-46CC-B779-98A5E35AAC62}"/>
              </a:ext>
            </a:extLst>
          </p:cNvPr>
          <p:cNvSpPr>
            <a:spLocks/>
          </p:cNvSpPr>
          <p:nvPr userDrawn="1"/>
        </p:nvSpPr>
        <p:spPr bwMode="auto">
          <a:xfrm>
            <a:off x="98425" y="5351463"/>
            <a:ext cx="2160588" cy="1500188"/>
          </a:xfrm>
          <a:custGeom>
            <a:avLst/>
            <a:gdLst>
              <a:gd name="T0" fmla="*/ 621 w 1361"/>
              <a:gd name="T1" fmla="*/ 0 h 945"/>
              <a:gd name="T2" fmla="*/ 0 w 1361"/>
              <a:gd name="T3" fmla="*/ 945 h 945"/>
              <a:gd name="T4" fmla="*/ 1361 w 1361"/>
              <a:gd name="T5" fmla="*/ 945 h 945"/>
              <a:gd name="T6" fmla="*/ 621 w 1361"/>
              <a:gd name="T7" fmla="*/ 0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1" h="945">
                <a:moveTo>
                  <a:pt x="621" y="0"/>
                </a:moveTo>
                <a:lnTo>
                  <a:pt x="0" y="945"/>
                </a:lnTo>
                <a:lnTo>
                  <a:pt x="1361" y="945"/>
                </a:lnTo>
                <a:lnTo>
                  <a:pt x="621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84" name="Freeform 272">
            <a:extLst>
              <a:ext uri="{FF2B5EF4-FFF2-40B4-BE49-F238E27FC236}">
                <a16:creationId xmlns:a16="http://schemas.microsoft.com/office/drawing/2014/main" id="{73A81A69-EBC7-461C-93FD-887D4DA71CBA}"/>
              </a:ext>
            </a:extLst>
          </p:cNvPr>
          <p:cNvSpPr>
            <a:spLocks/>
          </p:cNvSpPr>
          <p:nvPr userDrawn="1"/>
        </p:nvSpPr>
        <p:spPr bwMode="auto">
          <a:xfrm>
            <a:off x="1173163" y="3551238"/>
            <a:ext cx="6019800" cy="3300413"/>
          </a:xfrm>
          <a:custGeom>
            <a:avLst/>
            <a:gdLst>
              <a:gd name="T0" fmla="*/ 0 w 3792"/>
              <a:gd name="T1" fmla="*/ 0 h 2079"/>
              <a:gd name="T2" fmla="*/ 202 w 3792"/>
              <a:gd name="T3" fmla="*/ 737 h 2079"/>
              <a:gd name="T4" fmla="*/ 3742 w 3792"/>
              <a:gd name="T5" fmla="*/ 2079 h 2079"/>
              <a:gd name="T6" fmla="*/ 3792 w 3792"/>
              <a:gd name="T7" fmla="*/ 2079 h 2079"/>
              <a:gd name="T8" fmla="*/ 0 w 3792"/>
              <a:gd name="T9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2" h="2079">
                <a:moveTo>
                  <a:pt x="0" y="0"/>
                </a:moveTo>
                <a:lnTo>
                  <a:pt x="202" y="737"/>
                </a:lnTo>
                <a:lnTo>
                  <a:pt x="3742" y="2079"/>
                </a:lnTo>
                <a:lnTo>
                  <a:pt x="3792" y="2079"/>
                </a:lnTo>
                <a:lnTo>
                  <a:pt x="0" y="0"/>
                </a:lnTo>
                <a:close/>
              </a:path>
            </a:pathLst>
          </a:custGeom>
          <a:solidFill>
            <a:srgbClr val="E5E6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87" name="Freeform 273">
            <a:extLst>
              <a:ext uri="{FF2B5EF4-FFF2-40B4-BE49-F238E27FC236}">
                <a16:creationId xmlns:a16="http://schemas.microsoft.com/office/drawing/2014/main" id="{978DE589-2C2D-41CE-8CEE-8EDD5A967AD6}"/>
              </a:ext>
            </a:extLst>
          </p:cNvPr>
          <p:cNvSpPr>
            <a:spLocks/>
          </p:cNvSpPr>
          <p:nvPr userDrawn="1"/>
        </p:nvSpPr>
        <p:spPr bwMode="auto">
          <a:xfrm>
            <a:off x="1084263" y="4721226"/>
            <a:ext cx="6029325" cy="2130425"/>
          </a:xfrm>
          <a:custGeom>
            <a:avLst/>
            <a:gdLst>
              <a:gd name="T0" fmla="*/ 258 w 3798"/>
              <a:gd name="T1" fmla="*/ 0 h 1342"/>
              <a:gd name="T2" fmla="*/ 0 w 3798"/>
              <a:gd name="T3" fmla="*/ 397 h 1342"/>
              <a:gd name="T4" fmla="*/ 3718 w 3798"/>
              <a:gd name="T5" fmla="*/ 1342 h 1342"/>
              <a:gd name="T6" fmla="*/ 3798 w 3798"/>
              <a:gd name="T7" fmla="*/ 1342 h 1342"/>
              <a:gd name="T8" fmla="*/ 258 w 3798"/>
              <a:gd name="T9" fmla="*/ 0 h 1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98" h="1342">
                <a:moveTo>
                  <a:pt x="258" y="0"/>
                </a:moveTo>
                <a:lnTo>
                  <a:pt x="0" y="397"/>
                </a:lnTo>
                <a:lnTo>
                  <a:pt x="3718" y="1342"/>
                </a:lnTo>
                <a:lnTo>
                  <a:pt x="3798" y="1342"/>
                </a:lnTo>
                <a:lnTo>
                  <a:pt x="258" y="0"/>
                </a:lnTo>
                <a:close/>
              </a:path>
            </a:pathLst>
          </a:custGeom>
          <a:solidFill>
            <a:srgbClr val="F0F2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88" name="Freeform 274">
            <a:extLst>
              <a:ext uri="{FF2B5EF4-FFF2-40B4-BE49-F238E27FC236}">
                <a16:creationId xmlns:a16="http://schemas.microsoft.com/office/drawing/2014/main" id="{84194F0D-8563-464D-A4FC-B3F91AEDCDB3}"/>
              </a:ext>
            </a:extLst>
          </p:cNvPr>
          <p:cNvSpPr>
            <a:spLocks/>
          </p:cNvSpPr>
          <p:nvPr userDrawn="1"/>
        </p:nvSpPr>
        <p:spPr bwMode="auto">
          <a:xfrm>
            <a:off x="1084263" y="5351463"/>
            <a:ext cx="5902325" cy="1500188"/>
          </a:xfrm>
          <a:custGeom>
            <a:avLst/>
            <a:gdLst>
              <a:gd name="T0" fmla="*/ 0 w 3718"/>
              <a:gd name="T1" fmla="*/ 0 h 945"/>
              <a:gd name="T2" fmla="*/ 740 w 3718"/>
              <a:gd name="T3" fmla="*/ 945 h 945"/>
              <a:gd name="T4" fmla="*/ 3718 w 3718"/>
              <a:gd name="T5" fmla="*/ 945 h 945"/>
              <a:gd name="T6" fmla="*/ 0 w 3718"/>
              <a:gd name="T7" fmla="*/ 0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18" h="945">
                <a:moveTo>
                  <a:pt x="0" y="0"/>
                </a:moveTo>
                <a:lnTo>
                  <a:pt x="740" y="945"/>
                </a:lnTo>
                <a:lnTo>
                  <a:pt x="3718" y="94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91" name="Freeform 275">
            <a:extLst>
              <a:ext uri="{FF2B5EF4-FFF2-40B4-BE49-F238E27FC236}">
                <a16:creationId xmlns:a16="http://schemas.microsoft.com/office/drawing/2014/main" id="{B36D4C05-FF89-4F1D-96C0-959646F57802}"/>
              </a:ext>
            </a:extLst>
          </p:cNvPr>
          <p:cNvSpPr>
            <a:spLocks/>
          </p:cNvSpPr>
          <p:nvPr userDrawn="1"/>
        </p:nvSpPr>
        <p:spPr bwMode="auto">
          <a:xfrm>
            <a:off x="7481888" y="3643313"/>
            <a:ext cx="3646488" cy="3208338"/>
          </a:xfrm>
          <a:custGeom>
            <a:avLst/>
            <a:gdLst>
              <a:gd name="T0" fmla="*/ 119 w 2297"/>
              <a:gd name="T1" fmla="*/ 2021 h 2021"/>
              <a:gd name="T2" fmla="*/ 1945 w 2297"/>
              <a:gd name="T3" fmla="*/ 1427 h 2021"/>
              <a:gd name="T4" fmla="*/ 2297 w 2297"/>
              <a:gd name="T5" fmla="*/ 0 h 2021"/>
              <a:gd name="T6" fmla="*/ 0 w 2297"/>
              <a:gd name="T7" fmla="*/ 2021 h 2021"/>
              <a:gd name="T8" fmla="*/ 119 w 2297"/>
              <a:gd name="T9" fmla="*/ 2021 h 2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97" h="2021">
                <a:moveTo>
                  <a:pt x="119" y="2021"/>
                </a:moveTo>
                <a:lnTo>
                  <a:pt x="1945" y="1427"/>
                </a:lnTo>
                <a:lnTo>
                  <a:pt x="2297" y="0"/>
                </a:lnTo>
                <a:lnTo>
                  <a:pt x="0" y="2021"/>
                </a:lnTo>
                <a:lnTo>
                  <a:pt x="119" y="202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92" name="Freeform 276">
            <a:extLst>
              <a:ext uri="{FF2B5EF4-FFF2-40B4-BE49-F238E27FC236}">
                <a16:creationId xmlns:a16="http://schemas.microsoft.com/office/drawing/2014/main" id="{1F8475D2-1EF3-4CB8-BB32-16A573D1B151}"/>
              </a:ext>
            </a:extLst>
          </p:cNvPr>
          <p:cNvSpPr>
            <a:spLocks/>
          </p:cNvSpPr>
          <p:nvPr userDrawn="1"/>
        </p:nvSpPr>
        <p:spPr bwMode="auto">
          <a:xfrm>
            <a:off x="10771188" y="2387601"/>
            <a:ext cx="1419225" cy="4464050"/>
          </a:xfrm>
          <a:custGeom>
            <a:avLst/>
            <a:gdLst>
              <a:gd name="T0" fmla="*/ 0 w 894"/>
              <a:gd name="T1" fmla="*/ 0 h 2812"/>
              <a:gd name="T2" fmla="*/ 786 w 894"/>
              <a:gd name="T3" fmla="*/ 2812 h 2812"/>
              <a:gd name="T4" fmla="*/ 894 w 894"/>
              <a:gd name="T5" fmla="*/ 2812 h 2812"/>
              <a:gd name="T6" fmla="*/ 894 w 894"/>
              <a:gd name="T7" fmla="*/ 713 h 2812"/>
              <a:gd name="T8" fmla="*/ 0 w 894"/>
              <a:gd name="T9" fmla="*/ 0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4" h="2812">
                <a:moveTo>
                  <a:pt x="0" y="0"/>
                </a:moveTo>
                <a:lnTo>
                  <a:pt x="786" y="2812"/>
                </a:lnTo>
                <a:lnTo>
                  <a:pt x="894" y="2812"/>
                </a:lnTo>
                <a:lnTo>
                  <a:pt x="894" y="7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93" name="Freeform 277">
            <a:extLst>
              <a:ext uri="{FF2B5EF4-FFF2-40B4-BE49-F238E27FC236}">
                <a16:creationId xmlns:a16="http://schemas.microsoft.com/office/drawing/2014/main" id="{DF54D5DE-6AF4-42D8-909C-8CD526ACE327}"/>
              </a:ext>
            </a:extLst>
          </p:cNvPr>
          <p:cNvSpPr>
            <a:spLocks/>
          </p:cNvSpPr>
          <p:nvPr userDrawn="1"/>
        </p:nvSpPr>
        <p:spPr bwMode="auto">
          <a:xfrm>
            <a:off x="7670800" y="5908676"/>
            <a:ext cx="3854450" cy="942975"/>
          </a:xfrm>
          <a:custGeom>
            <a:avLst/>
            <a:gdLst>
              <a:gd name="T0" fmla="*/ 2428 w 2428"/>
              <a:gd name="T1" fmla="*/ 594 h 594"/>
              <a:gd name="T2" fmla="*/ 1826 w 2428"/>
              <a:gd name="T3" fmla="*/ 0 h 594"/>
              <a:gd name="T4" fmla="*/ 0 w 2428"/>
              <a:gd name="T5" fmla="*/ 594 h 594"/>
              <a:gd name="T6" fmla="*/ 2428 w 2428"/>
              <a:gd name="T7" fmla="*/ 594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28" h="594">
                <a:moveTo>
                  <a:pt x="2428" y="594"/>
                </a:moveTo>
                <a:lnTo>
                  <a:pt x="1826" y="0"/>
                </a:lnTo>
                <a:lnTo>
                  <a:pt x="0" y="594"/>
                </a:lnTo>
                <a:lnTo>
                  <a:pt x="2428" y="59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94" name="Freeform 278">
            <a:extLst>
              <a:ext uri="{FF2B5EF4-FFF2-40B4-BE49-F238E27FC236}">
                <a16:creationId xmlns:a16="http://schemas.microsoft.com/office/drawing/2014/main" id="{1DDDA9B9-97D6-4F67-AC87-C3344247A4D5}"/>
              </a:ext>
            </a:extLst>
          </p:cNvPr>
          <p:cNvSpPr>
            <a:spLocks/>
          </p:cNvSpPr>
          <p:nvPr userDrawn="1"/>
        </p:nvSpPr>
        <p:spPr bwMode="auto">
          <a:xfrm>
            <a:off x="10569575" y="3643313"/>
            <a:ext cx="1449388" cy="3208338"/>
          </a:xfrm>
          <a:custGeom>
            <a:avLst/>
            <a:gdLst>
              <a:gd name="T0" fmla="*/ 352 w 913"/>
              <a:gd name="T1" fmla="*/ 0 h 2021"/>
              <a:gd name="T2" fmla="*/ 0 w 913"/>
              <a:gd name="T3" fmla="*/ 1427 h 2021"/>
              <a:gd name="T4" fmla="*/ 602 w 913"/>
              <a:gd name="T5" fmla="*/ 2021 h 2021"/>
              <a:gd name="T6" fmla="*/ 913 w 913"/>
              <a:gd name="T7" fmla="*/ 2021 h 2021"/>
              <a:gd name="T8" fmla="*/ 352 w 913"/>
              <a:gd name="T9" fmla="*/ 0 h 2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3" h="2021">
                <a:moveTo>
                  <a:pt x="352" y="0"/>
                </a:moveTo>
                <a:lnTo>
                  <a:pt x="0" y="1427"/>
                </a:lnTo>
                <a:lnTo>
                  <a:pt x="602" y="2021"/>
                </a:lnTo>
                <a:lnTo>
                  <a:pt x="913" y="2021"/>
                </a:lnTo>
                <a:lnTo>
                  <a:pt x="352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95" name="Freeform 279">
            <a:extLst>
              <a:ext uri="{FF2B5EF4-FFF2-40B4-BE49-F238E27FC236}">
                <a16:creationId xmlns:a16="http://schemas.microsoft.com/office/drawing/2014/main" id="{6A1F9D1F-8D20-4BF4-9F1A-8510A9AAE86D}"/>
              </a:ext>
            </a:extLst>
          </p:cNvPr>
          <p:cNvSpPr>
            <a:spLocks/>
          </p:cNvSpPr>
          <p:nvPr userDrawn="1"/>
        </p:nvSpPr>
        <p:spPr bwMode="auto">
          <a:xfrm>
            <a:off x="5046663" y="133351"/>
            <a:ext cx="6081713" cy="3509963"/>
          </a:xfrm>
          <a:custGeom>
            <a:avLst/>
            <a:gdLst>
              <a:gd name="T0" fmla="*/ 0 w 3831"/>
              <a:gd name="T1" fmla="*/ 0 h 2211"/>
              <a:gd name="T2" fmla="*/ 3606 w 3831"/>
              <a:gd name="T3" fmla="*/ 1420 h 2211"/>
              <a:gd name="T4" fmla="*/ 3831 w 3831"/>
              <a:gd name="T5" fmla="*/ 2211 h 2211"/>
              <a:gd name="T6" fmla="*/ 0 w 3831"/>
              <a:gd name="T7" fmla="*/ 0 h 2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31" h="2211">
                <a:moveTo>
                  <a:pt x="0" y="0"/>
                </a:moveTo>
                <a:lnTo>
                  <a:pt x="3606" y="1420"/>
                </a:lnTo>
                <a:lnTo>
                  <a:pt x="3831" y="22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96" name="Freeform 280">
            <a:extLst>
              <a:ext uri="{FF2B5EF4-FFF2-40B4-BE49-F238E27FC236}">
                <a16:creationId xmlns:a16="http://schemas.microsoft.com/office/drawing/2014/main" id="{0AFBB100-3132-4542-8337-3C22255D2DBB}"/>
              </a:ext>
            </a:extLst>
          </p:cNvPr>
          <p:cNvSpPr>
            <a:spLocks/>
          </p:cNvSpPr>
          <p:nvPr userDrawn="1"/>
        </p:nvSpPr>
        <p:spPr bwMode="auto">
          <a:xfrm>
            <a:off x="5046663" y="133351"/>
            <a:ext cx="6161088" cy="2254250"/>
          </a:xfrm>
          <a:custGeom>
            <a:avLst/>
            <a:gdLst>
              <a:gd name="T0" fmla="*/ 3881 w 3881"/>
              <a:gd name="T1" fmla="*/ 991 h 1420"/>
              <a:gd name="T2" fmla="*/ 0 w 3881"/>
              <a:gd name="T3" fmla="*/ 0 h 1420"/>
              <a:gd name="T4" fmla="*/ 3606 w 3881"/>
              <a:gd name="T5" fmla="*/ 1420 h 1420"/>
              <a:gd name="T6" fmla="*/ 3881 w 3881"/>
              <a:gd name="T7" fmla="*/ 991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81" h="1420">
                <a:moveTo>
                  <a:pt x="3881" y="991"/>
                </a:moveTo>
                <a:lnTo>
                  <a:pt x="0" y="0"/>
                </a:lnTo>
                <a:lnTo>
                  <a:pt x="3606" y="1420"/>
                </a:lnTo>
                <a:lnTo>
                  <a:pt x="3881" y="99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97" name="Freeform 281">
            <a:extLst>
              <a:ext uri="{FF2B5EF4-FFF2-40B4-BE49-F238E27FC236}">
                <a16:creationId xmlns:a16="http://schemas.microsoft.com/office/drawing/2014/main" id="{E18DEB3F-7CA7-4AF3-B88C-259854DF916F}"/>
              </a:ext>
            </a:extLst>
          </p:cNvPr>
          <p:cNvSpPr>
            <a:spLocks/>
          </p:cNvSpPr>
          <p:nvPr userDrawn="1"/>
        </p:nvSpPr>
        <p:spPr bwMode="auto">
          <a:xfrm>
            <a:off x="10564813" y="3176"/>
            <a:ext cx="1625600" cy="1703388"/>
          </a:xfrm>
          <a:custGeom>
            <a:avLst/>
            <a:gdLst>
              <a:gd name="T0" fmla="*/ 1024 w 1024"/>
              <a:gd name="T1" fmla="*/ 0 h 1073"/>
              <a:gd name="T2" fmla="*/ 984 w 1024"/>
              <a:gd name="T3" fmla="*/ 0 h 1073"/>
              <a:gd name="T4" fmla="*/ 0 w 1024"/>
              <a:gd name="T5" fmla="*/ 549 h 1073"/>
              <a:gd name="T6" fmla="*/ 405 w 1024"/>
              <a:gd name="T7" fmla="*/ 1073 h 1073"/>
              <a:gd name="T8" fmla="*/ 1024 w 1024"/>
              <a:gd name="T9" fmla="*/ 57 h 1073"/>
              <a:gd name="T10" fmla="*/ 1024 w 1024"/>
              <a:gd name="T11" fmla="*/ 0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4" h="1073">
                <a:moveTo>
                  <a:pt x="1024" y="0"/>
                </a:moveTo>
                <a:lnTo>
                  <a:pt x="984" y="0"/>
                </a:lnTo>
                <a:lnTo>
                  <a:pt x="0" y="549"/>
                </a:lnTo>
                <a:lnTo>
                  <a:pt x="405" y="1073"/>
                </a:lnTo>
                <a:lnTo>
                  <a:pt x="1024" y="57"/>
                </a:lnTo>
                <a:lnTo>
                  <a:pt x="102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98" name="Freeform 282">
            <a:extLst>
              <a:ext uri="{FF2B5EF4-FFF2-40B4-BE49-F238E27FC236}">
                <a16:creationId xmlns:a16="http://schemas.microsoft.com/office/drawing/2014/main" id="{9531134E-6E2E-4031-B083-688CA7611163}"/>
              </a:ext>
            </a:extLst>
          </p:cNvPr>
          <p:cNvSpPr>
            <a:spLocks/>
          </p:cNvSpPr>
          <p:nvPr userDrawn="1"/>
        </p:nvSpPr>
        <p:spPr bwMode="auto">
          <a:xfrm>
            <a:off x="9780588" y="3176"/>
            <a:ext cx="2346325" cy="871538"/>
          </a:xfrm>
          <a:custGeom>
            <a:avLst/>
            <a:gdLst>
              <a:gd name="T0" fmla="*/ 1478 w 1478"/>
              <a:gd name="T1" fmla="*/ 0 h 549"/>
              <a:gd name="T2" fmla="*/ 0 w 1478"/>
              <a:gd name="T3" fmla="*/ 0 h 549"/>
              <a:gd name="T4" fmla="*/ 494 w 1478"/>
              <a:gd name="T5" fmla="*/ 549 h 549"/>
              <a:gd name="T6" fmla="*/ 1478 w 1478"/>
              <a:gd name="T7" fmla="*/ 0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78" h="549">
                <a:moveTo>
                  <a:pt x="1478" y="0"/>
                </a:moveTo>
                <a:lnTo>
                  <a:pt x="0" y="0"/>
                </a:lnTo>
                <a:lnTo>
                  <a:pt x="494" y="549"/>
                </a:lnTo>
                <a:lnTo>
                  <a:pt x="1478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99" name="Freeform 283">
            <a:extLst>
              <a:ext uri="{FF2B5EF4-FFF2-40B4-BE49-F238E27FC236}">
                <a16:creationId xmlns:a16="http://schemas.microsoft.com/office/drawing/2014/main" id="{718FA7E0-DC85-41B9-BC34-ECEB2195D91C}"/>
              </a:ext>
            </a:extLst>
          </p:cNvPr>
          <p:cNvSpPr>
            <a:spLocks/>
          </p:cNvSpPr>
          <p:nvPr userDrawn="1"/>
        </p:nvSpPr>
        <p:spPr bwMode="auto">
          <a:xfrm>
            <a:off x="5046663" y="3176"/>
            <a:ext cx="6161088" cy="1703388"/>
          </a:xfrm>
          <a:custGeom>
            <a:avLst/>
            <a:gdLst>
              <a:gd name="T0" fmla="*/ 0 w 3881"/>
              <a:gd name="T1" fmla="*/ 82 h 1073"/>
              <a:gd name="T2" fmla="*/ 3881 w 3881"/>
              <a:gd name="T3" fmla="*/ 1073 h 1073"/>
              <a:gd name="T4" fmla="*/ 3476 w 3881"/>
              <a:gd name="T5" fmla="*/ 549 h 1073"/>
              <a:gd name="T6" fmla="*/ 2982 w 3881"/>
              <a:gd name="T7" fmla="*/ 0 h 1073"/>
              <a:gd name="T8" fmla="*/ 72 w 3881"/>
              <a:gd name="T9" fmla="*/ 0 h 1073"/>
              <a:gd name="T10" fmla="*/ 0 w 3881"/>
              <a:gd name="T11" fmla="*/ 82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81" h="1073">
                <a:moveTo>
                  <a:pt x="0" y="82"/>
                </a:moveTo>
                <a:lnTo>
                  <a:pt x="3881" y="1073"/>
                </a:lnTo>
                <a:lnTo>
                  <a:pt x="3476" y="549"/>
                </a:lnTo>
                <a:lnTo>
                  <a:pt x="2982" y="0"/>
                </a:lnTo>
                <a:lnTo>
                  <a:pt x="72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00" name="Freeform 284">
            <a:extLst>
              <a:ext uri="{FF2B5EF4-FFF2-40B4-BE49-F238E27FC236}">
                <a16:creationId xmlns:a16="http://schemas.microsoft.com/office/drawing/2014/main" id="{34B6B32A-7750-43CE-A83E-5253DB98A24A}"/>
              </a:ext>
            </a:extLst>
          </p:cNvPr>
          <p:cNvSpPr>
            <a:spLocks/>
          </p:cNvSpPr>
          <p:nvPr userDrawn="1"/>
        </p:nvSpPr>
        <p:spPr bwMode="auto">
          <a:xfrm>
            <a:off x="1173163" y="3176"/>
            <a:ext cx="4033838" cy="3548063"/>
          </a:xfrm>
          <a:custGeom>
            <a:avLst/>
            <a:gdLst>
              <a:gd name="T0" fmla="*/ 2494 w 2541"/>
              <a:gd name="T1" fmla="*/ 0 h 2235"/>
              <a:gd name="T2" fmla="*/ 454 w 2541"/>
              <a:gd name="T3" fmla="*/ 890 h 2235"/>
              <a:gd name="T4" fmla="*/ 0 w 2541"/>
              <a:gd name="T5" fmla="*/ 2235 h 2235"/>
              <a:gd name="T6" fmla="*/ 2541 w 2541"/>
              <a:gd name="T7" fmla="*/ 0 h 2235"/>
              <a:gd name="T8" fmla="*/ 2494 w 2541"/>
              <a:gd name="T9" fmla="*/ 0 h 2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1" h="2235">
                <a:moveTo>
                  <a:pt x="2494" y="0"/>
                </a:moveTo>
                <a:lnTo>
                  <a:pt x="454" y="890"/>
                </a:lnTo>
                <a:lnTo>
                  <a:pt x="0" y="2235"/>
                </a:lnTo>
                <a:lnTo>
                  <a:pt x="2541" y="0"/>
                </a:lnTo>
                <a:lnTo>
                  <a:pt x="249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01" name="Freeform 285">
            <a:extLst>
              <a:ext uri="{FF2B5EF4-FFF2-40B4-BE49-F238E27FC236}">
                <a16:creationId xmlns:a16="http://schemas.microsoft.com/office/drawing/2014/main" id="{65F56452-D5C3-4C46-B8FA-ED840CD9ECCB}"/>
              </a:ext>
            </a:extLst>
          </p:cNvPr>
          <p:cNvSpPr>
            <a:spLocks/>
          </p:cNvSpPr>
          <p:nvPr userDrawn="1"/>
        </p:nvSpPr>
        <p:spPr bwMode="auto">
          <a:xfrm>
            <a:off x="10771188" y="90488"/>
            <a:ext cx="1419225" cy="3429000"/>
          </a:xfrm>
          <a:custGeom>
            <a:avLst/>
            <a:gdLst>
              <a:gd name="T0" fmla="*/ 894 w 894"/>
              <a:gd name="T1" fmla="*/ 2160 h 2160"/>
              <a:gd name="T2" fmla="*/ 894 w 894"/>
              <a:gd name="T3" fmla="*/ 0 h 2160"/>
              <a:gd name="T4" fmla="*/ 0 w 894"/>
              <a:gd name="T5" fmla="*/ 1447 h 2160"/>
              <a:gd name="T6" fmla="*/ 894 w 894"/>
              <a:gd name="T7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4" h="2160">
                <a:moveTo>
                  <a:pt x="894" y="2160"/>
                </a:moveTo>
                <a:lnTo>
                  <a:pt x="894" y="0"/>
                </a:lnTo>
                <a:lnTo>
                  <a:pt x="0" y="1447"/>
                </a:lnTo>
                <a:lnTo>
                  <a:pt x="894" y="216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5" y="3369514"/>
            <a:ext cx="10850563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5" y="2670923"/>
            <a:ext cx="10850563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5" y="4447022"/>
            <a:ext cx="10850563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5" y="4743293"/>
            <a:ext cx="10850563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E4F029D1-C48E-6903-38DE-4F51AAD8F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925" y="822437"/>
            <a:ext cx="3863283" cy="466122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28E61AEE-16BA-DDBD-A531-4DE865A267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80437" y="985119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4335878" y="1733550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4336994" y="2628900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793A467-DBC3-4502-AA42-8319297B7196}"/>
              </a:ext>
            </a:extLst>
          </p:cNvPr>
          <p:cNvSpPr>
            <a:spLocks/>
          </p:cNvSpPr>
          <p:nvPr userDrawn="1"/>
        </p:nvSpPr>
        <p:spPr bwMode="auto">
          <a:xfrm>
            <a:off x="1362" y="1639888"/>
            <a:ext cx="6365875" cy="4506913"/>
          </a:xfrm>
          <a:custGeom>
            <a:avLst/>
            <a:gdLst>
              <a:gd name="T0" fmla="*/ 0 w 4010"/>
              <a:gd name="T1" fmla="*/ 7 h 2839"/>
              <a:gd name="T2" fmla="*/ 2606 w 4010"/>
              <a:gd name="T3" fmla="*/ 2707 h 2839"/>
              <a:gd name="T4" fmla="*/ 4010 w 4010"/>
              <a:gd name="T5" fmla="*/ 2839 h 2839"/>
              <a:gd name="T6" fmla="*/ 0 w 4010"/>
              <a:gd name="T7" fmla="*/ 0 h 2839"/>
              <a:gd name="T8" fmla="*/ 0 w 4010"/>
              <a:gd name="T9" fmla="*/ 7 h 2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0" h="2839">
                <a:moveTo>
                  <a:pt x="0" y="7"/>
                </a:moveTo>
                <a:lnTo>
                  <a:pt x="2606" y="2707"/>
                </a:lnTo>
                <a:lnTo>
                  <a:pt x="4010" y="2839"/>
                </a:lnTo>
                <a:lnTo>
                  <a:pt x="0" y="0"/>
                </a:lnTo>
                <a:lnTo>
                  <a:pt x="0" y="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2C66F6F-0B23-4D68-B084-A35B21CABDFE}"/>
              </a:ext>
            </a:extLst>
          </p:cNvPr>
          <p:cNvSpPr>
            <a:spLocks/>
          </p:cNvSpPr>
          <p:nvPr userDrawn="1"/>
        </p:nvSpPr>
        <p:spPr bwMode="auto">
          <a:xfrm>
            <a:off x="1362" y="1651000"/>
            <a:ext cx="4137025" cy="4521200"/>
          </a:xfrm>
          <a:custGeom>
            <a:avLst/>
            <a:gdLst>
              <a:gd name="T0" fmla="*/ 0 w 2606"/>
              <a:gd name="T1" fmla="*/ 9 h 2848"/>
              <a:gd name="T2" fmla="*/ 1879 w 2606"/>
              <a:gd name="T3" fmla="*/ 2848 h 2848"/>
              <a:gd name="T4" fmla="*/ 2606 w 2606"/>
              <a:gd name="T5" fmla="*/ 2700 h 2848"/>
              <a:gd name="T6" fmla="*/ 0 w 2606"/>
              <a:gd name="T7" fmla="*/ 0 h 2848"/>
              <a:gd name="T8" fmla="*/ 0 w 2606"/>
              <a:gd name="T9" fmla="*/ 9 h 2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6" h="2848">
                <a:moveTo>
                  <a:pt x="0" y="9"/>
                </a:moveTo>
                <a:lnTo>
                  <a:pt x="1879" y="2848"/>
                </a:lnTo>
                <a:lnTo>
                  <a:pt x="2606" y="270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77FE2C4-FD04-4C8B-AD62-DA93AF0DCDE6}"/>
              </a:ext>
            </a:extLst>
          </p:cNvPr>
          <p:cNvSpPr>
            <a:spLocks/>
          </p:cNvSpPr>
          <p:nvPr userDrawn="1"/>
        </p:nvSpPr>
        <p:spPr bwMode="auto">
          <a:xfrm>
            <a:off x="1362" y="5937250"/>
            <a:ext cx="5529263" cy="920750"/>
          </a:xfrm>
          <a:custGeom>
            <a:avLst/>
            <a:gdLst>
              <a:gd name="T0" fmla="*/ 0 w 3483"/>
              <a:gd name="T1" fmla="*/ 577 h 580"/>
              <a:gd name="T2" fmla="*/ 94 w 3483"/>
              <a:gd name="T3" fmla="*/ 580 h 580"/>
              <a:gd name="T4" fmla="*/ 3483 w 3483"/>
              <a:gd name="T5" fmla="*/ 580 h 580"/>
              <a:gd name="T6" fmla="*/ 2606 w 3483"/>
              <a:gd name="T7" fmla="*/ 0 h 580"/>
              <a:gd name="T8" fmla="*/ 1877 w 3483"/>
              <a:gd name="T9" fmla="*/ 139 h 580"/>
              <a:gd name="T10" fmla="*/ 0 w 3483"/>
              <a:gd name="T11" fmla="*/ 497 h 580"/>
              <a:gd name="T12" fmla="*/ 0 w 3483"/>
              <a:gd name="T13" fmla="*/ 577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83" h="580">
                <a:moveTo>
                  <a:pt x="0" y="577"/>
                </a:moveTo>
                <a:lnTo>
                  <a:pt x="94" y="580"/>
                </a:lnTo>
                <a:lnTo>
                  <a:pt x="3483" y="580"/>
                </a:lnTo>
                <a:lnTo>
                  <a:pt x="2606" y="0"/>
                </a:lnTo>
                <a:lnTo>
                  <a:pt x="1877" y="139"/>
                </a:lnTo>
                <a:lnTo>
                  <a:pt x="0" y="497"/>
                </a:lnTo>
                <a:lnTo>
                  <a:pt x="0" y="57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EA292C1-D244-45A9-87EC-FC1C95D85705}"/>
              </a:ext>
            </a:extLst>
          </p:cNvPr>
          <p:cNvSpPr>
            <a:spLocks/>
          </p:cNvSpPr>
          <p:nvPr userDrawn="1"/>
        </p:nvSpPr>
        <p:spPr bwMode="auto">
          <a:xfrm>
            <a:off x="1362" y="5649913"/>
            <a:ext cx="2979738" cy="1076325"/>
          </a:xfrm>
          <a:custGeom>
            <a:avLst/>
            <a:gdLst>
              <a:gd name="T0" fmla="*/ 0 w 1877"/>
              <a:gd name="T1" fmla="*/ 678 h 678"/>
              <a:gd name="T2" fmla="*/ 1877 w 1877"/>
              <a:gd name="T3" fmla="*/ 320 h 678"/>
              <a:gd name="T4" fmla="*/ 987 w 1877"/>
              <a:gd name="T5" fmla="*/ 0 h 678"/>
              <a:gd name="T6" fmla="*/ 0 w 1877"/>
              <a:gd name="T7" fmla="*/ 550 h 678"/>
              <a:gd name="T8" fmla="*/ 0 w 1877"/>
              <a:gd name="T9" fmla="*/ 678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7" h="678">
                <a:moveTo>
                  <a:pt x="0" y="678"/>
                </a:moveTo>
                <a:lnTo>
                  <a:pt x="1877" y="320"/>
                </a:lnTo>
                <a:lnTo>
                  <a:pt x="987" y="0"/>
                </a:lnTo>
                <a:lnTo>
                  <a:pt x="0" y="550"/>
                </a:lnTo>
                <a:lnTo>
                  <a:pt x="0" y="67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56408AD-42D6-4BB1-AC27-A6BFD3E895D5}"/>
              </a:ext>
            </a:extLst>
          </p:cNvPr>
          <p:cNvSpPr>
            <a:spLocks/>
          </p:cNvSpPr>
          <p:nvPr userDrawn="1"/>
        </p:nvSpPr>
        <p:spPr bwMode="auto">
          <a:xfrm>
            <a:off x="1362" y="5226050"/>
            <a:ext cx="1566863" cy="1296988"/>
          </a:xfrm>
          <a:custGeom>
            <a:avLst/>
            <a:gdLst>
              <a:gd name="T0" fmla="*/ 0 w 987"/>
              <a:gd name="T1" fmla="*/ 817 h 817"/>
              <a:gd name="T2" fmla="*/ 987 w 987"/>
              <a:gd name="T3" fmla="*/ 267 h 817"/>
              <a:gd name="T4" fmla="*/ 0 w 987"/>
              <a:gd name="T5" fmla="*/ 0 h 817"/>
              <a:gd name="T6" fmla="*/ 0 w 987"/>
              <a:gd name="T7" fmla="*/ 817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7" h="817">
                <a:moveTo>
                  <a:pt x="0" y="817"/>
                </a:moveTo>
                <a:lnTo>
                  <a:pt x="987" y="267"/>
                </a:lnTo>
                <a:lnTo>
                  <a:pt x="0" y="0"/>
                </a:lnTo>
                <a:lnTo>
                  <a:pt x="0" y="81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ACE6B68-EED1-4677-BF5C-E43DE3A2ABB9}"/>
              </a:ext>
            </a:extLst>
          </p:cNvPr>
          <p:cNvSpPr>
            <a:spLocks/>
          </p:cNvSpPr>
          <p:nvPr userDrawn="1"/>
        </p:nvSpPr>
        <p:spPr bwMode="auto">
          <a:xfrm>
            <a:off x="1362" y="1663700"/>
            <a:ext cx="2979738" cy="4494213"/>
          </a:xfrm>
          <a:custGeom>
            <a:avLst/>
            <a:gdLst>
              <a:gd name="T0" fmla="*/ 0 w 1877"/>
              <a:gd name="T1" fmla="*/ 2244 h 2831"/>
              <a:gd name="T2" fmla="*/ 987 w 1877"/>
              <a:gd name="T3" fmla="*/ 2511 h 2831"/>
              <a:gd name="T4" fmla="*/ 1877 w 1877"/>
              <a:gd name="T5" fmla="*/ 2831 h 2831"/>
              <a:gd name="T6" fmla="*/ 0 w 1877"/>
              <a:gd name="T7" fmla="*/ 0 h 2831"/>
              <a:gd name="T8" fmla="*/ 0 w 1877"/>
              <a:gd name="T9" fmla="*/ 2244 h 2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77" h="2831">
                <a:moveTo>
                  <a:pt x="0" y="2244"/>
                </a:moveTo>
                <a:lnTo>
                  <a:pt x="987" y="2511"/>
                </a:lnTo>
                <a:lnTo>
                  <a:pt x="1877" y="2831"/>
                </a:lnTo>
                <a:lnTo>
                  <a:pt x="0" y="0"/>
                </a:lnTo>
                <a:lnTo>
                  <a:pt x="0" y="2244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872E8805-02B5-4644-A699-D979EDC62A61}"/>
              </a:ext>
            </a:extLst>
          </p:cNvPr>
          <p:cNvSpPr>
            <a:spLocks/>
          </p:cNvSpPr>
          <p:nvPr userDrawn="1"/>
        </p:nvSpPr>
        <p:spPr bwMode="auto">
          <a:xfrm>
            <a:off x="10220099" y="3105150"/>
            <a:ext cx="1973263" cy="3752850"/>
          </a:xfrm>
          <a:custGeom>
            <a:avLst/>
            <a:gdLst>
              <a:gd name="T0" fmla="*/ 0 w 1243"/>
              <a:gd name="T1" fmla="*/ 1537 h 2364"/>
              <a:gd name="T2" fmla="*/ 1104 w 1243"/>
              <a:gd name="T3" fmla="*/ 2364 h 2364"/>
              <a:gd name="T4" fmla="*/ 1243 w 1243"/>
              <a:gd name="T5" fmla="*/ 2364 h 2364"/>
              <a:gd name="T6" fmla="*/ 1243 w 1243"/>
              <a:gd name="T7" fmla="*/ 0 h 2364"/>
              <a:gd name="T8" fmla="*/ 0 w 1243"/>
              <a:gd name="T9" fmla="*/ 1537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3" h="2364">
                <a:moveTo>
                  <a:pt x="0" y="1537"/>
                </a:moveTo>
                <a:lnTo>
                  <a:pt x="1104" y="2364"/>
                </a:lnTo>
                <a:lnTo>
                  <a:pt x="1243" y="2364"/>
                </a:lnTo>
                <a:lnTo>
                  <a:pt x="1243" y="0"/>
                </a:lnTo>
                <a:lnTo>
                  <a:pt x="0" y="15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F2DDD4CC-644C-4868-A1C5-10A6E2148A11}"/>
              </a:ext>
            </a:extLst>
          </p:cNvPr>
          <p:cNvSpPr>
            <a:spLocks/>
          </p:cNvSpPr>
          <p:nvPr userDrawn="1"/>
        </p:nvSpPr>
        <p:spPr bwMode="auto">
          <a:xfrm>
            <a:off x="6367237" y="2670175"/>
            <a:ext cx="5826125" cy="3476625"/>
          </a:xfrm>
          <a:custGeom>
            <a:avLst/>
            <a:gdLst>
              <a:gd name="T0" fmla="*/ 3670 w 3670"/>
              <a:gd name="T1" fmla="*/ 0 h 2192"/>
              <a:gd name="T2" fmla="*/ 0 w 3670"/>
              <a:gd name="T3" fmla="*/ 2192 h 2192"/>
              <a:gd name="T4" fmla="*/ 2427 w 3670"/>
              <a:gd name="T5" fmla="*/ 1812 h 2192"/>
              <a:gd name="T6" fmla="*/ 3670 w 3670"/>
              <a:gd name="T7" fmla="*/ 274 h 2192"/>
              <a:gd name="T8" fmla="*/ 3670 w 3670"/>
              <a:gd name="T9" fmla="*/ 0 h 2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70" h="2192">
                <a:moveTo>
                  <a:pt x="3670" y="0"/>
                </a:moveTo>
                <a:cubicBezTo>
                  <a:pt x="2640" y="612"/>
                  <a:pt x="92" y="2126"/>
                  <a:pt x="0" y="2192"/>
                </a:cubicBezTo>
                <a:cubicBezTo>
                  <a:pt x="2427" y="1812"/>
                  <a:pt x="2427" y="1812"/>
                  <a:pt x="2427" y="1812"/>
                </a:cubicBezTo>
                <a:cubicBezTo>
                  <a:pt x="3670" y="274"/>
                  <a:pt x="3670" y="274"/>
                  <a:pt x="3670" y="274"/>
                </a:cubicBezTo>
                <a:lnTo>
                  <a:pt x="3670" y="0"/>
                </a:lnTo>
                <a:close/>
              </a:path>
            </a:pathLst>
          </a:custGeom>
          <a:solidFill>
            <a:srgbClr val="CC22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4D9B30FB-93FD-4EFD-AE50-A50F3FF4F439}"/>
              </a:ext>
            </a:extLst>
          </p:cNvPr>
          <p:cNvSpPr>
            <a:spLocks/>
          </p:cNvSpPr>
          <p:nvPr userDrawn="1"/>
        </p:nvSpPr>
        <p:spPr bwMode="auto">
          <a:xfrm>
            <a:off x="6367237" y="5545138"/>
            <a:ext cx="5605463" cy="1312863"/>
          </a:xfrm>
          <a:custGeom>
            <a:avLst/>
            <a:gdLst>
              <a:gd name="T0" fmla="*/ 2427 w 3531"/>
              <a:gd name="T1" fmla="*/ 0 h 827"/>
              <a:gd name="T2" fmla="*/ 0 w 3531"/>
              <a:gd name="T3" fmla="*/ 379 h 827"/>
              <a:gd name="T4" fmla="*/ 2587 w 3531"/>
              <a:gd name="T5" fmla="*/ 827 h 827"/>
              <a:gd name="T6" fmla="*/ 3531 w 3531"/>
              <a:gd name="T7" fmla="*/ 827 h 827"/>
              <a:gd name="T8" fmla="*/ 2427 w 3531"/>
              <a:gd name="T9" fmla="*/ 0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1" h="827">
                <a:moveTo>
                  <a:pt x="2427" y="0"/>
                </a:moveTo>
                <a:lnTo>
                  <a:pt x="0" y="379"/>
                </a:lnTo>
                <a:lnTo>
                  <a:pt x="2587" y="827"/>
                </a:lnTo>
                <a:lnTo>
                  <a:pt x="3531" y="827"/>
                </a:lnTo>
                <a:lnTo>
                  <a:pt x="242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B8D696D3-1EEA-4645-8F2D-769A562BF822}"/>
              </a:ext>
            </a:extLst>
          </p:cNvPr>
          <p:cNvSpPr>
            <a:spLocks/>
          </p:cNvSpPr>
          <p:nvPr userDrawn="1"/>
        </p:nvSpPr>
        <p:spPr bwMode="auto">
          <a:xfrm>
            <a:off x="4138387" y="5937250"/>
            <a:ext cx="6335713" cy="920750"/>
          </a:xfrm>
          <a:custGeom>
            <a:avLst/>
            <a:gdLst>
              <a:gd name="T0" fmla="*/ 1404 w 3991"/>
              <a:gd name="T1" fmla="*/ 132 h 580"/>
              <a:gd name="T2" fmla="*/ 0 w 3991"/>
              <a:gd name="T3" fmla="*/ 0 h 580"/>
              <a:gd name="T4" fmla="*/ 877 w 3991"/>
              <a:gd name="T5" fmla="*/ 580 h 580"/>
              <a:gd name="T6" fmla="*/ 3991 w 3991"/>
              <a:gd name="T7" fmla="*/ 580 h 580"/>
              <a:gd name="T8" fmla="*/ 1404 w 3991"/>
              <a:gd name="T9" fmla="*/ 132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91" h="580">
                <a:moveTo>
                  <a:pt x="1404" y="132"/>
                </a:moveTo>
                <a:lnTo>
                  <a:pt x="0" y="0"/>
                </a:lnTo>
                <a:lnTo>
                  <a:pt x="877" y="580"/>
                </a:lnTo>
                <a:lnTo>
                  <a:pt x="3991" y="580"/>
                </a:lnTo>
                <a:lnTo>
                  <a:pt x="1404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88A38DCA-081A-AF0D-178A-82D38F86C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6038" y="4068751"/>
            <a:ext cx="2880205" cy="6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843DBAAC-A4B9-70BC-F82C-A04C74E5D4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72C84E07-2E94-D9D4-E6EF-8DCA0D736B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8B4119A-F2DC-46FC-9F76-1E0ACF5B56B1}"/>
              </a:ext>
            </a:extLst>
          </p:cNvPr>
          <p:cNvGrpSpPr/>
          <p:nvPr userDrawn="1"/>
        </p:nvGrpSpPr>
        <p:grpSpPr>
          <a:xfrm flipH="1">
            <a:off x="-1588" y="3176"/>
            <a:ext cx="12192001" cy="6848475"/>
            <a:chOff x="-1588" y="3176"/>
            <a:chExt cx="12192001" cy="6848475"/>
          </a:xfrm>
        </p:grpSpPr>
        <p:sp>
          <p:nvSpPr>
            <p:cNvPr id="32" name="Freeform 267">
              <a:extLst>
                <a:ext uri="{FF2B5EF4-FFF2-40B4-BE49-F238E27FC236}">
                  <a16:creationId xmlns:a16="http://schemas.microsoft.com/office/drawing/2014/main" id="{4CA2BBAD-D3A3-4092-A7D3-670B8E599A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900" y="3176"/>
              <a:ext cx="5043488" cy="1412875"/>
            </a:xfrm>
            <a:custGeom>
              <a:avLst/>
              <a:gdLst>
                <a:gd name="T0" fmla="*/ 0 w 3177"/>
                <a:gd name="T1" fmla="*/ 0 h 890"/>
                <a:gd name="T2" fmla="*/ 1137 w 3177"/>
                <a:gd name="T3" fmla="*/ 890 h 890"/>
                <a:gd name="T4" fmla="*/ 3177 w 3177"/>
                <a:gd name="T5" fmla="*/ 0 h 890"/>
                <a:gd name="T6" fmla="*/ 0 w 3177"/>
                <a:gd name="T7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77" h="890">
                  <a:moveTo>
                    <a:pt x="0" y="0"/>
                  </a:moveTo>
                  <a:lnTo>
                    <a:pt x="1137" y="890"/>
                  </a:lnTo>
                  <a:lnTo>
                    <a:pt x="31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68">
              <a:extLst>
                <a:ext uri="{FF2B5EF4-FFF2-40B4-BE49-F238E27FC236}">
                  <a16:creationId xmlns:a16="http://schemas.microsoft.com/office/drawing/2014/main" id="{56AADDF0-EB28-4891-9378-938A6D164F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88" y="3176"/>
              <a:ext cx="1895475" cy="3548063"/>
            </a:xfrm>
            <a:custGeom>
              <a:avLst/>
              <a:gdLst>
                <a:gd name="T0" fmla="*/ 0 w 1194"/>
                <a:gd name="T1" fmla="*/ 274 h 2235"/>
                <a:gd name="T2" fmla="*/ 740 w 1194"/>
                <a:gd name="T3" fmla="*/ 2235 h 2235"/>
                <a:gd name="T4" fmla="*/ 1194 w 1194"/>
                <a:gd name="T5" fmla="*/ 890 h 2235"/>
                <a:gd name="T6" fmla="*/ 57 w 1194"/>
                <a:gd name="T7" fmla="*/ 0 h 2235"/>
                <a:gd name="T8" fmla="*/ 0 w 1194"/>
                <a:gd name="T9" fmla="*/ 0 h 2235"/>
                <a:gd name="T10" fmla="*/ 0 w 1194"/>
                <a:gd name="T11" fmla="*/ 274 h 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4" h="2235">
                  <a:moveTo>
                    <a:pt x="0" y="274"/>
                  </a:moveTo>
                  <a:lnTo>
                    <a:pt x="740" y="2235"/>
                  </a:lnTo>
                  <a:lnTo>
                    <a:pt x="1194" y="890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69">
              <a:extLst>
                <a:ext uri="{FF2B5EF4-FFF2-40B4-BE49-F238E27FC236}">
                  <a16:creationId xmlns:a16="http://schemas.microsoft.com/office/drawing/2014/main" id="{7B72866A-60C9-477D-AAAE-6E3C460612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88" y="438151"/>
              <a:ext cx="1495425" cy="4283075"/>
            </a:xfrm>
            <a:custGeom>
              <a:avLst/>
              <a:gdLst>
                <a:gd name="T0" fmla="*/ 0 w 942"/>
                <a:gd name="T1" fmla="*/ 2094 h 2698"/>
                <a:gd name="T2" fmla="*/ 942 w 942"/>
                <a:gd name="T3" fmla="*/ 2698 h 2698"/>
                <a:gd name="T4" fmla="*/ 740 w 942"/>
                <a:gd name="T5" fmla="*/ 1961 h 2698"/>
                <a:gd name="T6" fmla="*/ 0 w 942"/>
                <a:gd name="T7" fmla="*/ 0 h 2698"/>
                <a:gd name="T8" fmla="*/ 0 w 942"/>
                <a:gd name="T9" fmla="*/ 2094 h 2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2" h="2698">
                  <a:moveTo>
                    <a:pt x="0" y="2094"/>
                  </a:moveTo>
                  <a:lnTo>
                    <a:pt x="942" y="2698"/>
                  </a:lnTo>
                  <a:lnTo>
                    <a:pt x="740" y="1961"/>
                  </a:lnTo>
                  <a:lnTo>
                    <a:pt x="0" y="0"/>
                  </a:lnTo>
                  <a:lnTo>
                    <a:pt x="0" y="20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70">
              <a:extLst>
                <a:ext uri="{FF2B5EF4-FFF2-40B4-BE49-F238E27FC236}">
                  <a16:creationId xmlns:a16="http://schemas.microsoft.com/office/drawing/2014/main" id="{3063FE46-7BD0-4000-A7CD-E852666E1C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88" y="3762376"/>
              <a:ext cx="1495425" cy="3089275"/>
            </a:xfrm>
            <a:custGeom>
              <a:avLst/>
              <a:gdLst>
                <a:gd name="T0" fmla="*/ 0 w 942"/>
                <a:gd name="T1" fmla="*/ 1946 h 1946"/>
                <a:gd name="T2" fmla="*/ 62 w 942"/>
                <a:gd name="T3" fmla="*/ 1946 h 1946"/>
                <a:gd name="T4" fmla="*/ 942 w 942"/>
                <a:gd name="T5" fmla="*/ 604 h 1946"/>
                <a:gd name="T6" fmla="*/ 0 w 942"/>
                <a:gd name="T7" fmla="*/ 0 h 1946"/>
                <a:gd name="T8" fmla="*/ 0 w 942"/>
                <a:gd name="T9" fmla="*/ 1946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2" h="1946">
                  <a:moveTo>
                    <a:pt x="0" y="1946"/>
                  </a:moveTo>
                  <a:lnTo>
                    <a:pt x="62" y="1946"/>
                  </a:lnTo>
                  <a:lnTo>
                    <a:pt x="942" y="604"/>
                  </a:lnTo>
                  <a:lnTo>
                    <a:pt x="0" y="0"/>
                  </a:lnTo>
                  <a:lnTo>
                    <a:pt x="0" y="1946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71">
              <a:extLst>
                <a:ext uri="{FF2B5EF4-FFF2-40B4-BE49-F238E27FC236}">
                  <a16:creationId xmlns:a16="http://schemas.microsoft.com/office/drawing/2014/main" id="{A6E986F1-6E1B-4C05-BF23-B21F461D45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425" y="5351463"/>
              <a:ext cx="2160588" cy="1500188"/>
            </a:xfrm>
            <a:custGeom>
              <a:avLst/>
              <a:gdLst>
                <a:gd name="T0" fmla="*/ 621 w 1361"/>
                <a:gd name="T1" fmla="*/ 0 h 945"/>
                <a:gd name="T2" fmla="*/ 0 w 1361"/>
                <a:gd name="T3" fmla="*/ 945 h 945"/>
                <a:gd name="T4" fmla="*/ 1361 w 1361"/>
                <a:gd name="T5" fmla="*/ 945 h 945"/>
                <a:gd name="T6" fmla="*/ 621 w 1361"/>
                <a:gd name="T7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945">
                  <a:moveTo>
                    <a:pt x="621" y="0"/>
                  </a:moveTo>
                  <a:lnTo>
                    <a:pt x="0" y="945"/>
                  </a:lnTo>
                  <a:lnTo>
                    <a:pt x="1361" y="945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72">
              <a:extLst>
                <a:ext uri="{FF2B5EF4-FFF2-40B4-BE49-F238E27FC236}">
                  <a16:creationId xmlns:a16="http://schemas.microsoft.com/office/drawing/2014/main" id="{1DF911C4-7E61-44A8-B7D2-8AFE889799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3163" y="3551238"/>
              <a:ext cx="6019800" cy="3300413"/>
            </a:xfrm>
            <a:custGeom>
              <a:avLst/>
              <a:gdLst>
                <a:gd name="T0" fmla="*/ 0 w 3792"/>
                <a:gd name="T1" fmla="*/ 0 h 2079"/>
                <a:gd name="T2" fmla="*/ 202 w 3792"/>
                <a:gd name="T3" fmla="*/ 737 h 2079"/>
                <a:gd name="T4" fmla="*/ 3742 w 3792"/>
                <a:gd name="T5" fmla="*/ 2079 h 2079"/>
                <a:gd name="T6" fmla="*/ 3792 w 3792"/>
                <a:gd name="T7" fmla="*/ 2079 h 2079"/>
                <a:gd name="T8" fmla="*/ 0 w 3792"/>
                <a:gd name="T9" fmla="*/ 0 h 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2" h="2079">
                  <a:moveTo>
                    <a:pt x="0" y="0"/>
                  </a:moveTo>
                  <a:lnTo>
                    <a:pt x="202" y="737"/>
                  </a:lnTo>
                  <a:lnTo>
                    <a:pt x="3742" y="2079"/>
                  </a:lnTo>
                  <a:lnTo>
                    <a:pt x="3792" y="2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73">
              <a:extLst>
                <a:ext uri="{FF2B5EF4-FFF2-40B4-BE49-F238E27FC236}">
                  <a16:creationId xmlns:a16="http://schemas.microsoft.com/office/drawing/2014/main" id="{AA0CA793-B8B2-4E34-B12B-0974D4F64A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263" y="4721226"/>
              <a:ext cx="6029325" cy="2130425"/>
            </a:xfrm>
            <a:custGeom>
              <a:avLst/>
              <a:gdLst>
                <a:gd name="T0" fmla="*/ 258 w 3798"/>
                <a:gd name="T1" fmla="*/ 0 h 1342"/>
                <a:gd name="T2" fmla="*/ 0 w 3798"/>
                <a:gd name="T3" fmla="*/ 397 h 1342"/>
                <a:gd name="T4" fmla="*/ 3718 w 3798"/>
                <a:gd name="T5" fmla="*/ 1342 h 1342"/>
                <a:gd name="T6" fmla="*/ 3798 w 3798"/>
                <a:gd name="T7" fmla="*/ 1342 h 1342"/>
                <a:gd name="T8" fmla="*/ 258 w 3798"/>
                <a:gd name="T9" fmla="*/ 0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8" h="1342">
                  <a:moveTo>
                    <a:pt x="258" y="0"/>
                  </a:moveTo>
                  <a:lnTo>
                    <a:pt x="0" y="397"/>
                  </a:lnTo>
                  <a:lnTo>
                    <a:pt x="3718" y="1342"/>
                  </a:lnTo>
                  <a:lnTo>
                    <a:pt x="3798" y="1342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0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74">
              <a:extLst>
                <a:ext uri="{FF2B5EF4-FFF2-40B4-BE49-F238E27FC236}">
                  <a16:creationId xmlns:a16="http://schemas.microsoft.com/office/drawing/2014/main" id="{EAFA6140-F40C-4E6D-A2F6-233FC7D24E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4263" y="5351463"/>
              <a:ext cx="5902325" cy="1500188"/>
            </a:xfrm>
            <a:custGeom>
              <a:avLst/>
              <a:gdLst>
                <a:gd name="T0" fmla="*/ 0 w 3718"/>
                <a:gd name="T1" fmla="*/ 0 h 945"/>
                <a:gd name="T2" fmla="*/ 740 w 3718"/>
                <a:gd name="T3" fmla="*/ 945 h 945"/>
                <a:gd name="T4" fmla="*/ 3718 w 3718"/>
                <a:gd name="T5" fmla="*/ 945 h 945"/>
                <a:gd name="T6" fmla="*/ 0 w 3718"/>
                <a:gd name="T7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18" h="945">
                  <a:moveTo>
                    <a:pt x="0" y="0"/>
                  </a:moveTo>
                  <a:lnTo>
                    <a:pt x="740" y="945"/>
                  </a:lnTo>
                  <a:lnTo>
                    <a:pt x="3718" y="9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75">
              <a:extLst>
                <a:ext uri="{FF2B5EF4-FFF2-40B4-BE49-F238E27FC236}">
                  <a16:creationId xmlns:a16="http://schemas.microsoft.com/office/drawing/2014/main" id="{7526CF95-782C-4492-A9E2-1CCA743CB9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81888" y="3643313"/>
              <a:ext cx="3646488" cy="3208338"/>
            </a:xfrm>
            <a:custGeom>
              <a:avLst/>
              <a:gdLst>
                <a:gd name="T0" fmla="*/ 119 w 2297"/>
                <a:gd name="T1" fmla="*/ 2021 h 2021"/>
                <a:gd name="T2" fmla="*/ 1945 w 2297"/>
                <a:gd name="T3" fmla="*/ 1427 h 2021"/>
                <a:gd name="T4" fmla="*/ 2297 w 2297"/>
                <a:gd name="T5" fmla="*/ 0 h 2021"/>
                <a:gd name="T6" fmla="*/ 0 w 2297"/>
                <a:gd name="T7" fmla="*/ 2021 h 2021"/>
                <a:gd name="T8" fmla="*/ 119 w 2297"/>
                <a:gd name="T9" fmla="*/ 2021 h 2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7" h="2021">
                  <a:moveTo>
                    <a:pt x="119" y="2021"/>
                  </a:moveTo>
                  <a:lnTo>
                    <a:pt x="1945" y="1427"/>
                  </a:lnTo>
                  <a:lnTo>
                    <a:pt x="2297" y="0"/>
                  </a:lnTo>
                  <a:lnTo>
                    <a:pt x="0" y="2021"/>
                  </a:lnTo>
                  <a:lnTo>
                    <a:pt x="119" y="20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76">
              <a:extLst>
                <a:ext uri="{FF2B5EF4-FFF2-40B4-BE49-F238E27FC236}">
                  <a16:creationId xmlns:a16="http://schemas.microsoft.com/office/drawing/2014/main" id="{C9C866BB-82F3-454D-8D44-8BB56D2A4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71188" y="2387601"/>
              <a:ext cx="1419225" cy="4464050"/>
            </a:xfrm>
            <a:custGeom>
              <a:avLst/>
              <a:gdLst>
                <a:gd name="T0" fmla="*/ 0 w 894"/>
                <a:gd name="T1" fmla="*/ 0 h 2812"/>
                <a:gd name="T2" fmla="*/ 786 w 894"/>
                <a:gd name="T3" fmla="*/ 2812 h 2812"/>
                <a:gd name="T4" fmla="*/ 894 w 894"/>
                <a:gd name="T5" fmla="*/ 2812 h 2812"/>
                <a:gd name="T6" fmla="*/ 894 w 894"/>
                <a:gd name="T7" fmla="*/ 713 h 2812"/>
                <a:gd name="T8" fmla="*/ 0 w 894"/>
                <a:gd name="T9" fmla="*/ 0 h 2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4" h="2812">
                  <a:moveTo>
                    <a:pt x="0" y="0"/>
                  </a:moveTo>
                  <a:lnTo>
                    <a:pt x="786" y="2812"/>
                  </a:lnTo>
                  <a:lnTo>
                    <a:pt x="894" y="2812"/>
                  </a:lnTo>
                  <a:lnTo>
                    <a:pt x="894" y="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77">
              <a:extLst>
                <a:ext uri="{FF2B5EF4-FFF2-40B4-BE49-F238E27FC236}">
                  <a16:creationId xmlns:a16="http://schemas.microsoft.com/office/drawing/2014/main" id="{5DA43D3E-9255-4109-8B0A-67280C7837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70800" y="5908676"/>
              <a:ext cx="3854450" cy="942975"/>
            </a:xfrm>
            <a:custGeom>
              <a:avLst/>
              <a:gdLst>
                <a:gd name="T0" fmla="*/ 2428 w 2428"/>
                <a:gd name="T1" fmla="*/ 594 h 594"/>
                <a:gd name="T2" fmla="*/ 1826 w 2428"/>
                <a:gd name="T3" fmla="*/ 0 h 594"/>
                <a:gd name="T4" fmla="*/ 0 w 2428"/>
                <a:gd name="T5" fmla="*/ 594 h 594"/>
                <a:gd name="T6" fmla="*/ 2428 w 2428"/>
                <a:gd name="T7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8" h="594">
                  <a:moveTo>
                    <a:pt x="2428" y="594"/>
                  </a:moveTo>
                  <a:lnTo>
                    <a:pt x="1826" y="0"/>
                  </a:lnTo>
                  <a:lnTo>
                    <a:pt x="0" y="594"/>
                  </a:lnTo>
                  <a:lnTo>
                    <a:pt x="2428" y="59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78">
              <a:extLst>
                <a:ext uri="{FF2B5EF4-FFF2-40B4-BE49-F238E27FC236}">
                  <a16:creationId xmlns:a16="http://schemas.microsoft.com/office/drawing/2014/main" id="{47B88740-9CE9-47DA-B4EA-581C4A26C5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69575" y="3643313"/>
              <a:ext cx="1449388" cy="3208338"/>
            </a:xfrm>
            <a:custGeom>
              <a:avLst/>
              <a:gdLst>
                <a:gd name="T0" fmla="*/ 352 w 913"/>
                <a:gd name="T1" fmla="*/ 0 h 2021"/>
                <a:gd name="T2" fmla="*/ 0 w 913"/>
                <a:gd name="T3" fmla="*/ 1427 h 2021"/>
                <a:gd name="T4" fmla="*/ 602 w 913"/>
                <a:gd name="T5" fmla="*/ 2021 h 2021"/>
                <a:gd name="T6" fmla="*/ 913 w 913"/>
                <a:gd name="T7" fmla="*/ 2021 h 2021"/>
                <a:gd name="T8" fmla="*/ 352 w 913"/>
                <a:gd name="T9" fmla="*/ 0 h 2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3" h="2021">
                  <a:moveTo>
                    <a:pt x="352" y="0"/>
                  </a:moveTo>
                  <a:lnTo>
                    <a:pt x="0" y="1427"/>
                  </a:lnTo>
                  <a:lnTo>
                    <a:pt x="602" y="2021"/>
                  </a:lnTo>
                  <a:lnTo>
                    <a:pt x="913" y="2021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79">
              <a:extLst>
                <a:ext uri="{FF2B5EF4-FFF2-40B4-BE49-F238E27FC236}">
                  <a16:creationId xmlns:a16="http://schemas.microsoft.com/office/drawing/2014/main" id="{91BF749C-2F27-463E-9A1D-438E578E21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6663" y="133351"/>
              <a:ext cx="6081713" cy="3509963"/>
            </a:xfrm>
            <a:custGeom>
              <a:avLst/>
              <a:gdLst>
                <a:gd name="T0" fmla="*/ 0 w 3831"/>
                <a:gd name="T1" fmla="*/ 0 h 2211"/>
                <a:gd name="T2" fmla="*/ 3606 w 3831"/>
                <a:gd name="T3" fmla="*/ 1420 h 2211"/>
                <a:gd name="T4" fmla="*/ 3831 w 3831"/>
                <a:gd name="T5" fmla="*/ 2211 h 2211"/>
                <a:gd name="T6" fmla="*/ 0 w 3831"/>
                <a:gd name="T7" fmla="*/ 0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31" h="2211">
                  <a:moveTo>
                    <a:pt x="0" y="0"/>
                  </a:moveTo>
                  <a:lnTo>
                    <a:pt x="3606" y="1420"/>
                  </a:lnTo>
                  <a:lnTo>
                    <a:pt x="3831" y="2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80">
              <a:extLst>
                <a:ext uri="{FF2B5EF4-FFF2-40B4-BE49-F238E27FC236}">
                  <a16:creationId xmlns:a16="http://schemas.microsoft.com/office/drawing/2014/main" id="{2BBB40B6-B7C3-44A4-A147-E79F104E1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6663" y="133351"/>
              <a:ext cx="6161088" cy="2254250"/>
            </a:xfrm>
            <a:custGeom>
              <a:avLst/>
              <a:gdLst>
                <a:gd name="T0" fmla="*/ 3881 w 3881"/>
                <a:gd name="T1" fmla="*/ 991 h 1420"/>
                <a:gd name="T2" fmla="*/ 0 w 3881"/>
                <a:gd name="T3" fmla="*/ 0 h 1420"/>
                <a:gd name="T4" fmla="*/ 3606 w 3881"/>
                <a:gd name="T5" fmla="*/ 1420 h 1420"/>
                <a:gd name="T6" fmla="*/ 3881 w 3881"/>
                <a:gd name="T7" fmla="*/ 991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81" h="1420">
                  <a:moveTo>
                    <a:pt x="3881" y="991"/>
                  </a:moveTo>
                  <a:lnTo>
                    <a:pt x="0" y="0"/>
                  </a:lnTo>
                  <a:lnTo>
                    <a:pt x="3606" y="1420"/>
                  </a:lnTo>
                  <a:lnTo>
                    <a:pt x="3881" y="99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81">
              <a:extLst>
                <a:ext uri="{FF2B5EF4-FFF2-40B4-BE49-F238E27FC236}">
                  <a16:creationId xmlns:a16="http://schemas.microsoft.com/office/drawing/2014/main" id="{2784965D-6D4E-45FF-BFA7-EB9275EFDF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64813" y="3176"/>
              <a:ext cx="1625600" cy="1703388"/>
            </a:xfrm>
            <a:custGeom>
              <a:avLst/>
              <a:gdLst>
                <a:gd name="T0" fmla="*/ 1024 w 1024"/>
                <a:gd name="T1" fmla="*/ 0 h 1073"/>
                <a:gd name="T2" fmla="*/ 984 w 1024"/>
                <a:gd name="T3" fmla="*/ 0 h 1073"/>
                <a:gd name="T4" fmla="*/ 0 w 1024"/>
                <a:gd name="T5" fmla="*/ 549 h 1073"/>
                <a:gd name="T6" fmla="*/ 405 w 1024"/>
                <a:gd name="T7" fmla="*/ 1073 h 1073"/>
                <a:gd name="T8" fmla="*/ 1024 w 1024"/>
                <a:gd name="T9" fmla="*/ 57 h 1073"/>
                <a:gd name="T10" fmla="*/ 1024 w 1024"/>
                <a:gd name="T11" fmla="*/ 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4" h="1073">
                  <a:moveTo>
                    <a:pt x="1024" y="0"/>
                  </a:moveTo>
                  <a:lnTo>
                    <a:pt x="984" y="0"/>
                  </a:lnTo>
                  <a:lnTo>
                    <a:pt x="0" y="549"/>
                  </a:lnTo>
                  <a:lnTo>
                    <a:pt x="405" y="1073"/>
                  </a:lnTo>
                  <a:lnTo>
                    <a:pt x="1024" y="57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82">
              <a:extLst>
                <a:ext uri="{FF2B5EF4-FFF2-40B4-BE49-F238E27FC236}">
                  <a16:creationId xmlns:a16="http://schemas.microsoft.com/office/drawing/2014/main" id="{364A1BA2-C571-407D-B7D1-57C5EC0159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80588" y="3176"/>
              <a:ext cx="2346325" cy="871538"/>
            </a:xfrm>
            <a:custGeom>
              <a:avLst/>
              <a:gdLst>
                <a:gd name="T0" fmla="*/ 1478 w 1478"/>
                <a:gd name="T1" fmla="*/ 0 h 549"/>
                <a:gd name="T2" fmla="*/ 0 w 1478"/>
                <a:gd name="T3" fmla="*/ 0 h 549"/>
                <a:gd name="T4" fmla="*/ 494 w 1478"/>
                <a:gd name="T5" fmla="*/ 549 h 549"/>
                <a:gd name="T6" fmla="*/ 1478 w 1478"/>
                <a:gd name="T7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8" h="549">
                  <a:moveTo>
                    <a:pt x="1478" y="0"/>
                  </a:moveTo>
                  <a:lnTo>
                    <a:pt x="0" y="0"/>
                  </a:lnTo>
                  <a:lnTo>
                    <a:pt x="494" y="549"/>
                  </a:lnTo>
                  <a:lnTo>
                    <a:pt x="147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83">
              <a:extLst>
                <a:ext uri="{FF2B5EF4-FFF2-40B4-BE49-F238E27FC236}">
                  <a16:creationId xmlns:a16="http://schemas.microsoft.com/office/drawing/2014/main" id="{7DA37760-F8E9-4A96-A1E7-CFDB546BD8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6663" y="3176"/>
              <a:ext cx="6161088" cy="1703388"/>
            </a:xfrm>
            <a:custGeom>
              <a:avLst/>
              <a:gdLst>
                <a:gd name="T0" fmla="*/ 0 w 3881"/>
                <a:gd name="T1" fmla="*/ 82 h 1073"/>
                <a:gd name="T2" fmla="*/ 3881 w 3881"/>
                <a:gd name="T3" fmla="*/ 1073 h 1073"/>
                <a:gd name="T4" fmla="*/ 3476 w 3881"/>
                <a:gd name="T5" fmla="*/ 549 h 1073"/>
                <a:gd name="T6" fmla="*/ 2982 w 3881"/>
                <a:gd name="T7" fmla="*/ 0 h 1073"/>
                <a:gd name="T8" fmla="*/ 72 w 3881"/>
                <a:gd name="T9" fmla="*/ 0 h 1073"/>
                <a:gd name="T10" fmla="*/ 0 w 3881"/>
                <a:gd name="T11" fmla="*/ 82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81" h="1073">
                  <a:moveTo>
                    <a:pt x="0" y="82"/>
                  </a:moveTo>
                  <a:lnTo>
                    <a:pt x="3881" y="1073"/>
                  </a:lnTo>
                  <a:lnTo>
                    <a:pt x="3476" y="549"/>
                  </a:lnTo>
                  <a:lnTo>
                    <a:pt x="2982" y="0"/>
                  </a:lnTo>
                  <a:lnTo>
                    <a:pt x="7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84">
              <a:extLst>
                <a:ext uri="{FF2B5EF4-FFF2-40B4-BE49-F238E27FC236}">
                  <a16:creationId xmlns:a16="http://schemas.microsoft.com/office/drawing/2014/main" id="{89F9BBD6-220F-4B0C-9022-0B43FA29F5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3163" y="3176"/>
              <a:ext cx="4033838" cy="3548063"/>
            </a:xfrm>
            <a:custGeom>
              <a:avLst/>
              <a:gdLst>
                <a:gd name="T0" fmla="*/ 2494 w 2541"/>
                <a:gd name="T1" fmla="*/ 0 h 2235"/>
                <a:gd name="T2" fmla="*/ 454 w 2541"/>
                <a:gd name="T3" fmla="*/ 890 h 2235"/>
                <a:gd name="T4" fmla="*/ 0 w 2541"/>
                <a:gd name="T5" fmla="*/ 2235 h 2235"/>
                <a:gd name="T6" fmla="*/ 2541 w 2541"/>
                <a:gd name="T7" fmla="*/ 0 h 2235"/>
                <a:gd name="T8" fmla="*/ 2494 w 2541"/>
                <a:gd name="T9" fmla="*/ 0 h 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1" h="2235">
                  <a:moveTo>
                    <a:pt x="2494" y="0"/>
                  </a:moveTo>
                  <a:lnTo>
                    <a:pt x="454" y="890"/>
                  </a:lnTo>
                  <a:lnTo>
                    <a:pt x="0" y="2235"/>
                  </a:lnTo>
                  <a:lnTo>
                    <a:pt x="2541" y="0"/>
                  </a:lnTo>
                  <a:lnTo>
                    <a:pt x="2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85">
              <a:extLst>
                <a:ext uri="{FF2B5EF4-FFF2-40B4-BE49-F238E27FC236}">
                  <a16:creationId xmlns:a16="http://schemas.microsoft.com/office/drawing/2014/main" id="{FE75B548-0268-424C-BE0B-C938A8F1E8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71188" y="90488"/>
              <a:ext cx="1419225" cy="3429000"/>
            </a:xfrm>
            <a:custGeom>
              <a:avLst/>
              <a:gdLst>
                <a:gd name="T0" fmla="*/ 894 w 894"/>
                <a:gd name="T1" fmla="*/ 2160 h 2160"/>
                <a:gd name="T2" fmla="*/ 894 w 894"/>
                <a:gd name="T3" fmla="*/ 0 h 2160"/>
                <a:gd name="T4" fmla="*/ 0 w 894"/>
                <a:gd name="T5" fmla="*/ 1447 h 2160"/>
                <a:gd name="T6" fmla="*/ 894 w 894"/>
                <a:gd name="T7" fmla="*/ 216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4" h="2160">
                  <a:moveTo>
                    <a:pt x="894" y="2160"/>
                  </a:moveTo>
                  <a:lnTo>
                    <a:pt x="894" y="0"/>
                  </a:lnTo>
                  <a:lnTo>
                    <a:pt x="0" y="1447"/>
                  </a:lnTo>
                  <a:lnTo>
                    <a:pt x="894" y="216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264838" y="2207083"/>
            <a:ext cx="4741844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264838" y="4513319"/>
            <a:ext cx="4741844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264839" y="4217048"/>
            <a:ext cx="4741844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5213B3CF-B913-3857-EFCA-050515D77A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735" y="850351"/>
            <a:ext cx="4773964" cy="576000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4B52231C-5040-6538-1F8B-251E6A1000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06732" y="479369"/>
            <a:ext cx="1765660" cy="175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3435690" y="3622379"/>
            <a:ext cx="5320620" cy="558799"/>
          </a:xfrm>
        </p:spPr>
        <p:txBody>
          <a:bodyPr/>
          <a:lstStyle/>
          <a:p>
            <a:r>
              <a:rPr lang="en-US" altLang="zh-CN" dirty="0"/>
              <a:t>Subtitle here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3435690" y="1995854"/>
            <a:ext cx="5320620" cy="1539442"/>
          </a:xfrm>
        </p:spPr>
        <p:txBody>
          <a:bodyPr>
            <a:no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毕业论文答辩</a:t>
            </a:r>
            <a:r>
              <a:rPr lang="en-US" altLang="zh-CN" dirty="0">
                <a:latin typeface="+mn-ea"/>
                <a:ea typeface="+mn-ea"/>
              </a:rPr>
              <a:t>PPT</a:t>
            </a:r>
            <a:r>
              <a:rPr lang="zh-CN" altLang="en-US" dirty="0">
                <a:latin typeface="+mn-ea"/>
                <a:ea typeface="+mn-ea"/>
              </a:rPr>
              <a:t>模板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435690" y="4558374"/>
            <a:ext cx="5320620" cy="296271"/>
          </a:xfrm>
        </p:spPr>
        <p:txBody>
          <a:bodyPr/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3435690" y="4854645"/>
            <a:ext cx="5320620" cy="296271"/>
          </a:xfrm>
        </p:spPr>
        <p:txBody>
          <a:bodyPr/>
          <a:lstStyle/>
          <a:p>
            <a:r>
              <a:rPr lang="en-US" altLang="zh-CN" dirty="0"/>
              <a:t>mba.guet.edu.cn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73658" y="1461590"/>
            <a:ext cx="5419185" cy="895350"/>
          </a:xfrm>
        </p:spPr>
        <p:txBody>
          <a:bodyPr/>
          <a:lstStyle/>
          <a:p>
            <a:r>
              <a:rPr lang="zh-CN" altLang="en-US" dirty="0"/>
              <a:t>关键技术与实践难点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973658" y="2413377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8B9F478-D971-45C8-8BCC-237AEC63CB98}"/>
              </a:ext>
            </a:extLst>
          </p:cNvPr>
          <p:cNvSpPr txBox="1"/>
          <p:nvPr/>
        </p:nvSpPr>
        <p:spPr>
          <a:xfrm>
            <a:off x="3832082" y="2004694"/>
            <a:ext cx="845424" cy="870118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223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D195AB-0DDA-4571-9017-40D59215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5CF3103-BFB3-4430-BD6A-F8E5E81BA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F28E47-7BFA-4B1A-84DA-00BCC09F3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iš1ïḑè">
            <a:extLst>
              <a:ext uri="{FF2B5EF4-FFF2-40B4-BE49-F238E27FC236}">
                <a16:creationId xmlns:a16="http://schemas.microsoft.com/office/drawing/2014/main" id="{82582090-4F09-42C2-B664-30ADBB94752D}"/>
              </a:ext>
            </a:extLst>
          </p:cNvPr>
          <p:cNvSpPr>
            <a:spLocks/>
          </p:cNvSpPr>
          <p:nvPr/>
        </p:nvSpPr>
        <p:spPr bwMode="auto">
          <a:xfrm>
            <a:off x="3791744" y="1118176"/>
            <a:ext cx="4608512" cy="4956322"/>
          </a:xfrm>
          <a:custGeom>
            <a:avLst/>
            <a:gdLst>
              <a:gd name="T0" fmla="*/ 1219 w 2438"/>
              <a:gd name="T1" fmla="*/ 1407 h 2622"/>
              <a:gd name="T2" fmla="*/ 1219 w 2438"/>
              <a:gd name="T3" fmla="*/ 2622 h 2622"/>
              <a:gd name="T4" fmla="*/ 0 w 2438"/>
              <a:gd name="T5" fmla="*/ 2622 h 2622"/>
              <a:gd name="T6" fmla="*/ 1219 w 2438"/>
              <a:gd name="T7" fmla="*/ 1407 h 2622"/>
              <a:gd name="T8" fmla="*/ 1219 w 2438"/>
              <a:gd name="T9" fmla="*/ 0 h 2622"/>
              <a:gd name="T10" fmla="*/ 2438 w 2438"/>
              <a:gd name="T11" fmla="*/ 0 h 2622"/>
              <a:gd name="T12" fmla="*/ 1219 w 2438"/>
              <a:gd name="T13" fmla="*/ 1215 h 2622"/>
              <a:gd name="T14" fmla="*/ 1219 w 2438"/>
              <a:gd name="T15" fmla="*/ 0 h 2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38" h="2622">
                <a:moveTo>
                  <a:pt x="1219" y="1407"/>
                </a:moveTo>
                <a:lnTo>
                  <a:pt x="1219" y="2622"/>
                </a:lnTo>
                <a:lnTo>
                  <a:pt x="0" y="2622"/>
                </a:lnTo>
                <a:lnTo>
                  <a:pt x="1219" y="1407"/>
                </a:lnTo>
                <a:close/>
                <a:moveTo>
                  <a:pt x="1219" y="0"/>
                </a:moveTo>
                <a:lnTo>
                  <a:pt x="2438" y="0"/>
                </a:lnTo>
                <a:lnTo>
                  <a:pt x="1219" y="1215"/>
                </a:lnTo>
                <a:lnTo>
                  <a:pt x="1219" y="0"/>
                </a:lnTo>
                <a:close/>
              </a:path>
            </a:pathLst>
          </a:custGeom>
          <a:blipFill>
            <a:blip r:embed="rId3"/>
            <a:srcRect/>
            <a:stretch>
              <a:fillRect l="-32991" t="58" r="-33254" b="-5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7" name="ïṥ1ïďè">
            <a:extLst>
              <a:ext uri="{FF2B5EF4-FFF2-40B4-BE49-F238E27FC236}">
                <a16:creationId xmlns:a16="http://schemas.microsoft.com/office/drawing/2014/main" id="{BEC1012D-FF2E-4AC0-85DA-ADAAF1CF9632}"/>
              </a:ext>
            </a:extLst>
          </p:cNvPr>
          <p:cNvSpPr txBox="1"/>
          <p:nvPr/>
        </p:nvSpPr>
        <p:spPr>
          <a:xfrm>
            <a:off x="8786237" y="2002857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/>
              <a:t>此部分内容作为文字排版占位显示</a:t>
            </a:r>
          </a:p>
          <a:p>
            <a:pPr defTabSz="914378">
              <a:spcBef>
                <a:spcPct val="0"/>
              </a:spcBef>
              <a:defRPr/>
            </a:pPr>
            <a:r>
              <a:rPr lang="zh-CN" altLang="en-US" sz="1100" dirty="0"/>
              <a:t>（建议使用主题字体）</a:t>
            </a:r>
          </a:p>
        </p:txBody>
      </p:sp>
      <p:sp>
        <p:nvSpPr>
          <p:cNvPr id="48" name="isḷíḍê">
            <a:extLst>
              <a:ext uri="{FF2B5EF4-FFF2-40B4-BE49-F238E27FC236}">
                <a16:creationId xmlns:a16="http://schemas.microsoft.com/office/drawing/2014/main" id="{40606FE9-B4A2-4015-9B71-B5241CE37116}"/>
              </a:ext>
            </a:extLst>
          </p:cNvPr>
          <p:cNvSpPr/>
          <p:nvPr/>
        </p:nvSpPr>
        <p:spPr>
          <a:xfrm>
            <a:off x="8786237" y="1681863"/>
            <a:ext cx="2578029" cy="320994"/>
          </a:xfrm>
          <a:prstGeom prst="rect">
            <a:avLst/>
          </a:prstGeom>
        </p:spPr>
        <p:txBody>
          <a:bodyPr wrap="squar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45" name="îŝ1îde">
            <a:extLst>
              <a:ext uri="{FF2B5EF4-FFF2-40B4-BE49-F238E27FC236}">
                <a16:creationId xmlns:a16="http://schemas.microsoft.com/office/drawing/2014/main" id="{3494306C-22D2-47AF-A1DB-C75E9E57DCEB}"/>
              </a:ext>
            </a:extLst>
          </p:cNvPr>
          <p:cNvSpPr txBox="1"/>
          <p:nvPr/>
        </p:nvSpPr>
        <p:spPr>
          <a:xfrm>
            <a:off x="8786237" y="5281675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/>
              <a:t>此部分内容作为文字排版占位显示</a:t>
            </a:r>
          </a:p>
          <a:p>
            <a:pPr defTabSz="914378">
              <a:spcBef>
                <a:spcPct val="0"/>
              </a:spcBef>
              <a:defRPr/>
            </a:pPr>
            <a:r>
              <a:rPr lang="zh-CN" altLang="en-US" sz="1100" dirty="0"/>
              <a:t>（建议使用主题字体）</a:t>
            </a:r>
          </a:p>
        </p:txBody>
      </p:sp>
      <p:sp>
        <p:nvSpPr>
          <p:cNvPr id="46" name="iṧḻidé">
            <a:extLst>
              <a:ext uri="{FF2B5EF4-FFF2-40B4-BE49-F238E27FC236}">
                <a16:creationId xmlns:a16="http://schemas.microsoft.com/office/drawing/2014/main" id="{FED08DC1-9D86-4DF8-B019-A43E2C91EDAD}"/>
              </a:ext>
            </a:extLst>
          </p:cNvPr>
          <p:cNvSpPr/>
          <p:nvPr/>
        </p:nvSpPr>
        <p:spPr>
          <a:xfrm>
            <a:off x="8786237" y="4960681"/>
            <a:ext cx="2578029" cy="320994"/>
          </a:xfrm>
          <a:prstGeom prst="rect">
            <a:avLst/>
          </a:prstGeom>
        </p:spPr>
        <p:txBody>
          <a:bodyPr wrap="squar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43" name="iṣḷiḓê">
            <a:extLst>
              <a:ext uri="{FF2B5EF4-FFF2-40B4-BE49-F238E27FC236}">
                <a16:creationId xmlns:a16="http://schemas.microsoft.com/office/drawing/2014/main" id="{5CD96AF4-E862-4EED-BD9C-CFBFA0B8B1F6}"/>
              </a:ext>
            </a:extLst>
          </p:cNvPr>
          <p:cNvSpPr txBox="1"/>
          <p:nvPr/>
        </p:nvSpPr>
        <p:spPr>
          <a:xfrm>
            <a:off x="8786237" y="3642266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/>
              <a:t>此部分内容作为文字排版占位显示</a:t>
            </a:r>
          </a:p>
          <a:p>
            <a:pPr defTabSz="914378">
              <a:spcBef>
                <a:spcPct val="0"/>
              </a:spcBef>
              <a:defRPr/>
            </a:pPr>
            <a:r>
              <a:rPr lang="zh-CN" altLang="en-US" sz="1100" dirty="0"/>
              <a:t>（建议使用主题字体）</a:t>
            </a:r>
          </a:p>
        </p:txBody>
      </p:sp>
      <p:sp>
        <p:nvSpPr>
          <p:cNvPr id="44" name="îṡlîḋé">
            <a:extLst>
              <a:ext uri="{FF2B5EF4-FFF2-40B4-BE49-F238E27FC236}">
                <a16:creationId xmlns:a16="http://schemas.microsoft.com/office/drawing/2014/main" id="{981ABCD4-DCB9-4AA6-B96E-8164E6697384}"/>
              </a:ext>
            </a:extLst>
          </p:cNvPr>
          <p:cNvSpPr/>
          <p:nvPr/>
        </p:nvSpPr>
        <p:spPr>
          <a:xfrm>
            <a:off x="8786237" y="3321272"/>
            <a:ext cx="2578029" cy="320994"/>
          </a:xfrm>
          <a:prstGeom prst="rect">
            <a:avLst/>
          </a:prstGeom>
        </p:spPr>
        <p:txBody>
          <a:bodyPr wrap="squar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0" name="îşḷïḍé">
            <a:extLst>
              <a:ext uri="{FF2B5EF4-FFF2-40B4-BE49-F238E27FC236}">
                <a16:creationId xmlns:a16="http://schemas.microsoft.com/office/drawing/2014/main" id="{C8C8F8D6-81AC-48DE-BC7A-9EDF0D4A11A8}"/>
              </a:ext>
            </a:extLst>
          </p:cNvPr>
          <p:cNvSpPr/>
          <p:nvPr/>
        </p:nvSpPr>
        <p:spPr>
          <a:xfrm>
            <a:off x="5591944" y="3000521"/>
            <a:ext cx="1008112" cy="1008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关键词</a:t>
            </a:r>
          </a:p>
        </p:txBody>
      </p:sp>
      <p:sp>
        <p:nvSpPr>
          <p:cNvPr id="41" name="í$liḑé">
            <a:extLst>
              <a:ext uri="{FF2B5EF4-FFF2-40B4-BE49-F238E27FC236}">
                <a16:creationId xmlns:a16="http://schemas.microsoft.com/office/drawing/2014/main" id="{614086E5-D9DD-4AE5-B91B-1A4E55F99294}"/>
              </a:ext>
            </a:extLst>
          </p:cNvPr>
          <p:cNvSpPr txBox="1"/>
          <p:nvPr/>
        </p:nvSpPr>
        <p:spPr>
          <a:xfrm>
            <a:off x="838033" y="1528222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/>
              <a:t>此部分内容作为文字排版占位显示</a:t>
            </a:r>
          </a:p>
          <a:p>
            <a:pPr algn="r" defTabSz="914378">
              <a:spcBef>
                <a:spcPct val="0"/>
              </a:spcBef>
              <a:defRPr/>
            </a:pPr>
            <a:r>
              <a:rPr lang="zh-CN" altLang="en-US" sz="1100" dirty="0"/>
              <a:t>（建议使用主题字体）</a:t>
            </a:r>
          </a:p>
        </p:txBody>
      </p:sp>
      <p:sp>
        <p:nvSpPr>
          <p:cNvPr id="42" name="îṡḷïďê">
            <a:extLst>
              <a:ext uri="{FF2B5EF4-FFF2-40B4-BE49-F238E27FC236}">
                <a16:creationId xmlns:a16="http://schemas.microsoft.com/office/drawing/2014/main" id="{E75D154C-FA33-49A5-80DA-D23EFE374AF0}"/>
              </a:ext>
            </a:extLst>
          </p:cNvPr>
          <p:cNvSpPr/>
          <p:nvPr/>
        </p:nvSpPr>
        <p:spPr>
          <a:xfrm>
            <a:off x="838033" y="1207228"/>
            <a:ext cx="2578029" cy="320994"/>
          </a:xfrm>
          <a:prstGeom prst="rect">
            <a:avLst/>
          </a:prstGeom>
        </p:spPr>
        <p:txBody>
          <a:bodyPr wrap="square" lIns="90000" tIns="46800" rIns="90000" bIns="46800" anchor="b">
            <a:normAutofit lnSpcReduction="10000"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1600" b="1" dirty="0"/>
              <a:t>标题文本预设</a:t>
            </a:r>
          </a:p>
        </p:txBody>
      </p:sp>
      <p:sp>
        <p:nvSpPr>
          <p:cNvPr id="39" name="îṧļíḓè">
            <a:extLst>
              <a:ext uri="{FF2B5EF4-FFF2-40B4-BE49-F238E27FC236}">
                <a16:creationId xmlns:a16="http://schemas.microsoft.com/office/drawing/2014/main" id="{6BCBB3BE-DE45-4095-967B-12919230284D}"/>
              </a:ext>
            </a:extLst>
          </p:cNvPr>
          <p:cNvSpPr txBox="1"/>
          <p:nvPr/>
        </p:nvSpPr>
        <p:spPr>
          <a:xfrm>
            <a:off x="838033" y="4807040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/>
              <a:t>此部分内容作为文字排版占位显示</a:t>
            </a:r>
          </a:p>
          <a:p>
            <a:pPr algn="r" defTabSz="914378">
              <a:spcBef>
                <a:spcPct val="0"/>
              </a:spcBef>
              <a:defRPr/>
            </a:pPr>
            <a:r>
              <a:rPr lang="zh-CN" altLang="en-US" sz="1100" dirty="0"/>
              <a:t>（建议使用主题字体）</a:t>
            </a:r>
          </a:p>
        </p:txBody>
      </p:sp>
      <p:sp>
        <p:nvSpPr>
          <p:cNvPr id="40" name="îSľïďe">
            <a:extLst>
              <a:ext uri="{FF2B5EF4-FFF2-40B4-BE49-F238E27FC236}">
                <a16:creationId xmlns:a16="http://schemas.microsoft.com/office/drawing/2014/main" id="{C0B6B3B5-C699-487D-84D0-9CC525E221E0}"/>
              </a:ext>
            </a:extLst>
          </p:cNvPr>
          <p:cNvSpPr/>
          <p:nvPr/>
        </p:nvSpPr>
        <p:spPr>
          <a:xfrm>
            <a:off x="838033" y="4486046"/>
            <a:ext cx="2578029" cy="320994"/>
          </a:xfrm>
          <a:prstGeom prst="rect">
            <a:avLst/>
          </a:prstGeom>
        </p:spPr>
        <p:txBody>
          <a:bodyPr wrap="square" lIns="90000" tIns="46800" rIns="90000" bIns="46800" anchor="b">
            <a:normAutofit lnSpcReduction="10000"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1600" b="1" dirty="0"/>
              <a:t>标题文本预设</a:t>
            </a:r>
          </a:p>
        </p:txBody>
      </p:sp>
      <p:sp>
        <p:nvSpPr>
          <p:cNvPr id="37" name="îşľíde">
            <a:extLst>
              <a:ext uri="{FF2B5EF4-FFF2-40B4-BE49-F238E27FC236}">
                <a16:creationId xmlns:a16="http://schemas.microsoft.com/office/drawing/2014/main" id="{CD0D866F-4641-4657-8FA1-3B384A3ECE89}"/>
              </a:ext>
            </a:extLst>
          </p:cNvPr>
          <p:cNvSpPr txBox="1"/>
          <p:nvPr/>
        </p:nvSpPr>
        <p:spPr>
          <a:xfrm>
            <a:off x="838033" y="3167631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/>
              <a:t>此部分内容作为文字排版占位显示</a:t>
            </a:r>
          </a:p>
          <a:p>
            <a:pPr algn="r" defTabSz="914378">
              <a:spcBef>
                <a:spcPct val="0"/>
              </a:spcBef>
              <a:defRPr/>
            </a:pPr>
            <a:r>
              <a:rPr lang="zh-CN" altLang="en-US" sz="1100" dirty="0"/>
              <a:t>（建议使用主题字体）</a:t>
            </a:r>
          </a:p>
        </p:txBody>
      </p:sp>
      <p:sp>
        <p:nvSpPr>
          <p:cNvPr id="38" name="isľíḑê">
            <a:extLst>
              <a:ext uri="{FF2B5EF4-FFF2-40B4-BE49-F238E27FC236}">
                <a16:creationId xmlns:a16="http://schemas.microsoft.com/office/drawing/2014/main" id="{75A7732D-C5C9-44F0-9711-1AD620EF60E1}"/>
              </a:ext>
            </a:extLst>
          </p:cNvPr>
          <p:cNvSpPr/>
          <p:nvPr/>
        </p:nvSpPr>
        <p:spPr>
          <a:xfrm>
            <a:off x="838033" y="2846637"/>
            <a:ext cx="2578029" cy="320994"/>
          </a:xfrm>
          <a:prstGeom prst="rect">
            <a:avLst/>
          </a:prstGeom>
        </p:spPr>
        <p:txBody>
          <a:bodyPr wrap="square" lIns="90000" tIns="46800" rIns="90000" bIns="46800" anchor="b">
            <a:normAutofit lnSpcReduction="10000"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1600" b="1" dirty="0"/>
              <a:t>标题文本预设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C7B6680E-CBC8-4C77-9290-7C740E4BFB63}"/>
              </a:ext>
            </a:extLst>
          </p:cNvPr>
          <p:cNvCxnSpPr>
            <a:cxnSpLocks/>
          </p:cNvCxnSpPr>
          <p:nvPr/>
        </p:nvCxnSpPr>
        <p:spPr>
          <a:xfrm>
            <a:off x="7660255" y="1861606"/>
            <a:ext cx="0" cy="3767758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íş1iḍè">
            <a:extLst>
              <a:ext uri="{FF2B5EF4-FFF2-40B4-BE49-F238E27FC236}">
                <a16:creationId xmlns:a16="http://schemas.microsoft.com/office/drawing/2014/main" id="{ED0CAAD0-EF66-4AEB-9FE1-35BB0C51AE49}"/>
              </a:ext>
            </a:extLst>
          </p:cNvPr>
          <p:cNvSpPr/>
          <p:nvPr/>
        </p:nvSpPr>
        <p:spPr>
          <a:xfrm>
            <a:off x="7407895" y="4826255"/>
            <a:ext cx="504720" cy="50472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iṥļíḋè">
            <a:extLst>
              <a:ext uri="{FF2B5EF4-FFF2-40B4-BE49-F238E27FC236}">
                <a16:creationId xmlns:a16="http://schemas.microsoft.com/office/drawing/2014/main" id="{4A7D44A7-992A-4690-B3ED-BACEC26941D5}"/>
              </a:ext>
            </a:extLst>
          </p:cNvPr>
          <p:cNvSpPr>
            <a:spLocks/>
          </p:cNvSpPr>
          <p:nvPr/>
        </p:nvSpPr>
        <p:spPr bwMode="auto">
          <a:xfrm>
            <a:off x="7512169" y="4935981"/>
            <a:ext cx="296173" cy="285268"/>
          </a:xfrm>
          <a:custGeom>
            <a:avLst/>
            <a:gdLst>
              <a:gd name="connsiteX0" fmla="*/ 0 w 582235"/>
              <a:gd name="connsiteY0" fmla="*/ 404481 h 606722"/>
              <a:gd name="connsiteX1" fmla="*/ 101261 w 582235"/>
              <a:gd name="connsiteY1" fmla="*/ 404481 h 606722"/>
              <a:gd name="connsiteX2" fmla="*/ 101261 w 582235"/>
              <a:gd name="connsiteY2" fmla="*/ 606722 h 606722"/>
              <a:gd name="connsiteX3" fmla="*/ 0 w 582235"/>
              <a:gd name="connsiteY3" fmla="*/ 606722 h 606722"/>
              <a:gd name="connsiteX4" fmla="*/ 151927 w 582235"/>
              <a:gd name="connsiteY4" fmla="*/ 328623 h 606722"/>
              <a:gd name="connsiteX5" fmla="*/ 253188 w 582235"/>
              <a:gd name="connsiteY5" fmla="*/ 328623 h 606722"/>
              <a:gd name="connsiteX6" fmla="*/ 253188 w 582235"/>
              <a:gd name="connsiteY6" fmla="*/ 606722 h 606722"/>
              <a:gd name="connsiteX7" fmla="*/ 151927 w 582235"/>
              <a:gd name="connsiteY7" fmla="*/ 606722 h 606722"/>
              <a:gd name="connsiteX8" fmla="*/ 303855 w 582235"/>
              <a:gd name="connsiteY8" fmla="*/ 252766 h 606722"/>
              <a:gd name="connsiteX9" fmla="*/ 405046 w 582235"/>
              <a:gd name="connsiteY9" fmla="*/ 252766 h 606722"/>
              <a:gd name="connsiteX10" fmla="*/ 405046 w 582235"/>
              <a:gd name="connsiteY10" fmla="*/ 606722 h 606722"/>
              <a:gd name="connsiteX11" fmla="*/ 303855 w 582235"/>
              <a:gd name="connsiteY11" fmla="*/ 606722 h 606722"/>
              <a:gd name="connsiteX12" fmla="*/ 455711 w 582235"/>
              <a:gd name="connsiteY12" fmla="*/ 202241 h 606722"/>
              <a:gd name="connsiteX13" fmla="*/ 556972 w 582235"/>
              <a:gd name="connsiteY13" fmla="*/ 202241 h 606722"/>
              <a:gd name="connsiteX14" fmla="*/ 556972 w 582235"/>
              <a:gd name="connsiteY14" fmla="*/ 606722 h 606722"/>
              <a:gd name="connsiteX15" fmla="*/ 455711 w 582235"/>
              <a:gd name="connsiteY15" fmla="*/ 606722 h 606722"/>
              <a:gd name="connsiteX16" fmla="*/ 455697 w 582235"/>
              <a:gd name="connsiteY16" fmla="*/ 0 h 606722"/>
              <a:gd name="connsiteX17" fmla="*/ 556785 w 582235"/>
              <a:gd name="connsiteY17" fmla="*/ 0 h 606722"/>
              <a:gd name="connsiteX18" fmla="*/ 556874 w 582235"/>
              <a:gd name="connsiteY18" fmla="*/ 0 h 606722"/>
              <a:gd name="connsiteX19" fmla="*/ 556963 w 582235"/>
              <a:gd name="connsiteY19" fmla="*/ 0 h 606722"/>
              <a:gd name="connsiteX20" fmla="*/ 557675 w 582235"/>
              <a:gd name="connsiteY20" fmla="*/ 0 h 606722"/>
              <a:gd name="connsiteX21" fmla="*/ 559366 w 582235"/>
              <a:gd name="connsiteY21" fmla="*/ 89 h 606722"/>
              <a:gd name="connsiteX22" fmla="*/ 560611 w 582235"/>
              <a:gd name="connsiteY22" fmla="*/ 267 h 606722"/>
              <a:gd name="connsiteX23" fmla="*/ 561857 w 582235"/>
              <a:gd name="connsiteY23" fmla="*/ 444 h 606722"/>
              <a:gd name="connsiteX24" fmla="*/ 563192 w 582235"/>
              <a:gd name="connsiteY24" fmla="*/ 800 h 606722"/>
              <a:gd name="connsiteX25" fmla="*/ 564171 w 582235"/>
              <a:gd name="connsiteY25" fmla="*/ 1067 h 606722"/>
              <a:gd name="connsiteX26" fmla="*/ 565506 w 582235"/>
              <a:gd name="connsiteY26" fmla="*/ 1511 h 606722"/>
              <a:gd name="connsiteX27" fmla="*/ 566574 w 582235"/>
              <a:gd name="connsiteY27" fmla="*/ 1867 h 606722"/>
              <a:gd name="connsiteX28" fmla="*/ 567730 w 582235"/>
              <a:gd name="connsiteY28" fmla="*/ 2400 h 606722"/>
              <a:gd name="connsiteX29" fmla="*/ 568798 w 582235"/>
              <a:gd name="connsiteY29" fmla="*/ 2933 h 606722"/>
              <a:gd name="connsiteX30" fmla="*/ 569777 w 582235"/>
              <a:gd name="connsiteY30" fmla="*/ 3467 h 606722"/>
              <a:gd name="connsiteX31" fmla="*/ 570934 w 582235"/>
              <a:gd name="connsiteY31" fmla="*/ 4178 h 606722"/>
              <a:gd name="connsiteX32" fmla="*/ 571824 w 582235"/>
              <a:gd name="connsiteY32" fmla="*/ 4800 h 606722"/>
              <a:gd name="connsiteX33" fmla="*/ 572891 w 582235"/>
              <a:gd name="connsiteY33" fmla="*/ 5689 h 606722"/>
              <a:gd name="connsiteX34" fmla="*/ 573781 w 582235"/>
              <a:gd name="connsiteY34" fmla="*/ 6489 h 606722"/>
              <a:gd name="connsiteX35" fmla="*/ 574760 w 582235"/>
              <a:gd name="connsiteY35" fmla="*/ 7289 h 606722"/>
              <a:gd name="connsiteX36" fmla="*/ 575917 w 582235"/>
              <a:gd name="connsiteY36" fmla="*/ 8533 h 606722"/>
              <a:gd name="connsiteX37" fmla="*/ 576451 w 582235"/>
              <a:gd name="connsiteY37" fmla="*/ 9066 h 606722"/>
              <a:gd name="connsiteX38" fmla="*/ 576451 w 582235"/>
              <a:gd name="connsiteY38" fmla="*/ 9155 h 606722"/>
              <a:gd name="connsiteX39" fmla="*/ 577964 w 582235"/>
              <a:gd name="connsiteY39" fmla="*/ 11200 h 606722"/>
              <a:gd name="connsiteX40" fmla="*/ 578053 w 582235"/>
              <a:gd name="connsiteY40" fmla="*/ 11289 h 606722"/>
              <a:gd name="connsiteX41" fmla="*/ 579209 w 582235"/>
              <a:gd name="connsiteY41" fmla="*/ 13244 h 606722"/>
              <a:gd name="connsiteX42" fmla="*/ 579743 w 582235"/>
              <a:gd name="connsiteY42" fmla="*/ 14222 h 606722"/>
              <a:gd name="connsiteX43" fmla="*/ 580277 w 582235"/>
              <a:gd name="connsiteY43" fmla="*/ 15555 h 606722"/>
              <a:gd name="connsiteX44" fmla="*/ 580722 w 582235"/>
              <a:gd name="connsiteY44" fmla="*/ 16711 h 606722"/>
              <a:gd name="connsiteX45" fmla="*/ 581167 w 582235"/>
              <a:gd name="connsiteY45" fmla="*/ 17866 h 606722"/>
              <a:gd name="connsiteX46" fmla="*/ 581523 w 582235"/>
              <a:gd name="connsiteY46" fmla="*/ 19199 h 606722"/>
              <a:gd name="connsiteX47" fmla="*/ 581790 w 582235"/>
              <a:gd name="connsiteY47" fmla="*/ 20266 h 606722"/>
              <a:gd name="connsiteX48" fmla="*/ 582146 w 582235"/>
              <a:gd name="connsiteY48" fmla="*/ 22488 h 606722"/>
              <a:gd name="connsiteX49" fmla="*/ 582146 w 582235"/>
              <a:gd name="connsiteY49" fmla="*/ 22666 h 606722"/>
              <a:gd name="connsiteX50" fmla="*/ 582235 w 582235"/>
              <a:gd name="connsiteY50" fmla="*/ 25244 h 606722"/>
              <a:gd name="connsiteX51" fmla="*/ 582235 w 582235"/>
              <a:gd name="connsiteY51" fmla="*/ 126396 h 606722"/>
              <a:gd name="connsiteX52" fmla="*/ 556963 w 582235"/>
              <a:gd name="connsiteY52" fmla="*/ 151728 h 606722"/>
              <a:gd name="connsiteX53" fmla="*/ 531691 w 582235"/>
              <a:gd name="connsiteY53" fmla="*/ 126396 h 606722"/>
              <a:gd name="connsiteX54" fmla="*/ 531691 w 582235"/>
              <a:gd name="connsiteY54" fmla="*/ 79286 h 606722"/>
              <a:gd name="connsiteX55" fmla="*/ 421260 w 582235"/>
              <a:gd name="connsiteY55" fmla="*/ 171106 h 606722"/>
              <a:gd name="connsiteX56" fmla="*/ 385666 w 582235"/>
              <a:gd name="connsiteY56" fmla="*/ 167906 h 606722"/>
              <a:gd name="connsiteX57" fmla="*/ 388869 w 582235"/>
              <a:gd name="connsiteY57" fmla="*/ 132262 h 606722"/>
              <a:gd name="connsiteX58" fmla="*/ 487020 w 582235"/>
              <a:gd name="connsiteY58" fmla="*/ 50576 h 606722"/>
              <a:gd name="connsiteX59" fmla="*/ 455697 w 582235"/>
              <a:gd name="connsiteY59" fmla="*/ 50576 h 606722"/>
              <a:gd name="connsiteX60" fmla="*/ 430425 w 582235"/>
              <a:gd name="connsiteY60" fmla="*/ 25244 h 606722"/>
              <a:gd name="connsiteX61" fmla="*/ 455697 w 582235"/>
              <a:gd name="connsiteY6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2235" h="606722">
                <a:moveTo>
                  <a:pt x="0" y="404481"/>
                </a:moveTo>
                <a:lnTo>
                  <a:pt x="101261" y="404481"/>
                </a:lnTo>
                <a:lnTo>
                  <a:pt x="101261" y="606722"/>
                </a:lnTo>
                <a:lnTo>
                  <a:pt x="0" y="606722"/>
                </a:lnTo>
                <a:close/>
                <a:moveTo>
                  <a:pt x="151927" y="328623"/>
                </a:moveTo>
                <a:lnTo>
                  <a:pt x="253188" y="328623"/>
                </a:lnTo>
                <a:lnTo>
                  <a:pt x="253188" y="606722"/>
                </a:lnTo>
                <a:lnTo>
                  <a:pt x="151927" y="606722"/>
                </a:lnTo>
                <a:close/>
                <a:moveTo>
                  <a:pt x="303855" y="252766"/>
                </a:moveTo>
                <a:lnTo>
                  <a:pt x="405046" y="252766"/>
                </a:lnTo>
                <a:lnTo>
                  <a:pt x="405046" y="606722"/>
                </a:lnTo>
                <a:lnTo>
                  <a:pt x="303855" y="606722"/>
                </a:lnTo>
                <a:close/>
                <a:moveTo>
                  <a:pt x="455711" y="202241"/>
                </a:moveTo>
                <a:lnTo>
                  <a:pt x="556972" y="202241"/>
                </a:lnTo>
                <a:lnTo>
                  <a:pt x="556972" y="606722"/>
                </a:lnTo>
                <a:lnTo>
                  <a:pt x="455711" y="606722"/>
                </a:lnTo>
                <a:close/>
                <a:moveTo>
                  <a:pt x="455697" y="0"/>
                </a:moveTo>
                <a:lnTo>
                  <a:pt x="556785" y="0"/>
                </a:lnTo>
                <a:lnTo>
                  <a:pt x="556874" y="0"/>
                </a:lnTo>
                <a:lnTo>
                  <a:pt x="556963" y="0"/>
                </a:lnTo>
                <a:cubicBezTo>
                  <a:pt x="557230" y="0"/>
                  <a:pt x="557408" y="0"/>
                  <a:pt x="557675" y="0"/>
                </a:cubicBezTo>
                <a:cubicBezTo>
                  <a:pt x="558298" y="89"/>
                  <a:pt x="558832" y="89"/>
                  <a:pt x="559366" y="89"/>
                </a:cubicBezTo>
                <a:cubicBezTo>
                  <a:pt x="559811" y="178"/>
                  <a:pt x="560256" y="267"/>
                  <a:pt x="560611" y="267"/>
                </a:cubicBezTo>
                <a:cubicBezTo>
                  <a:pt x="561056" y="356"/>
                  <a:pt x="561412" y="444"/>
                  <a:pt x="561857" y="444"/>
                </a:cubicBezTo>
                <a:cubicBezTo>
                  <a:pt x="562302" y="533"/>
                  <a:pt x="562747" y="711"/>
                  <a:pt x="563192" y="800"/>
                </a:cubicBezTo>
                <a:cubicBezTo>
                  <a:pt x="563548" y="889"/>
                  <a:pt x="563904" y="978"/>
                  <a:pt x="564171" y="1067"/>
                </a:cubicBezTo>
                <a:cubicBezTo>
                  <a:pt x="564616" y="1156"/>
                  <a:pt x="565061" y="1333"/>
                  <a:pt x="565506" y="1511"/>
                </a:cubicBezTo>
                <a:cubicBezTo>
                  <a:pt x="565862" y="1600"/>
                  <a:pt x="566218" y="1778"/>
                  <a:pt x="566574" y="1867"/>
                </a:cubicBezTo>
                <a:cubicBezTo>
                  <a:pt x="566929" y="2044"/>
                  <a:pt x="567285" y="2222"/>
                  <a:pt x="567730" y="2400"/>
                </a:cubicBezTo>
                <a:cubicBezTo>
                  <a:pt x="568086" y="2578"/>
                  <a:pt x="568442" y="2755"/>
                  <a:pt x="568798" y="2933"/>
                </a:cubicBezTo>
                <a:cubicBezTo>
                  <a:pt x="569154" y="3111"/>
                  <a:pt x="569421" y="3289"/>
                  <a:pt x="569777" y="3467"/>
                </a:cubicBezTo>
                <a:cubicBezTo>
                  <a:pt x="570133" y="3733"/>
                  <a:pt x="570578" y="4000"/>
                  <a:pt x="570934" y="4178"/>
                </a:cubicBezTo>
                <a:cubicBezTo>
                  <a:pt x="571201" y="4444"/>
                  <a:pt x="571557" y="4622"/>
                  <a:pt x="571824" y="4800"/>
                </a:cubicBezTo>
                <a:cubicBezTo>
                  <a:pt x="572180" y="5155"/>
                  <a:pt x="572536" y="5422"/>
                  <a:pt x="572891" y="5689"/>
                </a:cubicBezTo>
                <a:cubicBezTo>
                  <a:pt x="573247" y="5955"/>
                  <a:pt x="573514" y="6222"/>
                  <a:pt x="573781" y="6489"/>
                </a:cubicBezTo>
                <a:cubicBezTo>
                  <a:pt x="574137" y="6755"/>
                  <a:pt x="574493" y="7022"/>
                  <a:pt x="574760" y="7289"/>
                </a:cubicBezTo>
                <a:cubicBezTo>
                  <a:pt x="575205" y="7733"/>
                  <a:pt x="575561" y="8178"/>
                  <a:pt x="575917" y="8533"/>
                </a:cubicBezTo>
                <a:cubicBezTo>
                  <a:pt x="576095" y="8711"/>
                  <a:pt x="576273" y="8889"/>
                  <a:pt x="576451" y="9066"/>
                </a:cubicBezTo>
                <a:cubicBezTo>
                  <a:pt x="576451" y="9155"/>
                  <a:pt x="576451" y="9155"/>
                  <a:pt x="576451" y="9155"/>
                </a:cubicBezTo>
                <a:cubicBezTo>
                  <a:pt x="576985" y="9777"/>
                  <a:pt x="577519" y="10489"/>
                  <a:pt x="577964" y="11200"/>
                </a:cubicBezTo>
                <a:cubicBezTo>
                  <a:pt x="577964" y="11200"/>
                  <a:pt x="578053" y="11289"/>
                  <a:pt x="578053" y="11289"/>
                </a:cubicBezTo>
                <a:cubicBezTo>
                  <a:pt x="578498" y="12000"/>
                  <a:pt x="578854" y="12622"/>
                  <a:pt x="579209" y="13244"/>
                </a:cubicBezTo>
                <a:cubicBezTo>
                  <a:pt x="579387" y="13600"/>
                  <a:pt x="579565" y="13955"/>
                  <a:pt x="579743" y="14222"/>
                </a:cubicBezTo>
                <a:cubicBezTo>
                  <a:pt x="579921" y="14666"/>
                  <a:pt x="580099" y="15111"/>
                  <a:pt x="580277" y="15555"/>
                </a:cubicBezTo>
                <a:cubicBezTo>
                  <a:pt x="580455" y="15911"/>
                  <a:pt x="580633" y="16266"/>
                  <a:pt x="580722" y="16711"/>
                </a:cubicBezTo>
                <a:cubicBezTo>
                  <a:pt x="580900" y="17066"/>
                  <a:pt x="581078" y="17422"/>
                  <a:pt x="581167" y="17866"/>
                </a:cubicBezTo>
                <a:cubicBezTo>
                  <a:pt x="581256" y="18311"/>
                  <a:pt x="581434" y="18755"/>
                  <a:pt x="581523" y="19199"/>
                </a:cubicBezTo>
                <a:cubicBezTo>
                  <a:pt x="581612" y="19555"/>
                  <a:pt x="581701" y="19910"/>
                  <a:pt x="581790" y="20266"/>
                </a:cubicBezTo>
                <a:cubicBezTo>
                  <a:pt x="581879" y="20977"/>
                  <a:pt x="582057" y="21777"/>
                  <a:pt x="582146" y="22488"/>
                </a:cubicBezTo>
                <a:cubicBezTo>
                  <a:pt x="582146" y="22577"/>
                  <a:pt x="582146" y="22666"/>
                  <a:pt x="582146" y="22666"/>
                </a:cubicBezTo>
                <a:cubicBezTo>
                  <a:pt x="582235" y="23555"/>
                  <a:pt x="582235" y="24355"/>
                  <a:pt x="582235" y="25244"/>
                </a:cubicBezTo>
                <a:lnTo>
                  <a:pt x="582235" y="126396"/>
                </a:lnTo>
                <a:cubicBezTo>
                  <a:pt x="582235" y="140351"/>
                  <a:pt x="570934" y="151728"/>
                  <a:pt x="556963" y="151728"/>
                </a:cubicBezTo>
                <a:cubicBezTo>
                  <a:pt x="542992" y="151728"/>
                  <a:pt x="531691" y="140351"/>
                  <a:pt x="531691" y="126396"/>
                </a:cubicBezTo>
                <a:lnTo>
                  <a:pt x="531691" y="79286"/>
                </a:lnTo>
                <a:lnTo>
                  <a:pt x="421260" y="171106"/>
                </a:lnTo>
                <a:cubicBezTo>
                  <a:pt x="410582" y="180083"/>
                  <a:pt x="394564" y="178572"/>
                  <a:pt x="385666" y="167906"/>
                </a:cubicBezTo>
                <a:cubicBezTo>
                  <a:pt x="376678" y="157150"/>
                  <a:pt x="378191" y="141240"/>
                  <a:pt x="388869" y="132262"/>
                </a:cubicBezTo>
                <a:lnTo>
                  <a:pt x="487020" y="50576"/>
                </a:lnTo>
                <a:lnTo>
                  <a:pt x="455697" y="50576"/>
                </a:lnTo>
                <a:cubicBezTo>
                  <a:pt x="441727" y="50576"/>
                  <a:pt x="430425" y="39288"/>
                  <a:pt x="430425" y="25244"/>
                </a:cubicBezTo>
                <a:cubicBezTo>
                  <a:pt x="430425" y="11289"/>
                  <a:pt x="441727" y="0"/>
                  <a:pt x="4556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i$líḍè">
            <a:extLst>
              <a:ext uri="{FF2B5EF4-FFF2-40B4-BE49-F238E27FC236}">
                <a16:creationId xmlns:a16="http://schemas.microsoft.com/office/drawing/2014/main" id="{C32AF8EB-161A-4CC3-8A26-812521C8B675}"/>
              </a:ext>
            </a:extLst>
          </p:cNvPr>
          <p:cNvSpPr/>
          <p:nvPr/>
        </p:nvSpPr>
        <p:spPr>
          <a:xfrm>
            <a:off x="7407895" y="2159995"/>
            <a:ext cx="504720" cy="50472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iṣľíḑé">
            <a:extLst>
              <a:ext uri="{FF2B5EF4-FFF2-40B4-BE49-F238E27FC236}">
                <a16:creationId xmlns:a16="http://schemas.microsoft.com/office/drawing/2014/main" id="{E3866EDA-59A8-4D41-9570-73F79E470FC6}"/>
              </a:ext>
            </a:extLst>
          </p:cNvPr>
          <p:cNvSpPr>
            <a:spLocks/>
          </p:cNvSpPr>
          <p:nvPr/>
        </p:nvSpPr>
        <p:spPr bwMode="auto">
          <a:xfrm>
            <a:off x="7512169" y="2269721"/>
            <a:ext cx="296173" cy="285268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$lîḓé">
            <a:extLst>
              <a:ext uri="{FF2B5EF4-FFF2-40B4-BE49-F238E27FC236}">
                <a16:creationId xmlns:a16="http://schemas.microsoft.com/office/drawing/2014/main" id="{926A3768-981F-43C2-97C2-EA06BB86051B}"/>
              </a:ext>
            </a:extLst>
          </p:cNvPr>
          <p:cNvSpPr/>
          <p:nvPr/>
        </p:nvSpPr>
        <p:spPr>
          <a:xfrm>
            <a:off x="7407895" y="3493125"/>
            <a:ext cx="504720" cy="50472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í$lîdê">
            <a:extLst>
              <a:ext uri="{FF2B5EF4-FFF2-40B4-BE49-F238E27FC236}">
                <a16:creationId xmlns:a16="http://schemas.microsoft.com/office/drawing/2014/main" id="{8C0C7786-F67E-4EF6-891E-0F2D7C6AFFF0}"/>
              </a:ext>
            </a:extLst>
          </p:cNvPr>
          <p:cNvSpPr>
            <a:spLocks/>
          </p:cNvSpPr>
          <p:nvPr/>
        </p:nvSpPr>
        <p:spPr bwMode="auto">
          <a:xfrm>
            <a:off x="7512169" y="3602851"/>
            <a:ext cx="296173" cy="285268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B6CAF72-0DDB-417A-B7C9-877B47BD74A4}"/>
              </a:ext>
            </a:extLst>
          </p:cNvPr>
          <p:cNvCxnSpPr>
            <a:cxnSpLocks/>
          </p:cNvCxnSpPr>
          <p:nvPr/>
        </p:nvCxnSpPr>
        <p:spPr>
          <a:xfrm>
            <a:off x="4531745" y="1401786"/>
            <a:ext cx="0" cy="3767758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ṥḷiḑè">
            <a:extLst>
              <a:ext uri="{FF2B5EF4-FFF2-40B4-BE49-F238E27FC236}">
                <a16:creationId xmlns:a16="http://schemas.microsoft.com/office/drawing/2014/main" id="{347BC1D7-B5B7-44F6-9BA6-762AE766F131}"/>
              </a:ext>
            </a:extLst>
          </p:cNvPr>
          <p:cNvSpPr/>
          <p:nvPr/>
        </p:nvSpPr>
        <p:spPr>
          <a:xfrm>
            <a:off x="4279385" y="4366435"/>
            <a:ext cx="504720" cy="50472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í$ḷiḋê">
            <a:extLst>
              <a:ext uri="{FF2B5EF4-FFF2-40B4-BE49-F238E27FC236}">
                <a16:creationId xmlns:a16="http://schemas.microsoft.com/office/drawing/2014/main" id="{7452748F-FC60-4267-ACCF-BEBD0ED34D81}"/>
              </a:ext>
            </a:extLst>
          </p:cNvPr>
          <p:cNvSpPr>
            <a:spLocks/>
          </p:cNvSpPr>
          <p:nvPr/>
        </p:nvSpPr>
        <p:spPr bwMode="auto">
          <a:xfrm>
            <a:off x="4383659" y="4476161"/>
            <a:ext cx="296173" cy="285268"/>
          </a:xfrm>
          <a:custGeom>
            <a:avLst/>
            <a:gdLst>
              <a:gd name="connsiteX0" fmla="*/ 0 w 582235"/>
              <a:gd name="connsiteY0" fmla="*/ 404481 h 606722"/>
              <a:gd name="connsiteX1" fmla="*/ 101261 w 582235"/>
              <a:gd name="connsiteY1" fmla="*/ 404481 h 606722"/>
              <a:gd name="connsiteX2" fmla="*/ 101261 w 582235"/>
              <a:gd name="connsiteY2" fmla="*/ 606722 h 606722"/>
              <a:gd name="connsiteX3" fmla="*/ 0 w 582235"/>
              <a:gd name="connsiteY3" fmla="*/ 606722 h 606722"/>
              <a:gd name="connsiteX4" fmla="*/ 151927 w 582235"/>
              <a:gd name="connsiteY4" fmla="*/ 328623 h 606722"/>
              <a:gd name="connsiteX5" fmla="*/ 253188 w 582235"/>
              <a:gd name="connsiteY5" fmla="*/ 328623 h 606722"/>
              <a:gd name="connsiteX6" fmla="*/ 253188 w 582235"/>
              <a:gd name="connsiteY6" fmla="*/ 606722 h 606722"/>
              <a:gd name="connsiteX7" fmla="*/ 151927 w 582235"/>
              <a:gd name="connsiteY7" fmla="*/ 606722 h 606722"/>
              <a:gd name="connsiteX8" fmla="*/ 303855 w 582235"/>
              <a:gd name="connsiteY8" fmla="*/ 252766 h 606722"/>
              <a:gd name="connsiteX9" fmla="*/ 405046 w 582235"/>
              <a:gd name="connsiteY9" fmla="*/ 252766 h 606722"/>
              <a:gd name="connsiteX10" fmla="*/ 405046 w 582235"/>
              <a:gd name="connsiteY10" fmla="*/ 606722 h 606722"/>
              <a:gd name="connsiteX11" fmla="*/ 303855 w 582235"/>
              <a:gd name="connsiteY11" fmla="*/ 606722 h 606722"/>
              <a:gd name="connsiteX12" fmla="*/ 455711 w 582235"/>
              <a:gd name="connsiteY12" fmla="*/ 202241 h 606722"/>
              <a:gd name="connsiteX13" fmla="*/ 556972 w 582235"/>
              <a:gd name="connsiteY13" fmla="*/ 202241 h 606722"/>
              <a:gd name="connsiteX14" fmla="*/ 556972 w 582235"/>
              <a:gd name="connsiteY14" fmla="*/ 606722 h 606722"/>
              <a:gd name="connsiteX15" fmla="*/ 455711 w 582235"/>
              <a:gd name="connsiteY15" fmla="*/ 606722 h 606722"/>
              <a:gd name="connsiteX16" fmla="*/ 455697 w 582235"/>
              <a:gd name="connsiteY16" fmla="*/ 0 h 606722"/>
              <a:gd name="connsiteX17" fmla="*/ 556785 w 582235"/>
              <a:gd name="connsiteY17" fmla="*/ 0 h 606722"/>
              <a:gd name="connsiteX18" fmla="*/ 556874 w 582235"/>
              <a:gd name="connsiteY18" fmla="*/ 0 h 606722"/>
              <a:gd name="connsiteX19" fmla="*/ 556963 w 582235"/>
              <a:gd name="connsiteY19" fmla="*/ 0 h 606722"/>
              <a:gd name="connsiteX20" fmla="*/ 557675 w 582235"/>
              <a:gd name="connsiteY20" fmla="*/ 0 h 606722"/>
              <a:gd name="connsiteX21" fmla="*/ 559366 w 582235"/>
              <a:gd name="connsiteY21" fmla="*/ 89 h 606722"/>
              <a:gd name="connsiteX22" fmla="*/ 560611 w 582235"/>
              <a:gd name="connsiteY22" fmla="*/ 267 h 606722"/>
              <a:gd name="connsiteX23" fmla="*/ 561857 w 582235"/>
              <a:gd name="connsiteY23" fmla="*/ 444 h 606722"/>
              <a:gd name="connsiteX24" fmla="*/ 563192 w 582235"/>
              <a:gd name="connsiteY24" fmla="*/ 800 h 606722"/>
              <a:gd name="connsiteX25" fmla="*/ 564171 w 582235"/>
              <a:gd name="connsiteY25" fmla="*/ 1067 h 606722"/>
              <a:gd name="connsiteX26" fmla="*/ 565506 w 582235"/>
              <a:gd name="connsiteY26" fmla="*/ 1511 h 606722"/>
              <a:gd name="connsiteX27" fmla="*/ 566574 w 582235"/>
              <a:gd name="connsiteY27" fmla="*/ 1867 h 606722"/>
              <a:gd name="connsiteX28" fmla="*/ 567730 w 582235"/>
              <a:gd name="connsiteY28" fmla="*/ 2400 h 606722"/>
              <a:gd name="connsiteX29" fmla="*/ 568798 w 582235"/>
              <a:gd name="connsiteY29" fmla="*/ 2933 h 606722"/>
              <a:gd name="connsiteX30" fmla="*/ 569777 w 582235"/>
              <a:gd name="connsiteY30" fmla="*/ 3467 h 606722"/>
              <a:gd name="connsiteX31" fmla="*/ 570934 w 582235"/>
              <a:gd name="connsiteY31" fmla="*/ 4178 h 606722"/>
              <a:gd name="connsiteX32" fmla="*/ 571824 w 582235"/>
              <a:gd name="connsiteY32" fmla="*/ 4800 h 606722"/>
              <a:gd name="connsiteX33" fmla="*/ 572891 w 582235"/>
              <a:gd name="connsiteY33" fmla="*/ 5689 h 606722"/>
              <a:gd name="connsiteX34" fmla="*/ 573781 w 582235"/>
              <a:gd name="connsiteY34" fmla="*/ 6489 h 606722"/>
              <a:gd name="connsiteX35" fmla="*/ 574760 w 582235"/>
              <a:gd name="connsiteY35" fmla="*/ 7289 h 606722"/>
              <a:gd name="connsiteX36" fmla="*/ 575917 w 582235"/>
              <a:gd name="connsiteY36" fmla="*/ 8533 h 606722"/>
              <a:gd name="connsiteX37" fmla="*/ 576451 w 582235"/>
              <a:gd name="connsiteY37" fmla="*/ 9066 h 606722"/>
              <a:gd name="connsiteX38" fmla="*/ 576451 w 582235"/>
              <a:gd name="connsiteY38" fmla="*/ 9155 h 606722"/>
              <a:gd name="connsiteX39" fmla="*/ 577964 w 582235"/>
              <a:gd name="connsiteY39" fmla="*/ 11200 h 606722"/>
              <a:gd name="connsiteX40" fmla="*/ 578053 w 582235"/>
              <a:gd name="connsiteY40" fmla="*/ 11289 h 606722"/>
              <a:gd name="connsiteX41" fmla="*/ 579209 w 582235"/>
              <a:gd name="connsiteY41" fmla="*/ 13244 h 606722"/>
              <a:gd name="connsiteX42" fmla="*/ 579743 w 582235"/>
              <a:gd name="connsiteY42" fmla="*/ 14222 h 606722"/>
              <a:gd name="connsiteX43" fmla="*/ 580277 w 582235"/>
              <a:gd name="connsiteY43" fmla="*/ 15555 h 606722"/>
              <a:gd name="connsiteX44" fmla="*/ 580722 w 582235"/>
              <a:gd name="connsiteY44" fmla="*/ 16711 h 606722"/>
              <a:gd name="connsiteX45" fmla="*/ 581167 w 582235"/>
              <a:gd name="connsiteY45" fmla="*/ 17866 h 606722"/>
              <a:gd name="connsiteX46" fmla="*/ 581523 w 582235"/>
              <a:gd name="connsiteY46" fmla="*/ 19199 h 606722"/>
              <a:gd name="connsiteX47" fmla="*/ 581790 w 582235"/>
              <a:gd name="connsiteY47" fmla="*/ 20266 h 606722"/>
              <a:gd name="connsiteX48" fmla="*/ 582146 w 582235"/>
              <a:gd name="connsiteY48" fmla="*/ 22488 h 606722"/>
              <a:gd name="connsiteX49" fmla="*/ 582146 w 582235"/>
              <a:gd name="connsiteY49" fmla="*/ 22666 h 606722"/>
              <a:gd name="connsiteX50" fmla="*/ 582235 w 582235"/>
              <a:gd name="connsiteY50" fmla="*/ 25244 h 606722"/>
              <a:gd name="connsiteX51" fmla="*/ 582235 w 582235"/>
              <a:gd name="connsiteY51" fmla="*/ 126396 h 606722"/>
              <a:gd name="connsiteX52" fmla="*/ 556963 w 582235"/>
              <a:gd name="connsiteY52" fmla="*/ 151728 h 606722"/>
              <a:gd name="connsiteX53" fmla="*/ 531691 w 582235"/>
              <a:gd name="connsiteY53" fmla="*/ 126396 h 606722"/>
              <a:gd name="connsiteX54" fmla="*/ 531691 w 582235"/>
              <a:gd name="connsiteY54" fmla="*/ 79286 h 606722"/>
              <a:gd name="connsiteX55" fmla="*/ 421260 w 582235"/>
              <a:gd name="connsiteY55" fmla="*/ 171106 h 606722"/>
              <a:gd name="connsiteX56" fmla="*/ 385666 w 582235"/>
              <a:gd name="connsiteY56" fmla="*/ 167906 h 606722"/>
              <a:gd name="connsiteX57" fmla="*/ 388869 w 582235"/>
              <a:gd name="connsiteY57" fmla="*/ 132262 h 606722"/>
              <a:gd name="connsiteX58" fmla="*/ 487020 w 582235"/>
              <a:gd name="connsiteY58" fmla="*/ 50576 h 606722"/>
              <a:gd name="connsiteX59" fmla="*/ 455697 w 582235"/>
              <a:gd name="connsiteY59" fmla="*/ 50576 h 606722"/>
              <a:gd name="connsiteX60" fmla="*/ 430425 w 582235"/>
              <a:gd name="connsiteY60" fmla="*/ 25244 h 606722"/>
              <a:gd name="connsiteX61" fmla="*/ 455697 w 582235"/>
              <a:gd name="connsiteY61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2235" h="606722">
                <a:moveTo>
                  <a:pt x="0" y="404481"/>
                </a:moveTo>
                <a:lnTo>
                  <a:pt x="101261" y="404481"/>
                </a:lnTo>
                <a:lnTo>
                  <a:pt x="101261" y="606722"/>
                </a:lnTo>
                <a:lnTo>
                  <a:pt x="0" y="606722"/>
                </a:lnTo>
                <a:close/>
                <a:moveTo>
                  <a:pt x="151927" y="328623"/>
                </a:moveTo>
                <a:lnTo>
                  <a:pt x="253188" y="328623"/>
                </a:lnTo>
                <a:lnTo>
                  <a:pt x="253188" y="606722"/>
                </a:lnTo>
                <a:lnTo>
                  <a:pt x="151927" y="606722"/>
                </a:lnTo>
                <a:close/>
                <a:moveTo>
                  <a:pt x="303855" y="252766"/>
                </a:moveTo>
                <a:lnTo>
                  <a:pt x="405046" y="252766"/>
                </a:lnTo>
                <a:lnTo>
                  <a:pt x="405046" y="606722"/>
                </a:lnTo>
                <a:lnTo>
                  <a:pt x="303855" y="606722"/>
                </a:lnTo>
                <a:close/>
                <a:moveTo>
                  <a:pt x="455711" y="202241"/>
                </a:moveTo>
                <a:lnTo>
                  <a:pt x="556972" y="202241"/>
                </a:lnTo>
                <a:lnTo>
                  <a:pt x="556972" y="606722"/>
                </a:lnTo>
                <a:lnTo>
                  <a:pt x="455711" y="606722"/>
                </a:lnTo>
                <a:close/>
                <a:moveTo>
                  <a:pt x="455697" y="0"/>
                </a:moveTo>
                <a:lnTo>
                  <a:pt x="556785" y="0"/>
                </a:lnTo>
                <a:lnTo>
                  <a:pt x="556874" y="0"/>
                </a:lnTo>
                <a:lnTo>
                  <a:pt x="556963" y="0"/>
                </a:lnTo>
                <a:cubicBezTo>
                  <a:pt x="557230" y="0"/>
                  <a:pt x="557408" y="0"/>
                  <a:pt x="557675" y="0"/>
                </a:cubicBezTo>
                <a:cubicBezTo>
                  <a:pt x="558298" y="89"/>
                  <a:pt x="558832" y="89"/>
                  <a:pt x="559366" y="89"/>
                </a:cubicBezTo>
                <a:cubicBezTo>
                  <a:pt x="559811" y="178"/>
                  <a:pt x="560256" y="267"/>
                  <a:pt x="560611" y="267"/>
                </a:cubicBezTo>
                <a:cubicBezTo>
                  <a:pt x="561056" y="356"/>
                  <a:pt x="561412" y="444"/>
                  <a:pt x="561857" y="444"/>
                </a:cubicBezTo>
                <a:cubicBezTo>
                  <a:pt x="562302" y="533"/>
                  <a:pt x="562747" y="711"/>
                  <a:pt x="563192" y="800"/>
                </a:cubicBezTo>
                <a:cubicBezTo>
                  <a:pt x="563548" y="889"/>
                  <a:pt x="563904" y="978"/>
                  <a:pt x="564171" y="1067"/>
                </a:cubicBezTo>
                <a:cubicBezTo>
                  <a:pt x="564616" y="1156"/>
                  <a:pt x="565061" y="1333"/>
                  <a:pt x="565506" y="1511"/>
                </a:cubicBezTo>
                <a:cubicBezTo>
                  <a:pt x="565862" y="1600"/>
                  <a:pt x="566218" y="1778"/>
                  <a:pt x="566574" y="1867"/>
                </a:cubicBezTo>
                <a:cubicBezTo>
                  <a:pt x="566929" y="2044"/>
                  <a:pt x="567285" y="2222"/>
                  <a:pt x="567730" y="2400"/>
                </a:cubicBezTo>
                <a:cubicBezTo>
                  <a:pt x="568086" y="2578"/>
                  <a:pt x="568442" y="2755"/>
                  <a:pt x="568798" y="2933"/>
                </a:cubicBezTo>
                <a:cubicBezTo>
                  <a:pt x="569154" y="3111"/>
                  <a:pt x="569421" y="3289"/>
                  <a:pt x="569777" y="3467"/>
                </a:cubicBezTo>
                <a:cubicBezTo>
                  <a:pt x="570133" y="3733"/>
                  <a:pt x="570578" y="4000"/>
                  <a:pt x="570934" y="4178"/>
                </a:cubicBezTo>
                <a:cubicBezTo>
                  <a:pt x="571201" y="4444"/>
                  <a:pt x="571557" y="4622"/>
                  <a:pt x="571824" y="4800"/>
                </a:cubicBezTo>
                <a:cubicBezTo>
                  <a:pt x="572180" y="5155"/>
                  <a:pt x="572536" y="5422"/>
                  <a:pt x="572891" y="5689"/>
                </a:cubicBezTo>
                <a:cubicBezTo>
                  <a:pt x="573247" y="5955"/>
                  <a:pt x="573514" y="6222"/>
                  <a:pt x="573781" y="6489"/>
                </a:cubicBezTo>
                <a:cubicBezTo>
                  <a:pt x="574137" y="6755"/>
                  <a:pt x="574493" y="7022"/>
                  <a:pt x="574760" y="7289"/>
                </a:cubicBezTo>
                <a:cubicBezTo>
                  <a:pt x="575205" y="7733"/>
                  <a:pt x="575561" y="8178"/>
                  <a:pt x="575917" y="8533"/>
                </a:cubicBezTo>
                <a:cubicBezTo>
                  <a:pt x="576095" y="8711"/>
                  <a:pt x="576273" y="8889"/>
                  <a:pt x="576451" y="9066"/>
                </a:cubicBezTo>
                <a:cubicBezTo>
                  <a:pt x="576451" y="9155"/>
                  <a:pt x="576451" y="9155"/>
                  <a:pt x="576451" y="9155"/>
                </a:cubicBezTo>
                <a:cubicBezTo>
                  <a:pt x="576985" y="9777"/>
                  <a:pt x="577519" y="10489"/>
                  <a:pt x="577964" y="11200"/>
                </a:cubicBezTo>
                <a:cubicBezTo>
                  <a:pt x="577964" y="11200"/>
                  <a:pt x="578053" y="11289"/>
                  <a:pt x="578053" y="11289"/>
                </a:cubicBezTo>
                <a:cubicBezTo>
                  <a:pt x="578498" y="12000"/>
                  <a:pt x="578854" y="12622"/>
                  <a:pt x="579209" y="13244"/>
                </a:cubicBezTo>
                <a:cubicBezTo>
                  <a:pt x="579387" y="13600"/>
                  <a:pt x="579565" y="13955"/>
                  <a:pt x="579743" y="14222"/>
                </a:cubicBezTo>
                <a:cubicBezTo>
                  <a:pt x="579921" y="14666"/>
                  <a:pt x="580099" y="15111"/>
                  <a:pt x="580277" y="15555"/>
                </a:cubicBezTo>
                <a:cubicBezTo>
                  <a:pt x="580455" y="15911"/>
                  <a:pt x="580633" y="16266"/>
                  <a:pt x="580722" y="16711"/>
                </a:cubicBezTo>
                <a:cubicBezTo>
                  <a:pt x="580900" y="17066"/>
                  <a:pt x="581078" y="17422"/>
                  <a:pt x="581167" y="17866"/>
                </a:cubicBezTo>
                <a:cubicBezTo>
                  <a:pt x="581256" y="18311"/>
                  <a:pt x="581434" y="18755"/>
                  <a:pt x="581523" y="19199"/>
                </a:cubicBezTo>
                <a:cubicBezTo>
                  <a:pt x="581612" y="19555"/>
                  <a:pt x="581701" y="19910"/>
                  <a:pt x="581790" y="20266"/>
                </a:cubicBezTo>
                <a:cubicBezTo>
                  <a:pt x="581879" y="20977"/>
                  <a:pt x="582057" y="21777"/>
                  <a:pt x="582146" y="22488"/>
                </a:cubicBezTo>
                <a:cubicBezTo>
                  <a:pt x="582146" y="22577"/>
                  <a:pt x="582146" y="22666"/>
                  <a:pt x="582146" y="22666"/>
                </a:cubicBezTo>
                <a:cubicBezTo>
                  <a:pt x="582235" y="23555"/>
                  <a:pt x="582235" y="24355"/>
                  <a:pt x="582235" y="25244"/>
                </a:cubicBezTo>
                <a:lnTo>
                  <a:pt x="582235" y="126396"/>
                </a:lnTo>
                <a:cubicBezTo>
                  <a:pt x="582235" y="140351"/>
                  <a:pt x="570934" y="151728"/>
                  <a:pt x="556963" y="151728"/>
                </a:cubicBezTo>
                <a:cubicBezTo>
                  <a:pt x="542992" y="151728"/>
                  <a:pt x="531691" y="140351"/>
                  <a:pt x="531691" y="126396"/>
                </a:cubicBezTo>
                <a:lnTo>
                  <a:pt x="531691" y="79286"/>
                </a:lnTo>
                <a:lnTo>
                  <a:pt x="421260" y="171106"/>
                </a:lnTo>
                <a:cubicBezTo>
                  <a:pt x="410582" y="180083"/>
                  <a:pt x="394564" y="178572"/>
                  <a:pt x="385666" y="167906"/>
                </a:cubicBezTo>
                <a:cubicBezTo>
                  <a:pt x="376678" y="157150"/>
                  <a:pt x="378191" y="141240"/>
                  <a:pt x="388869" y="132262"/>
                </a:cubicBezTo>
                <a:lnTo>
                  <a:pt x="487020" y="50576"/>
                </a:lnTo>
                <a:lnTo>
                  <a:pt x="455697" y="50576"/>
                </a:lnTo>
                <a:cubicBezTo>
                  <a:pt x="441727" y="50576"/>
                  <a:pt x="430425" y="39288"/>
                  <a:pt x="430425" y="25244"/>
                </a:cubicBezTo>
                <a:cubicBezTo>
                  <a:pt x="430425" y="11289"/>
                  <a:pt x="441727" y="0"/>
                  <a:pt x="4556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ïṧḷiḋê">
            <a:extLst>
              <a:ext uri="{FF2B5EF4-FFF2-40B4-BE49-F238E27FC236}">
                <a16:creationId xmlns:a16="http://schemas.microsoft.com/office/drawing/2014/main" id="{F527AF1D-D1E6-4A91-9465-1FD0952F1F8C}"/>
              </a:ext>
            </a:extLst>
          </p:cNvPr>
          <p:cNvSpPr/>
          <p:nvPr/>
        </p:nvSpPr>
        <p:spPr>
          <a:xfrm>
            <a:off x="4279385" y="1700175"/>
            <a:ext cx="504720" cy="50472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ísľîḓe">
            <a:extLst>
              <a:ext uri="{FF2B5EF4-FFF2-40B4-BE49-F238E27FC236}">
                <a16:creationId xmlns:a16="http://schemas.microsoft.com/office/drawing/2014/main" id="{A3E9D28A-070E-40B0-92A8-EEB0B0C2871A}"/>
              </a:ext>
            </a:extLst>
          </p:cNvPr>
          <p:cNvSpPr>
            <a:spLocks/>
          </p:cNvSpPr>
          <p:nvPr/>
        </p:nvSpPr>
        <p:spPr bwMode="auto">
          <a:xfrm>
            <a:off x="4383659" y="1809901"/>
            <a:ext cx="296173" cy="285268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iṣḷïďê">
            <a:extLst>
              <a:ext uri="{FF2B5EF4-FFF2-40B4-BE49-F238E27FC236}">
                <a16:creationId xmlns:a16="http://schemas.microsoft.com/office/drawing/2014/main" id="{88FD5931-DAA6-43BE-93C9-CB6B53F2CFEB}"/>
              </a:ext>
            </a:extLst>
          </p:cNvPr>
          <p:cNvSpPr/>
          <p:nvPr/>
        </p:nvSpPr>
        <p:spPr>
          <a:xfrm>
            <a:off x="4279385" y="3033305"/>
            <a:ext cx="504720" cy="50472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iṩlíḋê">
            <a:extLst>
              <a:ext uri="{FF2B5EF4-FFF2-40B4-BE49-F238E27FC236}">
                <a16:creationId xmlns:a16="http://schemas.microsoft.com/office/drawing/2014/main" id="{40D0DC0E-52CD-463D-A331-FB897F48DFAD}"/>
              </a:ext>
            </a:extLst>
          </p:cNvPr>
          <p:cNvSpPr>
            <a:spLocks/>
          </p:cNvSpPr>
          <p:nvPr/>
        </p:nvSpPr>
        <p:spPr bwMode="auto">
          <a:xfrm>
            <a:off x="4383659" y="3143031"/>
            <a:ext cx="296173" cy="285268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351702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DCB597-62A3-456B-A9B0-B146E2517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D06E52-588F-470F-B6CB-D42EEE1E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8AA732-6212-4D3B-BA62-5FED0035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" name="ïṩ1îḓe">
            <a:extLst>
              <a:ext uri="{FF2B5EF4-FFF2-40B4-BE49-F238E27FC236}">
                <a16:creationId xmlns:a16="http://schemas.microsoft.com/office/drawing/2014/main" id="{21F57D85-8DBE-4226-817B-B8F65ABB5C11}"/>
              </a:ext>
            </a:extLst>
          </p:cNvPr>
          <p:cNvSpPr/>
          <p:nvPr/>
        </p:nvSpPr>
        <p:spPr>
          <a:xfrm flipV="1">
            <a:off x="1255619" y="3653077"/>
            <a:ext cx="4860061" cy="1793811"/>
          </a:xfrm>
          <a:custGeom>
            <a:avLst/>
            <a:gdLst>
              <a:gd name="connsiteX0" fmla="*/ 239626 w 4860061"/>
              <a:gd name="connsiteY0" fmla="*/ 0 h 1793810"/>
              <a:gd name="connsiteX1" fmla="*/ 3963156 w 4860061"/>
              <a:gd name="connsiteY1" fmla="*/ 0 h 1793810"/>
              <a:gd name="connsiteX2" fmla="*/ 4860061 w 4860061"/>
              <a:gd name="connsiteY2" fmla="*/ 896905 h 1793810"/>
              <a:gd name="connsiteX3" fmla="*/ 4860061 w 4860061"/>
              <a:gd name="connsiteY3" fmla="*/ 1793810 h 1793810"/>
              <a:gd name="connsiteX4" fmla="*/ 4769902 w 4860061"/>
              <a:gd name="connsiteY4" fmla="*/ 1793810 h 1793810"/>
              <a:gd name="connsiteX5" fmla="*/ 4769902 w 4860061"/>
              <a:gd name="connsiteY5" fmla="*/ 957113 h 1793810"/>
              <a:gd name="connsiteX6" fmla="*/ 3912791 w 4860061"/>
              <a:gd name="connsiteY6" fmla="*/ 100001 h 1793810"/>
              <a:gd name="connsiteX7" fmla="*/ 292797 w 4860061"/>
              <a:gd name="connsiteY7" fmla="*/ 100001 h 1793810"/>
              <a:gd name="connsiteX8" fmla="*/ 165689 w 4860061"/>
              <a:gd name="connsiteY8" fmla="*/ 0 h 1793810"/>
              <a:gd name="connsiteX9" fmla="*/ 218913 w 4860061"/>
              <a:gd name="connsiteY9" fmla="*/ 0 h 1793810"/>
              <a:gd name="connsiteX10" fmla="*/ 272084 w 4860061"/>
              <a:gd name="connsiteY10" fmla="*/ 100001 h 1793810"/>
              <a:gd name="connsiteX11" fmla="*/ 218861 w 4860061"/>
              <a:gd name="connsiteY11" fmla="*/ 100001 h 1793810"/>
              <a:gd name="connsiteX12" fmla="*/ 95995 w 4860061"/>
              <a:gd name="connsiteY12" fmla="*/ 0 h 1793810"/>
              <a:gd name="connsiteX13" fmla="*/ 144977 w 4860061"/>
              <a:gd name="connsiteY13" fmla="*/ 0 h 1793810"/>
              <a:gd name="connsiteX14" fmla="*/ 198148 w 4860061"/>
              <a:gd name="connsiteY14" fmla="*/ 100001 h 1793810"/>
              <a:gd name="connsiteX15" fmla="*/ 149167 w 4860061"/>
              <a:gd name="connsiteY15" fmla="*/ 100001 h 1793810"/>
              <a:gd name="connsiteX16" fmla="*/ 25811 w 4860061"/>
              <a:gd name="connsiteY16" fmla="*/ 0 h 1793810"/>
              <a:gd name="connsiteX17" fmla="*/ 75283 w 4860061"/>
              <a:gd name="connsiteY17" fmla="*/ 0 h 1793810"/>
              <a:gd name="connsiteX18" fmla="*/ 128454 w 4860061"/>
              <a:gd name="connsiteY18" fmla="*/ 100001 h 1793810"/>
              <a:gd name="connsiteX19" fmla="*/ 78982 w 4860061"/>
              <a:gd name="connsiteY19" fmla="*/ 100001 h 1793810"/>
              <a:gd name="connsiteX20" fmla="*/ 0 w 4860061"/>
              <a:gd name="connsiteY20" fmla="*/ 0 h 1793810"/>
              <a:gd name="connsiteX21" fmla="*/ 5098 w 4860061"/>
              <a:gd name="connsiteY21" fmla="*/ 0 h 1793810"/>
              <a:gd name="connsiteX22" fmla="*/ 58270 w 4860061"/>
              <a:gd name="connsiteY22" fmla="*/ 100001 h 1793810"/>
              <a:gd name="connsiteX23" fmla="*/ 0 w 4860061"/>
              <a:gd name="connsiteY23" fmla="*/ 100001 h 1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0061" h="1793810">
                <a:moveTo>
                  <a:pt x="239626" y="0"/>
                </a:moveTo>
                <a:lnTo>
                  <a:pt x="3963156" y="0"/>
                </a:lnTo>
                <a:lnTo>
                  <a:pt x="4860061" y="896905"/>
                </a:lnTo>
                <a:lnTo>
                  <a:pt x="4860061" y="1793810"/>
                </a:lnTo>
                <a:lnTo>
                  <a:pt x="4769902" y="1793810"/>
                </a:lnTo>
                <a:lnTo>
                  <a:pt x="4769902" y="957113"/>
                </a:lnTo>
                <a:lnTo>
                  <a:pt x="3912791" y="100001"/>
                </a:lnTo>
                <a:lnTo>
                  <a:pt x="292797" y="100001"/>
                </a:lnTo>
                <a:close/>
                <a:moveTo>
                  <a:pt x="165689" y="0"/>
                </a:moveTo>
                <a:lnTo>
                  <a:pt x="218913" y="0"/>
                </a:lnTo>
                <a:lnTo>
                  <a:pt x="272084" y="100001"/>
                </a:lnTo>
                <a:lnTo>
                  <a:pt x="218861" y="100001"/>
                </a:lnTo>
                <a:close/>
                <a:moveTo>
                  <a:pt x="95995" y="0"/>
                </a:moveTo>
                <a:lnTo>
                  <a:pt x="144977" y="0"/>
                </a:lnTo>
                <a:lnTo>
                  <a:pt x="198148" y="100001"/>
                </a:lnTo>
                <a:lnTo>
                  <a:pt x="149167" y="100001"/>
                </a:lnTo>
                <a:close/>
                <a:moveTo>
                  <a:pt x="25811" y="0"/>
                </a:moveTo>
                <a:lnTo>
                  <a:pt x="75283" y="0"/>
                </a:lnTo>
                <a:lnTo>
                  <a:pt x="128454" y="100001"/>
                </a:lnTo>
                <a:lnTo>
                  <a:pt x="78982" y="100001"/>
                </a:lnTo>
                <a:close/>
                <a:moveTo>
                  <a:pt x="0" y="0"/>
                </a:moveTo>
                <a:lnTo>
                  <a:pt x="5098" y="0"/>
                </a:lnTo>
                <a:lnTo>
                  <a:pt x="58270" y="100001"/>
                </a:lnTo>
                <a:lnTo>
                  <a:pt x="0" y="1000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ïṧľíḑe">
            <a:extLst>
              <a:ext uri="{FF2B5EF4-FFF2-40B4-BE49-F238E27FC236}">
                <a16:creationId xmlns:a16="http://schemas.microsoft.com/office/drawing/2014/main" id="{C2948C53-887B-4577-8822-C6FEB49DD65C}"/>
              </a:ext>
            </a:extLst>
          </p:cNvPr>
          <p:cNvSpPr/>
          <p:nvPr/>
        </p:nvSpPr>
        <p:spPr>
          <a:xfrm flipH="1">
            <a:off x="6082716" y="1885675"/>
            <a:ext cx="4860061" cy="1793811"/>
          </a:xfrm>
          <a:custGeom>
            <a:avLst/>
            <a:gdLst>
              <a:gd name="connsiteX0" fmla="*/ 239626 w 4860061"/>
              <a:gd name="connsiteY0" fmla="*/ 0 h 1793810"/>
              <a:gd name="connsiteX1" fmla="*/ 3963156 w 4860061"/>
              <a:gd name="connsiteY1" fmla="*/ 0 h 1793810"/>
              <a:gd name="connsiteX2" fmla="*/ 4860061 w 4860061"/>
              <a:gd name="connsiteY2" fmla="*/ 896905 h 1793810"/>
              <a:gd name="connsiteX3" fmla="*/ 4860061 w 4860061"/>
              <a:gd name="connsiteY3" fmla="*/ 1793810 h 1793810"/>
              <a:gd name="connsiteX4" fmla="*/ 4769902 w 4860061"/>
              <a:gd name="connsiteY4" fmla="*/ 1793810 h 1793810"/>
              <a:gd name="connsiteX5" fmla="*/ 4769902 w 4860061"/>
              <a:gd name="connsiteY5" fmla="*/ 957113 h 1793810"/>
              <a:gd name="connsiteX6" fmla="*/ 3912791 w 4860061"/>
              <a:gd name="connsiteY6" fmla="*/ 100001 h 1793810"/>
              <a:gd name="connsiteX7" fmla="*/ 292797 w 4860061"/>
              <a:gd name="connsiteY7" fmla="*/ 100001 h 1793810"/>
              <a:gd name="connsiteX8" fmla="*/ 165689 w 4860061"/>
              <a:gd name="connsiteY8" fmla="*/ 0 h 1793810"/>
              <a:gd name="connsiteX9" fmla="*/ 218913 w 4860061"/>
              <a:gd name="connsiteY9" fmla="*/ 0 h 1793810"/>
              <a:gd name="connsiteX10" fmla="*/ 272084 w 4860061"/>
              <a:gd name="connsiteY10" fmla="*/ 100001 h 1793810"/>
              <a:gd name="connsiteX11" fmla="*/ 218861 w 4860061"/>
              <a:gd name="connsiteY11" fmla="*/ 100001 h 1793810"/>
              <a:gd name="connsiteX12" fmla="*/ 95995 w 4860061"/>
              <a:gd name="connsiteY12" fmla="*/ 0 h 1793810"/>
              <a:gd name="connsiteX13" fmla="*/ 144977 w 4860061"/>
              <a:gd name="connsiteY13" fmla="*/ 0 h 1793810"/>
              <a:gd name="connsiteX14" fmla="*/ 198148 w 4860061"/>
              <a:gd name="connsiteY14" fmla="*/ 100001 h 1793810"/>
              <a:gd name="connsiteX15" fmla="*/ 149167 w 4860061"/>
              <a:gd name="connsiteY15" fmla="*/ 100001 h 1793810"/>
              <a:gd name="connsiteX16" fmla="*/ 25811 w 4860061"/>
              <a:gd name="connsiteY16" fmla="*/ 0 h 1793810"/>
              <a:gd name="connsiteX17" fmla="*/ 75283 w 4860061"/>
              <a:gd name="connsiteY17" fmla="*/ 0 h 1793810"/>
              <a:gd name="connsiteX18" fmla="*/ 128454 w 4860061"/>
              <a:gd name="connsiteY18" fmla="*/ 100001 h 1793810"/>
              <a:gd name="connsiteX19" fmla="*/ 78982 w 4860061"/>
              <a:gd name="connsiteY19" fmla="*/ 100001 h 1793810"/>
              <a:gd name="connsiteX20" fmla="*/ 0 w 4860061"/>
              <a:gd name="connsiteY20" fmla="*/ 0 h 1793810"/>
              <a:gd name="connsiteX21" fmla="*/ 5098 w 4860061"/>
              <a:gd name="connsiteY21" fmla="*/ 0 h 1793810"/>
              <a:gd name="connsiteX22" fmla="*/ 58270 w 4860061"/>
              <a:gd name="connsiteY22" fmla="*/ 100001 h 1793810"/>
              <a:gd name="connsiteX23" fmla="*/ 0 w 4860061"/>
              <a:gd name="connsiteY23" fmla="*/ 100001 h 1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0061" h="1793810">
                <a:moveTo>
                  <a:pt x="239626" y="0"/>
                </a:moveTo>
                <a:lnTo>
                  <a:pt x="3963156" y="0"/>
                </a:lnTo>
                <a:lnTo>
                  <a:pt x="4860061" y="896905"/>
                </a:lnTo>
                <a:lnTo>
                  <a:pt x="4860061" y="1793810"/>
                </a:lnTo>
                <a:lnTo>
                  <a:pt x="4769902" y="1793810"/>
                </a:lnTo>
                <a:lnTo>
                  <a:pt x="4769902" y="957113"/>
                </a:lnTo>
                <a:lnTo>
                  <a:pt x="3912791" y="100001"/>
                </a:lnTo>
                <a:lnTo>
                  <a:pt x="292797" y="100001"/>
                </a:lnTo>
                <a:close/>
                <a:moveTo>
                  <a:pt x="165689" y="0"/>
                </a:moveTo>
                <a:lnTo>
                  <a:pt x="218913" y="0"/>
                </a:lnTo>
                <a:lnTo>
                  <a:pt x="272084" y="100001"/>
                </a:lnTo>
                <a:lnTo>
                  <a:pt x="218861" y="100001"/>
                </a:lnTo>
                <a:close/>
                <a:moveTo>
                  <a:pt x="95995" y="0"/>
                </a:moveTo>
                <a:lnTo>
                  <a:pt x="144977" y="0"/>
                </a:lnTo>
                <a:lnTo>
                  <a:pt x="198148" y="100001"/>
                </a:lnTo>
                <a:lnTo>
                  <a:pt x="149167" y="100001"/>
                </a:lnTo>
                <a:close/>
                <a:moveTo>
                  <a:pt x="25811" y="0"/>
                </a:moveTo>
                <a:lnTo>
                  <a:pt x="75283" y="0"/>
                </a:lnTo>
                <a:lnTo>
                  <a:pt x="128454" y="100001"/>
                </a:lnTo>
                <a:lnTo>
                  <a:pt x="78982" y="100001"/>
                </a:lnTo>
                <a:close/>
                <a:moveTo>
                  <a:pt x="0" y="0"/>
                </a:moveTo>
                <a:lnTo>
                  <a:pt x="5098" y="0"/>
                </a:lnTo>
                <a:lnTo>
                  <a:pt x="58270" y="100001"/>
                </a:lnTo>
                <a:lnTo>
                  <a:pt x="0" y="1000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íšlîḍê">
            <a:extLst>
              <a:ext uri="{FF2B5EF4-FFF2-40B4-BE49-F238E27FC236}">
                <a16:creationId xmlns:a16="http://schemas.microsoft.com/office/drawing/2014/main" id="{9D712B82-2CDD-4DFA-B5A4-A59F1DB6AE1E}"/>
              </a:ext>
            </a:extLst>
          </p:cNvPr>
          <p:cNvSpPr/>
          <p:nvPr/>
        </p:nvSpPr>
        <p:spPr>
          <a:xfrm flipH="1" flipV="1">
            <a:off x="6096000" y="3659137"/>
            <a:ext cx="4860061" cy="1793811"/>
          </a:xfrm>
          <a:custGeom>
            <a:avLst/>
            <a:gdLst>
              <a:gd name="connsiteX0" fmla="*/ 0 w 4860061"/>
              <a:gd name="connsiteY0" fmla="*/ 0 h 1793810"/>
              <a:gd name="connsiteX1" fmla="*/ 3963156 w 4860061"/>
              <a:gd name="connsiteY1" fmla="*/ 0 h 1793810"/>
              <a:gd name="connsiteX2" fmla="*/ 4860061 w 4860061"/>
              <a:gd name="connsiteY2" fmla="*/ 896905 h 1793810"/>
              <a:gd name="connsiteX3" fmla="*/ 4860061 w 4860061"/>
              <a:gd name="connsiteY3" fmla="*/ 1793810 h 1793810"/>
              <a:gd name="connsiteX4" fmla="*/ 4769902 w 4860061"/>
              <a:gd name="connsiteY4" fmla="*/ 1793810 h 1793810"/>
              <a:gd name="connsiteX5" fmla="*/ 4769902 w 4860061"/>
              <a:gd name="connsiteY5" fmla="*/ 957113 h 1793810"/>
              <a:gd name="connsiteX6" fmla="*/ 3912791 w 4860061"/>
              <a:gd name="connsiteY6" fmla="*/ 100001 h 1793810"/>
              <a:gd name="connsiteX7" fmla="*/ 0 w 4860061"/>
              <a:gd name="connsiteY7" fmla="*/ 100001 h 1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0061" h="1793810">
                <a:moveTo>
                  <a:pt x="0" y="0"/>
                </a:moveTo>
                <a:lnTo>
                  <a:pt x="3963156" y="0"/>
                </a:lnTo>
                <a:lnTo>
                  <a:pt x="4860061" y="896905"/>
                </a:lnTo>
                <a:lnTo>
                  <a:pt x="4860061" y="1793810"/>
                </a:lnTo>
                <a:lnTo>
                  <a:pt x="4769902" y="1793810"/>
                </a:lnTo>
                <a:lnTo>
                  <a:pt x="4769902" y="957113"/>
                </a:lnTo>
                <a:lnTo>
                  <a:pt x="3912791" y="100001"/>
                </a:lnTo>
                <a:lnTo>
                  <a:pt x="0" y="100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îšľídé">
            <a:extLst>
              <a:ext uri="{FF2B5EF4-FFF2-40B4-BE49-F238E27FC236}">
                <a16:creationId xmlns:a16="http://schemas.microsoft.com/office/drawing/2014/main" id="{2D73D014-7A16-42B8-9F1D-C2AC7D5F1C8F}"/>
              </a:ext>
            </a:extLst>
          </p:cNvPr>
          <p:cNvSpPr/>
          <p:nvPr/>
        </p:nvSpPr>
        <p:spPr>
          <a:xfrm>
            <a:off x="1255619" y="1879615"/>
            <a:ext cx="4860061" cy="1793811"/>
          </a:xfrm>
          <a:custGeom>
            <a:avLst/>
            <a:gdLst>
              <a:gd name="connsiteX0" fmla="*/ 239626 w 4860061"/>
              <a:gd name="connsiteY0" fmla="*/ 0 h 1793810"/>
              <a:gd name="connsiteX1" fmla="*/ 3963156 w 4860061"/>
              <a:gd name="connsiteY1" fmla="*/ 0 h 1793810"/>
              <a:gd name="connsiteX2" fmla="*/ 4860061 w 4860061"/>
              <a:gd name="connsiteY2" fmla="*/ 896905 h 1793810"/>
              <a:gd name="connsiteX3" fmla="*/ 4860061 w 4860061"/>
              <a:gd name="connsiteY3" fmla="*/ 1793810 h 1793810"/>
              <a:gd name="connsiteX4" fmla="*/ 4769902 w 4860061"/>
              <a:gd name="connsiteY4" fmla="*/ 1793810 h 1793810"/>
              <a:gd name="connsiteX5" fmla="*/ 4769902 w 4860061"/>
              <a:gd name="connsiteY5" fmla="*/ 957113 h 1793810"/>
              <a:gd name="connsiteX6" fmla="*/ 3912791 w 4860061"/>
              <a:gd name="connsiteY6" fmla="*/ 100001 h 1793810"/>
              <a:gd name="connsiteX7" fmla="*/ 292797 w 4860061"/>
              <a:gd name="connsiteY7" fmla="*/ 100001 h 1793810"/>
              <a:gd name="connsiteX8" fmla="*/ 165689 w 4860061"/>
              <a:gd name="connsiteY8" fmla="*/ 0 h 1793810"/>
              <a:gd name="connsiteX9" fmla="*/ 218913 w 4860061"/>
              <a:gd name="connsiteY9" fmla="*/ 0 h 1793810"/>
              <a:gd name="connsiteX10" fmla="*/ 272084 w 4860061"/>
              <a:gd name="connsiteY10" fmla="*/ 100001 h 1793810"/>
              <a:gd name="connsiteX11" fmla="*/ 218861 w 4860061"/>
              <a:gd name="connsiteY11" fmla="*/ 100001 h 1793810"/>
              <a:gd name="connsiteX12" fmla="*/ 95995 w 4860061"/>
              <a:gd name="connsiteY12" fmla="*/ 0 h 1793810"/>
              <a:gd name="connsiteX13" fmla="*/ 144977 w 4860061"/>
              <a:gd name="connsiteY13" fmla="*/ 0 h 1793810"/>
              <a:gd name="connsiteX14" fmla="*/ 198148 w 4860061"/>
              <a:gd name="connsiteY14" fmla="*/ 100001 h 1793810"/>
              <a:gd name="connsiteX15" fmla="*/ 149167 w 4860061"/>
              <a:gd name="connsiteY15" fmla="*/ 100001 h 1793810"/>
              <a:gd name="connsiteX16" fmla="*/ 25811 w 4860061"/>
              <a:gd name="connsiteY16" fmla="*/ 0 h 1793810"/>
              <a:gd name="connsiteX17" fmla="*/ 75283 w 4860061"/>
              <a:gd name="connsiteY17" fmla="*/ 0 h 1793810"/>
              <a:gd name="connsiteX18" fmla="*/ 128454 w 4860061"/>
              <a:gd name="connsiteY18" fmla="*/ 100001 h 1793810"/>
              <a:gd name="connsiteX19" fmla="*/ 78982 w 4860061"/>
              <a:gd name="connsiteY19" fmla="*/ 100001 h 1793810"/>
              <a:gd name="connsiteX20" fmla="*/ 0 w 4860061"/>
              <a:gd name="connsiteY20" fmla="*/ 0 h 1793810"/>
              <a:gd name="connsiteX21" fmla="*/ 5098 w 4860061"/>
              <a:gd name="connsiteY21" fmla="*/ 0 h 1793810"/>
              <a:gd name="connsiteX22" fmla="*/ 58270 w 4860061"/>
              <a:gd name="connsiteY22" fmla="*/ 100001 h 1793810"/>
              <a:gd name="connsiteX23" fmla="*/ 0 w 4860061"/>
              <a:gd name="connsiteY23" fmla="*/ 100001 h 1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0061" h="1793810">
                <a:moveTo>
                  <a:pt x="239626" y="0"/>
                </a:moveTo>
                <a:lnTo>
                  <a:pt x="3963156" y="0"/>
                </a:lnTo>
                <a:lnTo>
                  <a:pt x="4860061" y="896905"/>
                </a:lnTo>
                <a:lnTo>
                  <a:pt x="4860061" y="1793810"/>
                </a:lnTo>
                <a:lnTo>
                  <a:pt x="4769902" y="1793810"/>
                </a:lnTo>
                <a:lnTo>
                  <a:pt x="4769902" y="957113"/>
                </a:lnTo>
                <a:lnTo>
                  <a:pt x="3912791" y="100001"/>
                </a:lnTo>
                <a:lnTo>
                  <a:pt x="292797" y="100001"/>
                </a:lnTo>
                <a:close/>
                <a:moveTo>
                  <a:pt x="165689" y="0"/>
                </a:moveTo>
                <a:lnTo>
                  <a:pt x="218913" y="0"/>
                </a:lnTo>
                <a:lnTo>
                  <a:pt x="272084" y="100001"/>
                </a:lnTo>
                <a:lnTo>
                  <a:pt x="218861" y="100001"/>
                </a:lnTo>
                <a:close/>
                <a:moveTo>
                  <a:pt x="95995" y="0"/>
                </a:moveTo>
                <a:lnTo>
                  <a:pt x="144977" y="0"/>
                </a:lnTo>
                <a:lnTo>
                  <a:pt x="198148" y="100001"/>
                </a:lnTo>
                <a:lnTo>
                  <a:pt x="149167" y="100001"/>
                </a:lnTo>
                <a:close/>
                <a:moveTo>
                  <a:pt x="25811" y="0"/>
                </a:moveTo>
                <a:lnTo>
                  <a:pt x="75283" y="0"/>
                </a:lnTo>
                <a:lnTo>
                  <a:pt x="128454" y="100001"/>
                </a:lnTo>
                <a:lnTo>
                  <a:pt x="78982" y="100001"/>
                </a:lnTo>
                <a:close/>
                <a:moveTo>
                  <a:pt x="0" y="0"/>
                </a:moveTo>
                <a:lnTo>
                  <a:pt x="5098" y="0"/>
                </a:lnTo>
                <a:lnTo>
                  <a:pt x="58270" y="100001"/>
                </a:lnTo>
                <a:lnTo>
                  <a:pt x="0" y="100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íşḻíḋé">
            <a:extLst>
              <a:ext uri="{FF2B5EF4-FFF2-40B4-BE49-F238E27FC236}">
                <a16:creationId xmlns:a16="http://schemas.microsoft.com/office/drawing/2014/main" id="{FBD525B9-AFF9-4A7A-8B76-484152D1201B}"/>
              </a:ext>
            </a:extLst>
          </p:cNvPr>
          <p:cNvSpPr txBox="1">
            <a:spLocks/>
          </p:cNvSpPr>
          <p:nvPr/>
        </p:nvSpPr>
        <p:spPr>
          <a:xfrm>
            <a:off x="1209157" y="2478025"/>
            <a:ext cx="3108407" cy="1146411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1100"/>
              <a:t>此部分内容作为文字排版占位显示（建议使用主题字体）通常规则为在</a:t>
            </a:r>
            <a:r>
              <a:rPr lang="en-US" altLang="zh-CN" sz="1100"/>
              <a:t>PPT</a:t>
            </a:r>
            <a:r>
              <a:rPr lang="zh-CN" altLang="en-US" sz="1100"/>
              <a:t>文档下中英文各使用一种字体以保持全文档统一</a:t>
            </a:r>
          </a:p>
        </p:txBody>
      </p:sp>
      <p:sp>
        <p:nvSpPr>
          <p:cNvPr id="11" name="íŝḷïďê">
            <a:extLst>
              <a:ext uri="{FF2B5EF4-FFF2-40B4-BE49-F238E27FC236}">
                <a16:creationId xmlns:a16="http://schemas.microsoft.com/office/drawing/2014/main" id="{52F48A1E-6BE8-4198-A7EE-96582E15E3C7}"/>
              </a:ext>
            </a:extLst>
          </p:cNvPr>
          <p:cNvSpPr txBox="1"/>
          <p:nvPr/>
        </p:nvSpPr>
        <p:spPr>
          <a:xfrm>
            <a:off x="1209155" y="2067873"/>
            <a:ext cx="1304559" cy="307777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r>
              <a:rPr lang="id-ID" sz="2000" b="1"/>
              <a:t>Strength</a:t>
            </a:r>
          </a:p>
        </p:txBody>
      </p:sp>
      <p:sp>
        <p:nvSpPr>
          <p:cNvPr id="12" name="ïṥlîḋê">
            <a:extLst>
              <a:ext uri="{FF2B5EF4-FFF2-40B4-BE49-F238E27FC236}">
                <a16:creationId xmlns:a16="http://schemas.microsoft.com/office/drawing/2014/main" id="{5A2AE41C-2598-48E3-94CD-BE601A250920}"/>
              </a:ext>
            </a:extLst>
          </p:cNvPr>
          <p:cNvSpPr txBox="1">
            <a:spLocks/>
          </p:cNvSpPr>
          <p:nvPr/>
        </p:nvSpPr>
        <p:spPr>
          <a:xfrm>
            <a:off x="1209158" y="4251165"/>
            <a:ext cx="3108407" cy="1146411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1100"/>
              <a:t>此部分内容作为文字排版占位显示（建议使用主题字体）通常规则为在</a:t>
            </a:r>
            <a:r>
              <a:rPr lang="en-US" altLang="zh-CN" sz="1100"/>
              <a:t>PPT</a:t>
            </a:r>
            <a:r>
              <a:rPr lang="zh-CN" altLang="en-US" sz="1100"/>
              <a:t>文档下中英文各使用一种字体以保持全文档统一</a:t>
            </a:r>
          </a:p>
        </p:txBody>
      </p:sp>
      <p:sp>
        <p:nvSpPr>
          <p:cNvPr id="13" name="ïśľídê">
            <a:extLst>
              <a:ext uri="{FF2B5EF4-FFF2-40B4-BE49-F238E27FC236}">
                <a16:creationId xmlns:a16="http://schemas.microsoft.com/office/drawing/2014/main" id="{EBBFC128-9707-4A33-8180-F21DD29FE9C0}"/>
              </a:ext>
            </a:extLst>
          </p:cNvPr>
          <p:cNvSpPr txBox="1"/>
          <p:nvPr/>
        </p:nvSpPr>
        <p:spPr>
          <a:xfrm>
            <a:off x="1209156" y="3841013"/>
            <a:ext cx="1795491" cy="307777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r>
              <a:rPr lang="id-ID" sz="2000" b="1"/>
              <a:t>Opportunity</a:t>
            </a:r>
          </a:p>
        </p:txBody>
      </p:sp>
      <p:sp>
        <p:nvSpPr>
          <p:cNvPr id="14" name="iṣḷîḍê">
            <a:extLst>
              <a:ext uri="{FF2B5EF4-FFF2-40B4-BE49-F238E27FC236}">
                <a16:creationId xmlns:a16="http://schemas.microsoft.com/office/drawing/2014/main" id="{85F5E82E-DCBF-4B67-BDA2-55E3112EFBFA}"/>
              </a:ext>
            </a:extLst>
          </p:cNvPr>
          <p:cNvSpPr txBox="1">
            <a:spLocks/>
          </p:cNvSpPr>
          <p:nvPr/>
        </p:nvSpPr>
        <p:spPr>
          <a:xfrm>
            <a:off x="7794558" y="2478025"/>
            <a:ext cx="3108407" cy="1146411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zh-CN" altLang="en-US" sz="1100"/>
              <a:t>此部分内容作为文字排版占位显示（建议使用主题字体）通常规则为在</a:t>
            </a:r>
            <a:r>
              <a:rPr lang="en-US" altLang="zh-CN" sz="1100"/>
              <a:t>PPT</a:t>
            </a:r>
            <a:r>
              <a:rPr lang="zh-CN" altLang="en-US" sz="1100"/>
              <a:t>文档下中英文各使用一种字体以保持全文档统一</a:t>
            </a:r>
          </a:p>
        </p:txBody>
      </p:sp>
      <p:sp>
        <p:nvSpPr>
          <p:cNvPr id="15" name="iṥľíḍé">
            <a:extLst>
              <a:ext uri="{FF2B5EF4-FFF2-40B4-BE49-F238E27FC236}">
                <a16:creationId xmlns:a16="http://schemas.microsoft.com/office/drawing/2014/main" id="{75083900-E2C0-4E04-9D33-5522B394154E}"/>
              </a:ext>
            </a:extLst>
          </p:cNvPr>
          <p:cNvSpPr txBox="1"/>
          <p:nvPr/>
        </p:nvSpPr>
        <p:spPr>
          <a:xfrm>
            <a:off x="9495273" y="2067873"/>
            <a:ext cx="1460787" cy="307777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r"/>
            <a:r>
              <a:rPr lang="id-ID" sz="2000" b="1"/>
              <a:t>Weakness</a:t>
            </a:r>
          </a:p>
        </p:txBody>
      </p:sp>
      <p:sp>
        <p:nvSpPr>
          <p:cNvPr id="16" name="íśľîdê">
            <a:extLst>
              <a:ext uri="{FF2B5EF4-FFF2-40B4-BE49-F238E27FC236}">
                <a16:creationId xmlns:a16="http://schemas.microsoft.com/office/drawing/2014/main" id="{C3E0AC3D-36AE-4B56-BBCE-6CE8F5BCBCAA}"/>
              </a:ext>
            </a:extLst>
          </p:cNvPr>
          <p:cNvSpPr txBox="1">
            <a:spLocks/>
          </p:cNvSpPr>
          <p:nvPr/>
        </p:nvSpPr>
        <p:spPr>
          <a:xfrm>
            <a:off x="7837942" y="4251165"/>
            <a:ext cx="3108407" cy="1146411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zh-CN" altLang="en-US" sz="1100"/>
              <a:t>此部分内容作为文字排版占位显示（建议使用主题字体）通常规则为在</a:t>
            </a:r>
            <a:r>
              <a:rPr lang="en-US" altLang="zh-CN" sz="1100"/>
              <a:t>PPT</a:t>
            </a:r>
            <a:r>
              <a:rPr lang="zh-CN" altLang="en-US" sz="1100"/>
              <a:t>文档下中英文各使用一种字体以保持全文档统一</a:t>
            </a:r>
          </a:p>
        </p:txBody>
      </p:sp>
      <p:sp>
        <p:nvSpPr>
          <p:cNvPr id="17" name="íṡḻiḓê">
            <a:extLst>
              <a:ext uri="{FF2B5EF4-FFF2-40B4-BE49-F238E27FC236}">
                <a16:creationId xmlns:a16="http://schemas.microsoft.com/office/drawing/2014/main" id="{C6BA95A7-9581-40B2-8A96-D9843C3C65B8}"/>
              </a:ext>
            </a:extLst>
          </p:cNvPr>
          <p:cNvSpPr txBox="1"/>
          <p:nvPr/>
        </p:nvSpPr>
        <p:spPr>
          <a:xfrm>
            <a:off x="9150857" y="3820921"/>
            <a:ext cx="1795491" cy="307777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r"/>
            <a:r>
              <a:rPr lang="id-ID" sz="2000" b="1"/>
              <a:t>Threat</a:t>
            </a:r>
          </a:p>
        </p:txBody>
      </p:sp>
      <p:sp>
        <p:nvSpPr>
          <p:cNvPr id="19" name="îšļíḋé">
            <a:extLst>
              <a:ext uri="{FF2B5EF4-FFF2-40B4-BE49-F238E27FC236}">
                <a16:creationId xmlns:a16="http://schemas.microsoft.com/office/drawing/2014/main" id="{F0904D15-FECB-4893-961D-688FA0437D0E}"/>
              </a:ext>
            </a:extLst>
          </p:cNvPr>
          <p:cNvSpPr/>
          <p:nvPr/>
        </p:nvSpPr>
        <p:spPr>
          <a:xfrm flipH="1" flipV="1">
            <a:off x="4577430" y="1900029"/>
            <a:ext cx="1534677" cy="1793810"/>
          </a:xfrm>
          <a:custGeom>
            <a:avLst/>
            <a:gdLst>
              <a:gd name="connsiteX0" fmla="*/ 0 w 1521571"/>
              <a:gd name="connsiteY0" fmla="*/ 0 h 1778491"/>
              <a:gd name="connsiteX1" fmla="*/ 1521571 w 1521571"/>
              <a:gd name="connsiteY1" fmla="*/ 0 h 1778491"/>
              <a:gd name="connsiteX2" fmla="*/ 1521571 w 1521571"/>
              <a:gd name="connsiteY2" fmla="*/ 14491 h 1778491"/>
              <a:gd name="connsiteX3" fmla="*/ 1521571 w 1521571"/>
              <a:gd name="connsiteY3" fmla="*/ 1040227 h 1778491"/>
              <a:gd name="connsiteX4" fmla="*/ 45043 w 1521571"/>
              <a:gd name="connsiteY4" fmla="*/ 1778491 h 1778491"/>
              <a:gd name="connsiteX5" fmla="*/ 0 w 1521571"/>
              <a:gd name="connsiteY5" fmla="*/ 1778491 h 1778491"/>
              <a:gd name="connsiteX6" fmla="*/ 0 w 1521571"/>
              <a:gd name="connsiteY6" fmla="*/ 14491 h 1778491"/>
              <a:gd name="connsiteX7" fmla="*/ 0 w 1521571"/>
              <a:gd name="connsiteY7" fmla="*/ 0 h 17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1571" h="1778491">
                <a:moveTo>
                  <a:pt x="0" y="0"/>
                </a:moveTo>
                <a:lnTo>
                  <a:pt x="1521571" y="0"/>
                </a:lnTo>
                <a:lnTo>
                  <a:pt x="1521571" y="14491"/>
                </a:lnTo>
                <a:lnTo>
                  <a:pt x="1521571" y="1040227"/>
                </a:lnTo>
                <a:lnTo>
                  <a:pt x="45043" y="1778491"/>
                </a:lnTo>
                <a:lnTo>
                  <a:pt x="0" y="1778491"/>
                </a:lnTo>
                <a:lnTo>
                  <a:pt x="0" y="144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íṧḷïḋé">
            <a:extLst>
              <a:ext uri="{FF2B5EF4-FFF2-40B4-BE49-F238E27FC236}">
                <a16:creationId xmlns:a16="http://schemas.microsoft.com/office/drawing/2014/main" id="{D2B796E4-CFE9-4997-85D1-D27E7568CFAB}"/>
              </a:ext>
            </a:extLst>
          </p:cNvPr>
          <p:cNvSpPr/>
          <p:nvPr/>
        </p:nvSpPr>
        <p:spPr>
          <a:xfrm flipH="1">
            <a:off x="4577430" y="3693839"/>
            <a:ext cx="1534677" cy="1793810"/>
          </a:xfrm>
          <a:custGeom>
            <a:avLst/>
            <a:gdLst>
              <a:gd name="connsiteX0" fmla="*/ 0 w 1521571"/>
              <a:gd name="connsiteY0" fmla="*/ 0 h 1778491"/>
              <a:gd name="connsiteX1" fmla="*/ 1521571 w 1521571"/>
              <a:gd name="connsiteY1" fmla="*/ 0 h 1778491"/>
              <a:gd name="connsiteX2" fmla="*/ 1521571 w 1521571"/>
              <a:gd name="connsiteY2" fmla="*/ 14491 h 1778491"/>
              <a:gd name="connsiteX3" fmla="*/ 1521571 w 1521571"/>
              <a:gd name="connsiteY3" fmla="*/ 1040227 h 1778491"/>
              <a:gd name="connsiteX4" fmla="*/ 45043 w 1521571"/>
              <a:gd name="connsiteY4" fmla="*/ 1778491 h 1778491"/>
              <a:gd name="connsiteX5" fmla="*/ 0 w 1521571"/>
              <a:gd name="connsiteY5" fmla="*/ 1778491 h 1778491"/>
              <a:gd name="connsiteX6" fmla="*/ 0 w 1521571"/>
              <a:gd name="connsiteY6" fmla="*/ 14491 h 1778491"/>
              <a:gd name="connsiteX7" fmla="*/ 0 w 1521571"/>
              <a:gd name="connsiteY7" fmla="*/ 0 h 17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1571" h="1778491">
                <a:moveTo>
                  <a:pt x="0" y="0"/>
                </a:moveTo>
                <a:lnTo>
                  <a:pt x="1521571" y="0"/>
                </a:lnTo>
                <a:lnTo>
                  <a:pt x="1521571" y="14491"/>
                </a:lnTo>
                <a:lnTo>
                  <a:pt x="1521571" y="1040227"/>
                </a:lnTo>
                <a:lnTo>
                  <a:pt x="45043" y="1778491"/>
                </a:lnTo>
                <a:lnTo>
                  <a:pt x="0" y="1778491"/>
                </a:lnTo>
                <a:lnTo>
                  <a:pt x="0" y="144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ïṧlîḓè">
            <a:extLst>
              <a:ext uri="{FF2B5EF4-FFF2-40B4-BE49-F238E27FC236}">
                <a16:creationId xmlns:a16="http://schemas.microsoft.com/office/drawing/2014/main" id="{8DA97B76-60E5-4E6B-B04A-765543D47C4C}"/>
              </a:ext>
            </a:extLst>
          </p:cNvPr>
          <p:cNvSpPr txBox="1"/>
          <p:nvPr/>
        </p:nvSpPr>
        <p:spPr>
          <a:xfrm>
            <a:off x="4577429" y="2292388"/>
            <a:ext cx="1611200" cy="156966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id-ID" sz="9600" b="1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3" name="îṥ1îḋê">
            <a:extLst>
              <a:ext uri="{FF2B5EF4-FFF2-40B4-BE49-F238E27FC236}">
                <a16:creationId xmlns:a16="http://schemas.microsoft.com/office/drawing/2014/main" id="{19B1FC46-7A7C-4F26-BA1E-7A9110563A2E}"/>
              </a:ext>
            </a:extLst>
          </p:cNvPr>
          <p:cNvSpPr txBox="1"/>
          <p:nvPr/>
        </p:nvSpPr>
        <p:spPr>
          <a:xfrm>
            <a:off x="4577429" y="3693840"/>
            <a:ext cx="1611200" cy="156966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id-ID" sz="9600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4" name="îṡlíḋê">
            <a:extLst>
              <a:ext uri="{FF2B5EF4-FFF2-40B4-BE49-F238E27FC236}">
                <a16:creationId xmlns:a16="http://schemas.microsoft.com/office/drawing/2014/main" id="{2FCA0D9B-93F3-463A-ACC8-B3504D85DB06}"/>
              </a:ext>
            </a:extLst>
          </p:cNvPr>
          <p:cNvSpPr/>
          <p:nvPr/>
        </p:nvSpPr>
        <p:spPr>
          <a:xfrm>
            <a:off x="6119251" y="3693839"/>
            <a:ext cx="1534677" cy="1793810"/>
          </a:xfrm>
          <a:custGeom>
            <a:avLst/>
            <a:gdLst>
              <a:gd name="connsiteX0" fmla="*/ 0 w 1521571"/>
              <a:gd name="connsiteY0" fmla="*/ 0 h 1778491"/>
              <a:gd name="connsiteX1" fmla="*/ 1521571 w 1521571"/>
              <a:gd name="connsiteY1" fmla="*/ 0 h 1778491"/>
              <a:gd name="connsiteX2" fmla="*/ 1521571 w 1521571"/>
              <a:gd name="connsiteY2" fmla="*/ 14491 h 1778491"/>
              <a:gd name="connsiteX3" fmla="*/ 1521571 w 1521571"/>
              <a:gd name="connsiteY3" fmla="*/ 1040227 h 1778491"/>
              <a:gd name="connsiteX4" fmla="*/ 45043 w 1521571"/>
              <a:gd name="connsiteY4" fmla="*/ 1778491 h 1778491"/>
              <a:gd name="connsiteX5" fmla="*/ 0 w 1521571"/>
              <a:gd name="connsiteY5" fmla="*/ 1778491 h 1778491"/>
              <a:gd name="connsiteX6" fmla="*/ 0 w 1521571"/>
              <a:gd name="connsiteY6" fmla="*/ 14491 h 1778491"/>
              <a:gd name="connsiteX7" fmla="*/ 0 w 1521571"/>
              <a:gd name="connsiteY7" fmla="*/ 0 h 17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1571" h="1778491">
                <a:moveTo>
                  <a:pt x="0" y="0"/>
                </a:moveTo>
                <a:lnTo>
                  <a:pt x="1521571" y="0"/>
                </a:lnTo>
                <a:lnTo>
                  <a:pt x="1521571" y="14491"/>
                </a:lnTo>
                <a:lnTo>
                  <a:pt x="1521571" y="1040227"/>
                </a:lnTo>
                <a:lnTo>
                  <a:pt x="45043" y="1778491"/>
                </a:lnTo>
                <a:lnTo>
                  <a:pt x="0" y="1778491"/>
                </a:lnTo>
                <a:lnTo>
                  <a:pt x="0" y="144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işḻïdé">
            <a:extLst>
              <a:ext uri="{FF2B5EF4-FFF2-40B4-BE49-F238E27FC236}">
                <a16:creationId xmlns:a16="http://schemas.microsoft.com/office/drawing/2014/main" id="{74B39EA8-67C2-4056-8EC2-50715BCB6131}"/>
              </a:ext>
            </a:extLst>
          </p:cNvPr>
          <p:cNvSpPr/>
          <p:nvPr/>
        </p:nvSpPr>
        <p:spPr>
          <a:xfrm flipV="1">
            <a:off x="6119251" y="1900029"/>
            <a:ext cx="1534677" cy="1793810"/>
          </a:xfrm>
          <a:custGeom>
            <a:avLst/>
            <a:gdLst>
              <a:gd name="connsiteX0" fmla="*/ 0 w 1521571"/>
              <a:gd name="connsiteY0" fmla="*/ 0 h 1778491"/>
              <a:gd name="connsiteX1" fmla="*/ 1521571 w 1521571"/>
              <a:gd name="connsiteY1" fmla="*/ 0 h 1778491"/>
              <a:gd name="connsiteX2" fmla="*/ 1521571 w 1521571"/>
              <a:gd name="connsiteY2" fmla="*/ 14491 h 1778491"/>
              <a:gd name="connsiteX3" fmla="*/ 1521571 w 1521571"/>
              <a:gd name="connsiteY3" fmla="*/ 1040227 h 1778491"/>
              <a:gd name="connsiteX4" fmla="*/ 45043 w 1521571"/>
              <a:gd name="connsiteY4" fmla="*/ 1778491 h 1778491"/>
              <a:gd name="connsiteX5" fmla="*/ 0 w 1521571"/>
              <a:gd name="connsiteY5" fmla="*/ 1778491 h 1778491"/>
              <a:gd name="connsiteX6" fmla="*/ 0 w 1521571"/>
              <a:gd name="connsiteY6" fmla="*/ 14491 h 1778491"/>
              <a:gd name="connsiteX7" fmla="*/ 0 w 1521571"/>
              <a:gd name="connsiteY7" fmla="*/ 0 h 177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1571" h="1778491">
                <a:moveTo>
                  <a:pt x="0" y="0"/>
                </a:moveTo>
                <a:lnTo>
                  <a:pt x="1521571" y="0"/>
                </a:lnTo>
                <a:lnTo>
                  <a:pt x="1521571" y="14491"/>
                </a:lnTo>
                <a:lnTo>
                  <a:pt x="1521571" y="1040227"/>
                </a:lnTo>
                <a:lnTo>
                  <a:pt x="45043" y="1778491"/>
                </a:lnTo>
                <a:lnTo>
                  <a:pt x="0" y="1778491"/>
                </a:lnTo>
                <a:lnTo>
                  <a:pt x="0" y="144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íṣlîdé">
            <a:extLst>
              <a:ext uri="{FF2B5EF4-FFF2-40B4-BE49-F238E27FC236}">
                <a16:creationId xmlns:a16="http://schemas.microsoft.com/office/drawing/2014/main" id="{A2B6BC3A-EDFF-41B2-B6FD-756C83066AFA}"/>
              </a:ext>
            </a:extLst>
          </p:cNvPr>
          <p:cNvSpPr txBox="1"/>
          <p:nvPr/>
        </p:nvSpPr>
        <p:spPr>
          <a:xfrm>
            <a:off x="6282360" y="2317561"/>
            <a:ext cx="1208457" cy="156966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id-ID" sz="9600" b="1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27" name="ïṩ1ïḓè">
            <a:extLst>
              <a:ext uri="{FF2B5EF4-FFF2-40B4-BE49-F238E27FC236}">
                <a16:creationId xmlns:a16="http://schemas.microsoft.com/office/drawing/2014/main" id="{B0205665-9787-4B50-9DB5-7D5EA838784F}"/>
              </a:ext>
            </a:extLst>
          </p:cNvPr>
          <p:cNvSpPr txBox="1"/>
          <p:nvPr/>
        </p:nvSpPr>
        <p:spPr>
          <a:xfrm>
            <a:off x="6135359" y="3693840"/>
            <a:ext cx="1473401" cy="156966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id-ID" sz="9600" b="1">
                <a:solidFill>
                  <a:schemeClr val="bg1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155130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D5024CB-4AF7-49B0-A96A-CFCC95556B53}"/>
              </a:ext>
            </a:extLst>
          </p:cNvPr>
          <p:cNvCxnSpPr>
            <a:stCxn id="39" idx="4"/>
            <a:endCxn id="56" idx="0"/>
          </p:cNvCxnSpPr>
          <p:nvPr/>
        </p:nvCxnSpPr>
        <p:spPr>
          <a:xfrm flipH="1">
            <a:off x="1710118" y="3522705"/>
            <a:ext cx="1" cy="58193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0FAAE09-B5AA-45D0-A4A3-C993CF905EF1}"/>
              </a:ext>
            </a:extLst>
          </p:cNvPr>
          <p:cNvCxnSpPr>
            <a:stCxn id="43" idx="4"/>
          </p:cNvCxnSpPr>
          <p:nvPr/>
        </p:nvCxnSpPr>
        <p:spPr>
          <a:xfrm flipH="1">
            <a:off x="3461245" y="3522705"/>
            <a:ext cx="3460" cy="155928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FF29C64-B256-454D-AE35-5DA71A66DE8B}"/>
              </a:ext>
            </a:extLst>
          </p:cNvPr>
          <p:cNvCxnSpPr>
            <a:stCxn id="41" idx="4"/>
            <a:endCxn id="52" idx="0"/>
          </p:cNvCxnSpPr>
          <p:nvPr/>
        </p:nvCxnSpPr>
        <p:spPr>
          <a:xfrm>
            <a:off x="5208486" y="3522705"/>
            <a:ext cx="3888" cy="58193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866C6E6-834E-4302-BEEC-3727C767C85C}"/>
              </a:ext>
            </a:extLst>
          </p:cNvPr>
          <p:cNvCxnSpPr>
            <a:stCxn id="35" idx="4"/>
            <a:endCxn id="50" idx="0"/>
          </p:cNvCxnSpPr>
          <p:nvPr/>
        </p:nvCxnSpPr>
        <p:spPr>
          <a:xfrm>
            <a:off x="6971542" y="3522705"/>
            <a:ext cx="9668" cy="160562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E5991AC-B3BD-4230-8EF2-F1EE461C0962}"/>
              </a:ext>
            </a:extLst>
          </p:cNvPr>
          <p:cNvCxnSpPr>
            <a:stCxn id="37" idx="4"/>
            <a:endCxn id="48" idx="0"/>
          </p:cNvCxnSpPr>
          <p:nvPr/>
        </p:nvCxnSpPr>
        <p:spPr>
          <a:xfrm flipH="1">
            <a:off x="8716490" y="3522705"/>
            <a:ext cx="10806" cy="581933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4ECED7B-E476-4277-BDA4-F47932F01A2C}"/>
              </a:ext>
            </a:extLst>
          </p:cNvPr>
          <p:cNvCxnSpPr>
            <a:stCxn id="27" idx="4"/>
            <a:endCxn id="46" idx="0"/>
          </p:cNvCxnSpPr>
          <p:nvPr/>
        </p:nvCxnSpPr>
        <p:spPr>
          <a:xfrm>
            <a:off x="10481883" y="3522705"/>
            <a:ext cx="3443" cy="160562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îŝḷidé">
            <a:extLst>
              <a:ext uri="{FF2B5EF4-FFF2-40B4-BE49-F238E27FC236}">
                <a16:creationId xmlns:a16="http://schemas.microsoft.com/office/drawing/2014/main" id="{516C3298-83BA-4059-8F79-2C3A6C400F2C}"/>
              </a:ext>
            </a:extLst>
          </p:cNvPr>
          <p:cNvSpPr>
            <a:spLocks/>
          </p:cNvSpPr>
          <p:nvPr/>
        </p:nvSpPr>
        <p:spPr bwMode="auto">
          <a:xfrm>
            <a:off x="722171" y="4455777"/>
            <a:ext cx="1975894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 fontScale="92500"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56" name="îṧ1îḋê">
            <a:extLst>
              <a:ext uri="{FF2B5EF4-FFF2-40B4-BE49-F238E27FC236}">
                <a16:creationId xmlns:a16="http://schemas.microsoft.com/office/drawing/2014/main" id="{C465EB69-AE82-4DA6-A89A-06EA5479CD1D}"/>
              </a:ext>
            </a:extLst>
          </p:cNvPr>
          <p:cNvSpPr txBox="1">
            <a:spLocks/>
          </p:cNvSpPr>
          <p:nvPr/>
        </p:nvSpPr>
        <p:spPr bwMode="auto">
          <a:xfrm>
            <a:off x="722171" y="4104638"/>
            <a:ext cx="1975894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53" name="ï$ḷiḋè">
            <a:extLst>
              <a:ext uri="{FF2B5EF4-FFF2-40B4-BE49-F238E27FC236}">
                <a16:creationId xmlns:a16="http://schemas.microsoft.com/office/drawing/2014/main" id="{1ECD147A-C9E4-4B2E-9148-D7CF4C1F6B37}"/>
              </a:ext>
            </a:extLst>
          </p:cNvPr>
          <p:cNvSpPr>
            <a:spLocks/>
          </p:cNvSpPr>
          <p:nvPr/>
        </p:nvSpPr>
        <p:spPr bwMode="auto">
          <a:xfrm>
            <a:off x="2468733" y="5479471"/>
            <a:ext cx="1975894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 fontScale="92500"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54" name="ïsļïďe">
            <a:extLst>
              <a:ext uri="{FF2B5EF4-FFF2-40B4-BE49-F238E27FC236}">
                <a16:creationId xmlns:a16="http://schemas.microsoft.com/office/drawing/2014/main" id="{00E906A9-999F-4851-85D6-D5AC175EC2A4}"/>
              </a:ext>
            </a:extLst>
          </p:cNvPr>
          <p:cNvSpPr txBox="1">
            <a:spLocks/>
          </p:cNvSpPr>
          <p:nvPr/>
        </p:nvSpPr>
        <p:spPr bwMode="auto">
          <a:xfrm>
            <a:off x="2468733" y="5128332"/>
            <a:ext cx="1975894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51" name="í$ľîḋe">
            <a:extLst>
              <a:ext uri="{FF2B5EF4-FFF2-40B4-BE49-F238E27FC236}">
                <a16:creationId xmlns:a16="http://schemas.microsoft.com/office/drawing/2014/main" id="{21843429-0018-47C9-8A95-0B31CB4985CA}"/>
              </a:ext>
            </a:extLst>
          </p:cNvPr>
          <p:cNvSpPr>
            <a:spLocks/>
          </p:cNvSpPr>
          <p:nvPr/>
        </p:nvSpPr>
        <p:spPr bwMode="auto">
          <a:xfrm>
            <a:off x="4224427" y="4455777"/>
            <a:ext cx="1975894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 fontScale="92500"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52" name="ïS1îde">
            <a:extLst>
              <a:ext uri="{FF2B5EF4-FFF2-40B4-BE49-F238E27FC236}">
                <a16:creationId xmlns:a16="http://schemas.microsoft.com/office/drawing/2014/main" id="{64A7A267-F778-4A86-AB0F-35C2F6C17E10}"/>
              </a:ext>
            </a:extLst>
          </p:cNvPr>
          <p:cNvSpPr txBox="1">
            <a:spLocks/>
          </p:cNvSpPr>
          <p:nvPr/>
        </p:nvSpPr>
        <p:spPr bwMode="auto">
          <a:xfrm>
            <a:off x="4224427" y="4104638"/>
            <a:ext cx="1975894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49" name="íṧ1ïḋé">
            <a:extLst>
              <a:ext uri="{FF2B5EF4-FFF2-40B4-BE49-F238E27FC236}">
                <a16:creationId xmlns:a16="http://schemas.microsoft.com/office/drawing/2014/main" id="{D47E16D5-17BA-4777-98BE-4B6760D63E35}"/>
              </a:ext>
            </a:extLst>
          </p:cNvPr>
          <p:cNvSpPr>
            <a:spLocks/>
          </p:cNvSpPr>
          <p:nvPr/>
        </p:nvSpPr>
        <p:spPr bwMode="auto">
          <a:xfrm>
            <a:off x="5993263" y="5479471"/>
            <a:ext cx="1975894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 fontScale="92500"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50" name="íšļïḓé">
            <a:extLst>
              <a:ext uri="{FF2B5EF4-FFF2-40B4-BE49-F238E27FC236}">
                <a16:creationId xmlns:a16="http://schemas.microsoft.com/office/drawing/2014/main" id="{2BDEB446-FC1D-4966-B228-EC2FDD933092}"/>
              </a:ext>
            </a:extLst>
          </p:cNvPr>
          <p:cNvSpPr txBox="1">
            <a:spLocks/>
          </p:cNvSpPr>
          <p:nvPr/>
        </p:nvSpPr>
        <p:spPr bwMode="auto">
          <a:xfrm>
            <a:off x="5993263" y="5128332"/>
            <a:ext cx="1975894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47" name="iṥliḍè">
            <a:extLst>
              <a:ext uri="{FF2B5EF4-FFF2-40B4-BE49-F238E27FC236}">
                <a16:creationId xmlns:a16="http://schemas.microsoft.com/office/drawing/2014/main" id="{92970591-8278-48AB-B520-EFD4BD47F316}"/>
              </a:ext>
            </a:extLst>
          </p:cNvPr>
          <p:cNvSpPr>
            <a:spLocks/>
          </p:cNvSpPr>
          <p:nvPr/>
        </p:nvSpPr>
        <p:spPr bwMode="auto">
          <a:xfrm>
            <a:off x="7728543" y="4455777"/>
            <a:ext cx="1975894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 fontScale="92500"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48" name="îşḷîḑê">
            <a:extLst>
              <a:ext uri="{FF2B5EF4-FFF2-40B4-BE49-F238E27FC236}">
                <a16:creationId xmlns:a16="http://schemas.microsoft.com/office/drawing/2014/main" id="{97A42A84-7355-48DB-A857-6999A408CA29}"/>
              </a:ext>
            </a:extLst>
          </p:cNvPr>
          <p:cNvSpPr txBox="1">
            <a:spLocks/>
          </p:cNvSpPr>
          <p:nvPr/>
        </p:nvSpPr>
        <p:spPr bwMode="auto">
          <a:xfrm>
            <a:off x="7728543" y="4104638"/>
            <a:ext cx="1975894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45" name="iSļiḓe">
            <a:extLst>
              <a:ext uri="{FF2B5EF4-FFF2-40B4-BE49-F238E27FC236}">
                <a16:creationId xmlns:a16="http://schemas.microsoft.com/office/drawing/2014/main" id="{166582A3-F7D5-41F9-9BCE-ACB0350127DB}"/>
              </a:ext>
            </a:extLst>
          </p:cNvPr>
          <p:cNvSpPr>
            <a:spLocks/>
          </p:cNvSpPr>
          <p:nvPr/>
        </p:nvSpPr>
        <p:spPr bwMode="auto">
          <a:xfrm>
            <a:off x="9497379" y="5479471"/>
            <a:ext cx="1975894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 fontScale="92500"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46" name="ïṩ1îḓè">
            <a:extLst>
              <a:ext uri="{FF2B5EF4-FFF2-40B4-BE49-F238E27FC236}">
                <a16:creationId xmlns:a16="http://schemas.microsoft.com/office/drawing/2014/main" id="{881E86D5-B87F-4539-9882-EFAC200F30C3}"/>
              </a:ext>
            </a:extLst>
          </p:cNvPr>
          <p:cNvSpPr txBox="1">
            <a:spLocks/>
          </p:cNvSpPr>
          <p:nvPr/>
        </p:nvSpPr>
        <p:spPr bwMode="auto">
          <a:xfrm>
            <a:off x="9497379" y="5128332"/>
            <a:ext cx="1975894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43" name="íSḻiḍe">
            <a:extLst>
              <a:ext uri="{FF2B5EF4-FFF2-40B4-BE49-F238E27FC236}">
                <a16:creationId xmlns:a16="http://schemas.microsoft.com/office/drawing/2014/main" id="{CA11514F-57EF-4B26-91E8-7E5330CD69ED}"/>
              </a:ext>
            </a:extLst>
          </p:cNvPr>
          <p:cNvSpPr/>
          <p:nvPr/>
        </p:nvSpPr>
        <p:spPr>
          <a:xfrm>
            <a:off x="3007505" y="2608305"/>
            <a:ext cx="914400" cy="914400"/>
          </a:xfrm>
          <a:prstGeom prst="ellipse">
            <a:avLst/>
          </a:prstGeom>
          <a:solidFill>
            <a:schemeClr val="accent1"/>
          </a:solidFill>
          <a:ln/>
          <a:effectLst>
            <a:outerShdw dist="38100" dir="5400000" sx="99000" sy="99000" algn="t" rotWithShape="0">
              <a:schemeClr val="accent1">
                <a:alpha val="15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4" name="îṥľïḍé">
            <a:extLst>
              <a:ext uri="{FF2B5EF4-FFF2-40B4-BE49-F238E27FC236}">
                <a16:creationId xmlns:a16="http://schemas.microsoft.com/office/drawing/2014/main" id="{7AC5CF6B-EA77-44A1-94F3-BCE909AFBE85}"/>
              </a:ext>
            </a:extLst>
          </p:cNvPr>
          <p:cNvSpPr/>
          <p:nvPr/>
        </p:nvSpPr>
        <p:spPr>
          <a:xfrm>
            <a:off x="3317016" y="292584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ṣļïďe">
            <a:extLst>
              <a:ext uri="{FF2B5EF4-FFF2-40B4-BE49-F238E27FC236}">
                <a16:creationId xmlns:a16="http://schemas.microsoft.com/office/drawing/2014/main" id="{B51D225A-82C3-42C2-8B1C-86A34BC127B5}"/>
              </a:ext>
            </a:extLst>
          </p:cNvPr>
          <p:cNvSpPr/>
          <p:nvPr/>
        </p:nvSpPr>
        <p:spPr>
          <a:xfrm>
            <a:off x="4751286" y="2608305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/>
          <a:effectLst>
            <a:outerShdw dist="38100" dir="5400000" sx="99000" sy="99000" algn="t" rotWithShape="0">
              <a:schemeClr val="tx1">
                <a:lumMod val="65000"/>
                <a:lumOff val="35000"/>
                <a:alpha val="15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2" name="íšliḑe">
            <a:extLst>
              <a:ext uri="{FF2B5EF4-FFF2-40B4-BE49-F238E27FC236}">
                <a16:creationId xmlns:a16="http://schemas.microsoft.com/office/drawing/2014/main" id="{06793903-7458-4415-838F-461185F63C43}"/>
              </a:ext>
            </a:extLst>
          </p:cNvPr>
          <p:cNvSpPr/>
          <p:nvPr/>
        </p:nvSpPr>
        <p:spPr>
          <a:xfrm>
            <a:off x="5074432" y="292584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ś1íḋè">
            <a:extLst>
              <a:ext uri="{FF2B5EF4-FFF2-40B4-BE49-F238E27FC236}">
                <a16:creationId xmlns:a16="http://schemas.microsoft.com/office/drawing/2014/main" id="{608C7A16-26A3-42B2-AB3A-DCF96363C5C5}"/>
              </a:ext>
            </a:extLst>
          </p:cNvPr>
          <p:cNvSpPr/>
          <p:nvPr/>
        </p:nvSpPr>
        <p:spPr>
          <a:xfrm>
            <a:off x="1252919" y="2608305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/>
          <a:effectLst>
            <a:outerShdw dist="38100" dir="5400000" sx="99000" sy="99000" algn="t" rotWithShape="0">
              <a:schemeClr val="tx1">
                <a:lumMod val="65000"/>
                <a:lumOff val="35000"/>
                <a:alpha val="15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0" name="íṣḷïḓè">
            <a:extLst>
              <a:ext uri="{FF2B5EF4-FFF2-40B4-BE49-F238E27FC236}">
                <a16:creationId xmlns:a16="http://schemas.microsoft.com/office/drawing/2014/main" id="{66428C9F-55EE-496C-B504-D9637C89F17A}"/>
              </a:ext>
            </a:extLst>
          </p:cNvPr>
          <p:cNvSpPr/>
          <p:nvPr/>
        </p:nvSpPr>
        <p:spPr>
          <a:xfrm>
            <a:off x="1570454" y="2925841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ṣļîďe">
            <a:extLst>
              <a:ext uri="{FF2B5EF4-FFF2-40B4-BE49-F238E27FC236}">
                <a16:creationId xmlns:a16="http://schemas.microsoft.com/office/drawing/2014/main" id="{7D7D6ABB-D0E8-42EB-8A93-938270F84202}"/>
              </a:ext>
            </a:extLst>
          </p:cNvPr>
          <p:cNvSpPr/>
          <p:nvPr/>
        </p:nvSpPr>
        <p:spPr>
          <a:xfrm>
            <a:off x="8270096" y="2608305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/>
          <a:effectLst>
            <a:outerShdw dist="38100" dir="5400000" sx="99000" sy="99000" algn="t" rotWithShape="0">
              <a:schemeClr val="tx1">
                <a:lumMod val="65000"/>
                <a:lumOff val="35000"/>
                <a:alpha val="15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íśļïḋe">
            <a:extLst>
              <a:ext uri="{FF2B5EF4-FFF2-40B4-BE49-F238E27FC236}">
                <a16:creationId xmlns:a16="http://schemas.microsoft.com/office/drawing/2014/main" id="{176F1837-A232-4994-8F1A-1BB880135F7E}"/>
              </a:ext>
            </a:extLst>
          </p:cNvPr>
          <p:cNvSpPr/>
          <p:nvPr/>
        </p:nvSpPr>
        <p:spPr>
          <a:xfrm>
            <a:off x="8593242" y="2951331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şļïdê">
            <a:extLst>
              <a:ext uri="{FF2B5EF4-FFF2-40B4-BE49-F238E27FC236}">
                <a16:creationId xmlns:a16="http://schemas.microsoft.com/office/drawing/2014/main" id="{D7D4A001-FFB1-4437-BB1E-F60799F7F86E}"/>
              </a:ext>
            </a:extLst>
          </p:cNvPr>
          <p:cNvSpPr/>
          <p:nvPr/>
        </p:nvSpPr>
        <p:spPr>
          <a:xfrm>
            <a:off x="6514342" y="2608305"/>
            <a:ext cx="914400" cy="914400"/>
          </a:xfrm>
          <a:prstGeom prst="ellipse">
            <a:avLst/>
          </a:prstGeom>
          <a:solidFill>
            <a:schemeClr val="accent1"/>
          </a:solidFill>
          <a:ln/>
          <a:effectLst>
            <a:outerShdw dist="38100" dir="5400000" sx="99000" sy="99000" algn="t" rotWithShape="0">
              <a:schemeClr val="accent1">
                <a:alpha val="15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iśľïďe">
            <a:extLst>
              <a:ext uri="{FF2B5EF4-FFF2-40B4-BE49-F238E27FC236}">
                <a16:creationId xmlns:a16="http://schemas.microsoft.com/office/drawing/2014/main" id="{BE0C3D02-52A6-4B43-8DFE-F23189F70655}"/>
              </a:ext>
            </a:extLst>
          </p:cNvPr>
          <p:cNvSpPr/>
          <p:nvPr/>
        </p:nvSpPr>
        <p:spPr>
          <a:xfrm>
            <a:off x="6837488" y="2925841"/>
            <a:ext cx="279328" cy="254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iśliḍê">
            <a:extLst>
              <a:ext uri="{FF2B5EF4-FFF2-40B4-BE49-F238E27FC236}">
                <a16:creationId xmlns:a16="http://schemas.microsoft.com/office/drawing/2014/main" id="{D8DC6A4F-A924-44EA-B162-4E9791683463}"/>
              </a:ext>
            </a:extLst>
          </p:cNvPr>
          <p:cNvSpPr/>
          <p:nvPr/>
        </p:nvSpPr>
        <p:spPr>
          <a:xfrm>
            <a:off x="832825" y="2237971"/>
            <a:ext cx="1754587" cy="1754587"/>
          </a:xfrm>
          <a:prstGeom prst="arc">
            <a:avLst>
              <a:gd name="adj1" fmla="val 10763432"/>
              <a:gd name="adj2" fmla="val 0"/>
            </a:avLst>
          </a:prstGeom>
          <a:noFill/>
          <a:ln w="63500" cap="rnd">
            <a:solidFill>
              <a:schemeClr val="bg1">
                <a:lumMod val="85000"/>
              </a:schemeClr>
            </a:solidFill>
            <a:head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ïşḻiḍè">
            <a:extLst>
              <a:ext uri="{FF2B5EF4-FFF2-40B4-BE49-F238E27FC236}">
                <a16:creationId xmlns:a16="http://schemas.microsoft.com/office/drawing/2014/main" id="{C96B09FB-DE06-42E4-87C7-676228C529B7}"/>
              </a:ext>
            </a:extLst>
          </p:cNvPr>
          <p:cNvSpPr/>
          <p:nvPr/>
        </p:nvSpPr>
        <p:spPr>
          <a:xfrm>
            <a:off x="4340830" y="2237971"/>
            <a:ext cx="1754587" cy="1754587"/>
          </a:xfrm>
          <a:prstGeom prst="arc">
            <a:avLst>
              <a:gd name="adj1" fmla="val 10922726"/>
              <a:gd name="adj2" fmla="val 0"/>
            </a:avLst>
          </a:prstGeom>
          <a:noFill/>
          <a:ln w="63500" cap="rnd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îš1iḓè">
            <a:extLst>
              <a:ext uri="{FF2B5EF4-FFF2-40B4-BE49-F238E27FC236}">
                <a16:creationId xmlns:a16="http://schemas.microsoft.com/office/drawing/2014/main" id="{66194D7E-A7D6-461F-A04E-D10528B0E189}"/>
              </a:ext>
            </a:extLst>
          </p:cNvPr>
          <p:cNvSpPr/>
          <p:nvPr/>
        </p:nvSpPr>
        <p:spPr>
          <a:xfrm>
            <a:off x="6095417" y="2237971"/>
            <a:ext cx="1754587" cy="1754587"/>
          </a:xfrm>
          <a:prstGeom prst="arc">
            <a:avLst>
              <a:gd name="adj1" fmla="val 10881839"/>
              <a:gd name="adj2" fmla="val 0"/>
            </a:avLst>
          </a:prstGeom>
          <a:noFill/>
          <a:ln w="63500" cap="rnd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îśḻïďe">
            <a:extLst>
              <a:ext uri="{FF2B5EF4-FFF2-40B4-BE49-F238E27FC236}">
                <a16:creationId xmlns:a16="http://schemas.microsoft.com/office/drawing/2014/main" id="{93CD087D-E791-4A9E-A31F-DEF64F5420A7}"/>
              </a:ext>
            </a:extLst>
          </p:cNvPr>
          <p:cNvSpPr/>
          <p:nvPr/>
        </p:nvSpPr>
        <p:spPr>
          <a:xfrm>
            <a:off x="7850004" y="2237971"/>
            <a:ext cx="1754587" cy="1754587"/>
          </a:xfrm>
          <a:prstGeom prst="arc">
            <a:avLst>
              <a:gd name="adj1" fmla="val 10839970"/>
              <a:gd name="adj2" fmla="val 0"/>
            </a:avLst>
          </a:prstGeom>
          <a:noFill/>
          <a:ln w="63500" cap="rnd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îṩľïḑè">
            <a:extLst>
              <a:ext uri="{FF2B5EF4-FFF2-40B4-BE49-F238E27FC236}">
                <a16:creationId xmlns:a16="http://schemas.microsoft.com/office/drawing/2014/main" id="{7001D3DF-D4FD-4EFA-96E3-2DFF22091F55}"/>
              </a:ext>
            </a:extLst>
          </p:cNvPr>
          <p:cNvSpPr/>
          <p:nvPr/>
        </p:nvSpPr>
        <p:spPr>
          <a:xfrm>
            <a:off x="9604591" y="2237971"/>
            <a:ext cx="1754587" cy="1754587"/>
          </a:xfrm>
          <a:prstGeom prst="arc">
            <a:avLst>
              <a:gd name="adj1" fmla="val 10800000"/>
              <a:gd name="adj2" fmla="val 0"/>
            </a:avLst>
          </a:prstGeom>
          <a:noFill/>
          <a:ln w="63500" cap="rnd">
            <a:solidFill>
              <a:schemeClr val="bg1">
                <a:lumMod val="85000"/>
              </a:schemeClr>
            </a:solidFill>
            <a:tailEnd type="triangl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ïṣļíḍé">
            <a:extLst>
              <a:ext uri="{FF2B5EF4-FFF2-40B4-BE49-F238E27FC236}">
                <a16:creationId xmlns:a16="http://schemas.microsoft.com/office/drawing/2014/main" id="{8C5D0970-337A-483E-9497-CC54086E4FA1}"/>
              </a:ext>
            </a:extLst>
          </p:cNvPr>
          <p:cNvSpPr/>
          <p:nvPr/>
        </p:nvSpPr>
        <p:spPr>
          <a:xfrm>
            <a:off x="2587412" y="2237971"/>
            <a:ext cx="1754587" cy="1754587"/>
          </a:xfrm>
          <a:prstGeom prst="arc">
            <a:avLst>
              <a:gd name="adj1" fmla="val 10922726"/>
              <a:gd name="adj2" fmla="val 0"/>
            </a:avLst>
          </a:prstGeom>
          <a:noFill/>
          <a:ln w="63500" cap="rnd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î$ḷïďè">
            <a:extLst>
              <a:ext uri="{FF2B5EF4-FFF2-40B4-BE49-F238E27FC236}">
                <a16:creationId xmlns:a16="http://schemas.microsoft.com/office/drawing/2014/main" id="{720DDBDF-4E3A-419C-B81A-71EDA65F68F4}"/>
              </a:ext>
            </a:extLst>
          </p:cNvPr>
          <p:cNvSpPr/>
          <p:nvPr/>
        </p:nvSpPr>
        <p:spPr>
          <a:xfrm>
            <a:off x="10024683" y="2608305"/>
            <a:ext cx="914400" cy="914400"/>
          </a:xfrm>
          <a:prstGeom prst="ellipse">
            <a:avLst/>
          </a:prstGeom>
          <a:solidFill>
            <a:schemeClr val="accent1"/>
          </a:solidFill>
          <a:ln/>
          <a:effectLst>
            <a:outerShdw dist="38100" dir="5400000" sx="99000" sy="99000" algn="t" rotWithShape="0">
              <a:schemeClr val="accent1">
                <a:alpha val="15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iśļíḋè">
            <a:extLst>
              <a:ext uri="{FF2B5EF4-FFF2-40B4-BE49-F238E27FC236}">
                <a16:creationId xmlns:a16="http://schemas.microsoft.com/office/drawing/2014/main" id="{319B8378-04E1-4B14-8A47-9E46ACE9D994}"/>
              </a:ext>
            </a:extLst>
          </p:cNvPr>
          <p:cNvSpPr/>
          <p:nvPr/>
        </p:nvSpPr>
        <p:spPr>
          <a:xfrm>
            <a:off x="10347829" y="2932405"/>
            <a:ext cx="279328" cy="266393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ïşļiḋé">
            <a:extLst>
              <a:ext uri="{FF2B5EF4-FFF2-40B4-BE49-F238E27FC236}">
                <a16:creationId xmlns:a16="http://schemas.microsoft.com/office/drawing/2014/main" id="{C58C260C-28D6-427C-874C-7840DBD5E2FF}"/>
              </a:ext>
            </a:extLst>
          </p:cNvPr>
          <p:cNvSpPr/>
          <p:nvPr/>
        </p:nvSpPr>
        <p:spPr>
          <a:xfrm>
            <a:off x="0" y="1"/>
            <a:ext cx="12192000" cy="1774752"/>
          </a:xfrm>
          <a:prstGeom prst="rect">
            <a:avLst/>
          </a:prstGeom>
          <a:blipFill>
            <a:blip r:embed="rId3"/>
            <a:srcRect/>
            <a:stretch>
              <a:fillRect t="-173439" b="-170975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isľiḍe">
            <a:extLst>
              <a:ext uri="{FF2B5EF4-FFF2-40B4-BE49-F238E27FC236}">
                <a16:creationId xmlns:a16="http://schemas.microsoft.com/office/drawing/2014/main" id="{5D7B4293-7290-4900-BD1E-615DE6A917CA}"/>
              </a:ext>
            </a:extLst>
          </p:cNvPr>
          <p:cNvSpPr/>
          <p:nvPr/>
        </p:nvSpPr>
        <p:spPr>
          <a:xfrm>
            <a:off x="-29898" y="1340768"/>
            <a:ext cx="12221898" cy="433984"/>
          </a:xfrm>
          <a:prstGeom prst="rect">
            <a:avLst/>
          </a:pr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txBody>
          <a:bodyPr wrap="none" lIns="91412" tIns="45700" rIns="91412" bIns="45700" anchor="ctr" anchorCtr="1">
            <a:normAutofit/>
          </a:bodyPr>
          <a:lstStyle/>
          <a:p>
            <a:pPr algn="ctr">
              <a:buSzPct val="25000"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标题文本预设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F3880E8-33FA-40B6-943A-4C8C3C953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D960C97-78AF-4D10-BA6A-429779A1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759474-C465-4636-810D-E5690FC08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822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73658" y="1461590"/>
            <a:ext cx="5419185" cy="895350"/>
          </a:xfrm>
        </p:spPr>
        <p:txBody>
          <a:bodyPr/>
          <a:lstStyle/>
          <a:p>
            <a:r>
              <a:rPr lang="zh-CN" altLang="en-US" dirty="0"/>
              <a:t>研究成果与应用前景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973658" y="2413377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8B9F478-D971-45C8-8BCC-237AEC63CB98}"/>
              </a:ext>
            </a:extLst>
          </p:cNvPr>
          <p:cNvSpPr txBox="1"/>
          <p:nvPr/>
        </p:nvSpPr>
        <p:spPr>
          <a:xfrm>
            <a:off x="3832082" y="2004694"/>
            <a:ext cx="845424" cy="870118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82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E22C0D-5564-4E16-A00C-20A44C821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1D6E888-95FF-481A-90C6-E4AEC3F75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DD1007-4C17-4DC2-A027-06822978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31" name="işḻiďê">
            <a:extLst>
              <a:ext uri="{FF2B5EF4-FFF2-40B4-BE49-F238E27FC236}">
                <a16:creationId xmlns:a16="http://schemas.microsoft.com/office/drawing/2014/main" id="{97568848-1DC5-4A2E-83B6-ABAA0E4FE2EC}"/>
              </a:ext>
            </a:extLst>
          </p:cNvPr>
          <p:cNvSpPr/>
          <p:nvPr/>
        </p:nvSpPr>
        <p:spPr>
          <a:xfrm>
            <a:off x="8800425" y="4821779"/>
            <a:ext cx="2376690" cy="1213497"/>
          </a:xfrm>
          <a:custGeom>
            <a:avLst/>
            <a:gdLst>
              <a:gd name="connsiteX0" fmla="*/ 0 w 2578029"/>
              <a:gd name="connsiteY0" fmla="*/ 0 h 1213497"/>
              <a:gd name="connsiteX1" fmla="*/ 2578029 w 2578029"/>
              <a:gd name="connsiteY1" fmla="*/ 0 h 1213497"/>
              <a:gd name="connsiteX2" fmla="*/ 2578029 w 2578029"/>
              <a:gd name="connsiteY2" fmla="*/ 1213497 h 1213497"/>
              <a:gd name="connsiteX3" fmla="*/ 0 w 2578029"/>
              <a:gd name="connsiteY3" fmla="*/ 1213497 h 1213497"/>
              <a:gd name="connsiteX4" fmla="*/ 0 w 2578029"/>
              <a:gd name="connsiteY4" fmla="*/ 0 h 1213497"/>
              <a:gd name="connsiteX0" fmla="*/ 2578029 w 2669469"/>
              <a:gd name="connsiteY0" fmla="*/ 0 h 1213497"/>
              <a:gd name="connsiteX1" fmla="*/ 2578029 w 2669469"/>
              <a:gd name="connsiteY1" fmla="*/ 1213497 h 1213497"/>
              <a:gd name="connsiteX2" fmla="*/ 0 w 2669469"/>
              <a:gd name="connsiteY2" fmla="*/ 1213497 h 1213497"/>
              <a:gd name="connsiteX3" fmla="*/ 0 w 2669469"/>
              <a:gd name="connsiteY3" fmla="*/ 0 h 1213497"/>
              <a:gd name="connsiteX4" fmla="*/ 2669469 w 2669469"/>
              <a:gd name="connsiteY4" fmla="*/ 91440 h 1213497"/>
              <a:gd name="connsiteX0" fmla="*/ 2578029 w 2578029"/>
              <a:gd name="connsiteY0" fmla="*/ 0 h 1213497"/>
              <a:gd name="connsiteX1" fmla="*/ 2578029 w 2578029"/>
              <a:gd name="connsiteY1" fmla="*/ 1213497 h 1213497"/>
              <a:gd name="connsiteX2" fmla="*/ 0 w 2578029"/>
              <a:gd name="connsiteY2" fmla="*/ 1213497 h 1213497"/>
              <a:gd name="connsiteX3" fmla="*/ 0 w 2578029"/>
              <a:gd name="connsiteY3" fmla="*/ 0 h 121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8029" h="1213497">
                <a:moveTo>
                  <a:pt x="2578029" y="0"/>
                </a:moveTo>
                <a:lnTo>
                  <a:pt x="2578029" y="1213497"/>
                </a:lnTo>
                <a:lnTo>
                  <a:pt x="0" y="1213497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î$ļîḑé">
            <a:extLst>
              <a:ext uri="{FF2B5EF4-FFF2-40B4-BE49-F238E27FC236}">
                <a16:creationId xmlns:a16="http://schemas.microsoft.com/office/drawing/2014/main" id="{563EEC4E-204D-4CB5-A615-EFC1ADC6FBE0}"/>
              </a:ext>
            </a:extLst>
          </p:cNvPr>
          <p:cNvSpPr/>
          <p:nvPr/>
        </p:nvSpPr>
        <p:spPr>
          <a:xfrm rot="2700000">
            <a:off x="9013817" y="3847158"/>
            <a:ext cx="1949907" cy="1949907"/>
          </a:xfrm>
          <a:prstGeom prst="halfFrame">
            <a:avLst>
              <a:gd name="adj1" fmla="val 7400"/>
              <a:gd name="adj2" fmla="val 7400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îśļiḓê">
            <a:extLst>
              <a:ext uri="{FF2B5EF4-FFF2-40B4-BE49-F238E27FC236}">
                <a16:creationId xmlns:a16="http://schemas.microsoft.com/office/drawing/2014/main" id="{ACFAF3FD-E9A3-48FF-BE10-4C1FDC84EBF8}"/>
              </a:ext>
            </a:extLst>
          </p:cNvPr>
          <p:cNvSpPr/>
          <p:nvPr/>
        </p:nvSpPr>
        <p:spPr>
          <a:xfrm>
            <a:off x="9717391" y="3429001"/>
            <a:ext cx="542758" cy="54275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îsḻîďê">
            <a:extLst>
              <a:ext uri="{FF2B5EF4-FFF2-40B4-BE49-F238E27FC236}">
                <a16:creationId xmlns:a16="http://schemas.microsoft.com/office/drawing/2014/main" id="{22DAD36B-387A-4724-B5BB-2A083DC816CD}"/>
              </a:ext>
            </a:extLst>
          </p:cNvPr>
          <p:cNvSpPr>
            <a:spLocks/>
          </p:cNvSpPr>
          <p:nvPr/>
        </p:nvSpPr>
        <p:spPr bwMode="auto">
          <a:xfrm>
            <a:off x="9829523" y="3546997"/>
            <a:ext cx="318494" cy="306767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ṩliḋé">
            <a:extLst>
              <a:ext uri="{FF2B5EF4-FFF2-40B4-BE49-F238E27FC236}">
                <a16:creationId xmlns:a16="http://schemas.microsoft.com/office/drawing/2014/main" id="{E56B4EB8-7159-4183-BAA9-E3C88B542B9D}"/>
              </a:ext>
            </a:extLst>
          </p:cNvPr>
          <p:cNvSpPr txBox="1"/>
          <p:nvPr/>
        </p:nvSpPr>
        <p:spPr>
          <a:xfrm>
            <a:off x="8699756" y="5148212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36" name="ï$ľïḓè">
            <a:extLst>
              <a:ext uri="{FF2B5EF4-FFF2-40B4-BE49-F238E27FC236}">
                <a16:creationId xmlns:a16="http://schemas.microsoft.com/office/drawing/2014/main" id="{31B9BAED-0087-47AD-838D-000DB9BB249D}"/>
              </a:ext>
            </a:extLst>
          </p:cNvPr>
          <p:cNvSpPr/>
          <p:nvPr/>
        </p:nvSpPr>
        <p:spPr>
          <a:xfrm>
            <a:off x="8699756" y="4827218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4"/>
                </a:solidFill>
              </a:rPr>
              <a:t>标题文本预设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23" name="iṩlïḍe">
            <a:extLst>
              <a:ext uri="{FF2B5EF4-FFF2-40B4-BE49-F238E27FC236}">
                <a16:creationId xmlns:a16="http://schemas.microsoft.com/office/drawing/2014/main" id="{1EF76061-91C0-45BC-8076-CBFC82449EFE}"/>
              </a:ext>
            </a:extLst>
          </p:cNvPr>
          <p:cNvSpPr/>
          <p:nvPr/>
        </p:nvSpPr>
        <p:spPr>
          <a:xfrm>
            <a:off x="1014884" y="4821779"/>
            <a:ext cx="2376690" cy="1213497"/>
          </a:xfrm>
          <a:custGeom>
            <a:avLst/>
            <a:gdLst>
              <a:gd name="connsiteX0" fmla="*/ 0 w 2578029"/>
              <a:gd name="connsiteY0" fmla="*/ 0 h 1213497"/>
              <a:gd name="connsiteX1" fmla="*/ 2578029 w 2578029"/>
              <a:gd name="connsiteY1" fmla="*/ 0 h 1213497"/>
              <a:gd name="connsiteX2" fmla="*/ 2578029 w 2578029"/>
              <a:gd name="connsiteY2" fmla="*/ 1213497 h 1213497"/>
              <a:gd name="connsiteX3" fmla="*/ 0 w 2578029"/>
              <a:gd name="connsiteY3" fmla="*/ 1213497 h 1213497"/>
              <a:gd name="connsiteX4" fmla="*/ 0 w 2578029"/>
              <a:gd name="connsiteY4" fmla="*/ 0 h 1213497"/>
              <a:gd name="connsiteX0" fmla="*/ 2578029 w 2669469"/>
              <a:gd name="connsiteY0" fmla="*/ 0 h 1213497"/>
              <a:gd name="connsiteX1" fmla="*/ 2578029 w 2669469"/>
              <a:gd name="connsiteY1" fmla="*/ 1213497 h 1213497"/>
              <a:gd name="connsiteX2" fmla="*/ 0 w 2669469"/>
              <a:gd name="connsiteY2" fmla="*/ 1213497 h 1213497"/>
              <a:gd name="connsiteX3" fmla="*/ 0 w 2669469"/>
              <a:gd name="connsiteY3" fmla="*/ 0 h 1213497"/>
              <a:gd name="connsiteX4" fmla="*/ 2669469 w 2669469"/>
              <a:gd name="connsiteY4" fmla="*/ 91440 h 1213497"/>
              <a:gd name="connsiteX0" fmla="*/ 2578029 w 2578029"/>
              <a:gd name="connsiteY0" fmla="*/ 0 h 1213497"/>
              <a:gd name="connsiteX1" fmla="*/ 2578029 w 2578029"/>
              <a:gd name="connsiteY1" fmla="*/ 1213497 h 1213497"/>
              <a:gd name="connsiteX2" fmla="*/ 0 w 2578029"/>
              <a:gd name="connsiteY2" fmla="*/ 1213497 h 1213497"/>
              <a:gd name="connsiteX3" fmla="*/ 0 w 2578029"/>
              <a:gd name="connsiteY3" fmla="*/ 0 h 121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8029" h="1213497">
                <a:moveTo>
                  <a:pt x="2578029" y="0"/>
                </a:moveTo>
                <a:lnTo>
                  <a:pt x="2578029" y="1213497"/>
                </a:lnTo>
                <a:lnTo>
                  <a:pt x="0" y="1213497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ïṡliḋé">
            <a:extLst>
              <a:ext uri="{FF2B5EF4-FFF2-40B4-BE49-F238E27FC236}">
                <a16:creationId xmlns:a16="http://schemas.microsoft.com/office/drawing/2014/main" id="{D8E3ADF1-F362-47C3-9C1A-9F0DFCAECB00}"/>
              </a:ext>
            </a:extLst>
          </p:cNvPr>
          <p:cNvSpPr/>
          <p:nvPr/>
        </p:nvSpPr>
        <p:spPr>
          <a:xfrm rot="2700000">
            <a:off x="1228276" y="3847158"/>
            <a:ext cx="1949907" cy="1949907"/>
          </a:xfrm>
          <a:prstGeom prst="halfFrame">
            <a:avLst>
              <a:gd name="adj1" fmla="val 7400"/>
              <a:gd name="adj2" fmla="val 74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íṥļíḍé">
            <a:extLst>
              <a:ext uri="{FF2B5EF4-FFF2-40B4-BE49-F238E27FC236}">
                <a16:creationId xmlns:a16="http://schemas.microsoft.com/office/drawing/2014/main" id="{BB86BC68-CD52-4439-98F7-94F64AE1D37E}"/>
              </a:ext>
            </a:extLst>
          </p:cNvPr>
          <p:cNvSpPr txBox="1"/>
          <p:nvPr/>
        </p:nvSpPr>
        <p:spPr>
          <a:xfrm>
            <a:off x="914215" y="5148212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30" name="íṡḻiḓé">
            <a:extLst>
              <a:ext uri="{FF2B5EF4-FFF2-40B4-BE49-F238E27FC236}">
                <a16:creationId xmlns:a16="http://schemas.microsoft.com/office/drawing/2014/main" id="{7A16A7D9-E0F9-44A7-9D6C-16F5DCF0E807}"/>
              </a:ext>
            </a:extLst>
          </p:cNvPr>
          <p:cNvSpPr/>
          <p:nvPr/>
        </p:nvSpPr>
        <p:spPr>
          <a:xfrm>
            <a:off x="914215" y="4827218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27" name="îṩḻiḓè">
            <a:extLst>
              <a:ext uri="{FF2B5EF4-FFF2-40B4-BE49-F238E27FC236}">
                <a16:creationId xmlns:a16="http://schemas.microsoft.com/office/drawing/2014/main" id="{77F07DCC-626F-45BA-9085-22E2635EE172}"/>
              </a:ext>
            </a:extLst>
          </p:cNvPr>
          <p:cNvSpPr/>
          <p:nvPr/>
        </p:nvSpPr>
        <p:spPr>
          <a:xfrm>
            <a:off x="1931850" y="3429001"/>
            <a:ext cx="542758" cy="542758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iṣľídè">
            <a:extLst>
              <a:ext uri="{FF2B5EF4-FFF2-40B4-BE49-F238E27FC236}">
                <a16:creationId xmlns:a16="http://schemas.microsoft.com/office/drawing/2014/main" id="{E5F38B33-7A2E-4C23-9284-248A250688DC}"/>
              </a:ext>
            </a:extLst>
          </p:cNvPr>
          <p:cNvSpPr>
            <a:spLocks/>
          </p:cNvSpPr>
          <p:nvPr/>
        </p:nvSpPr>
        <p:spPr bwMode="auto">
          <a:xfrm>
            <a:off x="2043982" y="3546997"/>
            <a:ext cx="318494" cy="306767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îŝḷïďé">
            <a:extLst>
              <a:ext uri="{FF2B5EF4-FFF2-40B4-BE49-F238E27FC236}">
                <a16:creationId xmlns:a16="http://schemas.microsoft.com/office/drawing/2014/main" id="{80AD9FDA-F4ED-481D-95D4-72C0C521BD38}"/>
              </a:ext>
            </a:extLst>
          </p:cNvPr>
          <p:cNvSpPr/>
          <p:nvPr/>
        </p:nvSpPr>
        <p:spPr>
          <a:xfrm>
            <a:off x="4907654" y="4821779"/>
            <a:ext cx="2376690" cy="1213497"/>
          </a:xfrm>
          <a:custGeom>
            <a:avLst/>
            <a:gdLst>
              <a:gd name="connsiteX0" fmla="*/ 0 w 2578029"/>
              <a:gd name="connsiteY0" fmla="*/ 0 h 1213497"/>
              <a:gd name="connsiteX1" fmla="*/ 2578029 w 2578029"/>
              <a:gd name="connsiteY1" fmla="*/ 0 h 1213497"/>
              <a:gd name="connsiteX2" fmla="*/ 2578029 w 2578029"/>
              <a:gd name="connsiteY2" fmla="*/ 1213497 h 1213497"/>
              <a:gd name="connsiteX3" fmla="*/ 0 w 2578029"/>
              <a:gd name="connsiteY3" fmla="*/ 1213497 h 1213497"/>
              <a:gd name="connsiteX4" fmla="*/ 0 w 2578029"/>
              <a:gd name="connsiteY4" fmla="*/ 0 h 1213497"/>
              <a:gd name="connsiteX0" fmla="*/ 2578029 w 2669469"/>
              <a:gd name="connsiteY0" fmla="*/ 0 h 1213497"/>
              <a:gd name="connsiteX1" fmla="*/ 2578029 w 2669469"/>
              <a:gd name="connsiteY1" fmla="*/ 1213497 h 1213497"/>
              <a:gd name="connsiteX2" fmla="*/ 0 w 2669469"/>
              <a:gd name="connsiteY2" fmla="*/ 1213497 h 1213497"/>
              <a:gd name="connsiteX3" fmla="*/ 0 w 2669469"/>
              <a:gd name="connsiteY3" fmla="*/ 0 h 1213497"/>
              <a:gd name="connsiteX4" fmla="*/ 2669469 w 2669469"/>
              <a:gd name="connsiteY4" fmla="*/ 91440 h 1213497"/>
              <a:gd name="connsiteX0" fmla="*/ 2578029 w 2578029"/>
              <a:gd name="connsiteY0" fmla="*/ 0 h 1213497"/>
              <a:gd name="connsiteX1" fmla="*/ 2578029 w 2578029"/>
              <a:gd name="connsiteY1" fmla="*/ 1213497 h 1213497"/>
              <a:gd name="connsiteX2" fmla="*/ 0 w 2578029"/>
              <a:gd name="connsiteY2" fmla="*/ 1213497 h 1213497"/>
              <a:gd name="connsiteX3" fmla="*/ 0 w 2578029"/>
              <a:gd name="connsiteY3" fmla="*/ 0 h 121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8029" h="1213497">
                <a:moveTo>
                  <a:pt x="2578029" y="0"/>
                </a:moveTo>
                <a:lnTo>
                  <a:pt x="2578029" y="1213497"/>
                </a:lnTo>
                <a:lnTo>
                  <a:pt x="0" y="1213497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îṡlîḓê">
            <a:extLst>
              <a:ext uri="{FF2B5EF4-FFF2-40B4-BE49-F238E27FC236}">
                <a16:creationId xmlns:a16="http://schemas.microsoft.com/office/drawing/2014/main" id="{DC206A06-62B5-468E-8FFF-23D67D7171DF}"/>
              </a:ext>
            </a:extLst>
          </p:cNvPr>
          <p:cNvSpPr/>
          <p:nvPr/>
        </p:nvSpPr>
        <p:spPr>
          <a:xfrm rot="2700000">
            <a:off x="5121047" y="3847158"/>
            <a:ext cx="1949907" cy="1949907"/>
          </a:xfrm>
          <a:prstGeom prst="halfFrame">
            <a:avLst>
              <a:gd name="adj1" fmla="val 7400"/>
              <a:gd name="adj2" fmla="val 74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iṡḷïḑè">
            <a:extLst>
              <a:ext uri="{FF2B5EF4-FFF2-40B4-BE49-F238E27FC236}">
                <a16:creationId xmlns:a16="http://schemas.microsoft.com/office/drawing/2014/main" id="{773EC9C2-BBF4-4345-B4D5-D17C304FCB5D}"/>
              </a:ext>
            </a:extLst>
          </p:cNvPr>
          <p:cNvSpPr/>
          <p:nvPr/>
        </p:nvSpPr>
        <p:spPr>
          <a:xfrm>
            <a:off x="5824621" y="3429001"/>
            <a:ext cx="542758" cy="54275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íšḷîḋê">
            <a:extLst>
              <a:ext uri="{FF2B5EF4-FFF2-40B4-BE49-F238E27FC236}">
                <a16:creationId xmlns:a16="http://schemas.microsoft.com/office/drawing/2014/main" id="{2A9D884F-BA44-483E-A203-4829DEB49633}"/>
              </a:ext>
            </a:extLst>
          </p:cNvPr>
          <p:cNvSpPr>
            <a:spLocks/>
          </p:cNvSpPr>
          <p:nvPr/>
        </p:nvSpPr>
        <p:spPr bwMode="auto">
          <a:xfrm>
            <a:off x="5936753" y="3546997"/>
            <a:ext cx="318494" cy="306767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iṧļïḓé">
            <a:extLst>
              <a:ext uri="{FF2B5EF4-FFF2-40B4-BE49-F238E27FC236}">
                <a16:creationId xmlns:a16="http://schemas.microsoft.com/office/drawing/2014/main" id="{B6D4E4D6-C4E4-4628-905B-17F9D066951E}"/>
              </a:ext>
            </a:extLst>
          </p:cNvPr>
          <p:cNvSpPr txBox="1"/>
          <p:nvPr/>
        </p:nvSpPr>
        <p:spPr>
          <a:xfrm>
            <a:off x="4806985" y="5148212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0" name="isľíďê">
            <a:extLst>
              <a:ext uri="{FF2B5EF4-FFF2-40B4-BE49-F238E27FC236}">
                <a16:creationId xmlns:a16="http://schemas.microsoft.com/office/drawing/2014/main" id="{5A0986DB-4620-40AB-9365-98F165B6B6D4}"/>
              </a:ext>
            </a:extLst>
          </p:cNvPr>
          <p:cNvSpPr/>
          <p:nvPr/>
        </p:nvSpPr>
        <p:spPr>
          <a:xfrm>
            <a:off x="4806986" y="4827218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9" name="ïṡľíḑè">
            <a:extLst>
              <a:ext uri="{FF2B5EF4-FFF2-40B4-BE49-F238E27FC236}">
                <a16:creationId xmlns:a16="http://schemas.microsoft.com/office/drawing/2014/main" id="{40F4B974-208F-4131-B7DF-D35FA3D14378}"/>
              </a:ext>
            </a:extLst>
          </p:cNvPr>
          <p:cNvSpPr>
            <a:spLocks noChangeAspect="1"/>
          </p:cNvSpPr>
          <p:nvPr/>
        </p:nvSpPr>
        <p:spPr bwMode="auto">
          <a:xfrm>
            <a:off x="8432023" y="1252516"/>
            <a:ext cx="1816692" cy="1861080"/>
          </a:xfrm>
          <a:custGeom>
            <a:avLst/>
            <a:gdLst>
              <a:gd name="connsiteX0" fmla="*/ 298725 w 593656"/>
              <a:gd name="connsiteY0" fmla="*/ 517901 h 608160"/>
              <a:gd name="connsiteX1" fmla="*/ 317330 w 593656"/>
              <a:gd name="connsiteY1" fmla="*/ 535877 h 608160"/>
              <a:gd name="connsiteX2" fmla="*/ 315432 w 593656"/>
              <a:gd name="connsiteY2" fmla="*/ 589592 h 608160"/>
              <a:gd name="connsiteX3" fmla="*/ 296827 w 593656"/>
              <a:gd name="connsiteY3" fmla="*/ 608160 h 608160"/>
              <a:gd name="connsiteX4" fmla="*/ 278222 w 593656"/>
              <a:gd name="connsiteY4" fmla="*/ 589592 h 608160"/>
              <a:gd name="connsiteX5" fmla="*/ 280121 w 593656"/>
              <a:gd name="connsiteY5" fmla="*/ 535877 h 608160"/>
              <a:gd name="connsiteX6" fmla="*/ 298725 w 593656"/>
              <a:gd name="connsiteY6" fmla="*/ 517901 h 608160"/>
              <a:gd name="connsiteX7" fmla="*/ 151797 w 593656"/>
              <a:gd name="connsiteY7" fmla="*/ 483841 h 608160"/>
              <a:gd name="connsiteX8" fmla="*/ 165010 w 593656"/>
              <a:gd name="connsiteY8" fmla="*/ 489242 h 608160"/>
              <a:gd name="connsiteX9" fmla="*/ 165010 w 593656"/>
              <a:gd name="connsiteY9" fmla="*/ 515494 h 608160"/>
              <a:gd name="connsiteX10" fmla="*/ 131516 w 593656"/>
              <a:gd name="connsiteY10" fmla="*/ 552643 h 608160"/>
              <a:gd name="connsiteX11" fmla="*/ 105234 w 593656"/>
              <a:gd name="connsiteY11" fmla="*/ 526392 h 608160"/>
              <a:gd name="connsiteX12" fmla="*/ 138727 w 593656"/>
              <a:gd name="connsiteY12" fmla="*/ 489242 h 608160"/>
              <a:gd name="connsiteX13" fmla="*/ 151797 w 593656"/>
              <a:gd name="connsiteY13" fmla="*/ 483841 h 608160"/>
              <a:gd name="connsiteX14" fmla="*/ 484083 w 593656"/>
              <a:gd name="connsiteY14" fmla="*/ 472663 h 608160"/>
              <a:gd name="connsiteX15" fmla="*/ 497695 w 593656"/>
              <a:gd name="connsiteY15" fmla="*/ 478155 h 608160"/>
              <a:gd name="connsiteX16" fmla="*/ 538602 w 593656"/>
              <a:gd name="connsiteY16" fmla="*/ 526375 h 608160"/>
              <a:gd name="connsiteX17" fmla="*/ 538602 w 593656"/>
              <a:gd name="connsiteY17" fmla="*/ 552617 h 608160"/>
              <a:gd name="connsiteX18" fmla="*/ 512311 w 593656"/>
              <a:gd name="connsiteY18" fmla="*/ 552617 h 608160"/>
              <a:gd name="connsiteX19" fmla="*/ 471404 w 593656"/>
              <a:gd name="connsiteY19" fmla="*/ 504397 h 608160"/>
              <a:gd name="connsiteX20" fmla="*/ 484083 w 593656"/>
              <a:gd name="connsiteY20" fmla="*/ 472663 h 608160"/>
              <a:gd name="connsiteX21" fmla="*/ 18003 w 593656"/>
              <a:gd name="connsiteY21" fmla="*/ 301906 h 608160"/>
              <a:gd name="connsiteX22" fmla="*/ 77491 w 593656"/>
              <a:gd name="connsiteY22" fmla="*/ 301906 h 608160"/>
              <a:gd name="connsiteX23" fmla="*/ 77491 w 593656"/>
              <a:gd name="connsiteY23" fmla="*/ 339094 h 608160"/>
              <a:gd name="connsiteX24" fmla="*/ 18003 w 593656"/>
              <a:gd name="connsiteY24" fmla="*/ 339094 h 608160"/>
              <a:gd name="connsiteX25" fmla="*/ 18003 w 593656"/>
              <a:gd name="connsiteY25" fmla="*/ 301906 h 608160"/>
              <a:gd name="connsiteX26" fmla="*/ 531009 w 593656"/>
              <a:gd name="connsiteY26" fmla="*/ 298237 h 608160"/>
              <a:gd name="connsiteX27" fmla="*/ 575638 w 593656"/>
              <a:gd name="connsiteY27" fmla="*/ 298237 h 608160"/>
              <a:gd name="connsiteX28" fmla="*/ 575638 w 593656"/>
              <a:gd name="connsiteY28" fmla="*/ 335354 h 608160"/>
              <a:gd name="connsiteX29" fmla="*/ 531009 w 593656"/>
              <a:gd name="connsiteY29" fmla="*/ 335354 h 608160"/>
              <a:gd name="connsiteX30" fmla="*/ 531009 w 593656"/>
              <a:gd name="connsiteY30" fmla="*/ 298237 h 608160"/>
              <a:gd name="connsiteX31" fmla="*/ 286196 w 593656"/>
              <a:gd name="connsiteY31" fmla="*/ 176058 h 608160"/>
              <a:gd name="connsiteX32" fmla="*/ 277657 w 593656"/>
              <a:gd name="connsiteY32" fmla="*/ 180606 h 608160"/>
              <a:gd name="connsiteX33" fmla="*/ 167497 w 593656"/>
              <a:gd name="connsiteY33" fmla="*/ 350983 h 608160"/>
              <a:gd name="connsiteX34" fmla="*/ 339141 w 593656"/>
              <a:gd name="connsiteY34" fmla="*/ 439299 h 608160"/>
              <a:gd name="connsiteX35" fmla="*/ 442754 w 593656"/>
              <a:gd name="connsiteY35" fmla="*/ 290717 h 608160"/>
              <a:gd name="connsiteX36" fmla="*/ 286196 w 593656"/>
              <a:gd name="connsiteY36" fmla="*/ 176058 h 608160"/>
              <a:gd name="connsiteX37" fmla="*/ 274992 w 593656"/>
              <a:gd name="connsiteY37" fmla="*/ 139575 h 608160"/>
              <a:gd name="connsiteX38" fmla="*/ 480044 w 593656"/>
              <a:gd name="connsiteY38" fmla="*/ 288727 h 608160"/>
              <a:gd name="connsiteX39" fmla="*/ 341608 w 593656"/>
              <a:gd name="connsiteY39" fmla="*/ 477203 h 608160"/>
              <a:gd name="connsiteX40" fmla="*/ 129828 w 593656"/>
              <a:gd name="connsiteY40" fmla="*/ 352689 h 608160"/>
              <a:gd name="connsiteX41" fmla="*/ 221201 w 593656"/>
              <a:gd name="connsiteY41" fmla="*/ 162507 h 608160"/>
              <a:gd name="connsiteX42" fmla="*/ 234295 w 593656"/>
              <a:gd name="connsiteY42" fmla="*/ 146682 h 608160"/>
              <a:gd name="connsiteX43" fmla="*/ 274992 w 593656"/>
              <a:gd name="connsiteY43" fmla="*/ 139575 h 608160"/>
              <a:gd name="connsiteX44" fmla="*/ 74504 w 593656"/>
              <a:gd name="connsiteY44" fmla="*/ 111541 h 608160"/>
              <a:gd name="connsiteX45" fmla="*/ 88821 w 593656"/>
              <a:gd name="connsiteY45" fmla="*/ 116194 h 608160"/>
              <a:gd name="connsiteX46" fmla="*/ 135229 w 593656"/>
              <a:gd name="connsiteY46" fmla="*/ 146708 h 608160"/>
              <a:gd name="connsiteX47" fmla="*/ 116438 w 593656"/>
              <a:gd name="connsiteY47" fmla="*/ 178833 h 608160"/>
              <a:gd name="connsiteX48" fmla="*/ 62533 w 593656"/>
              <a:gd name="connsiteY48" fmla="*/ 142444 h 608160"/>
              <a:gd name="connsiteX49" fmla="*/ 74504 w 593656"/>
              <a:gd name="connsiteY49" fmla="*/ 111541 h 608160"/>
              <a:gd name="connsiteX50" fmla="*/ 492999 w 593656"/>
              <a:gd name="connsiteY50" fmla="*/ 68786 h 608160"/>
              <a:gd name="connsiteX51" fmla="*/ 506949 w 593656"/>
              <a:gd name="connsiteY51" fmla="*/ 70588 h 608160"/>
              <a:gd name="connsiteX52" fmla="*/ 513686 w 593656"/>
              <a:gd name="connsiteY52" fmla="*/ 96002 h 608160"/>
              <a:gd name="connsiteX53" fmla="*/ 479144 w 593656"/>
              <a:gd name="connsiteY53" fmla="*/ 138769 h 608160"/>
              <a:gd name="connsiteX54" fmla="*/ 452857 w 593656"/>
              <a:gd name="connsiteY54" fmla="*/ 138769 h 608160"/>
              <a:gd name="connsiteX55" fmla="*/ 452857 w 593656"/>
              <a:gd name="connsiteY55" fmla="*/ 112502 h 608160"/>
              <a:gd name="connsiteX56" fmla="*/ 481611 w 593656"/>
              <a:gd name="connsiteY56" fmla="*/ 77226 h 608160"/>
              <a:gd name="connsiteX57" fmla="*/ 492999 w 593656"/>
              <a:gd name="connsiteY57" fmla="*/ 68786 h 608160"/>
              <a:gd name="connsiteX58" fmla="*/ 296831 w 593656"/>
              <a:gd name="connsiteY58" fmla="*/ 0 h 608160"/>
              <a:gd name="connsiteX59" fmla="*/ 315425 w 593656"/>
              <a:gd name="connsiteY59" fmla="*/ 17912 h 608160"/>
              <a:gd name="connsiteX60" fmla="*/ 315425 w 593656"/>
              <a:gd name="connsiteY60" fmla="*/ 73641 h 608160"/>
              <a:gd name="connsiteX61" fmla="*/ 278237 w 593656"/>
              <a:gd name="connsiteY61" fmla="*/ 73641 h 608160"/>
              <a:gd name="connsiteX62" fmla="*/ 278237 w 593656"/>
              <a:gd name="connsiteY62" fmla="*/ 17912 h 608160"/>
              <a:gd name="connsiteX63" fmla="*/ 296831 w 593656"/>
              <a:gd name="connsiteY63" fmla="*/ 0 h 60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93656" h="608160">
                <a:moveTo>
                  <a:pt x="298725" y="517901"/>
                </a:moveTo>
                <a:cubicBezTo>
                  <a:pt x="308028" y="517901"/>
                  <a:pt x="317330" y="523893"/>
                  <a:pt x="317330" y="535877"/>
                </a:cubicBezTo>
                <a:cubicBezTo>
                  <a:pt x="317330" y="553782"/>
                  <a:pt x="317235" y="571782"/>
                  <a:pt x="315432" y="589592"/>
                </a:cubicBezTo>
                <a:cubicBezTo>
                  <a:pt x="314387" y="599729"/>
                  <a:pt x="307743" y="608160"/>
                  <a:pt x="296827" y="608160"/>
                </a:cubicBezTo>
                <a:cubicBezTo>
                  <a:pt x="287525" y="608160"/>
                  <a:pt x="277178" y="599729"/>
                  <a:pt x="278222" y="589592"/>
                </a:cubicBezTo>
                <a:cubicBezTo>
                  <a:pt x="280121" y="571782"/>
                  <a:pt x="280121" y="553782"/>
                  <a:pt x="280121" y="535877"/>
                </a:cubicBezTo>
                <a:cubicBezTo>
                  <a:pt x="280121" y="523893"/>
                  <a:pt x="289423" y="517901"/>
                  <a:pt x="298725" y="517901"/>
                </a:cubicBezTo>
                <a:close/>
                <a:moveTo>
                  <a:pt x="151797" y="483841"/>
                </a:moveTo>
                <a:cubicBezTo>
                  <a:pt x="156707" y="483959"/>
                  <a:pt x="161641" y="485878"/>
                  <a:pt x="165010" y="489242"/>
                </a:cubicBezTo>
                <a:cubicBezTo>
                  <a:pt x="172600" y="496824"/>
                  <a:pt x="171556" y="507817"/>
                  <a:pt x="165010" y="515494"/>
                </a:cubicBezTo>
                <a:cubicBezTo>
                  <a:pt x="154193" y="528193"/>
                  <a:pt x="143282" y="540797"/>
                  <a:pt x="131516" y="552643"/>
                </a:cubicBezTo>
                <a:cubicBezTo>
                  <a:pt x="114627" y="569702"/>
                  <a:pt x="88345" y="543451"/>
                  <a:pt x="105234" y="526392"/>
                </a:cubicBezTo>
                <a:cubicBezTo>
                  <a:pt x="116999" y="514546"/>
                  <a:pt x="127816" y="501942"/>
                  <a:pt x="138727" y="489242"/>
                </a:cubicBezTo>
                <a:cubicBezTo>
                  <a:pt x="142001" y="485404"/>
                  <a:pt x="146887" y="483722"/>
                  <a:pt x="151797" y="483841"/>
                </a:cubicBezTo>
                <a:close/>
                <a:moveTo>
                  <a:pt x="484083" y="472663"/>
                </a:moveTo>
                <a:cubicBezTo>
                  <a:pt x="488660" y="472334"/>
                  <a:pt x="493471" y="473891"/>
                  <a:pt x="497695" y="478155"/>
                </a:cubicBezTo>
                <a:cubicBezTo>
                  <a:pt x="512596" y="493218"/>
                  <a:pt x="525599" y="509702"/>
                  <a:pt x="538602" y="526375"/>
                </a:cubicBezTo>
                <a:cubicBezTo>
                  <a:pt x="544772" y="534333"/>
                  <a:pt x="546385" y="544849"/>
                  <a:pt x="538602" y="552617"/>
                </a:cubicBezTo>
                <a:cubicBezTo>
                  <a:pt x="532053" y="559154"/>
                  <a:pt x="518575" y="560670"/>
                  <a:pt x="512311" y="552617"/>
                </a:cubicBezTo>
                <a:cubicBezTo>
                  <a:pt x="499308" y="535944"/>
                  <a:pt x="486305" y="519460"/>
                  <a:pt x="471404" y="504397"/>
                </a:cubicBezTo>
                <a:cubicBezTo>
                  <a:pt x="458733" y="491607"/>
                  <a:pt x="470354" y="473649"/>
                  <a:pt x="484083" y="472663"/>
                </a:cubicBezTo>
                <a:close/>
                <a:moveTo>
                  <a:pt x="18003" y="301906"/>
                </a:moveTo>
                <a:lnTo>
                  <a:pt x="77491" y="301906"/>
                </a:lnTo>
                <a:cubicBezTo>
                  <a:pt x="101400" y="301906"/>
                  <a:pt x="101400" y="339094"/>
                  <a:pt x="77491" y="339094"/>
                </a:cubicBezTo>
                <a:lnTo>
                  <a:pt x="18003" y="339094"/>
                </a:lnTo>
                <a:cubicBezTo>
                  <a:pt x="-6001" y="339094"/>
                  <a:pt x="-6001" y="301906"/>
                  <a:pt x="18003" y="301906"/>
                </a:cubicBezTo>
                <a:close/>
                <a:moveTo>
                  <a:pt x="531009" y="298237"/>
                </a:moveTo>
                <a:lnTo>
                  <a:pt x="575638" y="298237"/>
                </a:lnTo>
                <a:cubicBezTo>
                  <a:pt x="599662" y="298237"/>
                  <a:pt x="599662" y="335354"/>
                  <a:pt x="575638" y="335354"/>
                </a:cubicBezTo>
                <a:lnTo>
                  <a:pt x="531009" y="335354"/>
                </a:lnTo>
                <a:cubicBezTo>
                  <a:pt x="507080" y="335354"/>
                  <a:pt x="507080" y="298237"/>
                  <a:pt x="531009" y="298237"/>
                </a:cubicBezTo>
                <a:close/>
                <a:moveTo>
                  <a:pt x="286196" y="176058"/>
                </a:moveTo>
                <a:cubicBezTo>
                  <a:pt x="284109" y="178143"/>
                  <a:pt x="281262" y="179753"/>
                  <a:pt x="277657" y="180606"/>
                </a:cubicBezTo>
                <a:cubicBezTo>
                  <a:pt x="204596" y="197284"/>
                  <a:pt x="145199" y="274418"/>
                  <a:pt x="167497" y="350983"/>
                </a:cubicBezTo>
                <a:cubicBezTo>
                  <a:pt x="188941" y="424422"/>
                  <a:pt x="266840" y="463368"/>
                  <a:pt x="339141" y="439299"/>
                </a:cubicBezTo>
                <a:cubicBezTo>
                  <a:pt x="399108" y="419305"/>
                  <a:pt x="459074" y="359606"/>
                  <a:pt x="442754" y="290717"/>
                </a:cubicBezTo>
                <a:cubicBezTo>
                  <a:pt x="424442" y="213393"/>
                  <a:pt x="358498" y="173026"/>
                  <a:pt x="286196" y="176058"/>
                </a:cubicBezTo>
                <a:close/>
                <a:moveTo>
                  <a:pt x="274992" y="139575"/>
                </a:moveTo>
                <a:cubicBezTo>
                  <a:pt x="370028" y="132008"/>
                  <a:pt x="462194" y="186825"/>
                  <a:pt x="480044" y="288727"/>
                </a:cubicBezTo>
                <a:cubicBezTo>
                  <a:pt x="495225" y="375810"/>
                  <a:pt x="423398" y="457493"/>
                  <a:pt x="341608" y="477203"/>
                </a:cubicBezTo>
                <a:cubicBezTo>
                  <a:pt x="252228" y="498713"/>
                  <a:pt x="145958" y="450765"/>
                  <a:pt x="129828" y="352689"/>
                </a:cubicBezTo>
                <a:cubicBezTo>
                  <a:pt x="116924" y="274797"/>
                  <a:pt x="154688" y="198895"/>
                  <a:pt x="221201" y="162507"/>
                </a:cubicBezTo>
                <a:cubicBezTo>
                  <a:pt x="221581" y="155590"/>
                  <a:pt x="225566" y="149051"/>
                  <a:pt x="234295" y="146682"/>
                </a:cubicBezTo>
                <a:cubicBezTo>
                  <a:pt x="247780" y="143011"/>
                  <a:pt x="261415" y="140656"/>
                  <a:pt x="274992" y="139575"/>
                </a:cubicBezTo>
                <a:close/>
                <a:moveTo>
                  <a:pt x="74504" y="111541"/>
                </a:moveTo>
                <a:cubicBezTo>
                  <a:pt x="79242" y="111030"/>
                  <a:pt x="84290" y="112309"/>
                  <a:pt x="88821" y="116194"/>
                </a:cubicBezTo>
                <a:cubicBezTo>
                  <a:pt x="102962" y="128419"/>
                  <a:pt x="118621" y="138274"/>
                  <a:pt x="135229" y="146708"/>
                </a:cubicBezTo>
                <a:cubicBezTo>
                  <a:pt x="156582" y="157606"/>
                  <a:pt x="137791" y="189636"/>
                  <a:pt x="116438" y="178833"/>
                </a:cubicBezTo>
                <a:cubicBezTo>
                  <a:pt x="96983" y="168883"/>
                  <a:pt x="79046" y="156753"/>
                  <a:pt x="62533" y="142444"/>
                </a:cubicBezTo>
                <a:cubicBezTo>
                  <a:pt x="48867" y="130717"/>
                  <a:pt x="60291" y="113073"/>
                  <a:pt x="74504" y="111541"/>
                </a:cubicBezTo>
                <a:close/>
                <a:moveTo>
                  <a:pt x="492999" y="68786"/>
                </a:moveTo>
                <a:cubicBezTo>
                  <a:pt x="497435" y="67459"/>
                  <a:pt x="502299" y="67838"/>
                  <a:pt x="506949" y="70588"/>
                </a:cubicBezTo>
                <a:cubicBezTo>
                  <a:pt x="515110" y="75329"/>
                  <a:pt x="519570" y="87752"/>
                  <a:pt x="513686" y="96002"/>
                </a:cubicBezTo>
                <a:cubicBezTo>
                  <a:pt x="502868" y="110890"/>
                  <a:pt x="491101" y="124829"/>
                  <a:pt x="479144" y="138769"/>
                </a:cubicBezTo>
                <a:cubicBezTo>
                  <a:pt x="472596" y="146450"/>
                  <a:pt x="459595" y="145502"/>
                  <a:pt x="452857" y="138769"/>
                </a:cubicBezTo>
                <a:cubicBezTo>
                  <a:pt x="445265" y="131183"/>
                  <a:pt x="446309" y="120183"/>
                  <a:pt x="452857" y="112502"/>
                </a:cubicBezTo>
                <a:cubicBezTo>
                  <a:pt x="462726" y="101028"/>
                  <a:pt x="472690" y="89553"/>
                  <a:pt x="481611" y="77226"/>
                </a:cubicBezTo>
                <a:cubicBezTo>
                  <a:pt x="484553" y="73148"/>
                  <a:pt x="488562" y="70114"/>
                  <a:pt x="492999" y="68786"/>
                </a:cubicBezTo>
                <a:close/>
                <a:moveTo>
                  <a:pt x="296831" y="0"/>
                </a:moveTo>
                <a:cubicBezTo>
                  <a:pt x="306128" y="0"/>
                  <a:pt x="315425" y="5971"/>
                  <a:pt x="315425" y="17912"/>
                </a:cubicBezTo>
                <a:lnTo>
                  <a:pt x="315425" y="73641"/>
                </a:lnTo>
                <a:cubicBezTo>
                  <a:pt x="315425" y="97619"/>
                  <a:pt x="278237" y="97619"/>
                  <a:pt x="278237" y="73641"/>
                </a:cubicBezTo>
                <a:lnTo>
                  <a:pt x="278237" y="17912"/>
                </a:lnTo>
                <a:cubicBezTo>
                  <a:pt x="278237" y="5971"/>
                  <a:pt x="287534" y="0"/>
                  <a:pt x="296831" y="0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íSḷiďè">
            <a:extLst>
              <a:ext uri="{FF2B5EF4-FFF2-40B4-BE49-F238E27FC236}">
                <a16:creationId xmlns:a16="http://schemas.microsoft.com/office/drawing/2014/main" id="{A650A547-7E55-4DB3-8ABA-47FCABACDF25}"/>
              </a:ext>
            </a:extLst>
          </p:cNvPr>
          <p:cNvSpPr txBox="1"/>
          <p:nvPr/>
        </p:nvSpPr>
        <p:spPr>
          <a:xfrm>
            <a:off x="8584285" y="1890669"/>
            <a:ext cx="1512168" cy="584775"/>
          </a:xfrm>
          <a:prstGeom prst="rect">
            <a:avLst/>
          </a:prstGeom>
          <a:noFill/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zh-CN" altLang="en-US" sz="2000"/>
              <a:t>关键词</a:t>
            </a:r>
            <a:endParaRPr lang="zh-CN" altLang="en-US" sz="2000" dirty="0"/>
          </a:p>
        </p:txBody>
      </p:sp>
      <p:sp>
        <p:nvSpPr>
          <p:cNvPr id="12" name="îś1iďè">
            <a:extLst>
              <a:ext uri="{FF2B5EF4-FFF2-40B4-BE49-F238E27FC236}">
                <a16:creationId xmlns:a16="http://schemas.microsoft.com/office/drawing/2014/main" id="{1E77ACDF-FC70-4DE0-B1F9-995D54519746}"/>
              </a:ext>
            </a:extLst>
          </p:cNvPr>
          <p:cNvSpPr txBox="1"/>
          <p:nvPr/>
        </p:nvSpPr>
        <p:spPr>
          <a:xfrm>
            <a:off x="839416" y="1244174"/>
            <a:ext cx="413883" cy="492369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prstTxWarp prst="textPlain">
              <a:avLst/>
            </a:prstTxWarp>
            <a:normAutofit fontScale="62500" lnSpcReduction="20000"/>
          </a:bodyPr>
          <a:lstStyle/>
          <a:p>
            <a:r>
              <a:rPr lang="en-US" sz="4800"/>
              <a:t>“</a:t>
            </a:r>
            <a:endParaRPr lang="en-US" sz="4800" dirty="0"/>
          </a:p>
        </p:txBody>
      </p:sp>
      <p:sp>
        <p:nvSpPr>
          <p:cNvPr id="13" name="îšľîḓe">
            <a:extLst>
              <a:ext uri="{FF2B5EF4-FFF2-40B4-BE49-F238E27FC236}">
                <a16:creationId xmlns:a16="http://schemas.microsoft.com/office/drawing/2014/main" id="{71FC3DE6-8AC3-4243-AC12-BE90DCA8DC21}"/>
              </a:ext>
            </a:extLst>
          </p:cNvPr>
          <p:cNvSpPr/>
          <p:nvPr/>
        </p:nvSpPr>
        <p:spPr>
          <a:xfrm>
            <a:off x="839416" y="1736543"/>
            <a:ext cx="3895110" cy="761741"/>
          </a:xfrm>
          <a:prstGeom prst="rect">
            <a:avLst/>
          </a:prstGeom>
        </p:spPr>
        <p:txBody>
          <a:bodyPr wrap="square" lIns="90000" tIns="46800" rIns="90000" bIns="46800" anchor="ctr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2000" b="1"/>
              <a:t>此部分内容作为文字排版占位显示</a:t>
            </a:r>
            <a:br>
              <a:rPr lang="zh-CN" altLang="en-US" sz="2000" b="1"/>
            </a:br>
            <a:r>
              <a:rPr lang="zh-CN" altLang="en-US" sz="2000" b="1"/>
              <a:t>（建议使用主题字体）</a:t>
            </a:r>
            <a:endParaRPr lang="zh-CN" altLang="en-US" sz="2000" b="1" dirty="0"/>
          </a:p>
        </p:txBody>
      </p:sp>
      <p:sp>
        <p:nvSpPr>
          <p:cNvPr id="14" name="ïŝļîḑé">
            <a:extLst>
              <a:ext uri="{FF2B5EF4-FFF2-40B4-BE49-F238E27FC236}">
                <a16:creationId xmlns:a16="http://schemas.microsoft.com/office/drawing/2014/main" id="{AADAF3EF-1C41-4979-B3A3-3D662EB15002}"/>
              </a:ext>
            </a:extLst>
          </p:cNvPr>
          <p:cNvSpPr/>
          <p:nvPr/>
        </p:nvSpPr>
        <p:spPr>
          <a:xfrm>
            <a:off x="839416" y="2498285"/>
            <a:ext cx="3895110" cy="426655"/>
          </a:xfrm>
          <a:prstGeom prst="rect">
            <a:avLst/>
          </a:prstGeom>
        </p:spPr>
        <p:txBody>
          <a:bodyPr wrap="square" lIns="90000" tIns="46800" rIns="90000" bIns="46800" anchor="ctr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此部分内容作为文字排版占位显示（建议使用主题字体）如需更改请在（设置形状格式）菜单下（文本选项）中调整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282702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F2B912-B868-4222-B8A0-5D0DC31E9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1813F64-C9C9-43AB-A01D-5FBF769F4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B8BEE64-50DE-4F13-AB4D-D968FAD1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239" name="îṩļíḓê">
            <a:extLst>
              <a:ext uri="{FF2B5EF4-FFF2-40B4-BE49-F238E27FC236}">
                <a16:creationId xmlns:a16="http://schemas.microsoft.com/office/drawing/2014/main" id="{CA7D3A7F-D616-45BF-BF48-1433DA46B1AD}"/>
              </a:ext>
            </a:extLst>
          </p:cNvPr>
          <p:cNvSpPr>
            <a:spLocks/>
          </p:cNvSpPr>
          <p:nvPr/>
        </p:nvSpPr>
        <p:spPr bwMode="auto">
          <a:xfrm>
            <a:off x="6806864" y="643294"/>
            <a:ext cx="1388152" cy="2931211"/>
          </a:xfrm>
          <a:prstGeom prst="trapezoid">
            <a:avLst>
              <a:gd name="adj" fmla="val 34606"/>
            </a:avLst>
          </a:prstGeom>
          <a:solidFill>
            <a:srgbClr val="EAC083">
              <a:alpha val="25000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0" name="ïs1îḋé">
            <a:extLst>
              <a:ext uri="{FF2B5EF4-FFF2-40B4-BE49-F238E27FC236}">
                <a16:creationId xmlns:a16="http://schemas.microsoft.com/office/drawing/2014/main" id="{5FB15DCA-44FA-48D2-B9BE-216ADF7A529E}"/>
              </a:ext>
            </a:extLst>
          </p:cNvPr>
          <p:cNvSpPr>
            <a:spLocks/>
          </p:cNvSpPr>
          <p:nvPr/>
        </p:nvSpPr>
        <p:spPr bwMode="auto">
          <a:xfrm>
            <a:off x="6806864" y="3400892"/>
            <a:ext cx="1388152" cy="347038"/>
          </a:xfrm>
          <a:prstGeom prst="ellipse">
            <a:avLst/>
          </a:prstGeom>
          <a:solidFill>
            <a:srgbClr val="D8D2C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1" name="íṩḷídé">
            <a:extLst>
              <a:ext uri="{FF2B5EF4-FFF2-40B4-BE49-F238E27FC236}">
                <a16:creationId xmlns:a16="http://schemas.microsoft.com/office/drawing/2014/main" id="{4E7A6FF8-B64F-4F16-AEEE-D4AFF31F888F}"/>
              </a:ext>
            </a:extLst>
          </p:cNvPr>
          <p:cNvSpPr>
            <a:spLocks/>
          </p:cNvSpPr>
          <p:nvPr/>
        </p:nvSpPr>
        <p:spPr bwMode="auto">
          <a:xfrm>
            <a:off x="7861014" y="1755439"/>
            <a:ext cx="225565" cy="310766"/>
          </a:xfrm>
          <a:custGeom>
            <a:avLst/>
            <a:gdLst/>
            <a:ahLst/>
            <a:cxnLst>
              <a:cxn ang="0">
                <a:pos x="0" y="185"/>
              </a:cxn>
              <a:cxn ang="0">
                <a:pos x="29" y="109"/>
              </a:cxn>
              <a:cxn ang="0">
                <a:pos x="91" y="4"/>
              </a:cxn>
              <a:cxn ang="0">
                <a:pos x="106" y="15"/>
              </a:cxn>
              <a:cxn ang="0">
                <a:pos x="101" y="23"/>
              </a:cxn>
              <a:cxn ang="0">
                <a:pos x="131" y="16"/>
              </a:cxn>
              <a:cxn ang="0">
                <a:pos x="125" y="40"/>
              </a:cxn>
              <a:cxn ang="0">
                <a:pos x="145" y="37"/>
              </a:cxn>
              <a:cxn ang="0">
                <a:pos x="116" y="132"/>
              </a:cxn>
              <a:cxn ang="0">
                <a:pos x="61" y="202"/>
              </a:cxn>
              <a:cxn ang="0">
                <a:pos x="48" y="215"/>
              </a:cxn>
              <a:cxn ang="0">
                <a:pos x="0" y="185"/>
              </a:cxn>
            </a:cxnLst>
            <a:rect l="0" t="0" r="r" b="b"/>
            <a:pathLst>
              <a:path w="156" h="215">
                <a:moveTo>
                  <a:pt x="0" y="185"/>
                </a:moveTo>
                <a:cubicBezTo>
                  <a:pt x="29" y="109"/>
                  <a:pt x="29" y="109"/>
                  <a:pt x="29" y="109"/>
                </a:cubicBezTo>
                <a:cubicBezTo>
                  <a:pt x="29" y="109"/>
                  <a:pt x="60" y="10"/>
                  <a:pt x="91" y="4"/>
                </a:cubicBezTo>
                <a:cubicBezTo>
                  <a:pt x="91" y="4"/>
                  <a:pt x="113" y="0"/>
                  <a:pt x="106" y="15"/>
                </a:cubicBezTo>
                <a:cubicBezTo>
                  <a:pt x="101" y="23"/>
                  <a:pt x="101" y="23"/>
                  <a:pt x="101" y="23"/>
                </a:cubicBezTo>
                <a:cubicBezTo>
                  <a:pt x="101" y="23"/>
                  <a:pt x="120" y="7"/>
                  <a:pt x="131" y="16"/>
                </a:cubicBezTo>
                <a:cubicBezTo>
                  <a:pt x="131" y="16"/>
                  <a:pt x="138" y="21"/>
                  <a:pt x="125" y="40"/>
                </a:cubicBezTo>
                <a:cubicBezTo>
                  <a:pt x="125" y="40"/>
                  <a:pt x="133" y="25"/>
                  <a:pt x="145" y="37"/>
                </a:cubicBezTo>
                <a:cubicBezTo>
                  <a:pt x="156" y="49"/>
                  <a:pt x="128" y="74"/>
                  <a:pt x="116" y="132"/>
                </a:cubicBezTo>
                <a:cubicBezTo>
                  <a:pt x="105" y="189"/>
                  <a:pt x="61" y="202"/>
                  <a:pt x="61" y="202"/>
                </a:cubicBezTo>
                <a:cubicBezTo>
                  <a:pt x="48" y="215"/>
                  <a:pt x="48" y="215"/>
                  <a:pt x="48" y="215"/>
                </a:cubicBezTo>
                <a:lnTo>
                  <a:pt x="0" y="185"/>
                </a:lnTo>
                <a:close/>
              </a:path>
            </a:pathLst>
          </a:custGeom>
          <a:solidFill>
            <a:srgbClr val="F9DAB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2" name="î$ļïḋé">
            <a:extLst>
              <a:ext uri="{FF2B5EF4-FFF2-40B4-BE49-F238E27FC236}">
                <a16:creationId xmlns:a16="http://schemas.microsoft.com/office/drawing/2014/main" id="{9153F91E-51D2-43FE-AF54-3C613D84117A}"/>
              </a:ext>
            </a:extLst>
          </p:cNvPr>
          <p:cNvSpPr>
            <a:spLocks/>
          </p:cNvSpPr>
          <p:nvPr/>
        </p:nvSpPr>
        <p:spPr bwMode="auto">
          <a:xfrm>
            <a:off x="7861014" y="1842151"/>
            <a:ext cx="89735" cy="221221"/>
          </a:xfrm>
          <a:custGeom>
            <a:avLst/>
            <a:gdLst/>
            <a:ahLst/>
            <a:cxnLst>
              <a:cxn ang="0">
                <a:pos x="7" y="115"/>
              </a:cxn>
              <a:cxn ang="0">
                <a:pos x="7" y="85"/>
              </a:cxn>
              <a:cxn ang="0">
                <a:pos x="38" y="2"/>
              </a:cxn>
              <a:cxn ang="0">
                <a:pos x="47" y="20"/>
              </a:cxn>
              <a:cxn ang="0">
                <a:pos x="48" y="76"/>
              </a:cxn>
              <a:cxn ang="0">
                <a:pos x="7" y="115"/>
              </a:cxn>
            </a:cxnLst>
            <a:rect l="0" t="0" r="r" b="b"/>
            <a:pathLst>
              <a:path w="62" h="153">
                <a:moveTo>
                  <a:pt x="7" y="115"/>
                </a:moveTo>
                <a:cubicBezTo>
                  <a:pt x="7" y="115"/>
                  <a:pt x="0" y="113"/>
                  <a:pt x="7" y="85"/>
                </a:cubicBezTo>
                <a:cubicBezTo>
                  <a:pt x="14" y="57"/>
                  <a:pt x="30" y="0"/>
                  <a:pt x="38" y="2"/>
                </a:cubicBezTo>
                <a:cubicBezTo>
                  <a:pt x="45" y="3"/>
                  <a:pt x="50" y="11"/>
                  <a:pt x="47" y="20"/>
                </a:cubicBezTo>
                <a:cubicBezTo>
                  <a:pt x="45" y="28"/>
                  <a:pt x="41" y="61"/>
                  <a:pt x="48" y="76"/>
                </a:cubicBezTo>
                <a:cubicBezTo>
                  <a:pt x="48" y="76"/>
                  <a:pt x="62" y="153"/>
                  <a:pt x="7" y="115"/>
                </a:cubicBezTo>
                <a:close/>
              </a:path>
            </a:pathLst>
          </a:custGeom>
          <a:solidFill>
            <a:srgbClr val="F9DAB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3" name="íŝlîḓé">
            <a:extLst>
              <a:ext uri="{FF2B5EF4-FFF2-40B4-BE49-F238E27FC236}">
                <a16:creationId xmlns:a16="http://schemas.microsoft.com/office/drawing/2014/main" id="{5D9225CB-6EA5-45CD-B55A-AFCA24587F0E}"/>
              </a:ext>
            </a:extLst>
          </p:cNvPr>
          <p:cNvSpPr>
            <a:spLocks/>
          </p:cNvSpPr>
          <p:nvPr/>
        </p:nvSpPr>
        <p:spPr bwMode="auto">
          <a:xfrm>
            <a:off x="7861014" y="1755439"/>
            <a:ext cx="214042" cy="310766"/>
          </a:xfrm>
          <a:custGeom>
            <a:avLst/>
            <a:gdLst/>
            <a:ahLst/>
            <a:cxnLst>
              <a:cxn ang="0">
                <a:pos x="145" y="37"/>
              </a:cxn>
              <a:cxn ang="0">
                <a:pos x="141" y="34"/>
              </a:cxn>
              <a:cxn ang="0">
                <a:pos x="141" y="39"/>
              </a:cxn>
              <a:cxn ang="0">
                <a:pos x="122" y="88"/>
              </a:cxn>
              <a:cxn ang="0">
                <a:pos x="103" y="94"/>
              </a:cxn>
              <a:cxn ang="0">
                <a:pos x="130" y="34"/>
              </a:cxn>
              <a:cxn ang="0">
                <a:pos x="126" y="38"/>
              </a:cxn>
              <a:cxn ang="0">
                <a:pos x="133" y="20"/>
              </a:cxn>
              <a:cxn ang="0">
                <a:pos x="113" y="57"/>
              </a:cxn>
              <a:cxn ang="0">
                <a:pos x="83" y="64"/>
              </a:cxn>
              <a:cxn ang="0">
                <a:pos x="104" y="26"/>
              </a:cxn>
              <a:cxn ang="0">
                <a:pos x="101" y="23"/>
              </a:cxn>
              <a:cxn ang="0">
                <a:pos x="91" y="4"/>
              </a:cxn>
              <a:cxn ang="0">
                <a:pos x="83" y="7"/>
              </a:cxn>
              <a:cxn ang="0">
                <a:pos x="96" y="21"/>
              </a:cxn>
              <a:cxn ang="0">
                <a:pos x="83" y="49"/>
              </a:cxn>
              <a:cxn ang="0">
                <a:pos x="48" y="62"/>
              </a:cxn>
              <a:cxn ang="0">
                <a:pos x="45" y="67"/>
              </a:cxn>
              <a:cxn ang="0">
                <a:pos x="45" y="68"/>
              </a:cxn>
              <a:cxn ang="0">
                <a:pos x="46" y="108"/>
              </a:cxn>
              <a:cxn ang="0">
                <a:pos x="43" y="156"/>
              </a:cxn>
              <a:cxn ang="0">
                <a:pos x="23" y="159"/>
              </a:cxn>
              <a:cxn ang="0">
                <a:pos x="18" y="158"/>
              </a:cxn>
              <a:cxn ang="0">
                <a:pos x="14" y="149"/>
              </a:cxn>
              <a:cxn ang="0">
                <a:pos x="21" y="97"/>
              </a:cxn>
              <a:cxn ang="0">
                <a:pos x="7" y="145"/>
              </a:cxn>
              <a:cxn ang="0">
                <a:pos x="4" y="158"/>
              </a:cxn>
              <a:cxn ang="0">
                <a:pos x="4" y="172"/>
              </a:cxn>
              <a:cxn ang="0">
                <a:pos x="0" y="185"/>
              </a:cxn>
              <a:cxn ang="0">
                <a:pos x="61" y="202"/>
              </a:cxn>
              <a:cxn ang="0">
                <a:pos x="140" y="67"/>
              </a:cxn>
              <a:cxn ang="0">
                <a:pos x="102" y="139"/>
              </a:cxn>
              <a:cxn ang="0">
                <a:pos x="92" y="171"/>
              </a:cxn>
              <a:cxn ang="0">
                <a:pos x="58" y="148"/>
              </a:cxn>
              <a:cxn ang="0">
                <a:pos x="55" y="94"/>
              </a:cxn>
              <a:cxn ang="0">
                <a:pos x="87" y="107"/>
              </a:cxn>
              <a:cxn ang="0">
                <a:pos x="102" y="139"/>
              </a:cxn>
            </a:cxnLst>
            <a:rect l="0" t="0" r="r" b="b"/>
            <a:pathLst>
              <a:path w="148" h="215">
                <a:moveTo>
                  <a:pt x="147" y="47"/>
                </a:moveTo>
                <a:cubicBezTo>
                  <a:pt x="148" y="44"/>
                  <a:pt x="147" y="40"/>
                  <a:pt x="145" y="37"/>
                </a:cubicBezTo>
                <a:cubicBezTo>
                  <a:pt x="145" y="37"/>
                  <a:pt x="145" y="37"/>
                  <a:pt x="145" y="37"/>
                </a:cubicBezTo>
                <a:cubicBezTo>
                  <a:pt x="143" y="36"/>
                  <a:pt x="142" y="35"/>
                  <a:pt x="141" y="34"/>
                </a:cubicBezTo>
                <a:cubicBezTo>
                  <a:pt x="140" y="34"/>
                  <a:pt x="140" y="34"/>
                  <a:pt x="139" y="33"/>
                </a:cubicBezTo>
                <a:cubicBezTo>
                  <a:pt x="141" y="35"/>
                  <a:pt x="140" y="38"/>
                  <a:pt x="141" y="39"/>
                </a:cubicBezTo>
                <a:cubicBezTo>
                  <a:pt x="143" y="46"/>
                  <a:pt x="143" y="49"/>
                  <a:pt x="140" y="56"/>
                </a:cubicBezTo>
                <a:cubicBezTo>
                  <a:pt x="135" y="67"/>
                  <a:pt x="127" y="77"/>
                  <a:pt x="122" y="88"/>
                </a:cubicBezTo>
                <a:cubicBezTo>
                  <a:pt x="120" y="93"/>
                  <a:pt x="118" y="107"/>
                  <a:pt x="110" y="101"/>
                </a:cubicBezTo>
                <a:cubicBezTo>
                  <a:pt x="108" y="100"/>
                  <a:pt x="105" y="96"/>
                  <a:pt x="103" y="94"/>
                </a:cubicBezTo>
                <a:cubicBezTo>
                  <a:pt x="95" y="87"/>
                  <a:pt x="109" y="75"/>
                  <a:pt x="114" y="69"/>
                </a:cubicBezTo>
                <a:cubicBezTo>
                  <a:pt x="121" y="58"/>
                  <a:pt x="127" y="47"/>
                  <a:pt x="130" y="34"/>
                </a:cubicBezTo>
                <a:cubicBezTo>
                  <a:pt x="130" y="34"/>
                  <a:pt x="130" y="34"/>
                  <a:pt x="130" y="34"/>
                </a:cubicBezTo>
                <a:cubicBezTo>
                  <a:pt x="128" y="36"/>
                  <a:pt x="127" y="37"/>
                  <a:pt x="126" y="38"/>
                </a:cubicBezTo>
                <a:cubicBezTo>
                  <a:pt x="132" y="29"/>
                  <a:pt x="133" y="23"/>
                  <a:pt x="133" y="20"/>
                </a:cubicBezTo>
                <a:cubicBezTo>
                  <a:pt x="133" y="20"/>
                  <a:pt x="133" y="20"/>
                  <a:pt x="133" y="20"/>
                </a:cubicBezTo>
                <a:cubicBezTo>
                  <a:pt x="129" y="22"/>
                  <a:pt x="129" y="27"/>
                  <a:pt x="127" y="31"/>
                </a:cubicBezTo>
                <a:cubicBezTo>
                  <a:pt x="124" y="40"/>
                  <a:pt x="119" y="49"/>
                  <a:pt x="113" y="57"/>
                </a:cubicBezTo>
                <a:cubicBezTo>
                  <a:pt x="108" y="65"/>
                  <a:pt x="97" y="84"/>
                  <a:pt x="85" y="79"/>
                </a:cubicBezTo>
                <a:cubicBezTo>
                  <a:pt x="78" y="76"/>
                  <a:pt x="80" y="70"/>
                  <a:pt x="83" y="64"/>
                </a:cubicBezTo>
                <a:cubicBezTo>
                  <a:pt x="87" y="58"/>
                  <a:pt x="91" y="52"/>
                  <a:pt x="94" y="45"/>
                </a:cubicBezTo>
                <a:cubicBezTo>
                  <a:pt x="98" y="39"/>
                  <a:pt x="99" y="31"/>
                  <a:pt x="104" y="26"/>
                </a:cubicBezTo>
                <a:cubicBezTo>
                  <a:pt x="109" y="20"/>
                  <a:pt x="117" y="18"/>
                  <a:pt x="123" y="13"/>
                </a:cubicBezTo>
                <a:cubicBezTo>
                  <a:pt x="113" y="13"/>
                  <a:pt x="101" y="23"/>
                  <a:pt x="101" y="23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13" y="0"/>
                  <a:pt x="91" y="4"/>
                  <a:pt x="91" y="4"/>
                </a:cubicBezTo>
                <a:cubicBezTo>
                  <a:pt x="89" y="4"/>
                  <a:pt x="86" y="6"/>
                  <a:pt x="83" y="7"/>
                </a:cubicBezTo>
                <a:cubicBezTo>
                  <a:pt x="83" y="7"/>
                  <a:pt x="83" y="7"/>
                  <a:pt x="83" y="7"/>
                </a:cubicBezTo>
                <a:cubicBezTo>
                  <a:pt x="88" y="7"/>
                  <a:pt x="99" y="7"/>
                  <a:pt x="99" y="11"/>
                </a:cubicBezTo>
                <a:cubicBezTo>
                  <a:pt x="98" y="15"/>
                  <a:pt x="98" y="16"/>
                  <a:pt x="96" y="21"/>
                </a:cubicBezTo>
                <a:cubicBezTo>
                  <a:pt x="94" y="25"/>
                  <a:pt x="93" y="28"/>
                  <a:pt x="91" y="31"/>
                </a:cubicBezTo>
                <a:cubicBezTo>
                  <a:pt x="89" y="37"/>
                  <a:pt x="86" y="43"/>
                  <a:pt x="83" y="49"/>
                </a:cubicBezTo>
                <a:cubicBezTo>
                  <a:pt x="78" y="57"/>
                  <a:pt x="73" y="68"/>
                  <a:pt x="63" y="72"/>
                </a:cubicBezTo>
                <a:cubicBezTo>
                  <a:pt x="54" y="75"/>
                  <a:pt x="54" y="65"/>
                  <a:pt x="48" y="62"/>
                </a:cubicBezTo>
                <a:cubicBezTo>
                  <a:pt x="47" y="63"/>
                  <a:pt x="47" y="63"/>
                  <a:pt x="47" y="64"/>
                </a:cubicBezTo>
                <a:cubicBezTo>
                  <a:pt x="46" y="65"/>
                  <a:pt x="46" y="66"/>
                  <a:pt x="45" y="67"/>
                </a:cubicBezTo>
                <a:cubicBezTo>
                  <a:pt x="45" y="66"/>
                  <a:pt x="45" y="66"/>
                  <a:pt x="45" y="66"/>
                </a:cubicBezTo>
                <a:cubicBezTo>
                  <a:pt x="45" y="67"/>
                  <a:pt x="44" y="68"/>
                  <a:pt x="45" y="68"/>
                </a:cubicBezTo>
                <a:cubicBezTo>
                  <a:pt x="49" y="75"/>
                  <a:pt x="46" y="86"/>
                  <a:pt x="44" y="95"/>
                </a:cubicBezTo>
                <a:cubicBezTo>
                  <a:pt x="45" y="99"/>
                  <a:pt x="46" y="104"/>
                  <a:pt x="46" y="108"/>
                </a:cubicBezTo>
                <a:cubicBezTo>
                  <a:pt x="48" y="119"/>
                  <a:pt x="50" y="131"/>
                  <a:pt x="48" y="142"/>
                </a:cubicBezTo>
                <a:cubicBezTo>
                  <a:pt x="49" y="147"/>
                  <a:pt x="48" y="153"/>
                  <a:pt x="43" y="156"/>
                </a:cubicBezTo>
                <a:cubicBezTo>
                  <a:pt x="38" y="158"/>
                  <a:pt x="29" y="161"/>
                  <a:pt x="22" y="160"/>
                </a:cubicBezTo>
                <a:cubicBezTo>
                  <a:pt x="23" y="159"/>
                  <a:pt x="23" y="159"/>
                  <a:pt x="23" y="159"/>
                </a:cubicBezTo>
                <a:cubicBezTo>
                  <a:pt x="22" y="159"/>
                  <a:pt x="21" y="158"/>
                  <a:pt x="20" y="158"/>
                </a:cubicBezTo>
                <a:cubicBezTo>
                  <a:pt x="19" y="158"/>
                  <a:pt x="19" y="158"/>
                  <a:pt x="18" y="158"/>
                </a:cubicBezTo>
                <a:cubicBezTo>
                  <a:pt x="17" y="158"/>
                  <a:pt x="16" y="157"/>
                  <a:pt x="16" y="156"/>
                </a:cubicBezTo>
                <a:cubicBezTo>
                  <a:pt x="15" y="154"/>
                  <a:pt x="14" y="152"/>
                  <a:pt x="14" y="149"/>
                </a:cubicBezTo>
                <a:cubicBezTo>
                  <a:pt x="8" y="133"/>
                  <a:pt x="15" y="113"/>
                  <a:pt x="22" y="98"/>
                </a:cubicBezTo>
                <a:cubicBezTo>
                  <a:pt x="22" y="98"/>
                  <a:pt x="22" y="97"/>
                  <a:pt x="21" y="97"/>
                </a:cubicBezTo>
                <a:cubicBezTo>
                  <a:pt x="20" y="98"/>
                  <a:pt x="20" y="99"/>
                  <a:pt x="20" y="100"/>
                </a:cubicBezTo>
                <a:cubicBezTo>
                  <a:pt x="14" y="116"/>
                  <a:pt x="10" y="133"/>
                  <a:pt x="7" y="145"/>
                </a:cubicBezTo>
                <a:cubicBezTo>
                  <a:pt x="5" y="150"/>
                  <a:pt x="4" y="154"/>
                  <a:pt x="4" y="158"/>
                </a:cubicBezTo>
                <a:cubicBezTo>
                  <a:pt x="4" y="158"/>
                  <a:pt x="4" y="158"/>
                  <a:pt x="4" y="158"/>
                </a:cubicBezTo>
                <a:cubicBezTo>
                  <a:pt x="3" y="166"/>
                  <a:pt x="4" y="170"/>
                  <a:pt x="4" y="172"/>
                </a:cubicBezTo>
                <a:cubicBezTo>
                  <a:pt x="4" y="172"/>
                  <a:pt x="4" y="172"/>
                  <a:pt x="4" y="172"/>
                </a:cubicBezTo>
                <a:cubicBezTo>
                  <a:pt x="5" y="173"/>
                  <a:pt x="5" y="173"/>
                  <a:pt x="5" y="173"/>
                </a:cubicBezTo>
                <a:cubicBezTo>
                  <a:pt x="0" y="185"/>
                  <a:pt x="0" y="185"/>
                  <a:pt x="0" y="185"/>
                </a:cubicBezTo>
                <a:cubicBezTo>
                  <a:pt x="48" y="215"/>
                  <a:pt x="48" y="215"/>
                  <a:pt x="48" y="215"/>
                </a:cubicBezTo>
                <a:cubicBezTo>
                  <a:pt x="61" y="202"/>
                  <a:pt x="61" y="202"/>
                  <a:pt x="61" y="202"/>
                </a:cubicBezTo>
                <a:cubicBezTo>
                  <a:pt x="61" y="202"/>
                  <a:pt x="105" y="189"/>
                  <a:pt x="116" y="132"/>
                </a:cubicBezTo>
                <a:cubicBezTo>
                  <a:pt x="122" y="103"/>
                  <a:pt x="132" y="82"/>
                  <a:pt x="140" y="67"/>
                </a:cubicBezTo>
                <a:cubicBezTo>
                  <a:pt x="142" y="60"/>
                  <a:pt x="145" y="54"/>
                  <a:pt x="147" y="47"/>
                </a:cubicBezTo>
                <a:close/>
                <a:moveTo>
                  <a:pt x="102" y="139"/>
                </a:moveTo>
                <a:cubicBezTo>
                  <a:pt x="101" y="145"/>
                  <a:pt x="99" y="151"/>
                  <a:pt x="97" y="157"/>
                </a:cubicBezTo>
                <a:cubicBezTo>
                  <a:pt x="96" y="161"/>
                  <a:pt x="95" y="167"/>
                  <a:pt x="92" y="171"/>
                </a:cubicBezTo>
                <a:cubicBezTo>
                  <a:pt x="78" y="191"/>
                  <a:pt x="52" y="178"/>
                  <a:pt x="55" y="155"/>
                </a:cubicBezTo>
                <a:cubicBezTo>
                  <a:pt x="55" y="152"/>
                  <a:pt x="56" y="150"/>
                  <a:pt x="58" y="148"/>
                </a:cubicBezTo>
                <a:cubicBezTo>
                  <a:pt x="55" y="139"/>
                  <a:pt x="53" y="130"/>
                  <a:pt x="52" y="121"/>
                </a:cubicBezTo>
                <a:cubicBezTo>
                  <a:pt x="50" y="112"/>
                  <a:pt x="48" y="101"/>
                  <a:pt x="55" y="94"/>
                </a:cubicBezTo>
                <a:cubicBezTo>
                  <a:pt x="60" y="88"/>
                  <a:pt x="69" y="88"/>
                  <a:pt x="75" y="92"/>
                </a:cubicBezTo>
                <a:cubicBezTo>
                  <a:pt x="81" y="95"/>
                  <a:pt x="82" y="103"/>
                  <a:pt x="87" y="107"/>
                </a:cubicBezTo>
                <a:cubicBezTo>
                  <a:pt x="90" y="109"/>
                  <a:pt x="94" y="109"/>
                  <a:pt x="97" y="111"/>
                </a:cubicBezTo>
                <a:cubicBezTo>
                  <a:pt x="104" y="118"/>
                  <a:pt x="102" y="131"/>
                  <a:pt x="102" y="139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4" name="íṩ1iḍé">
            <a:extLst>
              <a:ext uri="{FF2B5EF4-FFF2-40B4-BE49-F238E27FC236}">
                <a16:creationId xmlns:a16="http://schemas.microsoft.com/office/drawing/2014/main" id="{5BA45A3B-8EF4-42A4-B687-EA2C984B2D1B}"/>
              </a:ext>
            </a:extLst>
          </p:cNvPr>
          <p:cNvSpPr>
            <a:spLocks/>
          </p:cNvSpPr>
          <p:nvPr/>
        </p:nvSpPr>
        <p:spPr bwMode="auto">
          <a:xfrm>
            <a:off x="7414229" y="2015576"/>
            <a:ext cx="532176" cy="603018"/>
          </a:xfrm>
          <a:custGeom>
            <a:avLst/>
            <a:gdLst/>
            <a:ahLst/>
            <a:cxnLst>
              <a:cxn ang="0">
                <a:pos x="313" y="0"/>
              </a:cxn>
              <a:cxn ang="0">
                <a:pos x="80" y="324"/>
              </a:cxn>
              <a:cxn ang="0">
                <a:pos x="0" y="356"/>
              </a:cxn>
              <a:cxn ang="0">
                <a:pos x="2" y="363"/>
              </a:cxn>
              <a:cxn ang="0">
                <a:pos x="44" y="362"/>
              </a:cxn>
              <a:cxn ang="0">
                <a:pos x="44" y="362"/>
              </a:cxn>
              <a:cxn ang="0">
                <a:pos x="64" y="356"/>
              </a:cxn>
              <a:cxn ang="0">
                <a:pos x="116" y="393"/>
              </a:cxn>
              <a:cxn ang="0">
                <a:pos x="119" y="408"/>
              </a:cxn>
              <a:cxn ang="0">
                <a:pos x="119" y="408"/>
              </a:cxn>
              <a:cxn ang="0">
                <a:pos x="122" y="417"/>
              </a:cxn>
              <a:cxn ang="0">
                <a:pos x="150" y="348"/>
              </a:cxn>
              <a:cxn ang="0">
                <a:pos x="363" y="42"/>
              </a:cxn>
              <a:cxn ang="0">
                <a:pos x="313" y="0"/>
              </a:cxn>
            </a:cxnLst>
            <a:rect l="0" t="0" r="r" b="b"/>
            <a:pathLst>
              <a:path w="368" h="417">
                <a:moveTo>
                  <a:pt x="313" y="0"/>
                </a:moveTo>
                <a:cubicBezTo>
                  <a:pt x="80" y="324"/>
                  <a:pt x="80" y="324"/>
                  <a:pt x="80" y="324"/>
                </a:cubicBezTo>
                <a:cubicBezTo>
                  <a:pt x="80" y="324"/>
                  <a:pt x="58" y="356"/>
                  <a:pt x="0" y="356"/>
                </a:cubicBezTo>
                <a:cubicBezTo>
                  <a:pt x="1" y="358"/>
                  <a:pt x="2" y="360"/>
                  <a:pt x="2" y="363"/>
                </a:cubicBezTo>
                <a:cubicBezTo>
                  <a:pt x="16" y="360"/>
                  <a:pt x="30" y="360"/>
                  <a:pt x="44" y="362"/>
                </a:cubicBezTo>
                <a:cubicBezTo>
                  <a:pt x="44" y="362"/>
                  <a:pt x="44" y="362"/>
                  <a:pt x="44" y="362"/>
                </a:cubicBezTo>
                <a:cubicBezTo>
                  <a:pt x="50" y="359"/>
                  <a:pt x="57" y="357"/>
                  <a:pt x="64" y="356"/>
                </a:cubicBezTo>
                <a:cubicBezTo>
                  <a:pt x="90" y="355"/>
                  <a:pt x="108" y="371"/>
                  <a:pt x="116" y="393"/>
                </a:cubicBezTo>
                <a:cubicBezTo>
                  <a:pt x="118" y="398"/>
                  <a:pt x="118" y="403"/>
                  <a:pt x="119" y="408"/>
                </a:cubicBezTo>
                <a:cubicBezTo>
                  <a:pt x="119" y="408"/>
                  <a:pt x="119" y="408"/>
                  <a:pt x="119" y="408"/>
                </a:cubicBezTo>
                <a:cubicBezTo>
                  <a:pt x="120" y="410"/>
                  <a:pt x="120" y="415"/>
                  <a:pt x="122" y="417"/>
                </a:cubicBezTo>
                <a:cubicBezTo>
                  <a:pt x="122" y="391"/>
                  <a:pt x="140" y="363"/>
                  <a:pt x="150" y="348"/>
                </a:cubicBezTo>
                <a:cubicBezTo>
                  <a:pt x="161" y="331"/>
                  <a:pt x="323" y="157"/>
                  <a:pt x="363" y="42"/>
                </a:cubicBezTo>
                <a:cubicBezTo>
                  <a:pt x="363" y="42"/>
                  <a:pt x="368" y="32"/>
                  <a:pt x="313" y="0"/>
                </a:cubicBezTo>
                <a:close/>
              </a:path>
            </a:pathLst>
          </a:cu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5" name="íṥľîḋè">
            <a:extLst>
              <a:ext uri="{FF2B5EF4-FFF2-40B4-BE49-F238E27FC236}">
                <a16:creationId xmlns:a16="http://schemas.microsoft.com/office/drawing/2014/main" id="{648F3C72-537F-4D5C-AB2D-113BEACE496E}"/>
              </a:ext>
            </a:extLst>
          </p:cNvPr>
          <p:cNvSpPr>
            <a:spLocks/>
          </p:cNvSpPr>
          <p:nvPr/>
        </p:nvSpPr>
        <p:spPr bwMode="auto">
          <a:xfrm>
            <a:off x="7414229" y="2057515"/>
            <a:ext cx="527831" cy="574114"/>
          </a:xfrm>
          <a:custGeom>
            <a:avLst/>
            <a:gdLst/>
            <a:ahLst/>
            <a:cxnLst>
              <a:cxn ang="0">
                <a:pos x="354" y="0"/>
              </a:cxn>
              <a:cxn ang="0">
                <a:pos x="244" y="185"/>
              </a:cxn>
              <a:cxn ang="0">
                <a:pos x="194" y="237"/>
              </a:cxn>
              <a:cxn ang="0">
                <a:pos x="169" y="263"/>
              </a:cxn>
              <a:cxn ang="0">
                <a:pos x="148" y="287"/>
              </a:cxn>
              <a:cxn ang="0">
                <a:pos x="113" y="280"/>
              </a:cxn>
              <a:cxn ang="0">
                <a:pos x="74" y="290"/>
              </a:cxn>
              <a:cxn ang="0">
                <a:pos x="42" y="319"/>
              </a:cxn>
              <a:cxn ang="0">
                <a:pos x="43" y="321"/>
              </a:cxn>
              <a:cxn ang="0">
                <a:pos x="0" y="327"/>
              </a:cxn>
              <a:cxn ang="0">
                <a:pos x="2" y="334"/>
              </a:cxn>
              <a:cxn ang="0">
                <a:pos x="44" y="333"/>
              </a:cxn>
              <a:cxn ang="0">
                <a:pos x="44" y="333"/>
              </a:cxn>
              <a:cxn ang="0">
                <a:pos x="64" y="327"/>
              </a:cxn>
              <a:cxn ang="0">
                <a:pos x="91" y="334"/>
              </a:cxn>
              <a:cxn ang="0">
                <a:pos x="98" y="339"/>
              </a:cxn>
              <a:cxn ang="0">
                <a:pos x="116" y="364"/>
              </a:cxn>
              <a:cxn ang="0">
                <a:pos x="119" y="379"/>
              </a:cxn>
              <a:cxn ang="0">
                <a:pos x="118" y="378"/>
              </a:cxn>
              <a:cxn ang="0">
                <a:pos x="120" y="397"/>
              </a:cxn>
              <a:cxn ang="0">
                <a:pos x="150" y="319"/>
              </a:cxn>
              <a:cxn ang="0">
                <a:pos x="363" y="13"/>
              </a:cxn>
              <a:cxn ang="0">
                <a:pos x="354" y="0"/>
              </a:cxn>
            </a:cxnLst>
            <a:rect l="0" t="0" r="r" b="b"/>
            <a:pathLst>
              <a:path w="365" h="397">
                <a:moveTo>
                  <a:pt x="354" y="0"/>
                </a:moveTo>
                <a:cubicBezTo>
                  <a:pt x="322" y="62"/>
                  <a:pt x="292" y="131"/>
                  <a:pt x="244" y="185"/>
                </a:cubicBezTo>
                <a:cubicBezTo>
                  <a:pt x="228" y="203"/>
                  <a:pt x="211" y="220"/>
                  <a:pt x="194" y="237"/>
                </a:cubicBezTo>
                <a:cubicBezTo>
                  <a:pt x="185" y="246"/>
                  <a:pt x="177" y="255"/>
                  <a:pt x="169" y="263"/>
                </a:cubicBezTo>
                <a:cubicBezTo>
                  <a:pt x="162" y="271"/>
                  <a:pt x="157" y="280"/>
                  <a:pt x="148" y="287"/>
                </a:cubicBezTo>
                <a:cubicBezTo>
                  <a:pt x="140" y="295"/>
                  <a:pt x="124" y="277"/>
                  <a:pt x="113" y="280"/>
                </a:cubicBezTo>
                <a:cubicBezTo>
                  <a:pt x="100" y="284"/>
                  <a:pt x="88" y="287"/>
                  <a:pt x="74" y="290"/>
                </a:cubicBezTo>
                <a:cubicBezTo>
                  <a:pt x="63" y="293"/>
                  <a:pt x="52" y="314"/>
                  <a:pt x="42" y="319"/>
                </a:cubicBezTo>
                <a:cubicBezTo>
                  <a:pt x="42" y="320"/>
                  <a:pt x="43" y="320"/>
                  <a:pt x="43" y="321"/>
                </a:cubicBezTo>
                <a:cubicBezTo>
                  <a:pt x="29" y="323"/>
                  <a:pt x="15" y="325"/>
                  <a:pt x="0" y="327"/>
                </a:cubicBezTo>
                <a:cubicBezTo>
                  <a:pt x="1" y="329"/>
                  <a:pt x="2" y="331"/>
                  <a:pt x="2" y="334"/>
                </a:cubicBezTo>
                <a:cubicBezTo>
                  <a:pt x="16" y="331"/>
                  <a:pt x="30" y="331"/>
                  <a:pt x="44" y="333"/>
                </a:cubicBezTo>
                <a:cubicBezTo>
                  <a:pt x="44" y="333"/>
                  <a:pt x="44" y="333"/>
                  <a:pt x="44" y="333"/>
                </a:cubicBezTo>
                <a:cubicBezTo>
                  <a:pt x="50" y="330"/>
                  <a:pt x="57" y="328"/>
                  <a:pt x="64" y="327"/>
                </a:cubicBezTo>
                <a:cubicBezTo>
                  <a:pt x="74" y="327"/>
                  <a:pt x="83" y="329"/>
                  <a:pt x="91" y="334"/>
                </a:cubicBezTo>
                <a:cubicBezTo>
                  <a:pt x="94" y="335"/>
                  <a:pt x="96" y="337"/>
                  <a:pt x="98" y="339"/>
                </a:cubicBezTo>
                <a:cubicBezTo>
                  <a:pt x="106" y="345"/>
                  <a:pt x="112" y="354"/>
                  <a:pt x="116" y="364"/>
                </a:cubicBezTo>
                <a:cubicBezTo>
                  <a:pt x="118" y="369"/>
                  <a:pt x="118" y="374"/>
                  <a:pt x="119" y="379"/>
                </a:cubicBezTo>
                <a:cubicBezTo>
                  <a:pt x="119" y="379"/>
                  <a:pt x="118" y="378"/>
                  <a:pt x="118" y="378"/>
                </a:cubicBezTo>
                <a:cubicBezTo>
                  <a:pt x="119" y="380"/>
                  <a:pt x="119" y="395"/>
                  <a:pt x="120" y="397"/>
                </a:cubicBezTo>
                <a:cubicBezTo>
                  <a:pt x="121" y="391"/>
                  <a:pt x="126" y="355"/>
                  <a:pt x="150" y="319"/>
                </a:cubicBezTo>
                <a:cubicBezTo>
                  <a:pt x="161" y="302"/>
                  <a:pt x="323" y="128"/>
                  <a:pt x="363" y="13"/>
                </a:cubicBezTo>
                <a:cubicBezTo>
                  <a:pt x="363" y="13"/>
                  <a:pt x="365" y="9"/>
                  <a:pt x="354" y="0"/>
                </a:cubicBezTo>
                <a:close/>
              </a:path>
            </a:pathLst>
          </a:custGeom>
          <a:solidFill>
            <a:srgbClr val="DDDAD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6" name="îŝľïḑê">
            <a:extLst>
              <a:ext uri="{FF2B5EF4-FFF2-40B4-BE49-F238E27FC236}">
                <a16:creationId xmlns:a16="http://schemas.microsoft.com/office/drawing/2014/main" id="{B7CFA095-B3B5-4568-8BAA-413A5DDA5F55}"/>
              </a:ext>
            </a:extLst>
          </p:cNvPr>
          <p:cNvSpPr>
            <a:spLocks/>
          </p:cNvSpPr>
          <p:nvPr/>
        </p:nvSpPr>
        <p:spPr bwMode="auto">
          <a:xfrm>
            <a:off x="7853834" y="1999706"/>
            <a:ext cx="101259" cy="95402"/>
          </a:xfrm>
          <a:custGeom>
            <a:avLst/>
            <a:gdLst/>
            <a:ahLst/>
            <a:cxnLst>
              <a:cxn ang="0">
                <a:pos x="69" y="37"/>
              </a:cxn>
              <a:cxn ang="0">
                <a:pos x="58" y="27"/>
              </a:cxn>
              <a:cxn ang="0">
                <a:pos x="14" y="0"/>
              </a:cxn>
              <a:cxn ang="0">
                <a:pos x="13" y="1"/>
              </a:cxn>
              <a:cxn ang="0">
                <a:pos x="3" y="24"/>
              </a:cxn>
              <a:cxn ang="0">
                <a:pos x="0" y="30"/>
              </a:cxn>
              <a:cxn ang="0">
                <a:pos x="48" y="66"/>
              </a:cxn>
              <a:cxn ang="0">
                <a:pos x="59" y="50"/>
              </a:cxn>
              <a:cxn ang="0">
                <a:pos x="65" y="42"/>
              </a:cxn>
              <a:cxn ang="0">
                <a:pos x="68" y="39"/>
              </a:cxn>
              <a:cxn ang="0">
                <a:pos x="69" y="37"/>
              </a:cxn>
            </a:cxnLst>
            <a:rect l="0" t="0" r="r" b="b"/>
            <a:pathLst>
              <a:path w="70" h="66">
                <a:moveTo>
                  <a:pt x="69" y="37"/>
                </a:moveTo>
                <a:cubicBezTo>
                  <a:pt x="67" y="34"/>
                  <a:pt x="63" y="30"/>
                  <a:pt x="58" y="27"/>
                </a:cubicBezTo>
                <a:cubicBezTo>
                  <a:pt x="41" y="17"/>
                  <a:pt x="25" y="2"/>
                  <a:pt x="14" y="0"/>
                </a:cubicBezTo>
                <a:cubicBezTo>
                  <a:pt x="14" y="0"/>
                  <a:pt x="14" y="1"/>
                  <a:pt x="13" y="1"/>
                </a:cubicBezTo>
                <a:cubicBezTo>
                  <a:pt x="10" y="9"/>
                  <a:pt x="8" y="17"/>
                  <a:pt x="3" y="24"/>
                </a:cubicBezTo>
                <a:cubicBezTo>
                  <a:pt x="2" y="26"/>
                  <a:pt x="1" y="28"/>
                  <a:pt x="0" y="30"/>
                </a:cubicBezTo>
                <a:cubicBezTo>
                  <a:pt x="11" y="35"/>
                  <a:pt x="39" y="50"/>
                  <a:pt x="48" y="66"/>
                </a:cubicBezTo>
                <a:cubicBezTo>
                  <a:pt x="50" y="63"/>
                  <a:pt x="56" y="53"/>
                  <a:pt x="59" y="50"/>
                </a:cubicBezTo>
                <a:cubicBezTo>
                  <a:pt x="61" y="48"/>
                  <a:pt x="63" y="45"/>
                  <a:pt x="65" y="42"/>
                </a:cubicBezTo>
                <a:cubicBezTo>
                  <a:pt x="66" y="41"/>
                  <a:pt x="70" y="34"/>
                  <a:pt x="68" y="39"/>
                </a:cubicBezTo>
                <a:cubicBezTo>
                  <a:pt x="68" y="38"/>
                  <a:pt x="69" y="38"/>
                  <a:pt x="69" y="37"/>
                </a:cubicBezTo>
                <a:close/>
              </a:path>
            </a:pathLst>
          </a:custGeom>
          <a:solidFill>
            <a:srgbClr val="DDDAD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7" name="ïS1íďè">
            <a:extLst>
              <a:ext uri="{FF2B5EF4-FFF2-40B4-BE49-F238E27FC236}">
                <a16:creationId xmlns:a16="http://schemas.microsoft.com/office/drawing/2014/main" id="{CFB61426-CC07-4F46-905B-646E7963D2A7}"/>
              </a:ext>
            </a:extLst>
          </p:cNvPr>
          <p:cNvSpPr>
            <a:spLocks/>
          </p:cNvSpPr>
          <p:nvPr/>
        </p:nvSpPr>
        <p:spPr bwMode="auto">
          <a:xfrm>
            <a:off x="7845146" y="1972314"/>
            <a:ext cx="117127" cy="112783"/>
          </a:xfrm>
          <a:custGeom>
            <a:avLst/>
            <a:gdLst/>
            <a:ahLst/>
            <a:cxnLst>
              <a:cxn ang="0">
                <a:pos x="65" y="77"/>
              </a:cxn>
              <a:cxn ang="0">
                <a:pos x="74" y="71"/>
              </a:cxn>
              <a:cxn ang="0">
                <a:pos x="78" y="52"/>
              </a:cxn>
              <a:cxn ang="0">
                <a:pos x="64" y="38"/>
              </a:cxn>
              <a:cxn ang="0">
                <a:pos x="10" y="15"/>
              </a:cxn>
              <a:cxn ang="0">
                <a:pos x="0" y="38"/>
              </a:cxn>
              <a:cxn ang="0">
                <a:pos x="65" y="77"/>
              </a:cxn>
            </a:cxnLst>
            <a:rect l="0" t="0" r="r" b="b"/>
            <a:pathLst>
              <a:path w="81" h="78">
                <a:moveTo>
                  <a:pt x="65" y="77"/>
                </a:moveTo>
                <a:cubicBezTo>
                  <a:pt x="65" y="77"/>
                  <a:pt x="69" y="78"/>
                  <a:pt x="74" y="71"/>
                </a:cubicBezTo>
                <a:cubicBezTo>
                  <a:pt x="77" y="66"/>
                  <a:pt x="81" y="55"/>
                  <a:pt x="78" y="52"/>
                </a:cubicBezTo>
                <a:cubicBezTo>
                  <a:pt x="76" y="49"/>
                  <a:pt x="72" y="43"/>
                  <a:pt x="64" y="38"/>
                </a:cubicBezTo>
                <a:cubicBezTo>
                  <a:pt x="41" y="24"/>
                  <a:pt x="18" y="0"/>
                  <a:pt x="10" y="15"/>
                </a:cubicBezTo>
                <a:cubicBezTo>
                  <a:pt x="2" y="30"/>
                  <a:pt x="0" y="38"/>
                  <a:pt x="0" y="38"/>
                </a:cubicBezTo>
                <a:cubicBezTo>
                  <a:pt x="0" y="38"/>
                  <a:pt x="50" y="57"/>
                  <a:pt x="65" y="77"/>
                </a:cubicBezTo>
                <a:close/>
              </a:path>
            </a:pathLst>
          </a:cu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8" name="íṧlïdê">
            <a:extLst>
              <a:ext uri="{FF2B5EF4-FFF2-40B4-BE49-F238E27FC236}">
                <a16:creationId xmlns:a16="http://schemas.microsoft.com/office/drawing/2014/main" id="{B8DC0019-15EC-4258-8ACE-DB0DBD5D8F03}"/>
              </a:ext>
            </a:extLst>
          </p:cNvPr>
          <p:cNvSpPr>
            <a:spLocks/>
          </p:cNvSpPr>
          <p:nvPr/>
        </p:nvSpPr>
        <p:spPr bwMode="auto">
          <a:xfrm>
            <a:off x="7311648" y="2971487"/>
            <a:ext cx="329658" cy="63192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61" y="120"/>
              </a:cxn>
              <a:cxn ang="0">
                <a:pos x="58" y="418"/>
              </a:cxn>
              <a:cxn ang="0">
                <a:pos x="105" y="437"/>
              </a:cxn>
              <a:cxn ang="0">
                <a:pos x="103" y="132"/>
              </a:cxn>
              <a:cxn ang="0">
                <a:pos x="134" y="130"/>
              </a:cxn>
              <a:cxn ang="0">
                <a:pos x="155" y="427"/>
              </a:cxn>
              <a:cxn ang="0">
                <a:pos x="188" y="402"/>
              </a:cxn>
              <a:cxn ang="0">
                <a:pos x="210" y="381"/>
              </a:cxn>
              <a:cxn ang="0">
                <a:pos x="174" y="124"/>
              </a:cxn>
              <a:cxn ang="0">
                <a:pos x="210" y="0"/>
              </a:cxn>
              <a:cxn ang="0">
                <a:pos x="11" y="0"/>
              </a:cxn>
            </a:cxnLst>
            <a:rect l="0" t="0" r="r" b="b"/>
            <a:pathLst>
              <a:path w="228" h="437">
                <a:moveTo>
                  <a:pt x="11" y="0"/>
                </a:moveTo>
                <a:cubicBezTo>
                  <a:pt x="11" y="0"/>
                  <a:pt x="0" y="108"/>
                  <a:pt x="61" y="120"/>
                </a:cubicBezTo>
                <a:cubicBezTo>
                  <a:pt x="58" y="418"/>
                  <a:pt x="58" y="418"/>
                  <a:pt x="58" y="418"/>
                </a:cubicBezTo>
                <a:cubicBezTo>
                  <a:pt x="105" y="437"/>
                  <a:pt x="105" y="437"/>
                  <a:pt x="105" y="437"/>
                </a:cubicBezTo>
                <a:cubicBezTo>
                  <a:pt x="103" y="132"/>
                  <a:pt x="103" y="132"/>
                  <a:pt x="103" y="132"/>
                </a:cubicBezTo>
                <a:cubicBezTo>
                  <a:pt x="103" y="132"/>
                  <a:pt x="124" y="135"/>
                  <a:pt x="134" y="130"/>
                </a:cubicBezTo>
                <a:cubicBezTo>
                  <a:pt x="155" y="427"/>
                  <a:pt x="155" y="427"/>
                  <a:pt x="155" y="427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210" y="381"/>
                  <a:pt x="210" y="381"/>
                  <a:pt x="210" y="381"/>
                </a:cubicBezTo>
                <a:cubicBezTo>
                  <a:pt x="174" y="124"/>
                  <a:pt x="174" y="124"/>
                  <a:pt x="174" y="124"/>
                </a:cubicBezTo>
                <a:cubicBezTo>
                  <a:pt x="174" y="124"/>
                  <a:pt x="228" y="93"/>
                  <a:pt x="210" y="0"/>
                </a:cubicBezTo>
                <a:lnTo>
                  <a:pt x="11" y="0"/>
                </a:lnTo>
                <a:close/>
              </a:path>
            </a:pathLst>
          </a:custGeom>
          <a:solidFill>
            <a:srgbClr val="1F465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9" name="î$ľîḋê">
            <a:extLst>
              <a:ext uri="{FF2B5EF4-FFF2-40B4-BE49-F238E27FC236}">
                <a16:creationId xmlns:a16="http://schemas.microsoft.com/office/drawing/2014/main" id="{B8054761-29F7-44B1-AFA9-97F6BAC68F56}"/>
              </a:ext>
            </a:extLst>
          </p:cNvPr>
          <p:cNvSpPr>
            <a:spLocks/>
          </p:cNvSpPr>
          <p:nvPr/>
        </p:nvSpPr>
        <p:spPr bwMode="auto">
          <a:xfrm>
            <a:off x="7331862" y="2972999"/>
            <a:ext cx="309444" cy="630410"/>
          </a:xfrm>
          <a:custGeom>
            <a:avLst/>
            <a:gdLst/>
            <a:ahLst/>
            <a:cxnLst>
              <a:cxn ang="0">
                <a:pos x="142" y="153"/>
              </a:cxn>
              <a:cxn ang="0">
                <a:pos x="161" y="131"/>
              </a:cxn>
              <a:cxn ang="0">
                <a:pos x="160" y="123"/>
              </a:cxn>
              <a:cxn ang="0">
                <a:pos x="196" y="0"/>
              </a:cxn>
              <a:cxn ang="0">
                <a:pos x="196" y="5"/>
              </a:cxn>
              <a:cxn ang="0">
                <a:pos x="90" y="110"/>
              </a:cxn>
              <a:cxn ang="0">
                <a:pos x="9" y="71"/>
              </a:cxn>
              <a:cxn ang="0">
                <a:pos x="0" y="62"/>
              </a:cxn>
              <a:cxn ang="0">
                <a:pos x="47" y="119"/>
              </a:cxn>
              <a:cxn ang="0">
                <a:pos x="47" y="128"/>
              </a:cxn>
              <a:cxn ang="0">
                <a:pos x="65" y="147"/>
              </a:cxn>
              <a:cxn ang="0">
                <a:pos x="67" y="155"/>
              </a:cxn>
              <a:cxn ang="0">
                <a:pos x="69" y="165"/>
              </a:cxn>
              <a:cxn ang="0">
                <a:pos x="68" y="427"/>
              </a:cxn>
              <a:cxn ang="0">
                <a:pos x="91" y="436"/>
              </a:cxn>
              <a:cxn ang="0">
                <a:pos x="89" y="131"/>
              </a:cxn>
              <a:cxn ang="0">
                <a:pos x="120" y="129"/>
              </a:cxn>
              <a:cxn ang="0">
                <a:pos x="141" y="426"/>
              </a:cxn>
              <a:cxn ang="0">
                <a:pos x="169" y="404"/>
              </a:cxn>
              <a:cxn ang="0">
                <a:pos x="167" y="394"/>
              </a:cxn>
              <a:cxn ang="0">
                <a:pos x="142" y="153"/>
              </a:cxn>
            </a:cxnLst>
            <a:rect l="0" t="0" r="r" b="b"/>
            <a:pathLst>
              <a:path w="214" h="436">
                <a:moveTo>
                  <a:pt x="142" y="153"/>
                </a:moveTo>
                <a:cubicBezTo>
                  <a:pt x="142" y="140"/>
                  <a:pt x="151" y="133"/>
                  <a:pt x="161" y="131"/>
                </a:cubicBezTo>
                <a:cubicBezTo>
                  <a:pt x="160" y="123"/>
                  <a:pt x="160" y="123"/>
                  <a:pt x="160" y="123"/>
                </a:cubicBezTo>
                <a:cubicBezTo>
                  <a:pt x="160" y="123"/>
                  <a:pt x="214" y="93"/>
                  <a:pt x="196" y="0"/>
                </a:cubicBezTo>
                <a:cubicBezTo>
                  <a:pt x="196" y="2"/>
                  <a:pt x="196" y="3"/>
                  <a:pt x="196" y="5"/>
                </a:cubicBezTo>
                <a:cubicBezTo>
                  <a:pt x="196" y="63"/>
                  <a:pt x="147" y="110"/>
                  <a:pt x="90" y="110"/>
                </a:cubicBezTo>
                <a:cubicBezTo>
                  <a:pt x="58" y="109"/>
                  <a:pt x="29" y="94"/>
                  <a:pt x="9" y="71"/>
                </a:cubicBezTo>
                <a:cubicBezTo>
                  <a:pt x="6" y="68"/>
                  <a:pt x="3" y="65"/>
                  <a:pt x="0" y="62"/>
                </a:cubicBezTo>
                <a:cubicBezTo>
                  <a:pt x="6" y="88"/>
                  <a:pt x="19" y="113"/>
                  <a:pt x="47" y="119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56" y="129"/>
                  <a:pt x="65" y="135"/>
                  <a:pt x="65" y="147"/>
                </a:cubicBezTo>
                <a:cubicBezTo>
                  <a:pt x="66" y="149"/>
                  <a:pt x="67" y="152"/>
                  <a:pt x="67" y="155"/>
                </a:cubicBezTo>
                <a:cubicBezTo>
                  <a:pt x="68" y="158"/>
                  <a:pt x="69" y="161"/>
                  <a:pt x="69" y="165"/>
                </a:cubicBezTo>
                <a:cubicBezTo>
                  <a:pt x="68" y="252"/>
                  <a:pt x="68" y="339"/>
                  <a:pt x="68" y="427"/>
                </a:cubicBezTo>
                <a:cubicBezTo>
                  <a:pt x="91" y="436"/>
                  <a:pt x="91" y="436"/>
                  <a:pt x="91" y="436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9" y="131"/>
                  <a:pt x="110" y="134"/>
                  <a:pt x="120" y="129"/>
                </a:cubicBezTo>
                <a:cubicBezTo>
                  <a:pt x="141" y="426"/>
                  <a:pt x="141" y="426"/>
                  <a:pt x="141" y="426"/>
                </a:cubicBezTo>
                <a:cubicBezTo>
                  <a:pt x="169" y="404"/>
                  <a:pt x="169" y="404"/>
                  <a:pt x="169" y="404"/>
                </a:cubicBezTo>
                <a:cubicBezTo>
                  <a:pt x="168" y="401"/>
                  <a:pt x="167" y="398"/>
                  <a:pt x="167" y="394"/>
                </a:cubicBezTo>
                <a:cubicBezTo>
                  <a:pt x="162" y="313"/>
                  <a:pt x="138" y="235"/>
                  <a:pt x="142" y="153"/>
                </a:cubicBezTo>
                <a:close/>
              </a:path>
            </a:pathLst>
          </a:custGeom>
          <a:solidFill>
            <a:srgbClr val="1B324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0" name="íṡ1iďé">
            <a:extLst>
              <a:ext uri="{FF2B5EF4-FFF2-40B4-BE49-F238E27FC236}">
                <a16:creationId xmlns:a16="http://schemas.microsoft.com/office/drawing/2014/main" id="{2E7EC8BD-0195-4BFF-B474-0A2635F1AC0F}"/>
              </a:ext>
            </a:extLst>
          </p:cNvPr>
          <p:cNvSpPr>
            <a:spLocks/>
          </p:cNvSpPr>
          <p:nvPr/>
        </p:nvSpPr>
        <p:spPr bwMode="auto">
          <a:xfrm>
            <a:off x="7326005" y="2938238"/>
            <a:ext cx="290742" cy="82367"/>
          </a:xfrm>
          <a:custGeom>
            <a:avLst/>
            <a:gdLst/>
            <a:ahLst/>
            <a:cxnLst>
              <a:cxn ang="0">
                <a:pos x="1" y="19"/>
              </a:cxn>
              <a:cxn ang="0">
                <a:pos x="0" y="31"/>
              </a:cxn>
              <a:cxn ang="0">
                <a:pos x="68" y="30"/>
              </a:cxn>
              <a:cxn ang="0">
                <a:pos x="102" y="56"/>
              </a:cxn>
              <a:cxn ang="0">
                <a:pos x="132" y="30"/>
              </a:cxn>
              <a:cxn ang="0">
                <a:pos x="201" y="28"/>
              </a:cxn>
              <a:cxn ang="0">
                <a:pos x="200" y="18"/>
              </a:cxn>
              <a:cxn ang="0">
                <a:pos x="1" y="19"/>
              </a:cxn>
            </a:cxnLst>
            <a:rect l="0" t="0" r="r" b="b"/>
            <a:pathLst>
              <a:path w="201" h="57">
                <a:moveTo>
                  <a:pt x="1" y="19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34" y="28"/>
                  <a:pt x="68" y="30"/>
                </a:cubicBezTo>
                <a:cubicBezTo>
                  <a:pt x="81" y="30"/>
                  <a:pt x="88" y="56"/>
                  <a:pt x="102" y="56"/>
                </a:cubicBezTo>
                <a:cubicBezTo>
                  <a:pt x="117" y="57"/>
                  <a:pt x="119" y="30"/>
                  <a:pt x="132" y="30"/>
                </a:cubicBezTo>
                <a:cubicBezTo>
                  <a:pt x="156" y="28"/>
                  <a:pt x="190" y="33"/>
                  <a:pt x="201" y="28"/>
                </a:cubicBezTo>
                <a:cubicBezTo>
                  <a:pt x="200" y="18"/>
                  <a:pt x="200" y="18"/>
                  <a:pt x="200" y="18"/>
                </a:cubicBezTo>
                <a:cubicBezTo>
                  <a:pt x="200" y="18"/>
                  <a:pt x="87" y="0"/>
                  <a:pt x="1" y="19"/>
                </a:cubicBezTo>
                <a:close/>
              </a:path>
            </a:pathLst>
          </a:custGeom>
          <a:solidFill>
            <a:srgbClr val="1B324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1" name="išḻídé">
            <a:extLst>
              <a:ext uri="{FF2B5EF4-FFF2-40B4-BE49-F238E27FC236}">
                <a16:creationId xmlns:a16="http://schemas.microsoft.com/office/drawing/2014/main" id="{A3953BBF-973F-4D9F-BA9C-4BC5A43578D6}"/>
              </a:ext>
            </a:extLst>
          </p:cNvPr>
          <p:cNvSpPr>
            <a:spLocks/>
          </p:cNvSpPr>
          <p:nvPr/>
        </p:nvSpPr>
        <p:spPr bwMode="auto">
          <a:xfrm>
            <a:off x="7224746" y="2491454"/>
            <a:ext cx="115806" cy="417881"/>
          </a:xfrm>
          <a:custGeom>
            <a:avLst/>
            <a:gdLst/>
            <a:ahLst/>
            <a:cxnLst>
              <a:cxn ang="0">
                <a:pos x="80" y="32"/>
              </a:cxn>
              <a:cxn ang="0">
                <a:pos x="33" y="42"/>
              </a:cxn>
              <a:cxn ang="0">
                <a:pos x="1" y="194"/>
              </a:cxn>
              <a:cxn ang="0">
                <a:pos x="74" y="282"/>
              </a:cxn>
              <a:cxn ang="0">
                <a:pos x="80" y="32"/>
              </a:cxn>
            </a:cxnLst>
            <a:rect l="0" t="0" r="r" b="b"/>
            <a:pathLst>
              <a:path w="80" h="289">
                <a:moveTo>
                  <a:pt x="80" y="32"/>
                </a:moveTo>
                <a:cubicBezTo>
                  <a:pt x="80" y="32"/>
                  <a:pt x="53" y="0"/>
                  <a:pt x="33" y="42"/>
                </a:cubicBezTo>
                <a:cubicBezTo>
                  <a:pt x="12" y="84"/>
                  <a:pt x="2" y="161"/>
                  <a:pt x="1" y="194"/>
                </a:cubicBezTo>
                <a:cubicBezTo>
                  <a:pt x="0" y="226"/>
                  <a:pt x="46" y="289"/>
                  <a:pt x="74" y="282"/>
                </a:cubicBezTo>
                <a:lnTo>
                  <a:pt x="80" y="32"/>
                </a:lnTo>
                <a:close/>
              </a:path>
            </a:pathLst>
          </a:cu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2" name="iṥ1íḓé">
            <a:extLst>
              <a:ext uri="{FF2B5EF4-FFF2-40B4-BE49-F238E27FC236}">
                <a16:creationId xmlns:a16="http://schemas.microsoft.com/office/drawing/2014/main" id="{A07CFBCB-02CA-44E3-8321-4DCD0D775175}"/>
              </a:ext>
            </a:extLst>
          </p:cNvPr>
          <p:cNvSpPr>
            <a:spLocks/>
          </p:cNvSpPr>
          <p:nvPr/>
        </p:nvSpPr>
        <p:spPr bwMode="auto">
          <a:xfrm>
            <a:off x="7224746" y="2491454"/>
            <a:ext cx="115806" cy="417881"/>
          </a:xfrm>
          <a:custGeom>
            <a:avLst/>
            <a:gdLst/>
            <a:ahLst/>
            <a:cxnLst>
              <a:cxn ang="0">
                <a:pos x="33" y="42"/>
              </a:cxn>
              <a:cxn ang="0">
                <a:pos x="32" y="43"/>
              </a:cxn>
              <a:cxn ang="0">
                <a:pos x="33" y="43"/>
              </a:cxn>
              <a:cxn ang="0">
                <a:pos x="59" y="63"/>
              </a:cxn>
              <a:cxn ang="0">
                <a:pos x="55" y="107"/>
              </a:cxn>
              <a:cxn ang="0">
                <a:pos x="51" y="147"/>
              </a:cxn>
              <a:cxn ang="0">
                <a:pos x="49" y="176"/>
              </a:cxn>
              <a:cxn ang="0">
                <a:pos x="34" y="184"/>
              </a:cxn>
              <a:cxn ang="0">
                <a:pos x="55" y="211"/>
              </a:cxn>
              <a:cxn ang="0">
                <a:pos x="55" y="263"/>
              </a:cxn>
              <a:cxn ang="0">
                <a:pos x="32" y="247"/>
              </a:cxn>
              <a:cxn ang="0">
                <a:pos x="20" y="229"/>
              </a:cxn>
              <a:cxn ang="0">
                <a:pos x="10" y="205"/>
              </a:cxn>
              <a:cxn ang="0">
                <a:pos x="1" y="194"/>
              </a:cxn>
              <a:cxn ang="0">
                <a:pos x="74" y="282"/>
              </a:cxn>
              <a:cxn ang="0">
                <a:pos x="80" y="32"/>
              </a:cxn>
              <a:cxn ang="0">
                <a:pos x="33" y="42"/>
              </a:cxn>
            </a:cxnLst>
            <a:rect l="0" t="0" r="r" b="b"/>
            <a:pathLst>
              <a:path w="80" h="289">
                <a:moveTo>
                  <a:pt x="33" y="42"/>
                </a:moveTo>
                <a:cubicBezTo>
                  <a:pt x="33" y="42"/>
                  <a:pt x="32" y="43"/>
                  <a:pt x="32" y="43"/>
                </a:cubicBezTo>
                <a:cubicBezTo>
                  <a:pt x="33" y="43"/>
                  <a:pt x="33" y="43"/>
                  <a:pt x="33" y="43"/>
                </a:cubicBezTo>
                <a:cubicBezTo>
                  <a:pt x="44" y="26"/>
                  <a:pt x="61" y="42"/>
                  <a:pt x="59" y="63"/>
                </a:cubicBezTo>
                <a:cubicBezTo>
                  <a:pt x="58" y="78"/>
                  <a:pt x="58" y="93"/>
                  <a:pt x="55" y="107"/>
                </a:cubicBezTo>
                <a:cubicBezTo>
                  <a:pt x="53" y="120"/>
                  <a:pt x="51" y="133"/>
                  <a:pt x="51" y="147"/>
                </a:cubicBezTo>
                <a:cubicBezTo>
                  <a:pt x="51" y="157"/>
                  <a:pt x="55" y="166"/>
                  <a:pt x="49" y="176"/>
                </a:cubicBezTo>
                <a:cubicBezTo>
                  <a:pt x="46" y="180"/>
                  <a:pt x="39" y="181"/>
                  <a:pt x="34" y="184"/>
                </a:cubicBezTo>
                <a:cubicBezTo>
                  <a:pt x="43" y="192"/>
                  <a:pt x="51" y="199"/>
                  <a:pt x="55" y="211"/>
                </a:cubicBezTo>
                <a:cubicBezTo>
                  <a:pt x="57" y="218"/>
                  <a:pt x="60" y="256"/>
                  <a:pt x="55" y="263"/>
                </a:cubicBezTo>
                <a:cubicBezTo>
                  <a:pt x="50" y="270"/>
                  <a:pt x="38" y="252"/>
                  <a:pt x="32" y="247"/>
                </a:cubicBezTo>
                <a:cubicBezTo>
                  <a:pt x="27" y="242"/>
                  <a:pt x="23" y="235"/>
                  <a:pt x="20" y="229"/>
                </a:cubicBezTo>
                <a:cubicBezTo>
                  <a:pt x="17" y="221"/>
                  <a:pt x="13" y="213"/>
                  <a:pt x="10" y="205"/>
                </a:cubicBezTo>
                <a:cubicBezTo>
                  <a:pt x="8" y="199"/>
                  <a:pt x="1" y="173"/>
                  <a:pt x="1" y="194"/>
                </a:cubicBezTo>
                <a:cubicBezTo>
                  <a:pt x="0" y="226"/>
                  <a:pt x="46" y="289"/>
                  <a:pt x="74" y="282"/>
                </a:cubicBezTo>
                <a:cubicBezTo>
                  <a:pt x="80" y="32"/>
                  <a:pt x="80" y="32"/>
                  <a:pt x="80" y="32"/>
                </a:cubicBezTo>
                <a:cubicBezTo>
                  <a:pt x="80" y="32"/>
                  <a:pt x="53" y="0"/>
                  <a:pt x="33" y="42"/>
                </a:cubicBezTo>
                <a:close/>
              </a:path>
            </a:pathLst>
          </a:custGeom>
          <a:solidFill>
            <a:srgbClr val="DDDAD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3" name="íSļïḑé">
            <a:extLst>
              <a:ext uri="{FF2B5EF4-FFF2-40B4-BE49-F238E27FC236}">
                <a16:creationId xmlns:a16="http://schemas.microsoft.com/office/drawing/2014/main" id="{47C22DF1-0561-4904-81FB-F090434ABA34}"/>
              </a:ext>
            </a:extLst>
          </p:cNvPr>
          <p:cNvSpPr>
            <a:spLocks/>
          </p:cNvSpPr>
          <p:nvPr/>
        </p:nvSpPr>
        <p:spPr bwMode="auto">
          <a:xfrm>
            <a:off x="7294267" y="2514502"/>
            <a:ext cx="344015" cy="456987"/>
          </a:xfrm>
          <a:custGeom>
            <a:avLst/>
            <a:gdLst/>
            <a:ahLst/>
            <a:cxnLst>
              <a:cxn ang="0">
                <a:pos x="25" y="16"/>
              </a:cxn>
              <a:cxn ang="0">
                <a:pos x="179" y="4"/>
              </a:cxn>
              <a:cxn ang="0">
                <a:pos x="198" y="26"/>
              </a:cxn>
              <a:cxn ang="0">
                <a:pos x="226" y="220"/>
              </a:cxn>
              <a:cxn ang="0">
                <a:pos x="222" y="316"/>
              </a:cxn>
              <a:cxn ang="0">
                <a:pos x="23" y="316"/>
              </a:cxn>
              <a:cxn ang="0">
                <a:pos x="25" y="16"/>
              </a:cxn>
            </a:cxnLst>
            <a:rect l="0" t="0" r="r" b="b"/>
            <a:pathLst>
              <a:path w="238" h="316">
                <a:moveTo>
                  <a:pt x="25" y="16"/>
                </a:moveTo>
                <a:cubicBezTo>
                  <a:pt x="25" y="16"/>
                  <a:pt x="59" y="0"/>
                  <a:pt x="179" y="4"/>
                </a:cubicBezTo>
                <a:cubicBezTo>
                  <a:pt x="179" y="4"/>
                  <a:pt x="194" y="8"/>
                  <a:pt x="198" y="26"/>
                </a:cubicBezTo>
                <a:cubicBezTo>
                  <a:pt x="201" y="37"/>
                  <a:pt x="206" y="131"/>
                  <a:pt x="226" y="220"/>
                </a:cubicBezTo>
                <a:cubicBezTo>
                  <a:pt x="238" y="276"/>
                  <a:pt x="222" y="316"/>
                  <a:pt x="222" y="316"/>
                </a:cubicBezTo>
                <a:cubicBezTo>
                  <a:pt x="23" y="316"/>
                  <a:pt x="23" y="316"/>
                  <a:pt x="23" y="316"/>
                </a:cubicBezTo>
                <a:cubicBezTo>
                  <a:pt x="23" y="316"/>
                  <a:pt x="0" y="47"/>
                  <a:pt x="25" y="16"/>
                </a:cubicBezTo>
                <a:close/>
              </a:path>
            </a:pathLst>
          </a:cu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4" name="íṥľíde">
            <a:extLst>
              <a:ext uri="{FF2B5EF4-FFF2-40B4-BE49-F238E27FC236}">
                <a16:creationId xmlns:a16="http://schemas.microsoft.com/office/drawing/2014/main" id="{6B50070C-B170-4502-AAA9-0CD91330083F}"/>
              </a:ext>
            </a:extLst>
          </p:cNvPr>
          <p:cNvSpPr>
            <a:spLocks/>
          </p:cNvSpPr>
          <p:nvPr/>
        </p:nvSpPr>
        <p:spPr bwMode="auto">
          <a:xfrm>
            <a:off x="7527012" y="2518846"/>
            <a:ext cx="98425" cy="347038"/>
          </a:xfrm>
          <a:custGeom>
            <a:avLst/>
            <a:gdLst/>
            <a:ahLst/>
            <a:cxnLst>
              <a:cxn ang="0">
                <a:pos x="65" y="217"/>
              </a:cxn>
              <a:cxn ang="0">
                <a:pos x="38" y="23"/>
              </a:cxn>
              <a:cxn ang="0">
                <a:pos x="18" y="1"/>
              </a:cxn>
              <a:cxn ang="0">
                <a:pos x="0" y="0"/>
              </a:cxn>
              <a:cxn ang="0">
                <a:pos x="4" y="22"/>
              </a:cxn>
              <a:cxn ang="0">
                <a:pos x="21" y="33"/>
              </a:cxn>
              <a:cxn ang="0">
                <a:pos x="29" y="53"/>
              </a:cxn>
              <a:cxn ang="0">
                <a:pos x="33" y="99"/>
              </a:cxn>
              <a:cxn ang="0">
                <a:pos x="61" y="218"/>
              </a:cxn>
              <a:cxn ang="0">
                <a:pos x="68" y="240"/>
              </a:cxn>
              <a:cxn ang="0">
                <a:pos x="65" y="217"/>
              </a:cxn>
            </a:cxnLst>
            <a:rect l="0" t="0" r="r" b="b"/>
            <a:pathLst>
              <a:path w="68" h="240">
                <a:moveTo>
                  <a:pt x="65" y="217"/>
                </a:moveTo>
                <a:cubicBezTo>
                  <a:pt x="45" y="128"/>
                  <a:pt x="41" y="34"/>
                  <a:pt x="38" y="23"/>
                </a:cubicBezTo>
                <a:cubicBezTo>
                  <a:pt x="34" y="4"/>
                  <a:pt x="18" y="1"/>
                  <a:pt x="18" y="1"/>
                </a:cubicBezTo>
                <a:cubicBezTo>
                  <a:pt x="11" y="1"/>
                  <a:pt x="6" y="0"/>
                  <a:pt x="0" y="0"/>
                </a:cubicBezTo>
                <a:cubicBezTo>
                  <a:pt x="1" y="7"/>
                  <a:pt x="3" y="14"/>
                  <a:pt x="4" y="22"/>
                </a:cubicBezTo>
                <a:cubicBezTo>
                  <a:pt x="4" y="20"/>
                  <a:pt x="19" y="31"/>
                  <a:pt x="21" y="33"/>
                </a:cubicBezTo>
                <a:cubicBezTo>
                  <a:pt x="25" y="39"/>
                  <a:pt x="27" y="46"/>
                  <a:pt x="29" y="53"/>
                </a:cubicBezTo>
                <a:cubicBezTo>
                  <a:pt x="32" y="68"/>
                  <a:pt x="30" y="84"/>
                  <a:pt x="33" y="99"/>
                </a:cubicBezTo>
                <a:cubicBezTo>
                  <a:pt x="42" y="139"/>
                  <a:pt x="46" y="178"/>
                  <a:pt x="61" y="218"/>
                </a:cubicBezTo>
                <a:cubicBezTo>
                  <a:pt x="63" y="225"/>
                  <a:pt x="66" y="233"/>
                  <a:pt x="68" y="240"/>
                </a:cubicBezTo>
                <a:cubicBezTo>
                  <a:pt x="68" y="233"/>
                  <a:pt x="66" y="225"/>
                  <a:pt x="65" y="217"/>
                </a:cubicBezTo>
                <a:close/>
              </a:path>
            </a:pathLst>
          </a:custGeom>
          <a:solidFill>
            <a:srgbClr val="DDDAD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5" name="ïSľîḍe">
            <a:extLst>
              <a:ext uri="{FF2B5EF4-FFF2-40B4-BE49-F238E27FC236}">
                <a16:creationId xmlns:a16="http://schemas.microsoft.com/office/drawing/2014/main" id="{356E1B03-CB13-4132-9933-44894E087A16}"/>
              </a:ext>
            </a:extLst>
          </p:cNvPr>
          <p:cNvSpPr>
            <a:spLocks/>
          </p:cNvSpPr>
          <p:nvPr/>
        </p:nvSpPr>
        <p:spPr bwMode="auto">
          <a:xfrm>
            <a:off x="7171283" y="3476080"/>
            <a:ext cx="309444" cy="157745"/>
          </a:xfrm>
          <a:custGeom>
            <a:avLst/>
            <a:gdLst/>
            <a:ahLst/>
            <a:cxnLst>
              <a:cxn ang="0">
                <a:pos x="23" y="108"/>
              </a:cxn>
              <a:cxn ang="0">
                <a:pos x="206" y="95"/>
              </a:cxn>
              <a:cxn ang="0">
                <a:pos x="107" y="2"/>
              </a:cxn>
              <a:cxn ang="0">
                <a:pos x="23" y="108"/>
              </a:cxn>
            </a:cxnLst>
            <a:rect l="0" t="0" r="r" b="b"/>
            <a:pathLst>
              <a:path w="214" h="109">
                <a:moveTo>
                  <a:pt x="23" y="108"/>
                </a:moveTo>
                <a:cubicBezTo>
                  <a:pt x="23" y="108"/>
                  <a:pt x="161" y="109"/>
                  <a:pt x="206" y="95"/>
                </a:cubicBezTo>
                <a:cubicBezTo>
                  <a:pt x="206" y="95"/>
                  <a:pt x="214" y="5"/>
                  <a:pt x="107" y="2"/>
                </a:cubicBezTo>
                <a:cubicBezTo>
                  <a:pt x="0" y="0"/>
                  <a:pt x="4" y="101"/>
                  <a:pt x="23" y="108"/>
                </a:cubicBezTo>
                <a:close/>
              </a:path>
            </a:pathLst>
          </a:custGeom>
          <a:solidFill>
            <a:srgbClr val="2A283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6" name="ïš1îde">
            <a:extLst>
              <a:ext uri="{FF2B5EF4-FFF2-40B4-BE49-F238E27FC236}">
                <a16:creationId xmlns:a16="http://schemas.microsoft.com/office/drawing/2014/main" id="{C37D60C4-C3A5-4710-B46F-FBDBEC4CEAA4}"/>
              </a:ext>
            </a:extLst>
          </p:cNvPr>
          <p:cNvSpPr>
            <a:spLocks/>
          </p:cNvSpPr>
          <p:nvPr/>
        </p:nvSpPr>
        <p:spPr bwMode="auto">
          <a:xfrm>
            <a:off x="7194519" y="3477592"/>
            <a:ext cx="247290" cy="136020"/>
          </a:xfrm>
          <a:custGeom>
            <a:avLst/>
            <a:gdLst/>
            <a:ahLst/>
            <a:cxnLst>
              <a:cxn ang="0">
                <a:pos x="171" y="33"/>
              </a:cxn>
              <a:cxn ang="0">
                <a:pos x="91" y="1"/>
              </a:cxn>
              <a:cxn ang="0">
                <a:pos x="0" y="54"/>
              </a:cxn>
              <a:cxn ang="0">
                <a:pos x="171" y="33"/>
              </a:cxn>
            </a:cxnLst>
            <a:rect l="0" t="0" r="r" b="b"/>
            <a:pathLst>
              <a:path w="171" h="94">
                <a:moveTo>
                  <a:pt x="171" y="33"/>
                </a:moveTo>
                <a:cubicBezTo>
                  <a:pt x="157" y="16"/>
                  <a:pt x="132" y="2"/>
                  <a:pt x="91" y="1"/>
                </a:cubicBezTo>
                <a:cubicBezTo>
                  <a:pt x="35" y="0"/>
                  <a:pt x="10" y="27"/>
                  <a:pt x="0" y="54"/>
                </a:cubicBezTo>
                <a:cubicBezTo>
                  <a:pt x="31" y="94"/>
                  <a:pt x="157" y="87"/>
                  <a:pt x="171" y="33"/>
                </a:cubicBezTo>
                <a:close/>
              </a:path>
            </a:pathLst>
          </a:custGeom>
          <a:solidFill>
            <a:srgbClr val="35345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7" name="íSḷïḓè">
            <a:extLst>
              <a:ext uri="{FF2B5EF4-FFF2-40B4-BE49-F238E27FC236}">
                <a16:creationId xmlns:a16="http://schemas.microsoft.com/office/drawing/2014/main" id="{48ED4736-390F-44ED-A887-86FE30BD576B}"/>
              </a:ext>
            </a:extLst>
          </p:cNvPr>
          <p:cNvSpPr>
            <a:spLocks/>
          </p:cNvSpPr>
          <p:nvPr/>
        </p:nvSpPr>
        <p:spPr bwMode="auto">
          <a:xfrm>
            <a:off x="7249494" y="3508008"/>
            <a:ext cx="40428" cy="21725"/>
          </a:xfrm>
          <a:custGeom>
            <a:avLst/>
            <a:gdLst/>
            <a:ahLst/>
            <a:cxnLst>
              <a:cxn ang="0">
                <a:pos x="28" y="7"/>
              </a:cxn>
              <a:cxn ang="0">
                <a:pos x="14" y="15"/>
              </a:cxn>
              <a:cxn ang="0">
                <a:pos x="0" y="7"/>
              </a:cxn>
              <a:cxn ang="0">
                <a:pos x="14" y="0"/>
              </a:cxn>
              <a:cxn ang="0">
                <a:pos x="28" y="7"/>
              </a:cxn>
            </a:cxnLst>
            <a:rect l="0" t="0" r="r" b="b"/>
            <a:pathLst>
              <a:path w="28" h="15">
                <a:moveTo>
                  <a:pt x="28" y="7"/>
                </a:moveTo>
                <a:cubicBezTo>
                  <a:pt x="28" y="12"/>
                  <a:pt x="22" y="15"/>
                  <a:pt x="14" y="15"/>
                </a:cubicBezTo>
                <a:cubicBezTo>
                  <a:pt x="6" y="15"/>
                  <a:pt x="0" y="11"/>
                  <a:pt x="0" y="7"/>
                </a:cubicBezTo>
                <a:cubicBezTo>
                  <a:pt x="0" y="3"/>
                  <a:pt x="7" y="0"/>
                  <a:pt x="14" y="0"/>
                </a:cubicBezTo>
                <a:cubicBezTo>
                  <a:pt x="22" y="0"/>
                  <a:pt x="28" y="3"/>
                  <a:pt x="28" y="7"/>
                </a:cubicBezTo>
                <a:close/>
              </a:path>
            </a:pathLst>
          </a:custGeom>
          <a:solidFill>
            <a:srgbClr val="48486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8" name="ï$ļîḋè">
            <a:extLst>
              <a:ext uri="{FF2B5EF4-FFF2-40B4-BE49-F238E27FC236}">
                <a16:creationId xmlns:a16="http://schemas.microsoft.com/office/drawing/2014/main" id="{3B3CD3B9-7E1A-45D8-B4A3-A34C9F421657}"/>
              </a:ext>
            </a:extLst>
          </p:cNvPr>
          <p:cNvSpPr>
            <a:spLocks/>
          </p:cNvSpPr>
          <p:nvPr/>
        </p:nvSpPr>
        <p:spPr bwMode="auto">
          <a:xfrm>
            <a:off x="7518322" y="3476080"/>
            <a:ext cx="310956" cy="157745"/>
          </a:xfrm>
          <a:custGeom>
            <a:avLst/>
            <a:gdLst/>
            <a:ahLst/>
            <a:cxnLst>
              <a:cxn ang="0">
                <a:pos x="192" y="108"/>
              </a:cxn>
              <a:cxn ang="0">
                <a:pos x="9" y="95"/>
              </a:cxn>
              <a:cxn ang="0">
                <a:pos x="107" y="2"/>
              </a:cxn>
              <a:cxn ang="0">
                <a:pos x="192" y="108"/>
              </a:cxn>
            </a:cxnLst>
            <a:rect l="0" t="0" r="r" b="b"/>
            <a:pathLst>
              <a:path w="215" h="109">
                <a:moveTo>
                  <a:pt x="192" y="108"/>
                </a:moveTo>
                <a:cubicBezTo>
                  <a:pt x="192" y="108"/>
                  <a:pt x="53" y="109"/>
                  <a:pt x="9" y="95"/>
                </a:cubicBezTo>
                <a:cubicBezTo>
                  <a:pt x="9" y="95"/>
                  <a:pt x="0" y="5"/>
                  <a:pt x="107" y="2"/>
                </a:cubicBezTo>
                <a:cubicBezTo>
                  <a:pt x="215" y="0"/>
                  <a:pt x="211" y="101"/>
                  <a:pt x="192" y="108"/>
                </a:cubicBezTo>
                <a:close/>
              </a:path>
            </a:pathLst>
          </a:custGeom>
          <a:solidFill>
            <a:srgbClr val="2A283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9" name="íṣḷíḓè">
            <a:extLst>
              <a:ext uri="{FF2B5EF4-FFF2-40B4-BE49-F238E27FC236}">
                <a16:creationId xmlns:a16="http://schemas.microsoft.com/office/drawing/2014/main" id="{D7EDFE45-798B-4367-9517-D36D2BD3BA9F}"/>
              </a:ext>
            </a:extLst>
          </p:cNvPr>
          <p:cNvSpPr>
            <a:spLocks/>
          </p:cNvSpPr>
          <p:nvPr/>
        </p:nvSpPr>
        <p:spPr bwMode="auto">
          <a:xfrm>
            <a:off x="7558938" y="3477592"/>
            <a:ext cx="245780" cy="136020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79" y="1"/>
              </a:cxn>
              <a:cxn ang="0">
                <a:pos x="170" y="54"/>
              </a:cxn>
              <a:cxn ang="0">
                <a:pos x="0" y="33"/>
              </a:cxn>
            </a:cxnLst>
            <a:rect l="0" t="0" r="r" b="b"/>
            <a:pathLst>
              <a:path w="170" h="94">
                <a:moveTo>
                  <a:pt x="0" y="33"/>
                </a:moveTo>
                <a:cubicBezTo>
                  <a:pt x="14" y="16"/>
                  <a:pt x="38" y="2"/>
                  <a:pt x="79" y="1"/>
                </a:cubicBezTo>
                <a:cubicBezTo>
                  <a:pt x="135" y="0"/>
                  <a:pt x="161" y="27"/>
                  <a:pt x="170" y="54"/>
                </a:cubicBezTo>
                <a:cubicBezTo>
                  <a:pt x="140" y="94"/>
                  <a:pt x="13" y="87"/>
                  <a:pt x="0" y="33"/>
                </a:cubicBezTo>
                <a:close/>
              </a:path>
            </a:pathLst>
          </a:custGeom>
          <a:solidFill>
            <a:srgbClr val="35345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0" name="iṧḷïḍe">
            <a:extLst>
              <a:ext uri="{FF2B5EF4-FFF2-40B4-BE49-F238E27FC236}">
                <a16:creationId xmlns:a16="http://schemas.microsoft.com/office/drawing/2014/main" id="{9AB35187-B297-4083-B821-D8A68104CD05}"/>
              </a:ext>
            </a:extLst>
          </p:cNvPr>
          <p:cNvSpPr>
            <a:spLocks/>
          </p:cNvSpPr>
          <p:nvPr/>
        </p:nvSpPr>
        <p:spPr bwMode="auto">
          <a:xfrm>
            <a:off x="7709316" y="3508008"/>
            <a:ext cx="40428" cy="2172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4" y="15"/>
              </a:cxn>
              <a:cxn ang="0">
                <a:pos x="28" y="7"/>
              </a:cxn>
              <a:cxn ang="0">
                <a:pos x="14" y="0"/>
              </a:cxn>
              <a:cxn ang="0">
                <a:pos x="0" y="7"/>
              </a:cxn>
            </a:cxnLst>
            <a:rect l="0" t="0" r="r" b="b"/>
            <a:pathLst>
              <a:path w="28" h="15">
                <a:moveTo>
                  <a:pt x="0" y="7"/>
                </a:moveTo>
                <a:cubicBezTo>
                  <a:pt x="0" y="12"/>
                  <a:pt x="6" y="15"/>
                  <a:pt x="14" y="15"/>
                </a:cubicBezTo>
                <a:cubicBezTo>
                  <a:pt x="22" y="15"/>
                  <a:pt x="28" y="11"/>
                  <a:pt x="28" y="7"/>
                </a:cubicBezTo>
                <a:cubicBezTo>
                  <a:pt x="28" y="3"/>
                  <a:pt x="22" y="0"/>
                  <a:pt x="14" y="0"/>
                </a:cubicBezTo>
                <a:cubicBezTo>
                  <a:pt x="6" y="0"/>
                  <a:pt x="0" y="3"/>
                  <a:pt x="0" y="7"/>
                </a:cubicBezTo>
                <a:close/>
              </a:path>
            </a:pathLst>
          </a:custGeom>
          <a:solidFill>
            <a:srgbClr val="48486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1" name="iṣlïḑê">
            <a:extLst>
              <a:ext uri="{FF2B5EF4-FFF2-40B4-BE49-F238E27FC236}">
                <a16:creationId xmlns:a16="http://schemas.microsoft.com/office/drawing/2014/main" id="{760DF45A-F5C7-4491-88E6-15A2802ECF60}"/>
              </a:ext>
            </a:extLst>
          </p:cNvPr>
          <p:cNvSpPr>
            <a:spLocks/>
          </p:cNvSpPr>
          <p:nvPr/>
        </p:nvSpPr>
        <p:spPr bwMode="auto">
          <a:xfrm>
            <a:off x="7318825" y="2450836"/>
            <a:ext cx="112783" cy="124496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4" y="60"/>
              </a:cxn>
              <a:cxn ang="0">
                <a:pos x="30" y="81"/>
              </a:cxn>
              <a:cxn ang="0">
                <a:pos x="76" y="71"/>
              </a:cxn>
              <a:cxn ang="0">
                <a:pos x="78" y="54"/>
              </a:cxn>
              <a:cxn ang="0">
                <a:pos x="7" y="0"/>
              </a:cxn>
            </a:cxnLst>
            <a:rect l="0" t="0" r="r" b="b"/>
            <a:pathLst>
              <a:path w="78" h="86">
                <a:moveTo>
                  <a:pt x="7" y="0"/>
                </a:moveTo>
                <a:cubicBezTo>
                  <a:pt x="7" y="0"/>
                  <a:pt x="0" y="51"/>
                  <a:pt x="4" y="60"/>
                </a:cubicBezTo>
                <a:cubicBezTo>
                  <a:pt x="7" y="70"/>
                  <a:pt x="17" y="79"/>
                  <a:pt x="30" y="81"/>
                </a:cubicBezTo>
                <a:cubicBezTo>
                  <a:pt x="64" y="86"/>
                  <a:pt x="76" y="71"/>
                  <a:pt x="76" y="71"/>
                </a:cubicBezTo>
                <a:cubicBezTo>
                  <a:pt x="78" y="54"/>
                  <a:pt x="78" y="54"/>
                  <a:pt x="78" y="54"/>
                </a:cubicBezTo>
                <a:lnTo>
                  <a:pt x="7" y="0"/>
                </a:lnTo>
                <a:close/>
              </a:path>
            </a:pathLst>
          </a:custGeom>
          <a:solidFill>
            <a:srgbClr val="DDDAD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2" name="îšḻîḍé">
            <a:extLst>
              <a:ext uri="{FF2B5EF4-FFF2-40B4-BE49-F238E27FC236}">
                <a16:creationId xmlns:a16="http://schemas.microsoft.com/office/drawing/2014/main" id="{DED35DCF-DC11-4FF9-86F4-4FF6FE78E852}"/>
              </a:ext>
            </a:extLst>
          </p:cNvPr>
          <p:cNvSpPr>
            <a:spLocks/>
          </p:cNvSpPr>
          <p:nvPr/>
        </p:nvSpPr>
        <p:spPr bwMode="auto">
          <a:xfrm>
            <a:off x="7312970" y="2433645"/>
            <a:ext cx="115806" cy="124306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" y="60"/>
              </a:cxn>
              <a:cxn ang="0">
                <a:pos x="30" y="81"/>
              </a:cxn>
              <a:cxn ang="0">
                <a:pos x="74" y="82"/>
              </a:cxn>
              <a:cxn ang="0">
                <a:pos x="80" y="48"/>
              </a:cxn>
              <a:cxn ang="0">
                <a:pos x="7" y="0"/>
              </a:cxn>
            </a:cxnLst>
            <a:rect l="0" t="0" r="r" b="b"/>
            <a:pathLst>
              <a:path w="80" h="86">
                <a:moveTo>
                  <a:pt x="7" y="0"/>
                </a:moveTo>
                <a:cubicBezTo>
                  <a:pt x="7" y="0"/>
                  <a:pt x="0" y="51"/>
                  <a:pt x="3" y="60"/>
                </a:cubicBezTo>
                <a:cubicBezTo>
                  <a:pt x="7" y="70"/>
                  <a:pt x="17" y="79"/>
                  <a:pt x="30" y="81"/>
                </a:cubicBezTo>
                <a:cubicBezTo>
                  <a:pt x="63" y="86"/>
                  <a:pt x="74" y="82"/>
                  <a:pt x="74" y="82"/>
                </a:cubicBezTo>
                <a:cubicBezTo>
                  <a:pt x="80" y="48"/>
                  <a:pt x="80" y="48"/>
                  <a:pt x="80" y="48"/>
                </a:cubicBezTo>
                <a:lnTo>
                  <a:pt x="7" y="0"/>
                </a:lnTo>
                <a:close/>
              </a:path>
            </a:pathLst>
          </a:cu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3" name="ïṣḷiḑê">
            <a:extLst>
              <a:ext uri="{FF2B5EF4-FFF2-40B4-BE49-F238E27FC236}">
                <a16:creationId xmlns:a16="http://schemas.microsoft.com/office/drawing/2014/main" id="{882A3B9D-12A3-448D-9D72-1CE166C488C4}"/>
              </a:ext>
            </a:extLst>
          </p:cNvPr>
          <p:cNvSpPr>
            <a:spLocks/>
          </p:cNvSpPr>
          <p:nvPr/>
        </p:nvSpPr>
        <p:spPr bwMode="auto">
          <a:xfrm>
            <a:off x="7472036" y="2456693"/>
            <a:ext cx="112783" cy="96915"/>
          </a:xfrm>
          <a:custGeom>
            <a:avLst/>
            <a:gdLst/>
            <a:ahLst/>
            <a:cxnLst>
              <a:cxn ang="0">
                <a:pos x="78" y="0"/>
              </a:cxn>
              <a:cxn ang="0">
                <a:pos x="72" y="46"/>
              </a:cxn>
              <a:cxn ang="0">
                <a:pos x="0" y="67"/>
              </a:cxn>
              <a:cxn ang="0">
                <a:pos x="13" y="15"/>
              </a:cxn>
              <a:cxn ang="0">
                <a:pos x="78" y="0"/>
              </a:cxn>
            </a:cxnLst>
            <a:rect l="0" t="0" r="r" b="b"/>
            <a:pathLst>
              <a:path w="78" h="67">
                <a:moveTo>
                  <a:pt x="78" y="0"/>
                </a:moveTo>
                <a:cubicBezTo>
                  <a:pt x="78" y="0"/>
                  <a:pt x="75" y="42"/>
                  <a:pt x="72" y="46"/>
                </a:cubicBezTo>
                <a:cubicBezTo>
                  <a:pt x="69" y="51"/>
                  <a:pt x="66" y="65"/>
                  <a:pt x="0" y="67"/>
                </a:cubicBezTo>
                <a:cubicBezTo>
                  <a:pt x="13" y="15"/>
                  <a:pt x="13" y="15"/>
                  <a:pt x="13" y="15"/>
                </a:cubicBezTo>
                <a:lnTo>
                  <a:pt x="78" y="0"/>
                </a:lnTo>
                <a:close/>
              </a:path>
            </a:pathLst>
          </a:custGeom>
          <a:solidFill>
            <a:srgbClr val="DDDAD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4" name="îsḷiḋê">
            <a:extLst>
              <a:ext uri="{FF2B5EF4-FFF2-40B4-BE49-F238E27FC236}">
                <a16:creationId xmlns:a16="http://schemas.microsoft.com/office/drawing/2014/main" id="{6ADDF371-1546-4DED-9E77-30260EFF65DE}"/>
              </a:ext>
            </a:extLst>
          </p:cNvPr>
          <p:cNvSpPr>
            <a:spLocks/>
          </p:cNvSpPr>
          <p:nvPr/>
        </p:nvSpPr>
        <p:spPr bwMode="auto">
          <a:xfrm>
            <a:off x="7479404" y="2443658"/>
            <a:ext cx="112783" cy="96915"/>
          </a:xfrm>
          <a:custGeom>
            <a:avLst/>
            <a:gdLst/>
            <a:ahLst/>
            <a:cxnLst>
              <a:cxn ang="0">
                <a:pos x="78" y="0"/>
              </a:cxn>
              <a:cxn ang="0">
                <a:pos x="72" y="46"/>
              </a:cxn>
              <a:cxn ang="0">
                <a:pos x="0" y="67"/>
              </a:cxn>
              <a:cxn ang="0">
                <a:pos x="12" y="15"/>
              </a:cxn>
              <a:cxn ang="0">
                <a:pos x="78" y="0"/>
              </a:cxn>
            </a:cxnLst>
            <a:rect l="0" t="0" r="r" b="b"/>
            <a:pathLst>
              <a:path w="78" h="67">
                <a:moveTo>
                  <a:pt x="78" y="0"/>
                </a:moveTo>
                <a:cubicBezTo>
                  <a:pt x="78" y="0"/>
                  <a:pt x="75" y="42"/>
                  <a:pt x="72" y="46"/>
                </a:cubicBezTo>
                <a:cubicBezTo>
                  <a:pt x="69" y="51"/>
                  <a:pt x="66" y="65"/>
                  <a:pt x="0" y="67"/>
                </a:cubicBezTo>
                <a:cubicBezTo>
                  <a:pt x="12" y="15"/>
                  <a:pt x="12" y="15"/>
                  <a:pt x="12" y="15"/>
                </a:cubicBezTo>
                <a:lnTo>
                  <a:pt x="78" y="0"/>
                </a:lnTo>
                <a:close/>
              </a:path>
            </a:pathLst>
          </a:cu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5" name="íślîḍè">
            <a:extLst>
              <a:ext uri="{FF2B5EF4-FFF2-40B4-BE49-F238E27FC236}">
                <a16:creationId xmlns:a16="http://schemas.microsoft.com/office/drawing/2014/main" id="{4F5CFB2E-589C-4C9B-A540-C086E335437D}"/>
              </a:ext>
            </a:extLst>
          </p:cNvPr>
          <p:cNvSpPr>
            <a:spLocks/>
          </p:cNvSpPr>
          <p:nvPr/>
        </p:nvSpPr>
        <p:spPr bwMode="auto">
          <a:xfrm>
            <a:off x="7317315" y="2437991"/>
            <a:ext cx="121473" cy="102582"/>
          </a:xfrm>
          <a:custGeom>
            <a:avLst/>
            <a:gdLst/>
            <a:ahLst/>
            <a:cxnLst>
              <a:cxn ang="0">
                <a:pos x="3" y="16"/>
              </a:cxn>
              <a:cxn ang="0">
                <a:pos x="1" y="11"/>
              </a:cxn>
              <a:cxn ang="0">
                <a:pos x="7" y="1"/>
              </a:cxn>
              <a:cxn ang="0">
                <a:pos x="21" y="10"/>
              </a:cxn>
              <a:cxn ang="0">
                <a:pos x="49" y="28"/>
              </a:cxn>
              <a:cxn ang="0">
                <a:pos x="74" y="46"/>
              </a:cxn>
              <a:cxn ang="0">
                <a:pos x="74" y="70"/>
              </a:cxn>
              <a:cxn ang="0">
                <a:pos x="59" y="52"/>
              </a:cxn>
              <a:cxn ang="0">
                <a:pos x="46" y="45"/>
              </a:cxn>
              <a:cxn ang="0">
                <a:pos x="31" y="36"/>
              </a:cxn>
              <a:cxn ang="0">
                <a:pos x="10" y="22"/>
              </a:cxn>
              <a:cxn ang="0">
                <a:pos x="3" y="16"/>
              </a:cxn>
            </a:cxnLst>
            <a:rect l="0" t="0" r="r" b="b"/>
            <a:pathLst>
              <a:path w="84" h="71">
                <a:moveTo>
                  <a:pt x="3" y="16"/>
                </a:moveTo>
                <a:cubicBezTo>
                  <a:pt x="2" y="14"/>
                  <a:pt x="1" y="12"/>
                  <a:pt x="1" y="11"/>
                </a:cubicBezTo>
                <a:cubicBezTo>
                  <a:pt x="0" y="6"/>
                  <a:pt x="0" y="0"/>
                  <a:pt x="7" y="1"/>
                </a:cubicBezTo>
                <a:cubicBezTo>
                  <a:pt x="12" y="2"/>
                  <a:pt x="17" y="7"/>
                  <a:pt x="21" y="10"/>
                </a:cubicBezTo>
                <a:cubicBezTo>
                  <a:pt x="31" y="15"/>
                  <a:pt x="40" y="21"/>
                  <a:pt x="49" y="28"/>
                </a:cubicBezTo>
                <a:cubicBezTo>
                  <a:pt x="57" y="34"/>
                  <a:pt x="67" y="39"/>
                  <a:pt x="74" y="46"/>
                </a:cubicBezTo>
                <a:cubicBezTo>
                  <a:pt x="76" y="48"/>
                  <a:pt x="84" y="68"/>
                  <a:pt x="74" y="70"/>
                </a:cubicBezTo>
                <a:cubicBezTo>
                  <a:pt x="63" y="71"/>
                  <a:pt x="67" y="57"/>
                  <a:pt x="59" y="52"/>
                </a:cubicBezTo>
                <a:cubicBezTo>
                  <a:pt x="54" y="50"/>
                  <a:pt x="51" y="48"/>
                  <a:pt x="46" y="45"/>
                </a:cubicBezTo>
                <a:cubicBezTo>
                  <a:pt x="42" y="41"/>
                  <a:pt x="36" y="40"/>
                  <a:pt x="31" y="36"/>
                </a:cubicBezTo>
                <a:cubicBezTo>
                  <a:pt x="24" y="31"/>
                  <a:pt x="17" y="26"/>
                  <a:pt x="10" y="22"/>
                </a:cubicBezTo>
                <a:cubicBezTo>
                  <a:pt x="7" y="20"/>
                  <a:pt x="4" y="18"/>
                  <a:pt x="3" y="16"/>
                </a:cubicBezTo>
                <a:close/>
              </a:path>
            </a:pathLst>
          </a:custGeom>
          <a:solidFill>
            <a:srgbClr val="DDDAD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6" name="íṣļîḓe">
            <a:extLst>
              <a:ext uri="{FF2B5EF4-FFF2-40B4-BE49-F238E27FC236}">
                <a16:creationId xmlns:a16="http://schemas.microsoft.com/office/drawing/2014/main" id="{A52B03D0-E6CC-45A4-9C5D-643628F51BDB}"/>
              </a:ext>
            </a:extLst>
          </p:cNvPr>
          <p:cNvSpPr>
            <a:spLocks/>
          </p:cNvSpPr>
          <p:nvPr/>
        </p:nvSpPr>
        <p:spPr bwMode="auto">
          <a:xfrm>
            <a:off x="7480727" y="2453859"/>
            <a:ext cx="115806" cy="67820"/>
          </a:xfrm>
          <a:custGeom>
            <a:avLst/>
            <a:gdLst/>
            <a:ahLst/>
            <a:cxnLst>
              <a:cxn ang="0">
                <a:pos x="70" y="3"/>
              </a:cxn>
              <a:cxn ang="0">
                <a:pos x="48" y="11"/>
              </a:cxn>
              <a:cxn ang="0">
                <a:pos x="25" y="18"/>
              </a:cxn>
              <a:cxn ang="0">
                <a:pos x="4" y="36"/>
              </a:cxn>
              <a:cxn ang="0">
                <a:pos x="0" y="47"/>
              </a:cxn>
              <a:cxn ang="0">
                <a:pos x="24" y="33"/>
              </a:cxn>
              <a:cxn ang="0">
                <a:pos x="62" y="19"/>
              </a:cxn>
              <a:cxn ang="0">
                <a:pos x="80" y="5"/>
              </a:cxn>
              <a:cxn ang="0">
                <a:pos x="70" y="3"/>
              </a:cxn>
            </a:cxnLst>
            <a:rect l="0" t="0" r="r" b="b"/>
            <a:pathLst>
              <a:path w="80" h="47">
                <a:moveTo>
                  <a:pt x="70" y="3"/>
                </a:moveTo>
                <a:cubicBezTo>
                  <a:pt x="62" y="2"/>
                  <a:pt x="54" y="8"/>
                  <a:pt x="48" y="11"/>
                </a:cubicBezTo>
                <a:cubicBezTo>
                  <a:pt x="40" y="15"/>
                  <a:pt x="33" y="16"/>
                  <a:pt x="25" y="18"/>
                </a:cubicBezTo>
                <a:cubicBezTo>
                  <a:pt x="15" y="20"/>
                  <a:pt x="8" y="28"/>
                  <a:pt x="4" y="36"/>
                </a:cubicBezTo>
                <a:cubicBezTo>
                  <a:pt x="3" y="40"/>
                  <a:pt x="2" y="44"/>
                  <a:pt x="0" y="47"/>
                </a:cubicBezTo>
                <a:cubicBezTo>
                  <a:pt x="9" y="45"/>
                  <a:pt x="17" y="38"/>
                  <a:pt x="24" y="33"/>
                </a:cubicBezTo>
                <a:cubicBezTo>
                  <a:pt x="36" y="25"/>
                  <a:pt x="49" y="19"/>
                  <a:pt x="62" y="19"/>
                </a:cubicBezTo>
                <a:cubicBezTo>
                  <a:pt x="69" y="18"/>
                  <a:pt x="80" y="14"/>
                  <a:pt x="80" y="5"/>
                </a:cubicBezTo>
                <a:cubicBezTo>
                  <a:pt x="80" y="0"/>
                  <a:pt x="75" y="4"/>
                  <a:pt x="70" y="3"/>
                </a:cubicBezTo>
                <a:close/>
              </a:path>
            </a:pathLst>
          </a:custGeom>
          <a:solidFill>
            <a:srgbClr val="DDDAD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7" name="íSļîḋè">
            <a:extLst>
              <a:ext uri="{FF2B5EF4-FFF2-40B4-BE49-F238E27FC236}">
                <a16:creationId xmlns:a16="http://schemas.microsoft.com/office/drawing/2014/main" id="{6FC2D3B7-E5B6-40C6-B6B0-F91AEAB353E9}"/>
              </a:ext>
            </a:extLst>
          </p:cNvPr>
          <p:cNvSpPr>
            <a:spLocks/>
          </p:cNvSpPr>
          <p:nvPr/>
        </p:nvSpPr>
        <p:spPr bwMode="auto">
          <a:xfrm>
            <a:off x="7365111" y="2539060"/>
            <a:ext cx="193827" cy="432427"/>
          </a:xfrm>
          <a:custGeom>
            <a:avLst/>
            <a:gdLst/>
            <a:ahLst/>
            <a:cxnLst>
              <a:cxn ang="0">
                <a:pos x="291" y="0"/>
              </a:cxn>
              <a:cxn ang="0">
                <a:pos x="0" y="1677"/>
              </a:cxn>
              <a:cxn ang="0">
                <a:pos x="352" y="2289"/>
              </a:cxn>
              <a:cxn ang="0">
                <a:pos x="758" y="2289"/>
              </a:cxn>
              <a:cxn ang="0">
                <a:pos x="1026" y="1769"/>
              </a:cxn>
              <a:cxn ang="0">
                <a:pos x="605" y="0"/>
              </a:cxn>
              <a:cxn ang="0">
                <a:pos x="291" y="0"/>
              </a:cxn>
            </a:cxnLst>
            <a:rect l="0" t="0" r="r" b="b"/>
            <a:pathLst>
              <a:path w="1026" h="2289">
                <a:moveTo>
                  <a:pt x="291" y="0"/>
                </a:moveTo>
                <a:lnTo>
                  <a:pt x="0" y="1677"/>
                </a:lnTo>
                <a:lnTo>
                  <a:pt x="352" y="2289"/>
                </a:lnTo>
                <a:lnTo>
                  <a:pt x="758" y="2289"/>
                </a:lnTo>
                <a:lnTo>
                  <a:pt x="1026" y="1769"/>
                </a:lnTo>
                <a:lnTo>
                  <a:pt x="605" y="0"/>
                </a:lnTo>
                <a:lnTo>
                  <a:pt x="291" y="0"/>
                </a:lnTo>
                <a:close/>
              </a:path>
            </a:pathLst>
          </a:custGeom>
          <a:solidFill>
            <a:srgbClr val="DDDAD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8" name="íš1iḑe">
            <a:extLst>
              <a:ext uri="{FF2B5EF4-FFF2-40B4-BE49-F238E27FC236}">
                <a16:creationId xmlns:a16="http://schemas.microsoft.com/office/drawing/2014/main" id="{3FC667E4-78BC-44BF-BC81-60EF73FD7822}"/>
              </a:ext>
            </a:extLst>
          </p:cNvPr>
          <p:cNvSpPr>
            <a:spLocks/>
          </p:cNvSpPr>
          <p:nvPr/>
        </p:nvSpPr>
        <p:spPr bwMode="auto">
          <a:xfrm>
            <a:off x="7379468" y="2539060"/>
            <a:ext cx="166435" cy="461331"/>
          </a:xfrm>
          <a:custGeom>
            <a:avLst/>
            <a:gdLst/>
            <a:ahLst/>
            <a:cxnLst>
              <a:cxn ang="0">
                <a:pos x="34" y="2"/>
              </a:cxn>
              <a:cxn ang="0">
                <a:pos x="0" y="222"/>
              </a:cxn>
              <a:cxn ang="0">
                <a:pos x="64" y="319"/>
              </a:cxn>
              <a:cxn ang="0">
                <a:pos x="115" y="232"/>
              </a:cxn>
              <a:cxn ang="0">
                <a:pos x="57" y="0"/>
              </a:cxn>
              <a:cxn ang="0">
                <a:pos x="34" y="2"/>
              </a:cxn>
            </a:cxnLst>
            <a:rect l="0" t="0" r="r" b="b"/>
            <a:pathLst>
              <a:path w="115" h="319">
                <a:moveTo>
                  <a:pt x="34" y="2"/>
                </a:moveTo>
                <a:cubicBezTo>
                  <a:pt x="34" y="2"/>
                  <a:pt x="11" y="116"/>
                  <a:pt x="0" y="222"/>
                </a:cubicBezTo>
                <a:cubicBezTo>
                  <a:pt x="64" y="319"/>
                  <a:pt x="64" y="319"/>
                  <a:pt x="64" y="319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2"/>
                  <a:pt x="96" y="108"/>
                  <a:pt x="57" y="0"/>
                </a:cubicBezTo>
                <a:lnTo>
                  <a:pt x="34" y="2"/>
                </a:lnTo>
                <a:close/>
              </a:path>
            </a:pathLst>
          </a:custGeom>
          <a:solidFill>
            <a:srgbClr val="A8321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9" name="îslïdè">
            <a:extLst>
              <a:ext uri="{FF2B5EF4-FFF2-40B4-BE49-F238E27FC236}">
                <a16:creationId xmlns:a16="http://schemas.microsoft.com/office/drawing/2014/main" id="{619ED183-504A-4595-8A96-0898BBB9A523}"/>
              </a:ext>
            </a:extLst>
          </p:cNvPr>
          <p:cNvSpPr>
            <a:spLocks/>
          </p:cNvSpPr>
          <p:nvPr/>
        </p:nvSpPr>
        <p:spPr bwMode="auto">
          <a:xfrm>
            <a:off x="7451822" y="2539060"/>
            <a:ext cx="94079" cy="461331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" y="1"/>
              </a:cxn>
              <a:cxn ang="0">
                <a:pos x="0" y="2"/>
              </a:cxn>
              <a:cxn ang="0">
                <a:pos x="14" y="319"/>
              </a:cxn>
              <a:cxn ang="0">
                <a:pos x="65" y="232"/>
              </a:cxn>
              <a:cxn ang="0">
                <a:pos x="7" y="0"/>
              </a:cxn>
            </a:cxnLst>
            <a:rect l="0" t="0" r="r" b="b"/>
            <a:pathLst>
              <a:path w="65" h="319">
                <a:moveTo>
                  <a:pt x="7" y="0"/>
                </a:moveTo>
                <a:cubicBezTo>
                  <a:pt x="3" y="1"/>
                  <a:pt x="3" y="1"/>
                  <a:pt x="3" y="1"/>
                </a:cubicBezTo>
                <a:cubicBezTo>
                  <a:pt x="0" y="2"/>
                  <a:pt x="0" y="2"/>
                  <a:pt x="0" y="2"/>
                </a:cubicBezTo>
                <a:cubicBezTo>
                  <a:pt x="14" y="319"/>
                  <a:pt x="14" y="319"/>
                  <a:pt x="14" y="319"/>
                </a:cubicBezTo>
                <a:cubicBezTo>
                  <a:pt x="65" y="232"/>
                  <a:pt x="65" y="232"/>
                  <a:pt x="65" y="232"/>
                </a:cubicBezTo>
                <a:cubicBezTo>
                  <a:pt x="65" y="232"/>
                  <a:pt x="46" y="108"/>
                  <a:pt x="7" y="0"/>
                </a:cubicBezTo>
                <a:close/>
              </a:path>
            </a:pathLst>
          </a:custGeom>
          <a:solidFill>
            <a:srgbClr val="9B271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0" name="işľíḍe">
            <a:extLst>
              <a:ext uri="{FF2B5EF4-FFF2-40B4-BE49-F238E27FC236}">
                <a16:creationId xmlns:a16="http://schemas.microsoft.com/office/drawing/2014/main" id="{7B777963-DF3A-432A-B99E-FCD019D85E12}"/>
              </a:ext>
            </a:extLst>
          </p:cNvPr>
          <p:cNvSpPr>
            <a:spLocks/>
          </p:cNvSpPr>
          <p:nvPr/>
        </p:nvSpPr>
        <p:spPr bwMode="auto">
          <a:xfrm>
            <a:off x="7404216" y="2575332"/>
            <a:ext cx="83690" cy="108438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49" y="0"/>
              </a:cxn>
              <a:cxn ang="0">
                <a:pos x="5" y="42"/>
              </a:cxn>
              <a:cxn ang="0">
                <a:pos x="0" y="75"/>
              </a:cxn>
              <a:cxn ang="0">
                <a:pos x="0" y="75"/>
              </a:cxn>
              <a:cxn ang="0">
                <a:pos x="58" y="30"/>
              </a:cxn>
              <a:cxn ang="0">
                <a:pos x="49" y="0"/>
              </a:cxn>
            </a:cxnLst>
            <a:rect l="0" t="0" r="r" b="b"/>
            <a:pathLst>
              <a:path w="58" h="75">
                <a:moveTo>
                  <a:pt x="49" y="0"/>
                </a:move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0" y="19"/>
                  <a:pt x="5" y="42"/>
                </a:cubicBezTo>
                <a:cubicBezTo>
                  <a:pt x="3" y="52"/>
                  <a:pt x="1" y="63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40" y="62"/>
                  <a:pt x="58" y="30"/>
                </a:cubicBezTo>
                <a:cubicBezTo>
                  <a:pt x="55" y="20"/>
                  <a:pt x="52" y="10"/>
                  <a:pt x="49" y="0"/>
                </a:cubicBezTo>
                <a:close/>
              </a:path>
            </a:pathLst>
          </a:cu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1" name="îṧľîḋê">
            <a:extLst>
              <a:ext uri="{FF2B5EF4-FFF2-40B4-BE49-F238E27FC236}">
                <a16:creationId xmlns:a16="http://schemas.microsoft.com/office/drawing/2014/main" id="{F939427D-DA85-46C6-AD2D-A5EC08D800B2}"/>
              </a:ext>
            </a:extLst>
          </p:cNvPr>
          <p:cNvSpPr>
            <a:spLocks/>
          </p:cNvSpPr>
          <p:nvPr/>
        </p:nvSpPr>
        <p:spPr bwMode="auto">
          <a:xfrm>
            <a:off x="7385325" y="2677914"/>
            <a:ext cx="130163" cy="128651"/>
          </a:xfrm>
          <a:custGeom>
            <a:avLst/>
            <a:gdLst/>
            <a:ahLst/>
            <a:cxnLst>
              <a:cxn ang="0">
                <a:pos x="90" y="33"/>
              </a:cxn>
              <a:cxn ang="0">
                <a:pos x="90" y="33"/>
              </a:cxn>
              <a:cxn ang="0">
                <a:pos x="82" y="0"/>
              </a:cxn>
              <a:cxn ang="0">
                <a:pos x="82" y="0"/>
              </a:cxn>
              <a:cxn ang="0">
                <a:pos x="5" y="53"/>
              </a:cxn>
              <a:cxn ang="0">
                <a:pos x="5" y="53"/>
              </a:cxn>
              <a:cxn ang="0">
                <a:pos x="0" y="89"/>
              </a:cxn>
              <a:cxn ang="0">
                <a:pos x="90" y="33"/>
              </a:cxn>
            </a:cxnLst>
            <a:rect l="0" t="0" r="r" b="b"/>
            <a:pathLst>
              <a:path w="90" h="89">
                <a:moveTo>
                  <a:pt x="90" y="33"/>
                </a:moveTo>
                <a:cubicBezTo>
                  <a:pt x="90" y="33"/>
                  <a:pt x="90" y="33"/>
                  <a:pt x="90" y="33"/>
                </a:cubicBezTo>
                <a:cubicBezTo>
                  <a:pt x="88" y="22"/>
                  <a:pt x="85" y="11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41" y="36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3" y="65"/>
                  <a:pt x="2" y="77"/>
                  <a:pt x="0" y="89"/>
                </a:cubicBezTo>
                <a:cubicBezTo>
                  <a:pt x="53" y="83"/>
                  <a:pt x="90" y="33"/>
                  <a:pt x="90" y="33"/>
                </a:cubicBezTo>
                <a:close/>
              </a:path>
            </a:pathLst>
          </a:cu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2" name="ï$ḻïḓé">
            <a:extLst>
              <a:ext uri="{FF2B5EF4-FFF2-40B4-BE49-F238E27FC236}">
                <a16:creationId xmlns:a16="http://schemas.microsoft.com/office/drawing/2014/main" id="{94F0D8C2-75D2-4608-B11E-30761FDCD18D}"/>
              </a:ext>
            </a:extLst>
          </p:cNvPr>
          <p:cNvSpPr>
            <a:spLocks/>
          </p:cNvSpPr>
          <p:nvPr/>
        </p:nvSpPr>
        <p:spPr bwMode="auto">
          <a:xfrm>
            <a:off x="7407050" y="2786350"/>
            <a:ext cx="130163" cy="147544"/>
          </a:xfrm>
          <a:custGeom>
            <a:avLst/>
            <a:gdLst/>
            <a:ahLst/>
            <a:cxnLst>
              <a:cxn ang="0">
                <a:pos x="15" y="102"/>
              </a:cxn>
              <a:cxn ang="0">
                <a:pos x="90" y="29"/>
              </a:cxn>
              <a:cxn ang="0">
                <a:pos x="90" y="29"/>
              </a:cxn>
              <a:cxn ang="0">
                <a:pos x="85" y="0"/>
              </a:cxn>
              <a:cxn ang="0">
                <a:pos x="85" y="0"/>
              </a:cxn>
              <a:cxn ang="0">
                <a:pos x="0" y="81"/>
              </a:cxn>
              <a:cxn ang="0">
                <a:pos x="15" y="102"/>
              </a:cxn>
            </a:cxnLst>
            <a:rect l="0" t="0" r="r" b="b"/>
            <a:pathLst>
              <a:path w="90" h="102">
                <a:moveTo>
                  <a:pt x="15" y="102"/>
                </a:moveTo>
                <a:cubicBezTo>
                  <a:pt x="54" y="86"/>
                  <a:pt x="90" y="29"/>
                  <a:pt x="90" y="29"/>
                </a:cubicBezTo>
                <a:cubicBezTo>
                  <a:pt x="90" y="29"/>
                  <a:pt x="90" y="29"/>
                  <a:pt x="90" y="29"/>
                </a:cubicBezTo>
                <a:cubicBezTo>
                  <a:pt x="89" y="20"/>
                  <a:pt x="87" y="11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54" y="47"/>
                  <a:pt x="0" y="80"/>
                  <a:pt x="0" y="81"/>
                </a:cubicBezTo>
                <a:lnTo>
                  <a:pt x="15" y="102"/>
                </a:lnTo>
                <a:close/>
              </a:path>
            </a:pathLst>
          </a:cu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3" name="işḻíďè">
            <a:extLst>
              <a:ext uri="{FF2B5EF4-FFF2-40B4-BE49-F238E27FC236}">
                <a16:creationId xmlns:a16="http://schemas.microsoft.com/office/drawing/2014/main" id="{702E3AA3-454C-4E46-8CCA-0EB9ADB0AE8F}"/>
              </a:ext>
            </a:extLst>
          </p:cNvPr>
          <p:cNvSpPr>
            <a:spLocks/>
          </p:cNvSpPr>
          <p:nvPr/>
        </p:nvSpPr>
        <p:spPr bwMode="auto">
          <a:xfrm>
            <a:off x="7412717" y="2498632"/>
            <a:ext cx="78211" cy="52140"/>
          </a:xfrm>
          <a:custGeom>
            <a:avLst/>
            <a:gdLst/>
            <a:ahLst/>
            <a:cxnLst>
              <a:cxn ang="0">
                <a:pos x="1" y="3"/>
              </a:cxn>
              <a:cxn ang="0">
                <a:pos x="10" y="34"/>
              </a:cxn>
              <a:cxn ang="0">
                <a:pos x="34" y="34"/>
              </a:cxn>
              <a:cxn ang="0">
                <a:pos x="48" y="0"/>
              </a:cxn>
              <a:cxn ang="0">
                <a:pos x="1" y="3"/>
              </a:cxn>
            </a:cxnLst>
            <a:rect l="0" t="0" r="r" b="b"/>
            <a:pathLst>
              <a:path w="54" h="36">
                <a:moveTo>
                  <a:pt x="1" y="3"/>
                </a:moveTo>
                <a:cubicBezTo>
                  <a:pt x="0" y="8"/>
                  <a:pt x="1" y="30"/>
                  <a:pt x="10" y="34"/>
                </a:cubicBezTo>
                <a:cubicBezTo>
                  <a:pt x="14" y="36"/>
                  <a:pt x="24" y="36"/>
                  <a:pt x="34" y="34"/>
                </a:cubicBezTo>
                <a:cubicBezTo>
                  <a:pt x="54" y="30"/>
                  <a:pt x="48" y="0"/>
                  <a:pt x="48" y="0"/>
                </a:cubicBezTo>
                <a:lnTo>
                  <a:pt x="1" y="3"/>
                </a:lnTo>
                <a:close/>
              </a:path>
            </a:pathLst>
          </a:custGeom>
          <a:solidFill>
            <a:srgbClr val="9B271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4" name="îśḷidè">
            <a:extLst>
              <a:ext uri="{FF2B5EF4-FFF2-40B4-BE49-F238E27FC236}">
                <a16:creationId xmlns:a16="http://schemas.microsoft.com/office/drawing/2014/main" id="{2AE74FDE-30B3-4E8D-BE18-66A37A4883E5}"/>
              </a:ext>
            </a:extLst>
          </p:cNvPr>
          <p:cNvSpPr>
            <a:spLocks/>
          </p:cNvSpPr>
          <p:nvPr/>
        </p:nvSpPr>
        <p:spPr bwMode="auto">
          <a:xfrm>
            <a:off x="7019583" y="1467531"/>
            <a:ext cx="735826" cy="1061516"/>
          </a:xfrm>
          <a:custGeom>
            <a:avLst/>
            <a:gdLst/>
            <a:ahLst/>
            <a:cxnLst>
              <a:cxn ang="0">
                <a:pos x="4" y="347"/>
              </a:cxn>
              <a:cxn ang="0">
                <a:pos x="11" y="595"/>
              </a:cxn>
              <a:cxn ang="0">
                <a:pos x="65" y="669"/>
              </a:cxn>
              <a:cxn ang="0">
                <a:pos x="224" y="692"/>
              </a:cxn>
              <a:cxn ang="0">
                <a:pos x="296" y="731"/>
              </a:cxn>
              <a:cxn ang="0">
                <a:pos x="344" y="703"/>
              </a:cxn>
              <a:cxn ang="0">
                <a:pos x="457" y="678"/>
              </a:cxn>
              <a:cxn ang="0">
                <a:pos x="490" y="614"/>
              </a:cxn>
              <a:cxn ang="0">
                <a:pos x="493" y="319"/>
              </a:cxn>
              <a:cxn ang="0">
                <a:pos x="416" y="135"/>
              </a:cxn>
              <a:cxn ang="0">
                <a:pos x="4" y="347"/>
              </a:cxn>
            </a:cxnLst>
            <a:rect l="0" t="0" r="r" b="b"/>
            <a:pathLst>
              <a:path w="509" h="734">
                <a:moveTo>
                  <a:pt x="4" y="347"/>
                </a:moveTo>
                <a:cubicBezTo>
                  <a:pt x="4" y="347"/>
                  <a:pt x="0" y="536"/>
                  <a:pt x="11" y="595"/>
                </a:cubicBezTo>
                <a:cubicBezTo>
                  <a:pt x="21" y="654"/>
                  <a:pt x="32" y="660"/>
                  <a:pt x="65" y="669"/>
                </a:cubicBezTo>
                <a:cubicBezTo>
                  <a:pt x="99" y="677"/>
                  <a:pt x="209" y="682"/>
                  <a:pt x="224" y="692"/>
                </a:cubicBezTo>
                <a:cubicBezTo>
                  <a:pt x="240" y="702"/>
                  <a:pt x="273" y="734"/>
                  <a:pt x="296" y="731"/>
                </a:cubicBezTo>
                <a:cubicBezTo>
                  <a:pt x="319" y="728"/>
                  <a:pt x="330" y="706"/>
                  <a:pt x="344" y="703"/>
                </a:cubicBezTo>
                <a:cubicBezTo>
                  <a:pt x="358" y="699"/>
                  <a:pt x="439" y="684"/>
                  <a:pt x="457" y="678"/>
                </a:cubicBezTo>
                <a:cubicBezTo>
                  <a:pt x="475" y="672"/>
                  <a:pt x="488" y="656"/>
                  <a:pt x="490" y="614"/>
                </a:cubicBezTo>
                <a:cubicBezTo>
                  <a:pt x="493" y="572"/>
                  <a:pt x="509" y="401"/>
                  <a:pt x="493" y="319"/>
                </a:cubicBezTo>
                <a:cubicBezTo>
                  <a:pt x="477" y="236"/>
                  <a:pt x="467" y="168"/>
                  <a:pt x="416" y="135"/>
                </a:cubicBezTo>
                <a:cubicBezTo>
                  <a:pt x="400" y="119"/>
                  <a:pt x="11" y="0"/>
                  <a:pt x="4" y="347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5" name="iṩļiḍé">
            <a:extLst>
              <a:ext uri="{FF2B5EF4-FFF2-40B4-BE49-F238E27FC236}">
                <a16:creationId xmlns:a16="http://schemas.microsoft.com/office/drawing/2014/main" id="{EC8285CB-4D2A-4D21-A8E1-E7A5423937C1}"/>
              </a:ext>
            </a:extLst>
          </p:cNvPr>
          <p:cNvSpPr>
            <a:spLocks/>
          </p:cNvSpPr>
          <p:nvPr/>
        </p:nvSpPr>
        <p:spPr bwMode="auto">
          <a:xfrm>
            <a:off x="7703459" y="2005563"/>
            <a:ext cx="153211" cy="215364"/>
          </a:xfrm>
          <a:custGeom>
            <a:avLst/>
            <a:gdLst/>
            <a:ahLst/>
            <a:cxnLst>
              <a:cxn ang="0">
                <a:pos x="12" y="149"/>
              </a:cxn>
              <a:cxn ang="0">
                <a:pos x="67" y="24"/>
              </a:cxn>
              <a:cxn ang="0">
                <a:pos x="0" y="49"/>
              </a:cxn>
              <a:cxn ang="0">
                <a:pos x="12" y="149"/>
              </a:cxn>
            </a:cxnLst>
            <a:rect l="0" t="0" r="r" b="b"/>
            <a:pathLst>
              <a:path w="106" h="149">
                <a:moveTo>
                  <a:pt x="12" y="149"/>
                </a:moveTo>
                <a:cubicBezTo>
                  <a:pt x="99" y="149"/>
                  <a:pt x="106" y="49"/>
                  <a:pt x="67" y="24"/>
                </a:cubicBezTo>
                <a:cubicBezTo>
                  <a:pt x="29" y="0"/>
                  <a:pt x="0" y="49"/>
                  <a:pt x="0" y="49"/>
                </a:cubicBezTo>
                <a:lnTo>
                  <a:pt x="12" y="149"/>
                </a:lnTo>
                <a:close/>
              </a:path>
            </a:pathLst>
          </a:custGeom>
          <a:solidFill>
            <a:srgbClr val="F9DAB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6" name="îşļídè">
            <a:extLst>
              <a:ext uri="{FF2B5EF4-FFF2-40B4-BE49-F238E27FC236}">
                <a16:creationId xmlns:a16="http://schemas.microsoft.com/office/drawing/2014/main" id="{33FE98D4-4726-4B9A-85C2-02F39B5C0C74}"/>
              </a:ext>
            </a:extLst>
          </p:cNvPr>
          <p:cNvSpPr>
            <a:spLocks/>
          </p:cNvSpPr>
          <p:nvPr/>
        </p:nvSpPr>
        <p:spPr bwMode="auto">
          <a:xfrm>
            <a:off x="6903779" y="2012742"/>
            <a:ext cx="153399" cy="190994"/>
          </a:xfrm>
          <a:custGeom>
            <a:avLst/>
            <a:gdLst/>
            <a:ahLst/>
            <a:cxnLst>
              <a:cxn ang="0">
                <a:pos x="92" y="127"/>
              </a:cxn>
              <a:cxn ang="0">
                <a:pos x="28" y="104"/>
              </a:cxn>
              <a:cxn ang="0">
                <a:pos x="56" y="1"/>
              </a:cxn>
              <a:cxn ang="0">
                <a:pos x="100" y="55"/>
              </a:cxn>
              <a:cxn ang="0">
                <a:pos x="92" y="127"/>
              </a:cxn>
            </a:cxnLst>
            <a:rect l="0" t="0" r="r" b="b"/>
            <a:pathLst>
              <a:path w="106" h="132">
                <a:moveTo>
                  <a:pt x="92" y="127"/>
                </a:moveTo>
                <a:cubicBezTo>
                  <a:pt x="92" y="127"/>
                  <a:pt x="57" y="132"/>
                  <a:pt x="28" y="104"/>
                </a:cubicBezTo>
                <a:cubicBezTo>
                  <a:pt x="0" y="76"/>
                  <a:pt x="7" y="2"/>
                  <a:pt x="56" y="1"/>
                </a:cubicBezTo>
                <a:cubicBezTo>
                  <a:pt x="106" y="0"/>
                  <a:pt x="100" y="55"/>
                  <a:pt x="100" y="55"/>
                </a:cubicBezTo>
                <a:lnTo>
                  <a:pt x="92" y="127"/>
                </a:lnTo>
                <a:close/>
              </a:path>
            </a:pathLst>
          </a:custGeom>
          <a:solidFill>
            <a:srgbClr val="F9DAB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7" name="ïṣļíḋè">
            <a:extLst>
              <a:ext uri="{FF2B5EF4-FFF2-40B4-BE49-F238E27FC236}">
                <a16:creationId xmlns:a16="http://schemas.microsoft.com/office/drawing/2014/main" id="{90200DA7-D73D-4CF8-A443-9CA3620FE341}"/>
              </a:ext>
            </a:extLst>
          </p:cNvPr>
          <p:cNvSpPr>
            <a:spLocks/>
          </p:cNvSpPr>
          <p:nvPr/>
        </p:nvSpPr>
        <p:spPr bwMode="auto">
          <a:xfrm>
            <a:off x="7026762" y="1432960"/>
            <a:ext cx="702767" cy="1055471"/>
          </a:xfrm>
          <a:custGeom>
            <a:avLst/>
            <a:gdLst/>
            <a:ahLst/>
            <a:cxnLst>
              <a:cxn ang="0">
                <a:pos x="10" y="347"/>
              </a:cxn>
              <a:cxn ang="0">
                <a:pos x="3" y="536"/>
              </a:cxn>
              <a:cxn ang="0">
                <a:pos x="8" y="603"/>
              </a:cxn>
              <a:cxn ang="0">
                <a:pos x="69" y="669"/>
              </a:cxn>
              <a:cxn ang="0">
                <a:pos x="198" y="701"/>
              </a:cxn>
              <a:cxn ang="0">
                <a:pos x="285" y="729"/>
              </a:cxn>
              <a:cxn ang="0">
                <a:pos x="333" y="710"/>
              </a:cxn>
              <a:cxn ang="0">
                <a:pos x="444" y="677"/>
              </a:cxn>
              <a:cxn ang="0">
                <a:pos x="476" y="613"/>
              </a:cxn>
              <a:cxn ang="0">
                <a:pos x="471" y="317"/>
              </a:cxn>
              <a:cxn ang="0">
                <a:pos x="406" y="134"/>
              </a:cxn>
              <a:cxn ang="0">
                <a:pos x="10" y="347"/>
              </a:cxn>
            </a:cxnLst>
            <a:rect l="0" t="0" r="r" b="b"/>
            <a:pathLst>
              <a:path w="486" h="730">
                <a:moveTo>
                  <a:pt x="10" y="347"/>
                </a:moveTo>
                <a:cubicBezTo>
                  <a:pt x="10" y="347"/>
                  <a:pt x="0" y="458"/>
                  <a:pt x="3" y="536"/>
                </a:cubicBezTo>
                <a:cubicBezTo>
                  <a:pt x="4" y="560"/>
                  <a:pt x="6" y="589"/>
                  <a:pt x="8" y="603"/>
                </a:cubicBezTo>
                <a:cubicBezTo>
                  <a:pt x="18" y="662"/>
                  <a:pt x="36" y="660"/>
                  <a:pt x="69" y="669"/>
                </a:cubicBezTo>
                <a:cubicBezTo>
                  <a:pt x="78" y="671"/>
                  <a:pt x="151" y="683"/>
                  <a:pt x="198" y="701"/>
                </a:cubicBezTo>
                <a:cubicBezTo>
                  <a:pt x="229" y="712"/>
                  <a:pt x="252" y="728"/>
                  <a:pt x="285" y="729"/>
                </a:cubicBezTo>
                <a:cubicBezTo>
                  <a:pt x="311" y="730"/>
                  <a:pt x="310" y="716"/>
                  <a:pt x="333" y="710"/>
                </a:cubicBezTo>
                <a:cubicBezTo>
                  <a:pt x="391" y="695"/>
                  <a:pt x="438" y="679"/>
                  <a:pt x="444" y="677"/>
                </a:cubicBezTo>
                <a:cubicBezTo>
                  <a:pt x="461" y="671"/>
                  <a:pt x="474" y="655"/>
                  <a:pt x="476" y="613"/>
                </a:cubicBezTo>
                <a:cubicBezTo>
                  <a:pt x="479" y="571"/>
                  <a:pt x="486" y="400"/>
                  <a:pt x="471" y="317"/>
                </a:cubicBezTo>
                <a:cubicBezTo>
                  <a:pt x="456" y="235"/>
                  <a:pt x="455" y="167"/>
                  <a:pt x="406" y="134"/>
                </a:cubicBezTo>
                <a:cubicBezTo>
                  <a:pt x="391" y="118"/>
                  <a:pt x="18" y="0"/>
                  <a:pt x="10" y="347"/>
                </a:cubicBezTo>
                <a:close/>
              </a:path>
            </a:pathLst>
          </a:custGeom>
          <a:solidFill>
            <a:srgbClr val="F9DAB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8" name="iṧľîḑe">
            <a:extLst>
              <a:ext uri="{FF2B5EF4-FFF2-40B4-BE49-F238E27FC236}">
                <a16:creationId xmlns:a16="http://schemas.microsoft.com/office/drawing/2014/main" id="{4B70C843-BD2C-4651-8AAE-A0884582039F}"/>
              </a:ext>
            </a:extLst>
          </p:cNvPr>
          <p:cNvSpPr>
            <a:spLocks/>
          </p:cNvSpPr>
          <p:nvPr/>
        </p:nvSpPr>
        <p:spPr bwMode="auto">
          <a:xfrm>
            <a:off x="7052833" y="1457520"/>
            <a:ext cx="618887" cy="422226"/>
          </a:xfrm>
          <a:custGeom>
            <a:avLst/>
            <a:gdLst/>
            <a:ahLst/>
            <a:cxnLst>
              <a:cxn ang="0">
                <a:pos x="124" y="291"/>
              </a:cxn>
              <a:cxn ang="0">
                <a:pos x="258" y="279"/>
              </a:cxn>
              <a:cxn ang="0">
                <a:pos x="428" y="202"/>
              </a:cxn>
              <a:cxn ang="0">
                <a:pos x="388" y="117"/>
              </a:cxn>
              <a:cxn ang="0">
                <a:pos x="0" y="261"/>
              </a:cxn>
              <a:cxn ang="0">
                <a:pos x="54" y="278"/>
              </a:cxn>
              <a:cxn ang="0">
                <a:pos x="124" y="291"/>
              </a:cxn>
            </a:cxnLst>
            <a:rect l="0" t="0" r="r" b="b"/>
            <a:pathLst>
              <a:path w="428" h="292">
                <a:moveTo>
                  <a:pt x="124" y="291"/>
                </a:moveTo>
                <a:cubicBezTo>
                  <a:pt x="170" y="290"/>
                  <a:pt x="210" y="287"/>
                  <a:pt x="258" y="279"/>
                </a:cubicBezTo>
                <a:cubicBezTo>
                  <a:pt x="324" y="269"/>
                  <a:pt x="373" y="228"/>
                  <a:pt x="428" y="202"/>
                </a:cubicBezTo>
                <a:cubicBezTo>
                  <a:pt x="420" y="158"/>
                  <a:pt x="419" y="138"/>
                  <a:pt x="388" y="117"/>
                </a:cubicBezTo>
                <a:cubicBezTo>
                  <a:pt x="374" y="102"/>
                  <a:pt x="53" y="0"/>
                  <a:pt x="0" y="261"/>
                </a:cubicBezTo>
                <a:cubicBezTo>
                  <a:pt x="18" y="267"/>
                  <a:pt x="36" y="273"/>
                  <a:pt x="54" y="278"/>
                </a:cubicBezTo>
                <a:cubicBezTo>
                  <a:pt x="76" y="279"/>
                  <a:pt x="101" y="292"/>
                  <a:pt x="124" y="291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9" name="íŝ1iḓe">
            <a:extLst>
              <a:ext uri="{FF2B5EF4-FFF2-40B4-BE49-F238E27FC236}">
                <a16:creationId xmlns:a16="http://schemas.microsoft.com/office/drawing/2014/main" id="{E2462F6C-2774-442C-BB40-101A9FCEDA11}"/>
              </a:ext>
            </a:extLst>
          </p:cNvPr>
          <p:cNvSpPr>
            <a:spLocks/>
          </p:cNvSpPr>
          <p:nvPr/>
        </p:nvSpPr>
        <p:spPr bwMode="auto">
          <a:xfrm>
            <a:off x="6954408" y="1691775"/>
            <a:ext cx="163412" cy="546532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7" y="226"/>
              </a:cxn>
              <a:cxn ang="0">
                <a:pos x="66" y="271"/>
              </a:cxn>
              <a:cxn ang="0">
                <a:pos x="76" y="371"/>
              </a:cxn>
              <a:cxn ang="0">
                <a:pos x="94" y="378"/>
              </a:cxn>
              <a:cxn ang="0">
                <a:pos x="111" y="371"/>
              </a:cxn>
              <a:cxn ang="0">
                <a:pos x="113" y="36"/>
              </a:cxn>
              <a:cxn ang="0">
                <a:pos x="12" y="0"/>
              </a:cxn>
            </a:cxnLst>
            <a:rect l="0" t="0" r="r" b="b"/>
            <a:pathLst>
              <a:path w="113" h="378">
                <a:moveTo>
                  <a:pt x="12" y="0"/>
                </a:moveTo>
                <a:cubicBezTo>
                  <a:pt x="12" y="0"/>
                  <a:pt x="0" y="165"/>
                  <a:pt x="7" y="226"/>
                </a:cubicBezTo>
                <a:cubicBezTo>
                  <a:pt x="7" y="226"/>
                  <a:pt x="59" y="207"/>
                  <a:pt x="66" y="271"/>
                </a:cubicBezTo>
                <a:cubicBezTo>
                  <a:pt x="73" y="337"/>
                  <a:pt x="76" y="371"/>
                  <a:pt x="76" y="371"/>
                </a:cubicBezTo>
                <a:cubicBezTo>
                  <a:pt x="76" y="371"/>
                  <a:pt x="77" y="377"/>
                  <a:pt x="94" y="378"/>
                </a:cubicBezTo>
                <a:cubicBezTo>
                  <a:pt x="110" y="378"/>
                  <a:pt x="111" y="371"/>
                  <a:pt x="111" y="371"/>
                </a:cubicBezTo>
                <a:cubicBezTo>
                  <a:pt x="113" y="36"/>
                  <a:pt x="113" y="36"/>
                  <a:pt x="113" y="36"/>
                </a:cubicBezTo>
                <a:lnTo>
                  <a:pt x="12" y="0"/>
                </a:lnTo>
                <a:close/>
              </a:path>
            </a:pathLst>
          </a:custGeom>
          <a:solidFill>
            <a:srgbClr val="44302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0" name="îṩḷiḑé">
            <a:extLst>
              <a:ext uri="{FF2B5EF4-FFF2-40B4-BE49-F238E27FC236}">
                <a16:creationId xmlns:a16="http://schemas.microsoft.com/office/drawing/2014/main" id="{865B21F9-3A10-480C-B189-A99A30D65106}"/>
              </a:ext>
            </a:extLst>
          </p:cNvPr>
          <p:cNvSpPr>
            <a:spLocks/>
          </p:cNvSpPr>
          <p:nvPr/>
        </p:nvSpPr>
        <p:spPr bwMode="auto">
          <a:xfrm>
            <a:off x="6961586" y="1977981"/>
            <a:ext cx="73867" cy="60830"/>
          </a:xfrm>
          <a:custGeom>
            <a:avLst/>
            <a:gdLst/>
            <a:ahLst/>
            <a:cxnLst>
              <a:cxn ang="0">
                <a:pos x="51" y="42"/>
              </a:cxn>
              <a:cxn ang="0">
                <a:pos x="51" y="41"/>
              </a:cxn>
              <a:cxn ang="0">
                <a:pos x="51" y="39"/>
              </a:cxn>
              <a:cxn ang="0">
                <a:pos x="34" y="0"/>
              </a:cxn>
              <a:cxn ang="0">
                <a:pos x="0" y="1"/>
              </a:cxn>
              <a:cxn ang="0">
                <a:pos x="2" y="28"/>
              </a:cxn>
              <a:cxn ang="0">
                <a:pos x="51" y="42"/>
              </a:cxn>
            </a:cxnLst>
            <a:rect l="0" t="0" r="r" b="b"/>
            <a:pathLst>
              <a:path w="51" h="42">
                <a:moveTo>
                  <a:pt x="51" y="42"/>
                </a:moveTo>
                <a:cubicBezTo>
                  <a:pt x="51" y="42"/>
                  <a:pt x="51" y="41"/>
                  <a:pt x="51" y="41"/>
                </a:cubicBezTo>
                <a:cubicBezTo>
                  <a:pt x="51" y="40"/>
                  <a:pt x="51" y="39"/>
                  <a:pt x="51" y="39"/>
                </a:cubicBezTo>
                <a:cubicBezTo>
                  <a:pt x="48" y="25"/>
                  <a:pt x="42" y="12"/>
                  <a:pt x="34" y="0"/>
                </a:cubicBezTo>
                <a:cubicBezTo>
                  <a:pt x="23" y="0"/>
                  <a:pt x="11" y="1"/>
                  <a:pt x="0" y="1"/>
                </a:cubicBezTo>
                <a:cubicBezTo>
                  <a:pt x="1" y="11"/>
                  <a:pt x="1" y="20"/>
                  <a:pt x="2" y="28"/>
                </a:cubicBezTo>
                <a:cubicBezTo>
                  <a:pt x="2" y="28"/>
                  <a:pt x="34" y="16"/>
                  <a:pt x="51" y="42"/>
                </a:cubicBezTo>
                <a:close/>
              </a:path>
            </a:pathLst>
          </a:custGeom>
          <a:solidFill>
            <a:srgbClr val="33242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1" name="íṧḷiḋê">
            <a:extLst>
              <a:ext uri="{FF2B5EF4-FFF2-40B4-BE49-F238E27FC236}">
                <a16:creationId xmlns:a16="http://schemas.microsoft.com/office/drawing/2014/main" id="{387DFCB6-5131-43BF-96A2-99F793B3FE05}"/>
              </a:ext>
            </a:extLst>
          </p:cNvPr>
          <p:cNvSpPr>
            <a:spLocks/>
          </p:cNvSpPr>
          <p:nvPr/>
        </p:nvSpPr>
        <p:spPr bwMode="auto">
          <a:xfrm>
            <a:off x="6965932" y="1713500"/>
            <a:ext cx="154722" cy="131486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49"/>
              </a:cxn>
              <a:cxn ang="0">
                <a:pos x="105" y="91"/>
              </a:cxn>
              <a:cxn ang="0">
                <a:pos x="107" y="48"/>
              </a:cxn>
              <a:cxn ang="0">
                <a:pos x="1" y="0"/>
              </a:cxn>
            </a:cxnLst>
            <a:rect l="0" t="0" r="r" b="b"/>
            <a:pathLst>
              <a:path w="107" h="91">
                <a:moveTo>
                  <a:pt x="1" y="0"/>
                </a:moveTo>
                <a:cubicBezTo>
                  <a:pt x="0" y="49"/>
                  <a:pt x="0" y="49"/>
                  <a:pt x="0" y="49"/>
                </a:cubicBezTo>
                <a:cubicBezTo>
                  <a:pt x="0" y="49"/>
                  <a:pt x="52" y="90"/>
                  <a:pt x="105" y="91"/>
                </a:cubicBezTo>
                <a:cubicBezTo>
                  <a:pt x="107" y="48"/>
                  <a:pt x="107" y="48"/>
                  <a:pt x="107" y="48"/>
                </a:cubicBezTo>
                <a:lnTo>
                  <a:pt x="1" y="0"/>
                </a:lnTo>
                <a:close/>
              </a:path>
            </a:pathLst>
          </a:custGeom>
          <a:solidFill>
            <a:srgbClr val="33242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2" name="ïšḻîḑe">
            <a:extLst>
              <a:ext uri="{FF2B5EF4-FFF2-40B4-BE49-F238E27FC236}">
                <a16:creationId xmlns:a16="http://schemas.microsoft.com/office/drawing/2014/main" id="{27B7B839-2D7F-4B7C-BE98-45BA844FCF9A}"/>
              </a:ext>
            </a:extLst>
          </p:cNvPr>
          <p:cNvSpPr>
            <a:spLocks/>
          </p:cNvSpPr>
          <p:nvPr/>
        </p:nvSpPr>
        <p:spPr bwMode="auto">
          <a:xfrm>
            <a:off x="6889421" y="1450340"/>
            <a:ext cx="997664" cy="808179"/>
          </a:xfrm>
          <a:custGeom>
            <a:avLst/>
            <a:gdLst/>
            <a:ahLst/>
            <a:cxnLst>
              <a:cxn ang="0">
                <a:pos x="140" y="10"/>
              </a:cxn>
              <a:cxn ang="0">
                <a:pos x="246" y="70"/>
              </a:cxn>
              <a:cxn ang="0">
                <a:pos x="440" y="4"/>
              </a:cxn>
              <a:cxn ang="0">
                <a:pos x="565" y="104"/>
              </a:cxn>
              <a:cxn ang="0">
                <a:pos x="674" y="155"/>
              </a:cxn>
              <a:cxn ang="0">
                <a:pos x="630" y="408"/>
              </a:cxn>
              <a:cxn ang="0">
                <a:pos x="575" y="418"/>
              </a:cxn>
              <a:cxn ang="0">
                <a:pos x="566" y="550"/>
              </a:cxn>
              <a:cxn ang="0">
                <a:pos x="542" y="559"/>
              </a:cxn>
              <a:cxn ang="0">
                <a:pos x="522" y="550"/>
              </a:cxn>
              <a:cxn ang="0">
                <a:pos x="524" y="303"/>
              </a:cxn>
              <a:cxn ang="0">
                <a:pos x="507" y="208"/>
              </a:cxn>
              <a:cxn ang="0">
                <a:pos x="197" y="270"/>
              </a:cxn>
              <a:cxn ang="0">
                <a:pos x="0" y="48"/>
              </a:cxn>
              <a:cxn ang="0">
                <a:pos x="68" y="87"/>
              </a:cxn>
              <a:cxn ang="0">
                <a:pos x="84" y="13"/>
              </a:cxn>
              <a:cxn ang="0">
                <a:pos x="114" y="64"/>
              </a:cxn>
              <a:cxn ang="0">
                <a:pos x="140" y="10"/>
              </a:cxn>
            </a:cxnLst>
            <a:rect l="0" t="0" r="r" b="b"/>
            <a:pathLst>
              <a:path w="690" h="559">
                <a:moveTo>
                  <a:pt x="140" y="10"/>
                </a:moveTo>
                <a:cubicBezTo>
                  <a:pt x="140" y="10"/>
                  <a:pt x="155" y="81"/>
                  <a:pt x="246" y="70"/>
                </a:cubicBezTo>
                <a:cubicBezTo>
                  <a:pt x="336" y="59"/>
                  <a:pt x="367" y="0"/>
                  <a:pt x="440" y="4"/>
                </a:cubicBezTo>
                <a:cubicBezTo>
                  <a:pt x="513" y="8"/>
                  <a:pt x="565" y="57"/>
                  <a:pt x="565" y="104"/>
                </a:cubicBezTo>
                <a:cubicBezTo>
                  <a:pt x="565" y="104"/>
                  <a:pt x="646" y="79"/>
                  <a:pt x="674" y="155"/>
                </a:cubicBezTo>
                <a:cubicBezTo>
                  <a:pt x="690" y="201"/>
                  <a:pt x="662" y="277"/>
                  <a:pt x="630" y="408"/>
                </a:cubicBezTo>
                <a:cubicBezTo>
                  <a:pt x="630" y="409"/>
                  <a:pt x="605" y="388"/>
                  <a:pt x="575" y="418"/>
                </a:cubicBezTo>
                <a:cubicBezTo>
                  <a:pt x="558" y="435"/>
                  <a:pt x="566" y="550"/>
                  <a:pt x="566" y="550"/>
                </a:cubicBezTo>
                <a:cubicBezTo>
                  <a:pt x="566" y="550"/>
                  <a:pt x="562" y="559"/>
                  <a:pt x="542" y="559"/>
                </a:cubicBezTo>
                <a:cubicBezTo>
                  <a:pt x="523" y="559"/>
                  <a:pt x="522" y="550"/>
                  <a:pt x="522" y="550"/>
                </a:cubicBezTo>
                <a:cubicBezTo>
                  <a:pt x="522" y="550"/>
                  <a:pt x="522" y="415"/>
                  <a:pt x="524" y="303"/>
                </a:cubicBezTo>
                <a:cubicBezTo>
                  <a:pt x="526" y="257"/>
                  <a:pt x="514" y="222"/>
                  <a:pt x="507" y="208"/>
                </a:cubicBezTo>
                <a:cubicBezTo>
                  <a:pt x="507" y="208"/>
                  <a:pt x="368" y="308"/>
                  <a:pt x="197" y="270"/>
                </a:cubicBezTo>
                <a:cubicBezTo>
                  <a:pt x="26" y="232"/>
                  <a:pt x="10" y="125"/>
                  <a:pt x="0" y="48"/>
                </a:cubicBezTo>
                <a:cubicBezTo>
                  <a:pt x="0" y="48"/>
                  <a:pt x="27" y="72"/>
                  <a:pt x="68" y="87"/>
                </a:cubicBezTo>
                <a:cubicBezTo>
                  <a:pt x="68" y="87"/>
                  <a:pt x="54" y="38"/>
                  <a:pt x="84" y="13"/>
                </a:cubicBezTo>
                <a:cubicBezTo>
                  <a:pt x="84" y="13"/>
                  <a:pt x="90" y="49"/>
                  <a:pt x="114" y="64"/>
                </a:cubicBezTo>
                <a:cubicBezTo>
                  <a:pt x="114" y="64"/>
                  <a:pt x="102" y="35"/>
                  <a:pt x="140" y="10"/>
                </a:cubicBezTo>
                <a:close/>
              </a:path>
            </a:pathLst>
          </a:custGeom>
          <a:solidFill>
            <a:srgbClr val="44302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3" name="îś1ídè">
            <a:extLst>
              <a:ext uri="{FF2B5EF4-FFF2-40B4-BE49-F238E27FC236}">
                <a16:creationId xmlns:a16="http://schemas.microsoft.com/office/drawing/2014/main" id="{912CB053-43D5-4033-AEA0-5A3B42A9D8A1}"/>
              </a:ext>
            </a:extLst>
          </p:cNvPr>
          <p:cNvSpPr>
            <a:spLocks/>
          </p:cNvSpPr>
          <p:nvPr/>
        </p:nvSpPr>
        <p:spPr bwMode="auto">
          <a:xfrm>
            <a:off x="7707803" y="1981004"/>
            <a:ext cx="108439" cy="89545"/>
          </a:xfrm>
          <a:custGeom>
            <a:avLst/>
            <a:gdLst/>
            <a:ahLst/>
            <a:cxnLst>
              <a:cxn ang="0">
                <a:pos x="30" y="7"/>
              </a:cxn>
              <a:cxn ang="0">
                <a:pos x="3" y="62"/>
              </a:cxn>
              <a:cxn ang="0">
                <a:pos x="4" y="62"/>
              </a:cxn>
              <a:cxn ang="0">
                <a:pos x="9" y="51"/>
              </a:cxn>
              <a:cxn ang="0">
                <a:pos x="64" y="41"/>
              </a:cxn>
              <a:cxn ang="0">
                <a:pos x="67" y="30"/>
              </a:cxn>
              <a:cxn ang="0">
                <a:pos x="68" y="25"/>
              </a:cxn>
              <a:cxn ang="0">
                <a:pos x="70" y="19"/>
              </a:cxn>
              <a:cxn ang="0">
                <a:pos x="72" y="12"/>
              </a:cxn>
              <a:cxn ang="0">
                <a:pos x="72" y="10"/>
              </a:cxn>
              <a:cxn ang="0">
                <a:pos x="75" y="0"/>
              </a:cxn>
              <a:cxn ang="0">
                <a:pos x="75" y="0"/>
              </a:cxn>
              <a:cxn ang="0">
                <a:pos x="30" y="7"/>
              </a:cxn>
            </a:cxnLst>
            <a:rect l="0" t="0" r="r" b="b"/>
            <a:pathLst>
              <a:path w="75" h="62">
                <a:moveTo>
                  <a:pt x="30" y="7"/>
                </a:moveTo>
                <a:cubicBezTo>
                  <a:pt x="12" y="32"/>
                  <a:pt x="0" y="59"/>
                  <a:pt x="3" y="62"/>
                </a:cubicBezTo>
                <a:cubicBezTo>
                  <a:pt x="3" y="62"/>
                  <a:pt x="4" y="62"/>
                  <a:pt x="4" y="62"/>
                </a:cubicBezTo>
                <a:cubicBezTo>
                  <a:pt x="5" y="57"/>
                  <a:pt x="7" y="53"/>
                  <a:pt x="9" y="51"/>
                </a:cubicBezTo>
                <a:cubicBezTo>
                  <a:pt x="39" y="21"/>
                  <a:pt x="64" y="42"/>
                  <a:pt x="64" y="41"/>
                </a:cubicBezTo>
                <a:cubicBezTo>
                  <a:pt x="65" y="38"/>
                  <a:pt x="66" y="34"/>
                  <a:pt x="67" y="30"/>
                </a:cubicBezTo>
                <a:cubicBezTo>
                  <a:pt x="68" y="28"/>
                  <a:pt x="68" y="27"/>
                  <a:pt x="68" y="25"/>
                </a:cubicBezTo>
                <a:cubicBezTo>
                  <a:pt x="69" y="23"/>
                  <a:pt x="69" y="21"/>
                  <a:pt x="70" y="19"/>
                </a:cubicBezTo>
                <a:cubicBezTo>
                  <a:pt x="71" y="17"/>
                  <a:pt x="71" y="14"/>
                  <a:pt x="72" y="12"/>
                </a:cubicBezTo>
                <a:cubicBezTo>
                  <a:pt x="72" y="11"/>
                  <a:pt x="72" y="10"/>
                  <a:pt x="72" y="10"/>
                </a:cubicBezTo>
                <a:cubicBezTo>
                  <a:pt x="73" y="6"/>
                  <a:pt x="74" y="3"/>
                  <a:pt x="75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60" y="1"/>
                  <a:pt x="45" y="3"/>
                  <a:pt x="30" y="7"/>
                </a:cubicBezTo>
                <a:close/>
              </a:path>
            </a:pathLst>
          </a:custGeom>
          <a:solidFill>
            <a:srgbClr val="33242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4" name="ïśḻíḓé">
            <a:extLst>
              <a:ext uri="{FF2B5EF4-FFF2-40B4-BE49-F238E27FC236}">
                <a16:creationId xmlns:a16="http://schemas.microsoft.com/office/drawing/2014/main" id="{821E9583-9D03-4F48-92FA-72EF2F0849E0}"/>
              </a:ext>
            </a:extLst>
          </p:cNvPr>
          <p:cNvSpPr>
            <a:spLocks/>
          </p:cNvSpPr>
          <p:nvPr/>
        </p:nvSpPr>
        <p:spPr bwMode="auto">
          <a:xfrm>
            <a:off x="7110641" y="1876912"/>
            <a:ext cx="96915" cy="96725"/>
          </a:xfrm>
          <a:custGeom>
            <a:avLst/>
            <a:gdLst/>
            <a:ahLst/>
            <a:cxnLst>
              <a:cxn ang="0">
                <a:pos x="67" y="28"/>
              </a:cxn>
              <a:cxn ang="0">
                <a:pos x="33" y="3"/>
              </a:cxn>
              <a:cxn ang="0">
                <a:pos x="1" y="41"/>
              </a:cxn>
              <a:cxn ang="0">
                <a:pos x="0" y="67"/>
              </a:cxn>
              <a:cxn ang="0">
                <a:pos x="67" y="28"/>
              </a:cxn>
            </a:cxnLst>
            <a:rect l="0" t="0" r="r" b="b"/>
            <a:pathLst>
              <a:path w="67" h="67">
                <a:moveTo>
                  <a:pt x="67" y="28"/>
                </a:moveTo>
                <a:cubicBezTo>
                  <a:pt x="67" y="28"/>
                  <a:pt x="55" y="0"/>
                  <a:pt x="33" y="3"/>
                </a:cubicBezTo>
                <a:cubicBezTo>
                  <a:pt x="11" y="6"/>
                  <a:pt x="1" y="41"/>
                  <a:pt x="1" y="41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7"/>
                  <a:pt x="29" y="24"/>
                  <a:pt x="67" y="28"/>
                </a:cubicBezTo>
                <a:close/>
              </a:path>
            </a:pathLst>
          </a:custGeom>
          <a:solidFill>
            <a:srgbClr val="44302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5" name="îṣlîďé">
            <a:extLst>
              <a:ext uri="{FF2B5EF4-FFF2-40B4-BE49-F238E27FC236}">
                <a16:creationId xmlns:a16="http://schemas.microsoft.com/office/drawing/2014/main" id="{9F532B9C-DFAE-4298-98AD-755A6EDF1CE1}"/>
              </a:ext>
            </a:extLst>
          </p:cNvPr>
          <p:cNvSpPr>
            <a:spLocks/>
          </p:cNvSpPr>
          <p:nvPr/>
        </p:nvSpPr>
        <p:spPr bwMode="auto">
          <a:xfrm>
            <a:off x="7535700" y="1897126"/>
            <a:ext cx="95402" cy="9823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1" y="36"/>
              </a:cxn>
              <a:cxn ang="0">
                <a:pos x="49" y="68"/>
              </a:cxn>
              <a:cxn ang="0">
                <a:pos x="63" y="48"/>
              </a:cxn>
              <a:cxn ang="0">
                <a:pos x="20" y="0"/>
              </a:cxn>
            </a:cxnLst>
            <a:rect l="0" t="0" r="r" b="b"/>
            <a:pathLst>
              <a:path w="66" h="68">
                <a:moveTo>
                  <a:pt x="20" y="0"/>
                </a:moveTo>
                <a:cubicBezTo>
                  <a:pt x="20" y="0"/>
                  <a:pt x="0" y="18"/>
                  <a:pt x="1" y="36"/>
                </a:cubicBezTo>
                <a:cubicBezTo>
                  <a:pt x="1" y="36"/>
                  <a:pt x="33" y="33"/>
                  <a:pt x="49" y="68"/>
                </a:cubicBezTo>
                <a:cubicBezTo>
                  <a:pt x="49" y="68"/>
                  <a:pt x="66" y="61"/>
                  <a:pt x="63" y="48"/>
                </a:cubicBezTo>
                <a:cubicBezTo>
                  <a:pt x="60" y="35"/>
                  <a:pt x="46" y="1"/>
                  <a:pt x="20" y="0"/>
                </a:cubicBezTo>
                <a:close/>
              </a:path>
            </a:pathLst>
          </a:custGeom>
          <a:solidFill>
            <a:srgbClr val="44302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6" name="îŝḻïdè">
            <a:extLst>
              <a:ext uri="{FF2B5EF4-FFF2-40B4-BE49-F238E27FC236}">
                <a16:creationId xmlns:a16="http://schemas.microsoft.com/office/drawing/2014/main" id="{79AE15C6-8277-40FF-9609-6D99BD030F75}"/>
              </a:ext>
            </a:extLst>
          </p:cNvPr>
          <p:cNvSpPr>
            <a:spLocks/>
          </p:cNvSpPr>
          <p:nvPr/>
        </p:nvSpPr>
        <p:spPr bwMode="auto">
          <a:xfrm>
            <a:off x="7152580" y="2002729"/>
            <a:ext cx="101259" cy="101069"/>
          </a:xfrm>
          <a:custGeom>
            <a:avLst/>
            <a:gdLst/>
            <a:ahLst/>
            <a:cxnLst>
              <a:cxn ang="0">
                <a:pos x="69" y="37"/>
              </a:cxn>
              <a:cxn ang="0">
                <a:pos x="33" y="69"/>
              </a:cxn>
              <a:cxn ang="0">
                <a:pos x="1" y="33"/>
              </a:cxn>
              <a:cxn ang="0">
                <a:pos x="37" y="1"/>
              </a:cxn>
              <a:cxn ang="0">
                <a:pos x="69" y="37"/>
              </a:cxn>
            </a:cxnLst>
            <a:rect l="0" t="0" r="r" b="b"/>
            <a:pathLst>
              <a:path w="70" h="70">
                <a:moveTo>
                  <a:pt x="69" y="37"/>
                </a:moveTo>
                <a:cubicBezTo>
                  <a:pt x="68" y="55"/>
                  <a:pt x="52" y="70"/>
                  <a:pt x="33" y="69"/>
                </a:cubicBezTo>
                <a:cubicBezTo>
                  <a:pt x="15" y="68"/>
                  <a:pt x="0" y="52"/>
                  <a:pt x="1" y="33"/>
                </a:cubicBezTo>
                <a:cubicBezTo>
                  <a:pt x="2" y="14"/>
                  <a:pt x="18" y="0"/>
                  <a:pt x="37" y="1"/>
                </a:cubicBezTo>
                <a:cubicBezTo>
                  <a:pt x="56" y="2"/>
                  <a:pt x="70" y="18"/>
                  <a:pt x="69" y="37"/>
                </a:cubicBezTo>
                <a:close/>
              </a:path>
            </a:pathLst>
          </a:custGeom>
          <a:solidFill>
            <a:srgbClr val="47413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7" name="îṧļîďê">
            <a:extLst>
              <a:ext uri="{FF2B5EF4-FFF2-40B4-BE49-F238E27FC236}">
                <a16:creationId xmlns:a16="http://schemas.microsoft.com/office/drawing/2014/main" id="{10FAD5C0-472F-4AE9-8BB1-04B38B0E44C7}"/>
              </a:ext>
            </a:extLst>
          </p:cNvPr>
          <p:cNvSpPr>
            <a:spLocks/>
          </p:cNvSpPr>
          <p:nvPr/>
        </p:nvSpPr>
        <p:spPr bwMode="auto">
          <a:xfrm>
            <a:off x="7182807" y="2009909"/>
            <a:ext cx="54974" cy="43262"/>
          </a:xfrm>
          <a:custGeom>
            <a:avLst/>
            <a:gdLst/>
            <a:ahLst/>
            <a:cxnLst>
              <a:cxn ang="0">
                <a:pos x="35" y="21"/>
              </a:cxn>
              <a:cxn ang="0">
                <a:pos x="14" y="26"/>
              </a:cxn>
              <a:cxn ang="0">
                <a:pos x="3" y="8"/>
              </a:cxn>
              <a:cxn ang="0">
                <a:pos x="24" y="3"/>
              </a:cxn>
              <a:cxn ang="0">
                <a:pos x="35" y="21"/>
              </a:cxn>
            </a:cxnLst>
            <a:rect l="0" t="0" r="r" b="b"/>
            <a:pathLst>
              <a:path w="38" h="30">
                <a:moveTo>
                  <a:pt x="35" y="21"/>
                </a:moveTo>
                <a:cubicBezTo>
                  <a:pt x="32" y="28"/>
                  <a:pt x="23" y="30"/>
                  <a:pt x="14" y="26"/>
                </a:cubicBezTo>
                <a:cubicBezTo>
                  <a:pt x="5" y="22"/>
                  <a:pt x="0" y="14"/>
                  <a:pt x="3" y="8"/>
                </a:cubicBezTo>
                <a:cubicBezTo>
                  <a:pt x="6" y="2"/>
                  <a:pt x="15" y="0"/>
                  <a:pt x="24" y="3"/>
                </a:cubicBezTo>
                <a:cubicBezTo>
                  <a:pt x="33" y="7"/>
                  <a:pt x="38" y="15"/>
                  <a:pt x="35" y="21"/>
                </a:cubicBezTo>
                <a:close/>
              </a:path>
            </a:pathLst>
          </a:cu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8" name="íš1ïḋè">
            <a:extLst>
              <a:ext uri="{FF2B5EF4-FFF2-40B4-BE49-F238E27FC236}">
                <a16:creationId xmlns:a16="http://schemas.microsoft.com/office/drawing/2014/main" id="{DB1C9294-343E-4A4F-9931-47D607FFC9D5}"/>
              </a:ext>
            </a:extLst>
          </p:cNvPr>
          <p:cNvSpPr>
            <a:spLocks/>
          </p:cNvSpPr>
          <p:nvPr/>
        </p:nvSpPr>
        <p:spPr bwMode="auto">
          <a:xfrm>
            <a:off x="7503964" y="2002729"/>
            <a:ext cx="101069" cy="101069"/>
          </a:xfrm>
          <a:custGeom>
            <a:avLst/>
            <a:gdLst/>
            <a:ahLst/>
            <a:cxnLst>
              <a:cxn ang="0">
                <a:pos x="69" y="37"/>
              </a:cxn>
              <a:cxn ang="0">
                <a:pos x="33" y="69"/>
              </a:cxn>
              <a:cxn ang="0">
                <a:pos x="1" y="33"/>
              </a:cxn>
              <a:cxn ang="0">
                <a:pos x="37" y="1"/>
              </a:cxn>
              <a:cxn ang="0">
                <a:pos x="69" y="37"/>
              </a:cxn>
            </a:cxnLst>
            <a:rect l="0" t="0" r="r" b="b"/>
            <a:pathLst>
              <a:path w="70" h="70">
                <a:moveTo>
                  <a:pt x="69" y="37"/>
                </a:moveTo>
                <a:cubicBezTo>
                  <a:pt x="68" y="55"/>
                  <a:pt x="52" y="70"/>
                  <a:pt x="33" y="69"/>
                </a:cubicBezTo>
                <a:cubicBezTo>
                  <a:pt x="14" y="68"/>
                  <a:pt x="0" y="52"/>
                  <a:pt x="1" y="33"/>
                </a:cubicBezTo>
                <a:cubicBezTo>
                  <a:pt x="2" y="14"/>
                  <a:pt x="18" y="0"/>
                  <a:pt x="37" y="1"/>
                </a:cubicBezTo>
                <a:cubicBezTo>
                  <a:pt x="56" y="2"/>
                  <a:pt x="70" y="18"/>
                  <a:pt x="69" y="37"/>
                </a:cubicBezTo>
                <a:close/>
              </a:path>
            </a:pathLst>
          </a:custGeom>
          <a:solidFill>
            <a:srgbClr val="47413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9" name="ïślíḋè">
            <a:extLst>
              <a:ext uri="{FF2B5EF4-FFF2-40B4-BE49-F238E27FC236}">
                <a16:creationId xmlns:a16="http://schemas.microsoft.com/office/drawing/2014/main" id="{380E5EF2-F7EE-443C-AA97-12FF8D795C49}"/>
              </a:ext>
            </a:extLst>
          </p:cNvPr>
          <p:cNvSpPr>
            <a:spLocks/>
          </p:cNvSpPr>
          <p:nvPr/>
        </p:nvSpPr>
        <p:spPr bwMode="auto">
          <a:xfrm>
            <a:off x="7534190" y="2009909"/>
            <a:ext cx="53653" cy="43262"/>
          </a:xfrm>
          <a:custGeom>
            <a:avLst/>
            <a:gdLst/>
            <a:ahLst/>
            <a:cxnLst>
              <a:cxn ang="0">
                <a:pos x="35" y="21"/>
              </a:cxn>
              <a:cxn ang="0">
                <a:pos x="14" y="26"/>
              </a:cxn>
              <a:cxn ang="0">
                <a:pos x="3" y="8"/>
              </a:cxn>
              <a:cxn ang="0">
                <a:pos x="24" y="3"/>
              </a:cxn>
              <a:cxn ang="0">
                <a:pos x="35" y="21"/>
              </a:cxn>
            </a:cxnLst>
            <a:rect l="0" t="0" r="r" b="b"/>
            <a:pathLst>
              <a:path w="37" h="30">
                <a:moveTo>
                  <a:pt x="35" y="21"/>
                </a:moveTo>
                <a:cubicBezTo>
                  <a:pt x="32" y="28"/>
                  <a:pt x="23" y="30"/>
                  <a:pt x="14" y="26"/>
                </a:cubicBezTo>
                <a:cubicBezTo>
                  <a:pt x="5" y="22"/>
                  <a:pt x="0" y="14"/>
                  <a:pt x="3" y="8"/>
                </a:cubicBezTo>
                <a:cubicBezTo>
                  <a:pt x="5" y="2"/>
                  <a:pt x="15" y="0"/>
                  <a:pt x="24" y="3"/>
                </a:cubicBezTo>
                <a:cubicBezTo>
                  <a:pt x="32" y="7"/>
                  <a:pt x="37" y="15"/>
                  <a:pt x="35" y="21"/>
                </a:cubicBezTo>
                <a:close/>
              </a:path>
            </a:pathLst>
          </a:cu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0" name="ïş1ïḑé">
            <a:extLst>
              <a:ext uri="{FF2B5EF4-FFF2-40B4-BE49-F238E27FC236}">
                <a16:creationId xmlns:a16="http://schemas.microsoft.com/office/drawing/2014/main" id="{9EA314DF-103F-441C-95AB-64C31C45ECFC}"/>
              </a:ext>
            </a:extLst>
          </p:cNvPr>
          <p:cNvSpPr>
            <a:spLocks/>
          </p:cNvSpPr>
          <p:nvPr/>
        </p:nvSpPr>
        <p:spPr bwMode="auto">
          <a:xfrm>
            <a:off x="7255161" y="2073573"/>
            <a:ext cx="267505" cy="300753"/>
          </a:xfrm>
          <a:custGeom>
            <a:avLst/>
            <a:gdLst/>
            <a:ahLst/>
            <a:cxnLst>
              <a:cxn ang="0">
                <a:pos x="49" y="22"/>
              </a:cxn>
              <a:cxn ang="0">
                <a:pos x="46" y="167"/>
              </a:cxn>
              <a:cxn ang="0">
                <a:pos x="166" y="157"/>
              </a:cxn>
              <a:cxn ang="0">
                <a:pos x="135" y="20"/>
              </a:cxn>
              <a:cxn ang="0">
                <a:pos x="95" y="1"/>
              </a:cxn>
              <a:cxn ang="0">
                <a:pos x="49" y="22"/>
              </a:cxn>
            </a:cxnLst>
            <a:rect l="0" t="0" r="r" b="b"/>
            <a:pathLst>
              <a:path w="185" h="208">
                <a:moveTo>
                  <a:pt x="49" y="22"/>
                </a:moveTo>
                <a:cubicBezTo>
                  <a:pt x="49" y="22"/>
                  <a:pt x="0" y="126"/>
                  <a:pt x="46" y="167"/>
                </a:cubicBezTo>
                <a:cubicBezTo>
                  <a:pt x="93" y="208"/>
                  <a:pt x="155" y="186"/>
                  <a:pt x="166" y="157"/>
                </a:cubicBezTo>
                <a:cubicBezTo>
                  <a:pt x="185" y="107"/>
                  <a:pt x="142" y="90"/>
                  <a:pt x="135" y="20"/>
                </a:cubicBezTo>
                <a:cubicBezTo>
                  <a:pt x="135" y="20"/>
                  <a:pt x="122" y="2"/>
                  <a:pt x="95" y="1"/>
                </a:cubicBezTo>
                <a:cubicBezTo>
                  <a:pt x="68" y="0"/>
                  <a:pt x="49" y="22"/>
                  <a:pt x="49" y="22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1" name="îṡḻíďê">
            <a:extLst>
              <a:ext uri="{FF2B5EF4-FFF2-40B4-BE49-F238E27FC236}">
                <a16:creationId xmlns:a16="http://schemas.microsoft.com/office/drawing/2014/main" id="{570A36CB-08F4-4A41-8B8E-280B8A49E1BA}"/>
              </a:ext>
            </a:extLst>
          </p:cNvPr>
          <p:cNvSpPr>
            <a:spLocks/>
          </p:cNvSpPr>
          <p:nvPr/>
        </p:nvSpPr>
        <p:spPr bwMode="auto">
          <a:xfrm>
            <a:off x="7268196" y="2069227"/>
            <a:ext cx="238600" cy="265993"/>
          </a:xfrm>
          <a:custGeom>
            <a:avLst/>
            <a:gdLst/>
            <a:ahLst/>
            <a:cxnLst>
              <a:cxn ang="0">
                <a:pos x="44" y="21"/>
              </a:cxn>
              <a:cxn ang="0">
                <a:pos x="42" y="146"/>
              </a:cxn>
              <a:cxn ang="0">
                <a:pos x="148" y="137"/>
              </a:cxn>
              <a:cxn ang="0">
                <a:pos x="122" y="16"/>
              </a:cxn>
              <a:cxn ang="0">
                <a:pos x="85" y="1"/>
              </a:cxn>
              <a:cxn ang="0">
                <a:pos x="44" y="21"/>
              </a:cxn>
            </a:cxnLst>
            <a:rect l="0" t="0" r="r" b="b"/>
            <a:pathLst>
              <a:path w="165" h="184">
                <a:moveTo>
                  <a:pt x="44" y="21"/>
                </a:moveTo>
                <a:cubicBezTo>
                  <a:pt x="44" y="21"/>
                  <a:pt x="0" y="109"/>
                  <a:pt x="42" y="146"/>
                </a:cubicBezTo>
                <a:cubicBezTo>
                  <a:pt x="83" y="184"/>
                  <a:pt x="139" y="164"/>
                  <a:pt x="148" y="137"/>
                </a:cubicBezTo>
                <a:cubicBezTo>
                  <a:pt x="165" y="91"/>
                  <a:pt x="128" y="80"/>
                  <a:pt x="122" y="16"/>
                </a:cubicBezTo>
                <a:cubicBezTo>
                  <a:pt x="122" y="16"/>
                  <a:pt x="109" y="2"/>
                  <a:pt x="85" y="1"/>
                </a:cubicBezTo>
                <a:cubicBezTo>
                  <a:pt x="61" y="0"/>
                  <a:pt x="44" y="21"/>
                  <a:pt x="44" y="21"/>
                </a:cubicBezTo>
                <a:close/>
              </a:path>
            </a:pathLst>
          </a:custGeom>
          <a:solidFill>
            <a:srgbClr val="F9DAB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2" name="iṧlîḑè">
            <a:extLst>
              <a:ext uri="{FF2B5EF4-FFF2-40B4-BE49-F238E27FC236}">
                <a16:creationId xmlns:a16="http://schemas.microsoft.com/office/drawing/2014/main" id="{26EBAF70-4CAB-4D3F-948B-DC17725C6D02}"/>
              </a:ext>
            </a:extLst>
          </p:cNvPr>
          <p:cNvSpPr>
            <a:spLocks/>
          </p:cNvSpPr>
          <p:nvPr/>
        </p:nvSpPr>
        <p:spPr bwMode="auto">
          <a:xfrm>
            <a:off x="7265362" y="2320863"/>
            <a:ext cx="323801" cy="176259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217" y="1"/>
              </a:cxn>
              <a:cxn ang="0">
                <a:pos x="222" y="2"/>
              </a:cxn>
              <a:cxn ang="0">
                <a:pos x="223" y="5"/>
              </a:cxn>
              <a:cxn ang="0">
                <a:pos x="0" y="52"/>
              </a:cxn>
            </a:cxnLst>
            <a:rect l="0" t="0" r="r" b="b"/>
            <a:pathLst>
              <a:path w="224" h="122">
                <a:moveTo>
                  <a:pt x="0" y="52"/>
                </a:moveTo>
                <a:cubicBezTo>
                  <a:pt x="0" y="52"/>
                  <a:pt x="136" y="111"/>
                  <a:pt x="217" y="1"/>
                </a:cubicBezTo>
                <a:cubicBezTo>
                  <a:pt x="217" y="1"/>
                  <a:pt x="220" y="0"/>
                  <a:pt x="222" y="2"/>
                </a:cubicBezTo>
                <a:cubicBezTo>
                  <a:pt x="224" y="3"/>
                  <a:pt x="223" y="5"/>
                  <a:pt x="223" y="5"/>
                </a:cubicBezTo>
                <a:cubicBezTo>
                  <a:pt x="223" y="5"/>
                  <a:pt x="145" y="122"/>
                  <a:pt x="0" y="52"/>
                </a:cubicBezTo>
                <a:close/>
              </a:path>
            </a:pathLst>
          </a:custGeom>
          <a:solidFill>
            <a:srgbClr val="47413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3" name="î$ľidê">
            <a:extLst>
              <a:ext uri="{FF2B5EF4-FFF2-40B4-BE49-F238E27FC236}">
                <a16:creationId xmlns:a16="http://schemas.microsoft.com/office/drawing/2014/main" id="{DE9F81D0-231A-4452-8454-7FD7B8EA6DD7}"/>
              </a:ext>
            </a:extLst>
          </p:cNvPr>
          <p:cNvSpPr>
            <a:spLocks/>
          </p:cNvSpPr>
          <p:nvPr/>
        </p:nvSpPr>
        <p:spPr bwMode="auto">
          <a:xfrm>
            <a:off x="7553081" y="2268723"/>
            <a:ext cx="60643" cy="52140"/>
          </a:xfrm>
          <a:custGeom>
            <a:avLst/>
            <a:gdLst/>
            <a:ahLst/>
            <a:cxnLst>
              <a:cxn ang="0">
                <a:pos x="1" y="19"/>
              </a:cxn>
              <a:cxn ang="0">
                <a:pos x="32" y="33"/>
              </a:cxn>
              <a:cxn ang="0">
                <a:pos x="38" y="36"/>
              </a:cxn>
              <a:cxn ang="0">
                <a:pos x="42" y="33"/>
              </a:cxn>
              <a:cxn ang="0">
                <a:pos x="4" y="14"/>
              </a:cxn>
              <a:cxn ang="0">
                <a:pos x="1" y="16"/>
              </a:cxn>
              <a:cxn ang="0">
                <a:pos x="1" y="19"/>
              </a:cxn>
            </a:cxnLst>
            <a:rect l="0" t="0" r="r" b="b"/>
            <a:pathLst>
              <a:path w="42" h="36">
                <a:moveTo>
                  <a:pt x="1" y="19"/>
                </a:moveTo>
                <a:cubicBezTo>
                  <a:pt x="1" y="19"/>
                  <a:pt x="25" y="7"/>
                  <a:pt x="32" y="33"/>
                </a:cubicBezTo>
                <a:cubicBezTo>
                  <a:pt x="32" y="33"/>
                  <a:pt x="34" y="36"/>
                  <a:pt x="38" y="36"/>
                </a:cubicBezTo>
                <a:cubicBezTo>
                  <a:pt x="42" y="36"/>
                  <a:pt x="42" y="33"/>
                  <a:pt x="42" y="33"/>
                </a:cubicBezTo>
                <a:cubicBezTo>
                  <a:pt x="42" y="33"/>
                  <a:pt x="38" y="0"/>
                  <a:pt x="4" y="14"/>
                </a:cubicBezTo>
                <a:cubicBezTo>
                  <a:pt x="3" y="15"/>
                  <a:pt x="2" y="15"/>
                  <a:pt x="1" y="16"/>
                </a:cubicBezTo>
                <a:cubicBezTo>
                  <a:pt x="0" y="17"/>
                  <a:pt x="1" y="19"/>
                  <a:pt x="1" y="19"/>
                </a:cubicBezTo>
                <a:close/>
              </a:path>
            </a:pathLst>
          </a:custGeom>
          <a:solidFill>
            <a:srgbClr val="47413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4" name="îṧlïḑé">
            <a:extLst>
              <a:ext uri="{FF2B5EF4-FFF2-40B4-BE49-F238E27FC236}">
                <a16:creationId xmlns:a16="http://schemas.microsoft.com/office/drawing/2014/main" id="{35F79AF5-9F34-4DFD-962A-934E94B22FE5}"/>
              </a:ext>
            </a:extLst>
          </p:cNvPr>
          <p:cNvSpPr>
            <a:spLocks/>
          </p:cNvSpPr>
          <p:nvPr/>
        </p:nvSpPr>
        <p:spPr bwMode="auto">
          <a:xfrm>
            <a:off x="7722160" y="2109655"/>
            <a:ext cx="127330" cy="111272"/>
          </a:xfrm>
          <a:custGeom>
            <a:avLst/>
            <a:gdLst/>
            <a:ahLst/>
            <a:cxnLst>
              <a:cxn ang="0">
                <a:pos x="10" y="77"/>
              </a:cxn>
              <a:cxn ang="0">
                <a:pos x="0" y="71"/>
              </a:cxn>
              <a:cxn ang="0">
                <a:pos x="72" y="0"/>
              </a:cxn>
              <a:cxn ang="0">
                <a:pos x="10" y="77"/>
              </a:cxn>
            </a:cxnLst>
            <a:rect l="0" t="0" r="r" b="b"/>
            <a:pathLst>
              <a:path w="88" h="77">
                <a:moveTo>
                  <a:pt x="10" y="77"/>
                </a:moveTo>
                <a:cubicBezTo>
                  <a:pt x="0" y="71"/>
                  <a:pt x="0" y="71"/>
                  <a:pt x="0" y="71"/>
                </a:cubicBezTo>
                <a:cubicBezTo>
                  <a:pt x="0" y="71"/>
                  <a:pt x="71" y="48"/>
                  <a:pt x="72" y="0"/>
                </a:cubicBezTo>
                <a:cubicBezTo>
                  <a:pt x="72" y="0"/>
                  <a:pt x="88" y="53"/>
                  <a:pt x="10" y="77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5" name="í$ľîde">
            <a:extLst>
              <a:ext uri="{FF2B5EF4-FFF2-40B4-BE49-F238E27FC236}">
                <a16:creationId xmlns:a16="http://schemas.microsoft.com/office/drawing/2014/main" id="{424C1DDC-65E3-4019-A9AF-B7B4C4F599EE}"/>
              </a:ext>
            </a:extLst>
          </p:cNvPr>
          <p:cNvSpPr>
            <a:spLocks/>
          </p:cNvSpPr>
          <p:nvPr/>
        </p:nvSpPr>
        <p:spPr bwMode="auto">
          <a:xfrm>
            <a:off x="6938538" y="2041647"/>
            <a:ext cx="96915" cy="117127"/>
          </a:xfrm>
          <a:custGeom>
            <a:avLst/>
            <a:gdLst/>
            <a:ahLst/>
            <a:cxnLst>
              <a:cxn ang="0">
                <a:pos x="55" y="79"/>
              </a:cxn>
              <a:cxn ang="0">
                <a:pos x="25" y="15"/>
              </a:cxn>
              <a:cxn ang="0">
                <a:pos x="20" y="65"/>
              </a:cxn>
              <a:cxn ang="0">
                <a:pos x="55" y="79"/>
              </a:cxn>
            </a:cxnLst>
            <a:rect l="0" t="0" r="r" b="b"/>
            <a:pathLst>
              <a:path w="67" h="81">
                <a:moveTo>
                  <a:pt x="55" y="79"/>
                </a:moveTo>
                <a:cubicBezTo>
                  <a:pt x="55" y="79"/>
                  <a:pt x="67" y="0"/>
                  <a:pt x="25" y="15"/>
                </a:cubicBezTo>
                <a:cubicBezTo>
                  <a:pt x="0" y="24"/>
                  <a:pt x="4" y="50"/>
                  <a:pt x="20" y="65"/>
                </a:cubicBezTo>
                <a:cubicBezTo>
                  <a:pt x="30" y="75"/>
                  <a:pt x="44" y="81"/>
                  <a:pt x="55" y="79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6" name="íŝlidè">
            <a:extLst>
              <a:ext uri="{FF2B5EF4-FFF2-40B4-BE49-F238E27FC236}">
                <a16:creationId xmlns:a16="http://schemas.microsoft.com/office/drawing/2014/main" id="{D9D0EB56-8B4E-4F05-8D38-137F00F56EEC}"/>
              </a:ext>
            </a:extLst>
          </p:cNvPr>
          <p:cNvSpPr>
            <a:spLocks/>
          </p:cNvSpPr>
          <p:nvPr/>
        </p:nvSpPr>
        <p:spPr bwMode="auto">
          <a:xfrm>
            <a:off x="6940051" y="2069227"/>
            <a:ext cx="80857" cy="89545"/>
          </a:xfrm>
          <a:custGeom>
            <a:avLst/>
            <a:gdLst/>
            <a:ahLst/>
            <a:cxnLst>
              <a:cxn ang="0">
                <a:pos x="54" y="59"/>
              </a:cxn>
              <a:cxn ang="0">
                <a:pos x="56" y="39"/>
              </a:cxn>
              <a:cxn ang="0">
                <a:pos x="9" y="31"/>
              </a:cxn>
              <a:cxn ang="0">
                <a:pos x="54" y="59"/>
              </a:cxn>
            </a:cxnLst>
            <a:rect l="0" t="0" r="r" b="b"/>
            <a:pathLst>
              <a:path w="56" h="62">
                <a:moveTo>
                  <a:pt x="54" y="59"/>
                </a:moveTo>
                <a:cubicBezTo>
                  <a:pt x="56" y="39"/>
                  <a:pt x="56" y="39"/>
                  <a:pt x="56" y="39"/>
                </a:cubicBezTo>
                <a:cubicBezTo>
                  <a:pt x="56" y="39"/>
                  <a:pt x="0" y="0"/>
                  <a:pt x="9" y="31"/>
                </a:cubicBezTo>
                <a:cubicBezTo>
                  <a:pt x="18" y="62"/>
                  <a:pt x="54" y="59"/>
                  <a:pt x="54" y="59"/>
                </a:cubicBezTo>
                <a:close/>
              </a:path>
            </a:pathLst>
          </a:custGeom>
          <a:solidFill>
            <a:srgbClr val="E5BE9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7" name="ïS1íḑè">
            <a:extLst>
              <a:ext uri="{FF2B5EF4-FFF2-40B4-BE49-F238E27FC236}">
                <a16:creationId xmlns:a16="http://schemas.microsoft.com/office/drawing/2014/main" id="{5241A68A-2F44-4A3D-9027-D6358D26DDEA}"/>
              </a:ext>
            </a:extLst>
          </p:cNvPr>
          <p:cNvSpPr>
            <a:spLocks/>
          </p:cNvSpPr>
          <p:nvPr/>
        </p:nvSpPr>
        <p:spPr bwMode="auto">
          <a:xfrm>
            <a:off x="7122164" y="2098131"/>
            <a:ext cx="28905" cy="11524"/>
          </a:xfrm>
          <a:custGeom>
            <a:avLst/>
            <a:gdLst/>
            <a:ahLst/>
            <a:cxnLst>
              <a:cxn ang="0">
                <a:pos x="20" y="5"/>
              </a:cxn>
              <a:cxn ang="0">
                <a:pos x="16" y="8"/>
              </a:cxn>
              <a:cxn ang="0">
                <a:pos x="3" y="7"/>
              </a:cxn>
              <a:cxn ang="0">
                <a:pos x="0" y="3"/>
              </a:cxn>
              <a:cxn ang="0">
                <a:pos x="0" y="3"/>
              </a:cxn>
              <a:cxn ang="0">
                <a:pos x="4" y="0"/>
              </a:cxn>
              <a:cxn ang="0">
                <a:pos x="16" y="1"/>
              </a:cxn>
              <a:cxn ang="0">
                <a:pos x="20" y="5"/>
              </a:cxn>
            </a:cxnLst>
            <a:rect l="0" t="0" r="r" b="b"/>
            <a:pathLst>
              <a:path w="20" h="8">
                <a:moveTo>
                  <a:pt x="20" y="5"/>
                </a:moveTo>
                <a:cubicBezTo>
                  <a:pt x="19" y="7"/>
                  <a:pt x="18" y="8"/>
                  <a:pt x="16" y="8"/>
                </a:cubicBez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6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8" y="1"/>
                  <a:pt x="20" y="3"/>
                  <a:pt x="20" y="5"/>
                </a:cubicBezTo>
                <a:close/>
              </a:path>
            </a:pathLst>
          </a:cu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8" name="iśḷïḓe">
            <a:extLst>
              <a:ext uri="{FF2B5EF4-FFF2-40B4-BE49-F238E27FC236}">
                <a16:creationId xmlns:a16="http://schemas.microsoft.com/office/drawing/2014/main" id="{8F8CECA6-275C-479E-8C38-FCB58AD9C79B}"/>
              </a:ext>
            </a:extLst>
          </p:cNvPr>
          <p:cNvSpPr>
            <a:spLocks/>
          </p:cNvSpPr>
          <p:nvPr/>
        </p:nvSpPr>
        <p:spPr bwMode="auto">
          <a:xfrm>
            <a:off x="7619581" y="2105311"/>
            <a:ext cx="24558" cy="8690"/>
          </a:xfrm>
          <a:custGeom>
            <a:avLst/>
            <a:gdLst/>
            <a:ahLst/>
            <a:cxnLst>
              <a:cxn ang="0">
                <a:pos x="16" y="4"/>
              </a:cxn>
              <a:cxn ang="0">
                <a:pos x="14" y="6"/>
              </a:cxn>
              <a:cxn ang="0">
                <a:pos x="2" y="6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14" y="0"/>
              </a:cxn>
              <a:cxn ang="0">
                <a:pos x="16" y="4"/>
              </a:cxn>
            </a:cxnLst>
            <a:rect l="0" t="0" r="r" b="b"/>
            <a:pathLst>
              <a:path w="17" h="6">
                <a:moveTo>
                  <a:pt x="16" y="4"/>
                </a:moveTo>
                <a:cubicBezTo>
                  <a:pt x="16" y="5"/>
                  <a:pt x="15" y="6"/>
                  <a:pt x="14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0" y="4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7" y="2"/>
                  <a:pt x="16" y="4"/>
                </a:cubicBezTo>
                <a:close/>
              </a:path>
            </a:pathLst>
          </a:cu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9" name="ïŝḻiḍé">
            <a:extLst>
              <a:ext uri="{FF2B5EF4-FFF2-40B4-BE49-F238E27FC236}">
                <a16:creationId xmlns:a16="http://schemas.microsoft.com/office/drawing/2014/main" id="{2140EFC8-2636-44F6-8C9B-2609842C8785}"/>
              </a:ext>
            </a:extLst>
          </p:cNvPr>
          <p:cNvSpPr>
            <a:spLocks/>
          </p:cNvSpPr>
          <p:nvPr/>
        </p:nvSpPr>
        <p:spPr bwMode="auto">
          <a:xfrm>
            <a:off x="7389669" y="2446492"/>
            <a:ext cx="69333" cy="23238"/>
          </a:xfrm>
          <a:custGeom>
            <a:avLst/>
            <a:gdLst/>
            <a:ahLst/>
            <a:cxnLst>
              <a:cxn ang="0">
                <a:pos x="48" y="10"/>
              </a:cxn>
              <a:cxn ang="0">
                <a:pos x="24" y="16"/>
              </a:cxn>
              <a:cxn ang="0">
                <a:pos x="0" y="7"/>
              </a:cxn>
              <a:cxn ang="0">
                <a:pos x="24" y="1"/>
              </a:cxn>
              <a:cxn ang="0">
                <a:pos x="48" y="10"/>
              </a:cxn>
            </a:cxnLst>
            <a:rect l="0" t="0" r="r" b="b"/>
            <a:pathLst>
              <a:path w="48" h="16">
                <a:moveTo>
                  <a:pt x="48" y="10"/>
                </a:moveTo>
                <a:cubicBezTo>
                  <a:pt x="48" y="14"/>
                  <a:pt x="37" y="16"/>
                  <a:pt x="24" y="16"/>
                </a:cubicBezTo>
                <a:cubicBezTo>
                  <a:pt x="10" y="15"/>
                  <a:pt x="0" y="11"/>
                  <a:pt x="0" y="7"/>
                </a:cubicBezTo>
                <a:cubicBezTo>
                  <a:pt x="0" y="3"/>
                  <a:pt x="11" y="0"/>
                  <a:pt x="24" y="1"/>
                </a:cubicBezTo>
                <a:cubicBezTo>
                  <a:pt x="38" y="1"/>
                  <a:pt x="48" y="5"/>
                  <a:pt x="48" y="10"/>
                </a:cubicBezTo>
                <a:close/>
              </a:path>
            </a:pathLst>
          </a:custGeom>
          <a:solidFill>
            <a:srgbClr val="FFE9C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0" name="iṧḷíďé">
            <a:extLst>
              <a:ext uri="{FF2B5EF4-FFF2-40B4-BE49-F238E27FC236}">
                <a16:creationId xmlns:a16="http://schemas.microsoft.com/office/drawing/2014/main" id="{625770A9-76D9-4764-8B3D-3438137B77D4}"/>
              </a:ext>
            </a:extLst>
          </p:cNvPr>
          <p:cNvSpPr>
            <a:spLocks/>
          </p:cNvSpPr>
          <p:nvPr/>
        </p:nvSpPr>
        <p:spPr bwMode="auto">
          <a:xfrm>
            <a:off x="7675877" y="1623765"/>
            <a:ext cx="160579" cy="247290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18" y="154"/>
              </a:cxn>
              <a:cxn ang="0">
                <a:pos x="18" y="171"/>
              </a:cxn>
              <a:cxn ang="0">
                <a:pos x="108" y="69"/>
              </a:cxn>
              <a:cxn ang="0">
                <a:pos x="99" y="30"/>
              </a:cxn>
              <a:cxn ang="0">
                <a:pos x="42" y="20"/>
              </a:cxn>
              <a:cxn ang="0">
                <a:pos x="27" y="59"/>
              </a:cxn>
              <a:cxn ang="0">
                <a:pos x="17" y="76"/>
              </a:cxn>
              <a:cxn ang="0">
                <a:pos x="0" y="90"/>
              </a:cxn>
            </a:cxnLst>
            <a:rect l="0" t="0" r="r" b="b"/>
            <a:pathLst>
              <a:path w="111" h="171">
                <a:moveTo>
                  <a:pt x="0" y="90"/>
                </a:moveTo>
                <a:cubicBezTo>
                  <a:pt x="17" y="106"/>
                  <a:pt x="18" y="132"/>
                  <a:pt x="18" y="154"/>
                </a:cubicBezTo>
                <a:cubicBezTo>
                  <a:pt x="18" y="160"/>
                  <a:pt x="18" y="165"/>
                  <a:pt x="18" y="171"/>
                </a:cubicBezTo>
                <a:cubicBezTo>
                  <a:pt x="42" y="155"/>
                  <a:pt x="103" y="94"/>
                  <a:pt x="108" y="69"/>
                </a:cubicBezTo>
                <a:cubicBezTo>
                  <a:pt x="111" y="55"/>
                  <a:pt x="103" y="43"/>
                  <a:pt x="99" y="30"/>
                </a:cubicBezTo>
                <a:cubicBezTo>
                  <a:pt x="96" y="20"/>
                  <a:pt x="74" y="0"/>
                  <a:pt x="42" y="20"/>
                </a:cubicBezTo>
                <a:cubicBezTo>
                  <a:pt x="36" y="33"/>
                  <a:pt x="33" y="46"/>
                  <a:pt x="27" y="59"/>
                </a:cubicBezTo>
                <a:cubicBezTo>
                  <a:pt x="24" y="65"/>
                  <a:pt x="21" y="71"/>
                  <a:pt x="17" y="76"/>
                </a:cubicBezTo>
                <a:cubicBezTo>
                  <a:pt x="12" y="82"/>
                  <a:pt x="5" y="85"/>
                  <a:pt x="0" y="90"/>
                </a:cubicBezTo>
                <a:close/>
              </a:path>
            </a:pathLst>
          </a:custGeom>
          <a:solidFill>
            <a:srgbClr val="51393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1" name="íṣḷiḋê">
            <a:extLst>
              <a:ext uri="{FF2B5EF4-FFF2-40B4-BE49-F238E27FC236}">
                <a16:creationId xmlns:a16="http://schemas.microsoft.com/office/drawing/2014/main" id="{58E12110-2D9A-4B64-9DCC-84DA4A1B85EC}"/>
              </a:ext>
            </a:extLst>
          </p:cNvPr>
          <p:cNvSpPr>
            <a:spLocks/>
          </p:cNvSpPr>
          <p:nvPr/>
        </p:nvSpPr>
        <p:spPr bwMode="auto">
          <a:xfrm>
            <a:off x="7595020" y="1609408"/>
            <a:ext cx="111272" cy="135830"/>
          </a:xfrm>
          <a:custGeom>
            <a:avLst/>
            <a:gdLst/>
            <a:ahLst/>
            <a:cxnLst>
              <a:cxn ang="0">
                <a:pos x="77" y="5"/>
              </a:cxn>
              <a:cxn ang="0">
                <a:pos x="0" y="94"/>
              </a:cxn>
              <a:cxn ang="0">
                <a:pos x="76" y="8"/>
              </a:cxn>
              <a:cxn ang="0">
                <a:pos x="77" y="5"/>
              </a:cxn>
            </a:cxnLst>
            <a:rect l="0" t="0" r="r" b="b"/>
            <a:pathLst>
              <a:path w="77" h="94">
                <a:moveTo>
                  <a:pt x="77" y="5"/>
                </a:moveTo>
                <a:cubicBezTo>
                  <a:pt x="60" y="0"/>
                  <a:pt x="17" y="83"/>
                  <a:pt x="0" y="94"/>
                </a:cubicBezTo>
                <a:cubicBezTo>
                  <a:pt x="35" y="87"/>
                  <a:pt x="70" y="41"/>
                  <a:pt x="76" y="8"/>
                </a:cubicBezTo>
                <a:lnTo>
                  <a:pt x="77" y="5"/>
                </a:lnTo>
                <a:close/>
              </a:path>
            </a:pathLst>
          </a:custGeom>
          <a:solidFill>
            <a:srgbClr val="33242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2" name="iṣ1ïḋê">
            <a:extLst>
              <a:ext uri="{FF2B5EF4-FFF2-40B4-BE49-F238E27FC236}">
                <a16:creationId xmlns:a16="http://schemas.microsoft.com/office/drawing/2014/main" id="{8A7F834E-7A95-4ED2-9F0F-BDA1C4DF5265}"/>
              </a:ext>
            </a:extLst>
          </p:cNvPr>
          <p:cNvSpPr>
            <a:spLocks/>
          </p:cNvSpPr>
          <p:nvPr/>
        </p:nvSpPr>
        <p:spPr bwMode="auto">
          <a:xfrm>
            <a:off x="7402705" y="1482078"/>
            <a:ext cx="229910" cy="54974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61" y="4"/>
              </a:cxn>
              <a:cxn ang="0">
                <a:pos x="81" y="1"/>
              </a:cxn>
              <a:cxn ang="0">
                <a:pos x="132" y="13"/>
              </a:cxn>
              <a:cxn ang="0">
                <a:pos x="159" y="36"/>
              </a:cxn>
              <a:cxn ang="0">
                <a:pos x="127" y="35"/>
              </a:cxn>
              <a:cxn ang="0">
                <a:pos x="95" y="31"/>
              </a:cxn>
              <a:cxn ang="0">
                <a:pos x="33" y="30"/>
              </a:cxn>
              <a:cxn ang="0">
                <a:pos x="0" y="37"/>
              </a:cxn>
            </a:cxnLst>
            <a:rect l="0" t="0" r="r" b="b"/>
            <a:pathLst>
              <a:path w="159" h="38">
                <a:moveTo>
                  <a:pt x="0" y="37"/>
                </a:moveTo>
                <a:cubicBezTo>
                  <a:pt x="21" y="28"/>
                  <a:pt x="39" y="12"/>
                  <a:pt x="61" y="4"/>
                </a:cubicBezTo>
                <a:cubicBezTo>
                  <a:pt x="68" y="2"/>
                  <a:pt x="74" y="1"/>
                  <a:pt x="81" y="1"/>
                </a:cubicBezTo>
                <a:cubicBezTo>
                  <a:pt x="100" y="0"/>
                  <a:pt x="116" y="3"/>
                  <a:pt x="132" y="13"/>
                </a:cubicBezTo>
                <a:cubicBezTo>
                  <a:pt x="141" y="18"/>
                  <a:pt x="155" y="27"/>
                  <a:pt x="159" y="36"/>
                </a:cubicBezTo>
                <a:cubicBezTo>
                  <a:pt x="158" y="35"/>
                  <a:pt x="130" y="35"/>
                  <a:pt x="127" y="35"/>
                </a:cubicBezTo>
                <a:cubicBezTo>
                  <a:pt x="116" y="34"/>
                  <a:pt x="106" y="33"/>
                  <a:pt x="95" y="31"/>
                </a:cubicBezTo>
                <a:cubicBezTo>
                  <a:pt x="75" y="29"/>
                  <a:pt x="54" y="27"/>
                  <a:pt x="33" y="30"/>
                </a:cubicBezTo>
                <a:cubicBezTo>
                  <a:pt x="22" y="31"/>
                  <a:pt x="11" y="38"/>
                  <a:pt x="0" y="37"/>
                </a:cubicBezTo>
                <a:close/>
              </a:path>
            </a:pathLst>
          </a:custGeom>
          <a:solidFill>
            <a:srgbClr val="51393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3" name="ïślïḑè">
            <a:extLst>
              <a:ext uri="{FF2B5EF4-FFF2-40B4-BE49-F238E27FC236}">
                <a16:creationId xmlns:a16="http://schemas.microsoft.com/office/drawing/2014/main" id="{44CA573D-7119-4A08-84B1-3FE71FF9402F}"/>
              </a:ext>
            </a:extLst>
          </p:cNvPr>
          <p:cNvSpPr>
            <a:spLocks/>
          </p:cNvSpPr>
          <p:nvPr/>
        </p:nvSpPr>
        <p:spPr bwMode="auto">
          <a:xfrm>
            <a:off x="6989168" y="1529874"/>
            <a:ext cx="99748" cy="122796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4" y="21"/>
              </a:cxn>
              <a:cxn ang="0">
                <a:pos x="13" y="41"/>
              </a:cxn>
              <a:cxn ang="0">
                <a:pos x="38" y="68"/>
              </a:cxn>
              <a:cxn ang="0">
                <a:pos x="69" y="85"/>
              </a:cxn>
              <a:cxn ang="0">
                <a:pos x="16" y="30"/>
              </a:cxn>
              <a:cxn ang="0">
                <a:pos x="10" y="14"/>
              </a:cxn>
              <a:cxn ang="0">
                <a:pos x="1" y="0"/>
              </a:cxn>
            </a:cxnLst>
            <a:rect l="0" t="0" r="r" b="b"/>
            <a:pathLst>
              <a:path w="69" h="85">
                <a:moveTo>
                  <a:pt x="1" y="0"/>
                </a:moveTo>
                <a:cubicBezTo>
                  <a:pt x="0" y="7"/>
                  <a:pt x="3" y="15"/>
                  <a:pt x="4" y="21"/>
                </a:cubicBezTo>
                <a:cubicBezTo>
                  <a:pt x="6" y="28"/>
                  <a:pt x="9" y="35"/>
                  <a:pt x="13" y="41"/>
                </a:cubicBezTo>
                <a:cubicBezTo>
                  <a:pt x="19" y="52"/>
                  <a:pt x="27" y="62"/>
                  <a:pt x="38" y="68"/>
                </a:cubicBezTo>
                <a:cubicBezTo>
                  <a:pt x="47" y="74"/>
                  <a:pt x="58" y="84"/>
                  <a:pt x="69" y="85"/>
                </a:cubicBezTo>
                <a:cubicBezTo>
                  <a:pt x="44" y="73"/>
                  <a:pt x="28" y="55"/>
                  <a:pt x="16" y="30"/>
                </a:cubicBezTo>
                <a:cubicBezTo>
                  <a:pt x="13" y="25"/>
                  <a:pt x="12" y="19"/>
                  <a:pt x="10" y="14"/>
                </a:cubicBezTo>
                <a:cubicBezTo>
                  <a:pt x="8" y="10"/>
                  <a:pt x="6" y="3"/>
                  <a:pt x="1" y="0"/>
                </a:cubicBezTo>
                <a:close/>
              </a:path>
            </a:pathLst>
          </a:custGeom>
          <a:solidFill>
            <a:srgbClr val="33242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4" name="ïṩľíḓè">
            <a:extLst>
              <a:ext uri="{FF2B5EF4-FFF2-40B4-BE49-F238E27FC236}">
                <a16:creationId xmlns:a16="http://schemas.microsoft.com/office/drawing/2014/main" id="{DE82FF0F-F0E7-4EFB-B655-3EFE9AF99966}"/>
              </a:ext>
            </a:extLst>
          </p:cNvPr>
          <p:cNvSpPr>
            <a:spLocks/>
          </p:cNvSpPr>
          <p:nvPr/>
        </p:nvSpPr>
        <p:spPr bwMode="auto">
          <a:xfrm>
            <a:off x="7065868" y="1524017"/>
            <a:ext cx="88035" cy="92568"/>
          </a:xfrm>
          <a:custGeom>
            <a:avLst/>
            <a:gdLst/>
            <a:ahLst/>
            <a:cxnLst>
              <a:cxn ang="0">
                <a:pos x="51" y="57"/>
              </a:cxn>
              <a:cxn ang="0">
                <a:pos x="20" y="28"/>
              </a:cxn>
              <a:cxn ang="0">
                <a:pos x="0" y="0"/>
              </a:cxn>
              <a:cxn ang="0">
                <a:pos x="15" y="39"/>
              </a:cxn>
              <a:cxn ang="0">
                <a:pos x="61" y="64"/>
              </a:cxn>
              <a:cxn ang="0">
                <a:pos x="60" y="63"/>
              </a:cxn>
              <a:cxn ang="0">
                <a:pos x="51" y="57"/>
              </a:cxn>
            </a:cxnLst>
            <a:rect l="0" t="0" r="r" b="b"/>
            <a:pathLst>
              <a:path w="61" h="64">
                <a:moveTo>
                  <a:pt x="51" y="57"/>
                </a:moveTo>
                <a:cubicBezTo>
                  <a:pt x="40" y="50"/>
                  <a:pt x="27" y="39"/>
                  <a:pt x="20" y="28"/>
                </a:cubicBezTo>
                <a:cubicBezTo>
                  <a:pt x="14" y="17"/>
                  <a:pt x="9" y="9"/>
                  <a:pt x="0" y="0"/>
                </a:cubicBezTo>
                <a:cubicBezTo>
                  <a:pt x="2" y="12"/>
                  <a:pt x="8" y="30"/>
                  <a:pt x="15" y="39"/>
                </a:cubicBezTo>
                <a:cubicBezTo>
                  <a:pt x="24" y="52"/>
                  <a:pt x="45" y="61"/>
                  <a:pt x="61" y="64"/>
                </a:cubicBezTo>
                <a:cubicBezTo>
                  <a:pt x="61" y="63"/>
                  <a:pt x="60" y="63"/>
                  <a:pt x="60" y="63"/>
                </a:cubicBezTo>
                <a:cubicBezTo>
                  <a:pt x="57" y="62"/>
                  <a:pt x="54" y="60"/>
                  <a:pt x="51" y="57"/>
                </a:cubicBezTo>
                <a:close/>
              </a:path>
            </a:pathLst>
          </a:custGeom>
          <a:solidFill>
            <a:srgbClr val="33242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5" name="iślîḓè">
            <a:extLst>
              <a:ext uri="{FF2B5EF4-FFF2-40B4-BE49-F238E27FC236}">
                <a16:creationId xmlns:a16="http://schemas.microsoft.com/office/drawing/2014/main" id="{E6793C79-E721-4439-811E-B6878378B4A7}"/>
              </a:ext>
            </a:extLst>
          </p:cNvPr>
          <p:cNvSpPr>
            <a:spLocks/>
          </p:cNvSpPr>
          <p:nvPr/>
        </p:nvSpPr>
        <p:spPr bwMode="auto">
          <a:xfrm>
            <a:off x="7385325" y="2268723"/>
            <a:ext cx="39106" cy="15868"/>
          </a:xfrm>
          <a:prstGeom prst="ellipse">
            <a:avLst/>
          </a:pr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6" name="îṩ1íḓe">
            <a:extLst>
              <a:ext uri="{FF2B5EF4-FFF2-40B4-BE49-F238E27FC236}">
                <a16:creationId xmlns:a16="http://schemas.microsoft.com/office/drawing/2014/main" id="{CC1A5315-1013-456C-A35B-6FB14D7705D2}"/>
              </a:ext>
            </a:extLst>
          </p:cNvPr>
          <p:cNvSpPr>
            <a:spLocks/>
          </p:cNvSpPr>
          <p:nvPr/>
        </p:nvSpPr>
        <p:spPr bwMode="auto">
          <a:xfrm>
            <a:off x="7713472" y="2059026"/>
            <a:ext cx="96915" cy="117127"/>
          </a:xfrm>
          <a:custGeom>
            <a:avLst/>
            <a:gdLst/>
            <a:ahLst/>
            <a:cxnLst>
              <a:cxn ang="0">
                <a:pos x="12" y="79"/>
              </a:cxn>
              <a:cxn ang="0">
                <a:pos x="41" y="15"/>
              </a:cxn>
              <a:cxn ang="0">
                <a:pos x="47" y="65"/>
              </a:cxn>
              <a:cxn ang="0">
                <a:pos x="12" y="79"/>
              </a:cxn>
            </a:cxnLst>
            <a:rect l="0" t="0" r="r" b="b"/>
            <a:pathLst>
              <a:path w="67" h="81">
                <a:moveTo>
                  <a:pt x="12" y="79"/>
                </a:moveTo>
                <a:cubicBezTo>
                  <a:pt x="12" y="79"/>
                  <a:pt x="0" y="0"/>
                  <a:pt x="41" y="15"/>
                </a:cubicBezTo>
                <a:cubicBezTo>
                  <a:pt x="67" y="24"/>
                  <a:pt x="62" y="50"/>
                  <a:pt x="47" y="65"/>
                </a:cubicBezTo>
                <a:cubicBezTo>
                  <a:pt x="37" y="75"/>
                  <a:pt x="22" y="81"/>
                  <a:pt x="12" y="79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7" name="îş1ïḓe">
            <a:extLst>
              <a:ext uri="{FF2B5EF4-FFF2-40B4-BE49-F238E27FC236}">
                <a16:creationId xmlns:a16="http://schemas.microsoft.com/office/drawing/2014/main" id="{A985FBA6-9885-43D6-9F4A-06C9AFC39C4F}"/>
              </a:ext>
            </a:extLst>
          </p:cNvPr>
          <p:cNvSpPr>
            <a:spLocks/>
          </p:cNvSpPr>
          <p:nvPr/>
        </p:nvSpPr>
        <p:spPr bwMode="auto">
          <a:xfrm>
            <a:off x="7728017" y="2086419"/>
            <a:ext cx="81045" cy="89735"/>
          </a:xfrm>
          <a:custGeom>
            <a:avLst/>
            <a:gdLst/>
            <a:ahLst/>
            <a:cxnLst>
              <a:cxn ang="0">
                <a:pos x="2" y="59"/>
              </a:cxn>
              <a:cxn ang="0">
                <a:pos x="0" y="39"/>
              </a:cxn>
              <a:cxn ang="0">
                <a:pos x="47" y="31"/>
              </a:cxn>
              <a:cxn ang="0">
                <a:pos x="2" y="59"/>
              </a:cxn>
            </a:cxnLst>
            <a:rect l="0" t="0" r="r" b="b"/>
            <a:pathLst>
              <a:path w="56" h="62">
                <a:moveTo>
                  <a:pt x="2" y="5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56" y="0"/>
                  <a:pt x="47" y="31"/>
                </a:cubicBezTo>
                <a:cubicBezTo>
                  <a:pt x="38" y="62"/>
                  <a:pt x="2" y="59"/>
                  <a:pt x="2" y="59"/>
                </a:cubicBezTo>
                <a:close/>
              </a:path>
            </a:pathLst>
          </a:custGeom>
          <a:solidFill>
            <a:srgbClr val="E5BE9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8" name="ïşľïḋe">
            <a:extLst>
              <a:ext uri="{FF2B5EF4-FFF2-40B4-BE49-F238E27FC236}">
                <a16:creationId xmlns:a16="http://schemas.microsoft.com/office/drawing/2014/main" id="{A133D2E5-A879-41CB-8271-4A45A99F21F9}"/>
              </a:ext>
            </a:extLst>
          </p:cNvPr>
          <p:cNvSpPr>
            <a:spLocks/>
          </p:cNvSpPr>
          <p:nvPr/>
        </p:nvSpPr>
        <p:spPr bwMode="auto">
          <a:xfrm>
            <a:off x="7511142" y="2614248"/>
            <a:ext cx="54974" cy="78211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275" y="0"/>
              </a:cxn>
              <a:cxn ang="0">
                <a:pos x="291" y="299"/>
              </a:cxn>
              <a:cxn ang="0">
                <a:pos x="207" y="414"/>
              </a:cxn>
              <a:cxn ang="0">
                <a:pos x="69" y="337"/>
              </a:cxn>
              <a:cxn ang="0">
                <a:pos x="0" y="31"/>
              </a:cxn>
            </a:cxnLst>
            <a:rect l="0" t="0" r="r" b="b"/>
            <a:pathLst>
              <a:path w="291" h="414">
                <a:moveTo>
                  <a:pt x="0" y="31"/>
                </a:moveTo>
                <a:lnTo>
                  <a:pt x="275" y="0"/>
                </a:lnTo>
                <a:lnTo>
                  <a:pt x="291" y="299"/>
                </a:lnTo>
                <a:lnTo>
                  <a:pt x="207" y="414"/>
                </a:lnTo>
                <a:lnTo>
                  <a:pt x="69" y="337"/>
                </a:lnTo>
                <a:lnTo>
                  <a:pt x="0" y="31"/>
                </a:lnTo>
                <a:close/>
              </a:path>
            </a:pathLst>
          </a:custGeom>
          <a:solidFill>
            <a:srgbClr val="DDDAD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9" name="îṡlîḍè">
            <a:extLst>
              <a:ext uri="{FF2B5EF4-FFF2-40B4-BE49-F238E27FC236}">
                <a16:creationId xmlns:a16="http://schemas.microsoft.com/office/drawing/2014/main" id="{0382CFD0-6FCF-4133-8748-D53E6A116CE4}"/>
              </a:ext>
            </a:extLst>
          </p:cNvPr>
          <p:cNvSpPr>
            <a:spLocks/>
          </p:cNvSpPr>
          <p:nvPr/>
        </p:nvSpPr>
        <p:spPr bwMode="auto">
          <a:xfrm>
            <a:off x="7515488" y="2614248"/>
            <a:ext cx="47606" cy="69521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252" y="0"/>
              </a:cxn>
              <a:cxn ang="0">
                <a:pos x="252" y="284"/>
              </a:cxn>
              <a:cxn ang="0">
                <a:pos x="184" y="368"/>
              </a:cxn>
              <a:cxn ang="0">
                <a:pos x="53" y="330"/>
              </a:cxn>
              <a:cxn ang="0">
                <a:pos x="0" y="39"/>
              </a:cxn>
            </a:cxnLst>
            <a:rect l="0" t="0" r="r" b="b"/>
            <a:pathLst>
              <a:path w="252" h="368">
                <a:moveTo>
                  <a:pt x="0" y="39"/>
                </a:moveTo>
                <a:lnTo>
                  <a:pt x="252" y="0"/>
                </a:lnTo>
                <a:lnTo>
                  <a:pt x="252" y="284"/>
                </a:lnTo>
                <a:lnTo>
                  <a:pt x="184" y="368"/>
                </a:lnTo>
                <a:lnTo>
                  <a:pt x="53" y="330"/>
                </a:lnTo>
                <a:lnTo>
                  <a:pt x="0" y="39"/>
                </a:lnTo>
                <a:close/>
              </a:path>
            </a:pathLst>
          </a:custGeom>
          <a:solidFill>
            <a:srgbClr val="EFEFE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0" name="i$ḻídê">
            <a:extLst>
              <a:ext uri="{FF2B5EF4-FFF2-40B4-BE49-F238E27FC236}">
                <a16:creationId xmlns:a16="http://schemas.microsoft.com/office/drawing/2014/main" id="{85F07C3A-380C-4141-9468-8572AB097C88}"/>
              </a:ext>
            </a:extLst>
          </p:cNvPr>
          <p:cNvSpPr>
            <a:spLocks/>
          </p:cNvSpPr>
          <p:nvPr/>
        </p:nvSpPr>
        <p:spPr bwMode="auto">
          <a:xfrm>
            <a:off x="7516999" y="2615761"/>
            <a:ext cx="44773" cy="63664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237" y="0"/>
              </a:cxn>
              <a:cxn ang="0">
                <a:pos x="237" y="260"/>
              </a:cxn>
              <a:cxn ang="0">
                <a:pos x="168" y="337"/>
              </a:cxn>
              <a:cxn ang="0">
                <a:pos x="53" y="299"/>
              </a:cxn>
              <a:cxn ang="0">
                <a:pos x="0" y="38"/>
              </a:cxn>
            </a:cxnLst>
            <a:rect l="0" t="0" r="r" b="b"/>
            <a:pathLst>
              <a:path w="237" h="337">
                <a:moveTo>
                  <a:pt x="0" y="38"/>
                </a:moveTo>
                <a:lnTo>
                  <a:pt x="237" y="0"/>
                </a:lnTo>
                <a:lnTo>
                  <a:pt x="237" y="260"/>
                </a:lnTo>
                <a:lnTo>
                  <a:pt x="168" y="337"/>
                </a:lnTo>
                <a:lnTo>
                  <a:pt x="53" y="299"/>
                </a:lnTo>
                <a:lnTo>
                  <a:pt x="0" y="38"/>
                </a:lnTo>
                <a:close/>
              </a:path>
            </a:pathLst>
          </a:cu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1" name="îṥḷïḋê">
            <a:extLst>
              <a:ext uri="{FF2B5EF4-FFF2-40B4-BE49-F238E27FC236}">
                <a16:creationId xmlns:a16="http://schemas.microsoft.com/office/drawing/2014/main" id="{7348B099-94BF-4FB2-A73D-2C1626DA7ECE}"/>
              </a:ext>
            </a:extLst>
          </p:cNvPr>
          <p:cNvSpPr>
            <a:spLocks/>
          </p:cNvSpPr>
          <p:nvPr/>
        </p:nvSpPr>
        <p:spPr bwMode="auto">
          <a:xfrm>
            <a:off x="6997858" y="17228"/>
            <a:ext cx="913786" cy="1075873"/>
          </a:xfrm>
          <a:custGeom>
            <a:avLst/>
            <a:gdLst/>
            <a:ahLst/>
            <a:cxnLst>
              <a:cxn ang="0">
                <a:pos x="219" y="68"/>
              </a:cxn>
              <a:cxn ang="0">
                <a:pos x="199" y="134"/>
              </a:cxn>
              <a:cxn ang="0">
                <a:pos x="15" y="433"/>
              </a:cxn>
              <a:cxn ang="0">
                <a:pos x="297" y="740"/>
              </a:cxn>
              <a:cxn ang="0">
                <a:pos x="607" y="357"/>
              </a:cxn>
              <a:cxn ang="0">
                <a:pos x="436" y="134"/>
              </a:cxn>
              <a:cxn ang="0">
                <a:pos x="424" y="66"/>
              </a:cxn>
              <a:cxn ang="0">
                <a:pos x="219" y="68"/>
              </a:cxn>
            </a:cxnLst>
            <a:rect l="0" t="0" r="r" b="b"/>
            <a:pathLst>
              <a:path w="632" h="744">
                <a:moveTo>
                  <a:pt x="219" y="68"/>
                </a:moveTo>
                <a:cubicBezTo>
                  <a:pt x="199" y="134"/>
                  <a:pt x="199" y="134"/>
                  <a:pt x="199" y="134"/>
                </a:cubicBezTo>
                <a:cubicBezTo>
                  <a:pt x="199" y="134"/>
                  <a:pt x="0" y="230"/>
                  <a:pt x="15" y="433"/>
                </a:cubicBezTo>
                <a:cubicBezTo>
                  <a:pt x="30" y="636"/>
                  <a:pt x="207" y="736"/>
                  <a:pt x="297" y="740"/>
                </a:cubicBezTo>
                <a:cubicBezTo>
                  <a:pt x="397" y="744"/>
                  <a:pt x="632" y="698"/>
                  <a:pt x="607" y="357"/>
                </a:cubicBezTo>
                <a:cubicBezTo>
                  <a:pt x="607" y="357"/>
                  <a:pt x="593" y="194"/>
                  <a:pt x="436" y="134"/>
                </a:cubicBezTo>
                <a:cubicBezTo>
                  <a:pt x="424" y="66"/>
                  <a:pt x="424" y="66"/>
                  <a:pt x="424" y="66"/>
                </a:cubicBezTo>
                <a:cubicBezTo>
                  <a:pt x="424" y="66"/>
                  <a:pt x="343" y="0"/>
                  <a:pt x="219" y="68"/>
                </a:cubicBezTo>
                <a:close/>
              </a:path>
            </a:pathLst>
          </a:custGeom>
          <a:solidFill>
            <a:srgbClr val="FFC85A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2" name="ïṥļidé">
            <a:extLst>
              <a:ext uri="{FF2B5EF4-FFF2-40B4-BE49-F238E27FC236}">
                <a16:creationId xmlns:a16="http://schemas.microsoft.com/office/drawing/2014/main" id="{6218E728-E453-4929-BED6-EF484C08ED5A}"/>
              </a:ext>
            </a:extLst>
          </p:cNvPr>
          <p:cNvSpPr>
            <a:spLocks/>
          </p:cNvSpPr>
          <p:nvPr/>
        </p:nvSpPr>
        <p:spPr bwMode="auto">
          <a:xfrm>
            <a:off x="7067191" y="725849"/>
            <a:ext cx="636268" cy="322480"/>
          </a:xfrm>
          <a:custGeom>
            <a:avLst/>
            <a:gdLst/>
            <a:ahLst/>
            <a:cxnLst>
              <a:cxn ang="0">
                <a:pos x="347" y="177"/>
              </a:cxn>
              <a:cxn ang="0">
                <a:pos x="440" y="159"/>
              </a:cxn>
              <a:cxn ang="0">
                <a:pos x="252" y="223"/>
              </a:cxn>
              <a:cxn ang="0">
                <a:pos x="0" y="0"/>
              </a:cxn>
              <a:cxn ang="0">
                <a:pos x="347" y="177"/>
              </a:cxn>
            </a:cxnLst>
            <a:rect l="0" t="0" r="r" b="b"/>
            <a:pathLst>
              <a:path w="440" h="223">
                <a:moveTo>
                  <a:pt x="347" y="177"/>
                </a:moveTo>
                <a:cubicBezTo>
                  <a:pt x="379" y="175"/>
                  <a:pt x="410" y="169"/>
                  <a:pt x="440" y="159"/>
                </a:cubicBezTo>
                <a:cubicBezTo>
                  <a:pt x="374" y="212"/>
                  <a:pt x="295" y="222"/>
                  <a:pt x="252" y="223"/>
                </a:cubicBezTo>
                <a:cubicBezTo>
                  <a:pt x="179" y="223"/>
                  <a:pt x="47" y="147"/>
                  <a:pt x="0" y="0"/>
                </a:cubicBezTo>
                <a:cubicBezTo>
                  <a:pt x="77" y="114"/>
                  <a:pt x="207" y="186"/>
                  <a:pt x="347" y="177"/>
                </a:cubicBezTo>
                <a:close/>
              </a:path>
            </a:pathLst>
          </a:custGeom>
          <a:solidFill>
            <a:srgbClr val="FFD38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3" name="iSļíḍé">
            <a:extLst>
              <a:ext uri="{FF2B5EF4-FFF2-40B4-BE49-F238E27FC236}">
                <a16:creationId xmlns:a16="http://schemas.microsoft.com/office/drawing/2014/main" id="{0F1473A2-1922-48E5-92A3-42AF149FB4A5}"/>
              </a:ext>
            </a:extLst>
          </p:cNvPr>
          <p:cNvSpPr>
            <a:spLocks/>
          </p:cNvSpPr>
          <p:nvPr/>
        </p:nvSpPr>
        <p:spPr bwMode="auto">
          <a:xfrm>
            <a:off x="6997858" y="17228"/>
            <a:ext cx="887715" cy="830094"/>
          </a:xfrm>
          <a:custGeom>
            <a:avLst/>
            <a:gdLst/>
            <a:ahLst/>
            <a:cxnLst>
              <a:cxn ang="0">
                <a:pos x="607" y="357"/>
              </a:cxn>
              <a:cxn ang="0">
                <a:pos x="578" y="574"/>
              </a:cxn>
              <a:cxn ang="0">
                <a:pos x="599" y="446"/>
              </a:cxn>
              <a:cxn ang="0">
                <a:pos x="260" y="180"/>
              </a:cxn>
              <a:cxn ang="0">
                <a:pos x="29" y="481"/>
              </a:cxn>
              <a:cxn ang="0">
                <a:pos x="37" y="532"/>
              </a:cxn>
              <a:cxn ang="0">
                <a:pos x="15" y="433"/>
              </a:cxn>
              <a:cxn ang="0">
                <a:pos x="199" y="134"/>
              </a:cxn>
              <a:cxn ang="0">
                <a:pos x="219" y="68"/>
              </a:cxn>
              <a:cxn ang="0">
                <a:pos x="424" y="66"/>
              </a:cxn>
              <a:cxn ang="0">
                <a:pos x="436" y="134"/>
              </a:cxn>
              <a:cxn ang="0">
                <a:pos x="607" y="357"/>
              </a:cxn>
            </a:cxnLst>
            <a:rect l="0" t="0" r="r" b="b"/>
            <a:pathLst>
              <a:path w="614" h="574">
                <a:moveTo>
                  <a:pt x="607" y="357"/>
                </a:moveTo>
                <a:cubicBezTo>
                  <a:pt x="614" y="450"/>
                  <a:pt x="601" y="520"/>
                  <a:pt x="578" y="574"/>
                </a:cubicBezTo>
                <a:cubicBezTo>
                  <a:pt x="579" y="569"/>
                  <a:pt x="601" y="490"/>
                  <a:pt x="599" y="446"/>
                </a:cubicBezTo>
                <a:cubicBezTo>
                  <a:pt x="589" y="291"/>
                  <a:pt x="415" y="170"/>
                  <a:pt x="260" y="180"/>
                </a:cubicBezTo>
                <a:cubicBezTo>
                  <a:pt x="105" y="190"/>
                  <a:pt x="19" y="327"/>
                  <a:pt x="29" y="481"/>
                </a:cubicBezTo>
                <a:cubicBezTo>
                  <a:pt x="30" y="499"/>
                  <a:pt x="33" y="516"/>
                  <a:pt x="37" y="532"/>
                </a:cubicBezTo>
                <a:cubicBezTo>
                  <a:pt x="25" y="502"/>
                  <a:pt x="17" y="469"/>
                  <a:pt x="15" y="433"/>
                </a:cubicBezTo>
                <a:cubicBezTo>
                  <a:pt x="0" y="230"/>
                  <a:pt x="199" y="134"/>
                  <a:pt x="199" y="134"/>
                </a:cubicBezTo>
                <a:cubicBezTo>
                  <a:pt x="219" y="68"/>
                  <a:pt x="219" y="68"/>
                  <a:pt x="219" y="68"/>
                </a:cubicBezTo>
                <a:cubicBezTo>
                  <a:pt x="343" y="0"/>
                  <a:pt x="424" y="66"/>
                  <a:pt x="424" y="66"/>
                </a:cubicBezTo>
                <a:cubicBezTo>
                  <a:pt x="436" y="134"/>
                  <a:pt x="436" y="134"/>
                  <a:pt x="436" y="134"/>
                </a:cubicBezTo>
                <a:cubicBezTo>
                  <a:pt x="593" y="194"/>
                  <a:pt x="607" y="357"/>
                  <a:pt x="607" y="357"/>
                </a:cubicBezTo>
                <a:close/>
              </a:path>
            </a:pathLst>
          </a:custGeom>
          <a:solidFill>
            <a:srgbClr val="EFB85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4" name="ï$1idè">
            <a:extLst>
              <a:ext uri="{FF2B5EF4-FFF2-40B4-BE49-F238E27FC236}">
                <a16:creationId xmlns:a16="http://schemas.microsoft.com/office/drawing/2014/main" id="{2AE60881-ECEC-4DDE-909F-24A7B693DE18}"/>
              </a:ext>
            </a:extLst>
          </p:cNvPr>
          <p:cNvSpPr>
            <a:spLocks/>
          </p:cNvSpPr>
          <p:nvPr/>
        </p:nvSpPr>
        <p:spPr bwMode="auto">
          <a:xfrm>
            <a:off x="7294267" y="118487"/>
            <a:ext cx="380287" cy="542188"/>
          </a:xfrm>
          <a:custGeom>
            <a:avLst/>
            <a:gdLst/>
            <a:ahLst/>
            <a:cxnLst>
              <a:cxn ang="0">
                <a:pos x="205" y="226"/>
              </a:cxn>
              <a:cxn ang="0">
                <a:pos x="136" y="232"/>
              </a:cxn>
              <a:cxn ang="0">
                <a:pos x="117" y="195"/>
              </a:cxn>
              <a:cxn ang="0">
                <a:pos x="169" y="189"/>
              </a:cxn>
              <a:cxn ang="0">
                <a:pos x="164" y="104"/>
              </a:cxn>
              <a:cxn ang="0">
                <a:pos x="157" y="24"/>
              </a:cxn>
              <a:cxn ang="0">
                <a:pos x="175" y="21"/>
              </a:cxn>
              <a:cxn ang="0">
                <a:pos x="183" y="142"/>
              </a:cxn>
              <a:cxn ang="0">
                <a:pos x="187" y="187"/>
              </a:cxn>
              <a:cxn ang="0">
                <a:pos x="211" y="203"/>
              </a:cxn>
              <a:cxn ang="0">
                <a:pos x="223" y="231"/>
              </a:cxn>
              <a:cxn ang="0">
                <a:pos x="252" y="327"/>
              </a:cxn>
              <a:cxn ang="0">
                <a:pos x="224" y="355"/>
              </a:cxn>
              <a:cxn ang="0">
                <a:pos x="202" y="321"/>
              </a:cxn>
              <a:cxn ang="0">
                <a:pos x="149" y="362"/>
              </a:cxn>
              <a:cxn ang="0">
                <a:pos x="117" y="307"/>
              </a:cxn>
              <a:cxn ang="0">
                <a:pos x="73" y="354"/>
              </a:cxn>
              <a:cxn ang="0">
                <a:pos x="35" y="302"/>
              </a:cxn>
              <a:cxn ang="0">
                <a:pos x="12" y="220"/>
              </a:cxn>
              <a:cxn ang="0">
                <a:pos x="44" y="154"/>
              </a:cxn>
              <a:cxn ang="0">
                <a:pos x="101" y="136"/>
              </a:cxn>
              <a:cxn ang="0">
                <a:pos x="113" y="118"/>
              </a:cxn>
              <a:cxn ang="0">
                <a:pos x="113" y="87"/>
              </a:cxn>
              <a:cxn ang="0">
                <a:pos x="114" y="26"/>
              </a:cxn>
              <a:cxn ang="0">
                <a:pos x="131" y="64"/>
              </a:cxn>
              <a:cxn ang="0">
                <a:pos x="135" y="123"/>
              </a:cxn>
              <a:cxn ang="0">
                <a:pos x="131" y="153"/>
              </a:cxn>
              <a:cxn ang="0">
                <a:pos x="101" y="150"/>
              </a:cxn>
              <a:cxn ang="0">
                <a:pos x="26" y="227"/>
              </a:cxn>
              <a:cxn ang="0">
                <a:pos x="84" y="330"/>
              </a:cxn>
              <a:cxn ang="0">
                <a:pos x="109" y="284"/>
              </a:cxn>
              <a:cxn ang="0">
                <a:pos x="144" y="306"/>
              </a:cxn>
              <a:cxn ang="0">
                <a:pos x="169" y="341"/>
              </a:cxn>
              <a:cxn ang="0">
                <a:pos x="208" y="294"/>
              </a:cxn>
              <a:cxn ang="0">
                <a:pos x="228" y="325"/>
              </a:cxn>
              <a:cxn ang="0">
                <a:pos x="244" y="292"/>
              </a:cxn>
              <a:cxn ang="0">
                <a:pos x="210" y="245"/>
              </a:cxn>
              <a:cxn ang="0">
                <a:pos x="205" y="226"/>
              </a:cxn>
            </a:cxnLst>
            <a:rect l="0" t="0" r="r" b="b"/>
            <a:pathLst>
              <a:path w="263" h="375">
                <a:moveTo>
                  <a:pt x="205" y="226"/>
                </a:moveTo>
                <a:cubicBezTo>
                  <a:pt x="183" y="234"/>
                  <a:pt x="159" y="238"/>
                  <a:pt x="136" y="232"/>
                </a:cubicBezTo>
                <a:cubicBezTo>
                  <a:pt x="119" y="228"/>
                  <a:pt x="97" y="210"/>
                  <a:pt x="117" y="195"/>
                </a:cubicBezTo>
                <a:cubicBezTo>
                  <a:pt x="121" y="192"/>
                  <a:pt x="169" y="187"/>
                  <a:pt x="169" y="189"/>
                </a:cubicBezTo>
                <a:cubicBezTo>
                  <a:pt x="166" y="164"/>
                  <a:pt x="164" y="104"/>
                  <a:pt x="164" y="104"/>
                </a:cubicBezTo>
                <a:cubicBezTo>
                  <a:pt x="164" y="104"/>
                  <a:pt x="158" y="53"/>
                  <a:pt x="157" y="24"/>
                </a:cubicBezTo>
                <a:cubicBezTo>
                  <a:pt x="161" y="23"/>
                  <a:pt x="173" y="20"/>
                  <a:pt x="175" y="21"/>
                </a:cubicBezTo>
                <a:cubicBezTo>
                  <a:pt x="180" y="61"/>
                  <a:pt x="181" y="102"/>
                  <a:pt x="183" y="142"/>
                </a:cubicBezTo>
                <a:cubicBezTo>
                  <a:pt x="184" y="153"/>
                  <a:pt x="181" y="178"/>
                  <a:pt x="187" y="187"/>
                </a:cubicBezTo>
                <a:cubicBezTo>
                  <a:pt x="193" y="195"/>
                  <a:pt x="204" y="196"/>
                  <a:pt x="211" y="203"/>
                </a:cubicBezTo>
                <a:cubicBezTo>
                  <a:pt x="219" y="210"/>
                  <a:pt x="222" y="220"/>
                  <a:pt x="223" y="231"/>
                </a:cubicBezTo>
                <a:cubicBezTo>
                  <a:pt x="229" y="263"/>
                  <a:pt x="263" y="296"/>
                  <a:pt x="252" y="327"/>
                </a:cubicBezTo>
                <a:cubicBezTo>
                  <a:pt x="249" y="339"/>
                  <a:pt x="240" y="361"/>
                  <a:pt x="224" y="355"/>
                </a:cubicBezTo>
                <a:cubicBezTo>
                  <a:pt x="212" y="351"/>
                  <a:pt x="208" y="331"/>
                  <a:pt x="202" y="321"/>
                </a:cubicBezTo>
                <a:cubicBezTo>
                  <a:pt x="199" y="346"/>
                  <a:pt x="177" y="375"/>
                  <a:pt x="149" y="362"/>
                </a:cubicBezTo>
                <a:cubicBezTo>
                  <a:pt x="134" y="355"/>
                  <a:pt x="121" y="323"/>
                  <a:pt x="117" y="307"/>
                </a:cubicBezTo>
                <a:cubicBezTo>
                  <a:pt x="111" y="326"/>
                  <a:pt x="98" y="356"/>
                  <a:pt x="73" y="354"/>
                </a:cubicBezTo>
                <a:cubicBezTo>
                  <a:pt x="53" y="353"/>
                  <a:pt x="38" y="320"/>
                  <a:pt x="35" y="302"/>
                </a:cubicBezTo>
                <a:cubicBezTo>
                  <a:pt x="30" y="274"/>
                  <a:pt x="0" y="247"/>
                  <a:pt x="12" y="220"/>
                </a:cubicBezTo>
                <a:cubicBezTo>
                  <a:pt x="21" y="198"/>
                  <a:pt x="27" y="170"/>
                  <a:pt x="44" y="154"/>
                </a:cubicBezTo>
                <a:cubicBezTo>
                  <a:pt x="61" y="138"/>
                  <a:pt x="80" y="141"/>
                  <a:pt x="101" y="136"/>
                </a:cubicBezTo>
                <a:cubicBezTo>
                  <a:pt x="113" y="134"/>
                  <a:pt x="113" y="130"/>
                  <a:pt x="113" y="118"/>
                </a:cubicBezTo>
                <a:cubicBezTo>
                  <a:pt x="113" y="108"/>
                  <a:pt x="113" y="97"/>
                  <a:pt x="113" y="87"/>
                </a:cubicBezTo>
                <a:cubicBezTo>
                  <a:pt x="114" y="71"/>
                  <a:pt x="105" y="40"/>
                  <a:pt x="114" y="26"/>
                </a:cubicBezTo>
                <a:cubicBezTo>
                  <a:pt x="129" y="0"/>
                  <a:pt x="131" y="56"/>
                  <a:pt x="131" y="64"/>
                </a:cubicBezTo>
                <a:cubicBezTo>
                  <a:pt x="132" y="84"/>
                  <a:pt x="133" y="103"/>
                  <a:pt x="135" y="123"/>
                </a:cubicBezTo>
                <a:cubicBezTo>
                  <a:pt x="135" y="130"/>
                  <a:pt x="138" y="148"/>
                  <a:pt x="131" y="153"/>
                </a:cubicBezTo>
                <a:cubicBezTo>
                  <a:pt x="125" y="158"/>
                  <a:pt x="109" y="150"/>
                  <a:pt x="101" y="150"/>
                </a:cubicBezTo>
                <a:cubicBezTo>
                  <a:pt x="59" y="149"/>
                  <a:pt x="36" y="192"/>
                  <a:pt x="26" y="227"/>
                </a:cubicBezTo>
                <a:cubicBezTo>
                  <a:pt x="22" y="241"/>
                  <a:pt x="41" y="352"/>
                  <a:pt x="84" y="330"/>
                </a:cubicBezTo>
                <a:cubicBezTo>
                  <a:pt x="99" y="323"/>
                  <a:pt x="100" y="297"/>
                  <a:pt x="109" y="284"/>
                </a:cubicBezTo>
                <a:cubicBezTo>
                  <a:pt x="125" y="262"/>
                  <a:pt x="136" y="291"/>
                  <a:pt x="144" y="306"/>
                </a:cubicBezTo>
                <a:cubicBezTo>
                  <a:pt x="148" y="315"/>
                  <a:pt x="152" y="337"/>
                  <a:pt x="169" y="341"/>
                </a:cubicBezTo>
                <a:cubicBezTo>
                  <a:pt x="186" y="345"/>
                  <a:pt x="194" y="289"/>
                  <a:pt x="208" y="294"/>
                </a:cubicBezTo>
                <a:cubicBezTo>
                  <a:pt x="224" y="299"/>
                  <a:pt x="220" y="315"/>
                  <a:pt x="228" y="325"/>
                </a:cubicBezTo>
                <a:cubicBezTo>
                  <a:pt x="242" y="346"/>
                  <a:pt x="244" y="305"/>
                  <a:pt x="244" y="292"/>
                </a:cubicBezTo>
                <a:cubicBezTo>
                  <a:pt x="245" y="276"/>
                  <a:pt x="211" y="261"/>
                  <a:pt x="210" y="245"/>
                </a:cubicBezTo>
                <a:lnTo>
                  <a:pt x="205" y="226"/>
                </a:lnTo>
                <a:close/>
              </a:path>
            </a:pathLst>
          </a:custGeom>
          <a:solidFill>
            <a:srgbClr val="FFD38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5" name="i$ḻîḋé">
            <a:extLst>
              <a:ext uri="{FF2B5EF4-FFF2-40B4-BE49-F238E27FC236}">
                <a16:creationId xmlns:a16="http://schemas.microsoft.com/office/drawing/2014/main" id="{F8B83217-6123-422F-8EC5-7FCB8598E662}"/>
              </a:ext>
            </a:extLst>
          </p:cNvPr>
          <p:cNvSpPr>
            <a:spLocks/>
          </p:cNvSpPr>
          <p:nvPr/>
        </p:nvSpPr>
        <p:spPr bwMode="auto">
          <a:xfrm>
            <a:off x="7493761" y="586998"/>
            <a:ext cx="92569" cy="72354"/>
          </a:xfrm>
          <a:custGeom>
            <a:avLst/>
            <a:gdLst/>
            <a:ahLst/>
            <a:cxnLst>
              <a:cxn ang="0">
                <a:pos x="29" y="40"/>
              </a:cxn>
              <a:cxn ang="0">
                <a:pos x="53" y="17"/>
              </a:cxn>
              <a:cxn ang="0">
                <a:pos x="64" y="0"/>
              </a:cxn>
              <a:cxn ang="0">
                <a:pos x="11" y="38"/>
              </a:cxn>
              <a:cxn ang="0">
                <a:pos x="0" y="28"/>
              </a:cxn>
              <a:cxn ang="0">
                <a:pos x="29" y="40"/>
              </a:cxn>
            </a:cxnLst>
            <a:rect l="0" t="0" r="r" b="b"/>
            <a:pathLst>
              <a:path w="64" h="50">
                <a:moveTo>
                  <a:pt x="29" y="40"/>
                </a:moveTo>
                <a:cubicBezTo>
                  <a:pt x="43" y="38"/>
                  <a:pt x="48" y="29"/>
                  <a:pt x="53" y="17"/>
                </a:cubicBezTo>
                <a:cubicBezTo>
                  <a:pt x="54" y="16"/>
                  <a:pt x="59" y="3"/>
                  <a:pt x="64" y="0"/>
                </a:cubicBezTo>
                <a:cubicBezTo>
                  <a:pt x="59" y="24"/>
                  <a:pt x="38" y="50"/>
                  <a:pt x="11" y="38"/>
                </a:cubicBezTo>
                <a:cubicBezTo>
                  <a:pt x="7" y="36"/>
                  <a:pt x="3" y="33"/>
                  <a:pt x="0" y="28"/>
                </a:cubicBezTo>
                <a:cubicBezTo>
                  <a:pt x="9" y="36"/>
                  <a:pt x="19" y="41"/>
                  <a:pt x="29" y="40"/>
                </a:cubicBezTo>
                <a:close/>
              </a:path>
            </a:pathLst>
          </a:custGeom>
          <a:solidFill>
            <a:srgbClr val="EFC68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6" name="iṡḻiḋe">
            <a:extLst>
              <a:ext uri="{FF2B5EF4-FFF2-40B4-BE49-F238E27FC236}">
                <a16:creationId xmlns:a16="http://schemas.microsoft.com/office/drawing/2014/main" id="{1AA6D489-A731-4562-BBDE-8834E5018A5E}"/>
              </a:ext>
            </a:extLst>
          </p:cNvPr>
          <p:cNvSpPr>
            <a:spLocks/>
          </p:cNvSpPr>
          <p:nvPr/>
        </p:nvSpPr>
        <p:spPr bwMode="auto">
          <a:xfrm>
            <a:off x="7589165" y="579818"/>
            <a:ext cx="73867" cy="63476"/>
          </a:xfrm>
          <a:custGeom>
            <a:avLst/>
            <a:gdLst/>
            <a:ahLst/>
            <a:cxnLst>
              <a:cxn ang="0">
                <a:pos x="4" y="10"/>
              </a:cxn>
              <a:cxn ang="0">
                <a:pos x="8" y="19"/>
              </a:cxn>
              <a:cxn ang="0">
                <a:pos x="15" y="28"/>
              </a:cxn>
              <a:cxn ang="0">
                <a:pos x="51" y="0"/>
              </a:cxn>
              <a:cxn ang="0">
                <a:pos x="48" y="8"/>
              </a:cxn>
              <a:cxn ang="0">
                <a:pos x="20" y="36"/>
              </a:cxn>
              <a:cxn ang="0">
                <a:pos x="0" y="5"/>
              </a:cxn>
              <a:cxn ang="0">
                <a:pos x="4" y="10"/>
              </a:cxn>
            </a:cxnLst>
            <a:rect l="0" t="0" r="r" b="b"/>
            <a:pathLst>
              <a:path w="51" h="44">
                <a:moveTo>
                  <a:pt x="4" y="10"/>
                </a:moveTo>
                <a:cubicBezTo>
                  <a:pt x="5" y="13"/>
                  <a:pt x="6" y="16"/>
                  <a:pt x="8" y="19"/>
                </a:cubicBezTo>
                <a:cubicBezTo>
                  <a:pt x="9" y="23"/>
                  <a:pt x="12" y="26"/>
                  <a:pt x="15" y="28"/>
                </a:cubicBezTo>
                <a:cubicBezTo>
                  <a:pt x="32" y="44"/>
                  <a:pt x="45" y="17"/>
                  <a:pt x="51" y="0"/>
                </a:cubicBezTo>
                <a:cubicBezTo>
                  <a:pt x="50" y="3"/>
                  <a:pt x="49" y="6"/>
                  <a:pt x="48" y="8"/>
                </a:cubicBezTo>
                <a:cubicBezTo>
                  <a:pt x="45" y="20"/>
                  <a:pt x="36" y="42"/>
                  <a:pt x="20" y="36"/>
                </a:cubicBezTo>
                <a:cubicBezTo>
                  <a:pt x="9" y="32"/>
                  <a:pt x="5" y="15"/>
                  <a:pt x="0" y="5"/>
                </a:cubicBezTo>
                <a:cubicBezTo>
                  <a:pt x="1" y="5"/>
                  <a:pt x="3" y="6"/>
                  <a:pt x="4" y="10"/>
                </a:cubicBezTo>
                <a:close/>
              </a:path>
            </a:pathLst>
          </a:custGeom>
          <a:solidFill>
            <a:srgbClr val="EFC68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7" name="ísḷídê">
            <a:extLst>
              <a:ext uri="{FF2B5EF4-FFF2-40B4-BE49-F238E27FC236}">
                <a16:creationId xmlns:a16="http://schemas.microsoft.com/office/drawing/2014/main" id="{B89AF643-79E1-4FB8-98B7-25429727E7B1}"/>
              </a:ext>
            </a:extLst>
          </p:cNvPr>
          <p:cNvSpPr>
            <a:spLocks/>
          </p:cNvSpPr>
          <p:nvPr/>
        </p:nvSpPr>
        <p:spPr bwMode="auto">
          <a:xfrm>
            <a:off x="7294267" y="118487"/>
            <a:ext cx="193640" cy="514794"/>
          </a:xfrm>
          <a:custGeom>
            <a:avLst/>
            <a:gdLst/>
            <a:ahLst/>
            <a:cxnLst>
              <a:cxn ang="0">
                <a:pos x="134" y="108"/>
              </a:cxn>
              <a:cxn ang="0">
                <a:pos x="132" y="111"/>
              </a:cxn>
              <a:cxn ang="0">
                <a:pos x="117" y="144"/>
              </a:cxn>
              <a:cxn ang="0">
                <a:pos x="82" y="149"/>
              </a:cxn>
              <a:cxn ang="0">
                <a:pos x="37" y="172"/>
              </a:cxn>
              <a:cxn ang="0">
                <a:pos x="14" y="232"/>
              </a:cxn>
              <a:cxn ang="0">
                <a:pos x="39" y="281"/>
              </a:cxn>
              <a:cxn ang="0">
                <a:pos x="39" y="283"/>
              </a:cxn>
              <a:cxn ang="0">
                <a:pos x="64" y="343"/>
              </a:cxn>
              <a:cxn ang="0">
                <a:pos x="113" y="316"/>
              </a:cxn>
              <a:cxn ang="0">
                <a:pos x="113" y="317"/>
              </a:cxn>
              <a:cxn ang="0">
                <a:pos x="73" y="354"/>
              </a:cxn>
              <a:cxn ang="0">
                <a:pos x="35" y="302"/>
              </a:cxn>
              <a:cxn ang="0">
                <a:pos x="12" y="220"/>
              </a:cxn>
              <a:cxn ang="0">
                <a:pos x="44" y="154"/>
              </a:cxn>
              <a:cxn ang="0">
                <a:pos x="101" y="136"/>
              </a:cxn>
              <a:cxn ang="0">
                <a:pos x="113" y="118"/>
              </a:cxn>
              <a:cxn ang="0">
                <a:pos x="113" y="87"/>
              </a:cxn>
              <a:cxn ang="0">
                <a:pos x="114" y="26"/>
              </a:cxn>
              <a:cxn ang="0">
                <a:pos x="131" y="64"/>
              </a:cxn>
              <a:cxn ang="0">
                <a:pos x="134" y="108"/>
              </a:cxn>
            </a:cxnLst>
            <a:rect l="0" t="0" r="r" b="b"/>
            <a:pathLst>
              <a:path w="134" h="356">
                <a:moveTo>
                  <a:pt x="134" y="108"/>
                </a:moveTo>
                <a:cubicBezTo>
                  <a:pt x="133" y="109"/>
                  <a:pt x="132" y="110"/>
                  <a:pt x="132" y="111"/>
                </a:cubicBezTo>
                <a:cubicBezTo>
                  <a:pt x="131" y="122"/>
                  <a:pt x="131" y="140"/>
                  <a:pt x="117" y="144"/>
                </a:cubicBezTo>
                <a:cubicBezTo>
                  <a:pt x="106" y="148"/>
                  <a:pt x="94" y="148"/>
                  <a:pt x="82" y="149"/>
                </a:cubicBezTo>
                <a:cubicBezTo>
                  <a:pt x="65" y="152"/>
                  <a:pt x="47" y="157"/>
                  <a:pt x="37" y="172"/>
                </a:cubicBezTo>
                <a:cubicBezTo>
                  <a:pt x="24" y="191"/>
                  <a:pt x="20" y="211"/>
                  <a:pt x="14" y="232"/>
                </a:cubicBezTo>
                <a:cubicBezTo>
                  <a:pt x="10" y="248"/>
                  <a:pt x="40" y="264"/>
                  <a:pt x="39" y="281"/>
                </a:cubicBezTo>
                <a:cubicBezTo>
                  <a:pt x="39" y="281"/>
                  <a:pt x="39" y="282"/>
                  <a:pt x="39" y="283"/>
                </a:cubicBezTo>
                <a:cubicBezTo>
                  <a:pt x="40" y="304"/>
                  <a:pt x="39" y="335"/>
                  <a:pt x="64" y="343"/>
                </a:cubicBezTo>
                <a:cubicBezTo>
                  <a:pt x="90" y="352"/>
                  <a:pt x="98" y="332"/>
                  <a:pt x="113" y="316"/>
                </a:cubicBezTo>
                <a:cubicBezTo>
                  <a:pt x="113" y="316"/>
                  <a:pt x="113" y="317"/>
                  <a:pt x="113" y="317"/>
                </a:cubicBezTo>
                <a:cubicBezTo>
                  <a:pt x="106" y="335"/>
                  <a:pt x="94" y="356"/>
                  <a:pt x="73" y="354"/>
                </a:cubicBezTo>
                <a:cubicBezTo>
                  <a:pt x="53" y="353"/>
                  <a:pt x="38" y="320"/>
                  <a:pt x="35" y="302"/>
                </a:cubicBezTo>
                <a:cubicBezTo>
                  <a:pt x="30" y="274"/>
                  <a:pt x="0" y="247"/>
                  <a:pt x="12" y="220"/>
                </a:cubicBezTo>
                <a:cubicBezTo>
                  <a:pt x="21" y="198"/>
                  <a:pt x="27" y="170"/>
                  <a:pt x="44" y="154"/>
                </a:cubicBezTo>
                <a:cubicBezTo>
                  <a:pt x="61" y="138"/>
                  <a:pt x="80" y="141"/>
                  <a:pt x="101" y="136"/>
                </a:cubicBezTo>
                <a:cubicBezTo>
                  <a:pt x="113" y="134"/>
                  <a:pt x="113" y="130"/>
                  <a:pt x="113" y="118"/>
                </a:cubicBezTo>
                <a:cubicBezTo>
                  <a:pt x="113" y="108"/>
                  <a:pt x="113" y="97"/>
                  <a:pt x="113" y="87"/>
                </a:cubicBezTo>
                <a:cubicBezTo>
                  <a:pt x="114" y="71"/>
                  <a:pt x="105" y="40"/>
                  <a:pt x="114" y="26"/>
                </a:cubicBezTo>
                <a:cubicBezTo>
                  <a:pt x="129" y="0"/>
                  <a:pt x="131" y="56"/>
                  <a:pt x="131" y="64"/>
                </a:cubicBezTo>
                <a:cubicBezTo>
                  <a:pt x="132" y="79"/>
                  <a:pt x="133" y="94"/>
                  <a:pt x="134" y="108"/>
                </a:cubicBezTo>
                <a:close/>
              </a:path>
            </a:pathLst>
          </a:custGeom>
          <a:solidFill>
            <a:srgbClr val="EFC68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8" name="îṡlîḋè">
            <a:extLst>
              <a:ext uri="{FF2B5EF4-FFF2-40B4-BE49-F238E27FC236}">
                <a16:creationId xmlns:a16="http://schemas.microsoft.com/office/drawing/2014/main" id="{4BB44F66-ACF3-437E-A5A8-71BB47DAADE5}"/>
              </a:ext>
            </a:extLst>
          </p:cNvPr>
          <p:cNvSpPr>
            <a:spLocks/>
          </p:cNvSpPr>
          <p:nvPr/>
        </p:nvSpPr>
        <p:spPr bwMode="auto">
          <a:xfrm>
            <a:off x="7521343" y="147392"/>
            <a:ext cx="92381" cy="290552"/>
          </a:xfrm>
          <a:custGeom>
            <a:avLst/>
            <a:gdLst/>
            <a:ahLst/>
            <a:cxnLst>
              <a:cxn ang="0">
                <a:pos x="17" y="169"/>
              </a:cxn>
              <a:cxn ang="0">
                <a:pos x="12" y="169"/>
              </a:cxn>
              <a:cxn ang="0">
                <a:pos x="12" y="165"/>
              </a:cxn>
              <a:cxn ang="0">
                <a:pos x="16" y="161"/>
              </a:cxn>
              <a:cxn ang="0">
                <a:pos x="12" y="45"/>
              </a:cxn>
              <a:cxn ang="0">
                <a:pos x="4" y="45"/>
              </a:cxn>
              <a:cxn ang="0">
                <a:pos x="5" y="66"/>
              </a:cxn>
              <a:cxn ang="0">
                <a:pos x="0" y="4"/>
              </a:cxn>
              <a:cxn ang="0">
                <a:pos x="18" y="1"/>
              </a:cxn>
              <a:cxn ang="0">
                <a:pos x="26" y="122"/>
              </a:cxn>
              <a:cxn ang="0">
                <a:pos x="30" y="167"/>
              </a:cxn>
              <a:cxn ang="0">
                <a:pos x="54" y="183"/>
              </a:cxn>
              <a:cxn ang="0">
                <a:pos x="64" y="201"/>
              </a:cxn>
              <a:cxn ang="0">
                <a:pos x="17" y="169"/>
              </a:cxn>
            </a:cxnLst>
            <a:rect l="0" t="0" r="r" b="b"/>
            <a:pathLst>
              <a:path w="64" h="201">
                <a:moveTo>
                  <a:pt x="17" y="169"/>
                </a:moveTo>
                <a:cubicBezTo>
                  <a:pt x="15" y="169"/>
                  <a:pt x="14" y="169"/>
                  <a:pt x="12" y="169"/>
                </a:cubicBezTo>
                <a:cubicBezTo>
                  <a:pt x="12" y="168"/>
                  <a:pt x="12" y="167"/>
                  <a:pt x="12" y="165"/>
                </a:cubicBezTo>
                <a:cubicBezTo>
                  <a:pt x="14" y="165"/>
                  <a:pt x="16" y="164"/>
                  <a:pt x="16" y="161"/>
                </a:cubicBezTo>
                <a:cubicBezTo>
                  <a:pt x="14" y="122"/>
                  <a:pt x="14" y="84"/>
                  <a:pt x="12" y="45"/>
                </a:cubicBezTo>
                <a:cubicBezTo>
                  <a:pt x="12" y="40"/>
                  <a:pt x="4" y="40"/>
                  <a:pt x="4" y="45"/>
                </a:cubicBezTo>
                <a:cubicBezTo>
                  <a:pt x="4" y="52"/>
                  <a:pt x="4" y="59"/>
                  <a:pt x="5" y="66"/>
                </a:cubicBezTo>
                <a:cubicBezTo>
                  <a:pt x="3" y="48"/>
                  <a:pt x="1" y="22"/>
                  <a:pt x="0" y="4"/>
                </a:cubicBezTo>
                <a:cubicBezTo>
                  <a:pt x="4" y="3"/>
                  <a:pt x="16" y="0"/>
                  <a:pt x="18" y="1"/>
                </a:cubicBezTo>
                <a:cubicBezTo>
                  <a:pt x="23" y="41"/>
                  <a:pt x="24" y="82"/>
                  <a:pt x="26" y="122"/>
                </a:cubicBezTo>
                <a:cubicBezTo>
                  <a:pt x="27" y="133"/>
                  <a:pt x="24" y="158"/>
                  <a:pt x="30" y="167"/>
                </a:cubicBezTo>
                <a:cubicBezTo>
                  <a:pt x="36" y="175"/>
                  <a:pt x="47" y="176"/>
                  <a:pt x="54" y="183"/>
                </a:cubicBezTo>
                <a:cubicBezTo>
                  <a:pt x="59" y="187"/>
                  <a:pt x="62" y="194"/>
                  <a:pt x="64" y="201"/>
                </a:cubicBezTo>
                <a:cubicBezTo>
                  <a:pt x="57" y="184"/>
                  <a:pt x="42" y="172"/>
                  <a:pt x="17" y="169"/>
                </a:cubicBezTo>
                <a:close/>
              </a:path>
            </a:pathLst>
          </a:custGeom>
          <a:solidFill>
            <a:srgbClr val="EFC68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9" name="ïṧḻiḍê">
            <a:extLst>
              <a:ext uri="{FF2B5EF4-FFF2-40B4-BE49-F238E27FC236}">
                <a16:creationId xmlns:a16="http://schemas.microsoft.com/office/drawing/2014/main" id="{F6C8765E-8B19-49E3-8C54-2275886E9CD6}"/>
              </a:ext>
            </a:extLst>
          </p:cNvPr>
          <p:cNvSpPr>
            <a:spLocks/>
          </p:cNvSpPr>
          <p:nvPr/>
        </p:nvSpPr>
        <p:spPr bwMode="auto">
          <a:xfrm>
            <a:off x="7462023" y="317981"/>
            <a:ext cx="28905" cy="26071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15" y="15"/>
              </a:cxn>
              <a:cxn ang="0">
                <a:pos x="0" y="15"/>
              </a:cxn>
              <a:cxn ang="0">
                <a:pos x="11" y="10"/>
              </a:cxn>
              <a:cxn ang="0">
                <a:pos x="20" y="0"/>
              </a:cxn>
            </a:cxnLst>
            <a:rect l="0" t="0" r="r" b="b"/>
            <a:pathLst>
              <a:path w="20" h="18">
                <a:moveTo>
                  <a:pt x="20" y="0"/>
                </a:moveTo>
                <a:cubicBezTo>
                  <a:pt x="19" y="6"/>
                  <a:pt x="19" y="13"/>
                  <a:pt x="15" y="15"/>
                </a:cubicBezTo>
                <a:cubicBezTo>
                  <a:pt x="12" y="18"/>
                  <a:pt x="6" y="17"/>
                  <a:pt x="0" y="15"/>
                </a:cubicBezTo>
                <a:cubicBezTo>
                  <a:pt x="4" y="14"/>
                  <a:pt x="8" y="12"/>
                  <a:pt x="11" y="10"/>
                </a:cubicBezTo>
                <a:cubicBezTo>
                  <a:pt x="15" y="8"/>
                  <a:pt x="18" y="4"/>
                  <a:pt x="20" y="0"/>
                </a:cubicBezTo>
                <a:close/>
              </a:path>
            </a:pathLst>
          </a:custGeom>
          <a:solidFill>
            <a:srgbClr val="EFC68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0" name="ïṡļíḓe">
            <a:extLst>
              <a:ext uri="{FF2B5EF4-FFF2-40B4-BE49-F238E27FC236}">
                <a16:creationId xmlns:a16="http://schemas.microsoft.com/office/drawing/2014/main" id="{BA5AECC0-29C5-4D2C-86C5-8A8DBB7455AB}"/>
              </a:ext>
            </a:extLst>
          </p:cNvPr>
          <p:cNvSpPr>
            <a:spLocks/>
          </p:cNvSpPr>
          <p:nvPr/>
        </p:nvSpPr>
        <p:spPr bwMode="auto">
          <a:xfrm>
            <a:off x="7259506" y="-43602"/>
            <a:ext cx="402012" cy="272038"/>
          </a:xfrm>
          <a:custGeom>
            <a:avLst/>
            <a:gdLst/>
            <a:ahLst/>
            <a:cxnLst>
              <a:cxn ang="0">
                <a:pos x="18" y="176"/>
              </a:cxn>
              <a:cxn ang="0">
                <a:pos x="19" y="151"/>
              </a:cxn>
              <a:cxn ang="0">
                <a:pos x="12" y="142"/>
              </a:cxn>
              <a:cxn ang="0">
                <a:pos x="24" y="119"/>
              </a:cxn>
              <a:cxn ang="0">
                <a:pos x="28" y="90"/>
              </a:cxn>
              <a:cxn ang="0">
                <a:pos x="21" y="62"/>
              </a:cxn>
              <a:cxn ang="0">
                <a:pos x="45" y="22"/>
              </a:cxn>
              <a:cxn ang="0">
                <a:pos x="111" y="12"/>
              </a:cxn>
              <a:cxn ang="0">
                <a:pos x="239" y="23"/>
              </a:cxn>
              <a:cxn ang="0">
                <a:pos x="249" y="64"/>
              </a:cxn>
              <a:cxn ang="0">
                <a:pos x="255" y="92"/>
              </a:cxn>
              <a:cxn ang="0">
                <a:pos x="254" y="125"/>
              </a:cxn>
              <a:cxn ang="0">
                <a:pos x="258" y="161"/>
              </a:cxn>
              <a:cxn ang="0">
                <a:pos x="267" y="187"/>
              </a:cxn>
              <a:cxn ang="0">
                <a:pos x="18" y="176"/>
              </a:cxn>
            </a:cxnLst>
            <a:rect l="0" t="0" r="r" b="b"/>
            <a:pathLst>
              <a:path w="278" h="188">
                <a:moveTo>
                  <a:pt x="18" y="176"/>
                </a:moveTo>
                <a:cubicBezTo>
                  <a:pt x="2" y="180"/>
                  <a:pt x="6" y="156"/>
                  <a:pt x="19" y="151"/>
                </a:cubicBezTo>
                <a:cubicBezTo>
                  <a:pt x="17" y="151"/>
                  <a:pt x="13" y="147"/>
                  <a:pt x="12" y="142"/>
                </a:cubicBezTo>
                <a:cubicBezTo>
                  <a:pt x="10" y="137"/>
                  <a:pt x="9" y="120"/>
                  <a:pt x="24" y="119"/>
                </a:cubicBezTo>
                <a:cubicBezTo>
                  <a:pt x="9" y="115"/>
                  <a:pt x="16" y="96"/>
                  <a:pt x="28" y="90"/>
                </a:cubicBezTo>
                <a:cubicBezTo>
                  <a:pt x="13" y="89"/>
                  <a:pt x="10" y="70"/>
                  <a:pt x="21" y="62"/>
                </a:cubicBezTo>
                <a:cubicBezTo>
                  <a:pt x="0" y="51"/>
                  <a:pt x="36" y="26"/>
                  <a:pt x="45" y="22"/>
                </a:cubicBezTo>
                <a:cubicBezTo>
                  <a:pt x="66" y="14"/>
                  <a:pt x="88" y="13"/>
                  <a:pt x="111" y="12"/>
                </a:cubicBezTo>
                <a:cubicBezTo>
                  <a:pt x="153" y="9"/>
                  <a:pt x="202" y="0"/>
                  <a:pt x="239" y="23"/>
                </a:cubicBezTo>
                <a:cubicBezTo>
                  <a:pt x="253" y="31"/>
                  <a:pt x="278" y="54"/>
                  <a:pt x="249" y="64"/>
                </a:cubicBezTo>
                <a:cubicBezTo>
                  <a:pt x="259" y="67"/>
                  <a:pt x="273" y="93"/>
                  <a:pt x="255" y="92"/>
                </a:cubicBezTo>
                <a:cubicBezTo>
                  <a:pt x="271" y="98"/>
                  <a:pt x="267" y="118"/>
                  <a:pt x="254" y="125"/>
                </a:cubicBezTo>
                <a:cubicBezTo>
                  <a:pt x="268" y="128"/>
                  <a:pt x="278" y="160"/>
                  <a:pt x="258" y="161"/>
                </a:cubicBezTo>
                <a:cubicBezTo>
                  <a:pt x="275" y="164"/>
                  <a:pt x="275" y="188"/>
                  <a:pt x="267" y="187"/>
                </a:cubicBezTo>
                <a:cubicBezTo>
                  <a:pt x="258" y="186"/>
                  <a:pt x="178" y="135"/>
                  <a:pt x="18" y="176"/>
                </a:cubicBezTo>
                <a:close/>
              </a:path>
            </a:pathLst>
          </a:custGeom>
          <a:solidFill>
            <a:srgbClr val="D3D0C9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1" name="ïslïďê">
            <a:extLst>
              <a:ext uri="{FF2B5EF4-FFF2-40B4-BE49-F238E27FC236}">
                <a16:creationId xmlns:a16="http://schemas.microsoft.com/office/drawing/2014/main" id="{A85054B5-BA02-441C-99B4-4B29476EFC61}"/>
              </a:ext>
            </a:extLst>
          </p:cNvPr>
          <p:cNvSpPr>
            <a:spLocks/>
          </p:cNvSpPr>
          <p:nvPr/>
        </p:nvSpPr>
        <p:spPr bwMode="auto">
          <a:xfrm>
            <a:off x="7289923" y="-8843"/>
            <a:ext cx="329658" cy="57809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48" y="18"/>
              </a:cxn>
              <a:cxn ang="0">
                <a:pos x="228" y="40"/>
              </a:cxn>
              <a:cxn ang="0">
                <a:pos x="0" y="38"/>
              </a:cxn>
            </a:cxnLst>
            <a:rect l="0" t="0" r="r" b="b"/>
            <a:pathLst>
              <a:path w="228" h="40">
                <a:moveTo>
                  <a:pt x="0" y="38"/>
                </a:moveTo>
                <a:cubicBezTo>
                  <a:pt x="0" y="38"/>
                  <a:pt x="10" y="26"/>
                  <a:pt x="48" y="18"/>
                </a:cubicBezTo>
                <a:cubicBezTo>
                  <a:pt x="101" y="6"/>
                  <a:pt x="190" y="0"/>
                  <a:pt x="228" y="40"/>
                </a:cubicBezTo>
                <a:cubicBezTo>
                  <a:pt x="228" y="40"/>
                  <a:pt x="166" y="1"/>
                  <a:pt x="0" y="38"/>
                </a:cubicBezTo>
                <a:close/>
              </a:path>
            </a:pathLst>
          </a:custGeom>
          <a:solidFill>
            <a:srgbClr val="B7B6B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2" name="î$ḷíďe">
            <a:extLst>
              <a:ext uri="{FF2B5EF4-FFF2-40B4-BE49-F238E27FC236}">
                <a16:creationId xmlns:a16="http://schemas.microsoft.com/office/drawing/2014/main" id="{1AA8D427-9E5B-41DB-A4AF-A232667F0FFF}"/>
              </a:ext>
            </a:extLst>
          </p:cNvPr>
          <p:cNvSpPr>
            <a:spLocks/>
          </p:cNvSpPr>
          <p:nvPr/>
        </p:nvSpPr>
        <p:spPr bwMode="auto">
          <a:xfrm>
            <a:off x="7299934" y="31776"/>
            <a:ext cx="328335" cy="57809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227" y="40"/>
              </a:cxn>
              <a:cxn ang="0">
                <a:pos x="0" y="38"/>
              </a:cxn>
            </a:cxnLst>
            <a:rect l="0" t="0" r="r" b="b"/>
            <a:pathLst>
              <a:path w="227" h="40">
                <a:moveTo>
                  <a:pt x="0" y="38"/>
                </a:moveTo>
                <a:cubicBezTo>
                  <a:pt x="0" y="38"/>
                  <a:pt x="158" y="0"/>
                  <a:pt x="227" y="40"/>
                </a:cubicBezTo>
                <a:cubicBezTo>
                  <a:pt x="227" y="40"/>
                  <a:pt x="174" y="20"/>
                  <a:pt x="0" y="38"/>
                </a:cubicBezTo>
                <a:close/>
              </a:path>
            </a:pathLst>
          </a:custGeom>
          <a:solidFill>
            <a:srgbClr val="B7B6B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3" name="ïṥ1íḑé">
            <a:extLst>
              <a:ext uri="{FF2B5EF4-FFF2-40B4-BE49-F238E27FC236}">
                <a16:creationId xmlns:a16="http://schemas.microsoft.com/office/drawing/2014/main" id="{8413178B-A2A7-4C8D-A8D8-C50F2D2A75B2}"/>
              </a:ext>
            </a:extLst>
          </p:cNvPr>
          <p:cNvSpPr>
            <a:spLocks/>
          </p:cNvSpPr>
          <p:nvPr/>
        </p:nvSpPr>
        <p:spPr bwMode="auto">
          <a:xfrm>
            <a:off x="7294267" y="77871"/>
            <a:ext cx="332491" cy="59320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230" y="41"/>
              </a:cxn>
              <a:cxn ang="0">
                <a:pos x="133" y="31"/>
              </a:cxn>
              <a:cxn ang="0">
                <a:pos x="0" y="35"/>
              </a:cxn>
            </a:cxnLst>
            <a:rect l="0" t="0" r="r" b="b"/>
            <a:pathLst>
              <a:path w="230" h="41">
                <a:moveTo>
                  <a:pt x="0" y="35"/>
                </a:moveTo>
                <a:cubicBezTo>
                  <a:pt x="0" y="35"/>
                  <a:pt x="163" y="0"/>
                  <a:pt x="230" y="41"/>
                </a:cubicBezTo>
                <a:cubicBezTo>
                  <a:pt x="230" y="41"/>
                  <a:pt x="176" y="32"/>
                  <a:pt x="133" y="31"/>
                </a:cubicBezTo>
                <a:cubicBezTo>
                  <a:pt x="91" y="30"/>
                  <a:pt x="0" y="35"/>
                  <a:pt x="0" y="35"/>
                </a:cubicBezTo>
                <a:close/>
              </a:path>
            </a:pathLst>
          </a:custGeom>
          <a:solidFill>
            <a:srgbClr val="B7B6B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4" name="iṥḻîďè">
            <a:extLst>
              <a:ext uri="{FF2B5EF4-FFF2-40B4-BE49-F238E27FC236}">
                <a16:creationId xmlns:a16="http://schemas.microsoft.com/office/drawing/2014/main" id="{65D9DDCD-8970-479B-AEFA-871594E22FD9}"/>
              </a:ext>
            </a:extLst>
          </p:cNvPr>
          <p:cNvSpPr>
            <a:spLocks/>
          </p:cNvSpPr>
          <p:nvPr/>
        </p:nvSpPr>
        <p:spPr bwMode="auto">
          <a:xfrm>
            <a:off x="7287087" y="109797"/>
            <a:ext cx="345528" cy="79534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239" y="55"/>
              </a:cxn>
              <a:cxn ang="0">
                <a:pos x="0" y="45"/>
              </a:cxn>
            </a:cxnLst>
            <a:rect l="0" t="0" r="r" b="b"/>
            <a:pathLst>
              <a:path w="239" h="55">
                <a:moveTo>
                  <a:pt x="0" y="45"/>
                </a:moveTo>
                <a:cubicBezTo>
                  <a:pt x="0" y="45"/>
                  <a:pt x="163" y="0"/>
                  <a:pt x="239" y="55"/>
                </a:cubicBezTo>
                <a:cubicBezTo>
                  <a:pt x="239" y="55"/>
                  <a:pt x="158" y="25"/>
                  <a:pt x="0" y="45"/>
                </a:cubicBezTo>
                <a:close/>
              </a:path>
            </a:pathLst>
          </a:custGeom>
          <a:solidFill>
            <a:srgbClr val="B7B6B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6" name="îS1idê">
            <a:extLst>
              <a:ext uri="{FF2B5EF4-FFF2-40B4-BE49-F238E27FC236}">
                <a16:creationId xmlns:a16="http://schemas.microsoft.com/office/drawing/2014/main" id="{8E00FF21-3B57-414D-B155-F5AF6F2F983F}"/>
              </a:ext>
            </a:extLst>
          </p:cNvPr>
          <p:cNvSpPr/>
          <p:nvPr/>
        </p:nvSpPr>
        <p:spPr>
          <a:xfrm>
            <a:off x="6384815" y="4886004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effectLst/>
              </a:rPr>
              <a:t>此部分内容作为文字排版占位显示</a:t>
            </a:r>
            <a:br>
              <a:rPr lang="zh-CN" altLang="en-US" sz="1100">
                <a:effectLst/>
              </a:rPr>
            </a:br>
            <a:r>
              <a:rPr lang="zh-CN" altLang="en-US" sz="1100">
                <a:effectLst/>
              </a:rPr>
              <a:t>（建议使用主题字体）</a:t>
            </a:r>
            <a:endParaRPr lang="zh-CN" altLang="en-US" sz="1100" dirty="0">
              <a:effectLst/>
            </a:endParaRPr>
          </a:p>
        </p:txBody>
      </p:sp>
      <p:sp>
        <p:nvSpPr>
          <p:cNvPr id="237" name="îSľîḑe">
            <a:extLst>
              <a:ext uri="{FF2B5EF4-FFF2-40B4-BE49-F238E27FC236}">
                <a16:creationId xmlns:a16="http://schemas.microsoft.com/office/drawing/2014/main" id="{ED834B93-9E4A-4D25-92F7-75D9994A0DC1}"/>
              </a:ext>
            </a:extLst>
          </p:cNvPr>
          <p:cNvSpPr/>
          <p:nvPr/>
        </p:nvSpPr>
        <p:spPr>
          <a:xfrm>
            <a:off x="6384815" y="4263106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1"/>
                </a:solidFill>
                <a:effectLst/>
                <a:latin typeface="Impact" panose="020B0806030902050204" pitchFamily="34" charset="0"/>
              </a:rPr>
              <a:t>66%</a:t>
            </a:r>
            <a:endParaRPr lang="en-US" altLang="zh-CN" sz="3600" dirty="0">
              <a:solidFill>
                <a:schemeClr val="accent1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238" name="íṥľíďe">
            <a:extLst>
              <a:ext uri="{FF2B5EF4-FFF2-40B4-BE49-F238E27FC236}">
                <a16:creationId xmlns:a16="http://schemas.microsoft.com/office/drawing/2014/main" id="{1C7DC4F7-6F97-4B84-97D9-62D03CE6CE0A}"/>
              </a:ext>
            </a:extLst>
          </p:cNvPr>
          <p:cNvSpPr/>
          <p:nvPr/>
        </p:nvSpPr>
        <p:spPr>
          <a:xfrm>
            <a:off x="7406768" y="4501848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accent1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166" name="îṡḻîḋê">
            <a:extLst>
              <a:ext uri="{FF2B5EF4-FFF2-40B4-BE49-F238E27FC236}">
                <a16:creationId xmlns:a16="http://schemas.microsoft.com/office/drawing/2014/main" id="{8390F974-A71E-4BF8-A84A-D9F036AD35EF}"/>
              </a:ext>
            </a:extLst>
          </p:cNvPr>
          <p:cNvSpPr>
            <a:spLocks/>
          </p:cNvSpPr>
          <p:nvPr/>
        </p:nvSpPr>
        <p:spPr bwMode="auto">
          <a:xfrm>
            <a:off x="2111387" y="3035923"/>
            <a:ext cx="72354" cy="177959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47" y="56"/>
              </a:cxn>
              <a:cxn ang="0">
                <a:pos x="39" y="88"/>
              </a:cxn>
              <a:cxn ang="0">
                <a:pos x="11" y="120"/>
              </a:cxn>
              <a:cxn ang="0">
                <a:pos x="24" y="80"/>
              </a:cxn>
              <a:cxn ang="0">
                <a:pos x="16" y="42"/>
              </a:cxn>
              <a:cxn ang="0">
                <a:pos x="11" y="64"/>
              </a:cxn>
              <a:cxn ang="0">
                <a:pos x="0" y="64"/>
              </a:cxn>
              <a:cxn ang="0">
                <a:pos x="4" y="7"/>
              </a:cxn>
              <a:cxn ang="0">
                <a:pos x="33" y="0"/>
              </a:cxn>
            </a:cxnLst>
            <a:rect l="0" t="0" r="r" b="b"/>
            <a:pathLst>
              <a:path w="50" h="123">
                <a:moveTo>
                  <a:pt x="33" y="0"/>
                </a:moveTo>
                <a:cubicBezTo>
                  <a:pt x="47" y="56"/>
                  <a:pt x="47" y="56"/>
                  <a:pt x="47" y="56"/>
                </a:cubicBezTo>
                <a:cubicBezTo>
                  <a:pt x="47" y="56"/>
                  <a:pt x="50" y="70"/>
                  <a:pt x="39" y="88"/>
                </a:cubicBezTo>
                <a:cubicBezTo>
                  <a:pt x="27" y="107"/>
                  <a:pt x="17" y="123"/>
                  <a:pt x="11" y="120"/>
                </a:cubicBezTo>
                <a:cubicBezTo>
                  <a:pt x="6" y="116"/>
                  <a:pt x="17" y="88"/>
                  <a:pt x="24" y="80"/>
                </a:cubicBezTo>
                <a:cubicBezTo>
                  <a:pt x="31" y="73"/>
                  <a:pt x="16" y="42"/>
                  <a:pt x="16" y="42"/>
                </a:cubicBezTo>
                <a:cubicBezTo>
                  <a:pt x="16" y="42"/>
                  <a:pt x="8" y="54"/>
                  <a:pt x="11" y="64"/>
                </a:cubicBezTo>
                <a:cubicBezTo>
                  <a:pt x="11" y="64"/>
                  <a:pt x="3" y="72"/>
                  <a:pt x="0" y="64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21" y="6"/>
                  <a:pt x="33" y="0"/>
                </a:cubicBezTo>
                <a:close/>
              </a:path>
            </a:pathLst>
          </a:custGeom>
          <a:solidFill>
            <a:srgbClr val="F9DAB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îŝḷïde">
            <a:extLst>
              <a:ext uri="{FF2B5EF4-FFF2-40B4-BE49-F238E27FC236}">
                <a16:creationId xmlns:a16="http://schemas.microsoft.com/office/drawing/2014/main" id="{B867AC62-C1DA-4701-9B39-B5853D4C6266}"/>
              </a:ext>
            </a:extLst>
          </p:cNvPr>
          <p:cNvSpPr>
            <a:spLocks/>
          </p:cNvSpPr>
          <p:nvPr/>
        </p:nvSpPr>
        <p:spPr bwMode="auto">
          <a:xfrm>
            <a:off x="2115732" y="3035923"/>
            <a:ext cx="49119" cy="31738"/>
          </a:xfrm>
          <a:custGeom>
            <a:avLst/>
            <a:gdLst/>
            <a:ahLst/>
            <a:cxnLst>
              <a:cxn ang="0">
                <a:pos x="34" y="17"/>
              </a:cxn>
              <a:cxn ang="0">
                <a:pos x="30" y="0"/>
              </a:cxn>
              <a:cxn ang="0">
                <a:pos x="1" y="7"/>
              </a:cxn>
              <a:cxn ang="0">
                <a:pos x="0" y="22"/>
              </a:cxn>
              <a:cxn ang="0">
                <a:pos x="34" y="17"/>
              </a:cxn>
            </a:cxnLst>
            <a:rect l="0" t="0" r="r" b="b"/>
            <a:pathLst>
              <a:path w="34" h="22">
                <a:moveTo>
                  <a:pt x="34" y="17"/>
                </a:moveTo>
                <a:cubicBezTo>
                  <a:pt x="30" y="0"/>
                  <a:pt x="30" y="0"/>
                  <a:pt x="30" y="0"/>
                </a:cubicBezTo>
                <a:cubicBezTo>
                  <a:pt x="18" y="6"/>
                  <a:pt x="1" y="7"/>
                  <a:pt x="1" y="7"/>
                </a:cubicBezTo>
                <a:cubicBezTo>
                  <a:pt x="0" y="22"/>
                  <a:pt x="0" y="22"/>
                  <a:pt x="0" y="22"/>
                </a:cubicBezTo>
                <a:cubicBezTo>
                  <a:pt x="11" y="20"/>
                  <a:pt x="23" y="17"/>
                  <a:pt x="34" y="17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iṡlïḋê">
            <a:extLst>
              <a:ext uri="{FF2B5EF4-FFF2-40B4-BE49-F238E27FC236}">
                <a16:creationId xmlns:a16="http://schemas.microsoft.com/office/drawing/2014/main" id="{069A3FB8-A152-4A6F-A1B3-F1D877336C88}"/>
              </a:ext>
            </a:extLst>
          </p:cNvPr>
          <p:cNvSpPr>
            <a:spLocks/>
          </p:cNvSpPr>
          <p:nvPr/>
        </p:nvSpPr>
        <p:spPr bwMode="auto">
          <a:xfrm>
            <a:off x="2118565" y="3085042"/>
            <a:ext cx="44962" cy="124496"/>
          </a:xfrm>
          <a:custGeom>
            <a:avLst/>
            <a:gdLst/>
            <a:ahLst/>
            <a:cxnLst>
              <a:cxn ang="0">
                <a:pos x="11" y="8"/>
              </a:cxn>
              <a:cxn ang="0">
                <a:pos x="19" y="46"/>
              </a:cxn>
              <a:cxn ang="0">
                <a:pos x="6" y="86"/>
              </a:cxn>
              <a:cxn ang="0">
                <a:pos x="7" y="86"/>
              </a:cxn>
              <a:cxn ang="0">
                <a:pos x="31" y="40"/>
              </a:cxn>
              <a:cxn ang="0">
                <a:pos x="18" y="4"/>
              </a:cxn>
              <a:cxn ang="0">
                <a:pos x="3" y="3"/>
              </a:cxn>
              <a:cxn ang="0">
                <a:pos x="0" y="34"/>
              </a:cxn>
              <a:cxn ang="0">
                <a:pos x="6" y="30"/>
              </a:cxn>
              <a:cxn ang="0">
                <a:pos x="11" y="8"/>
              </a:cxn>
            </a:cxnLst>
            <a:rect l="0" t="0" r="r" b="b"/>
            <a:pathLst>
              <a:path w="31" h="86">
                <a:moveTo>
                  <a:pt x="11" y="8"/>
                </a:moveTo>
                <a:cubicBezTo>
                  <a:pt x="11" y="8"/>
                  <a:pt x="26" y="39"/>
                  <a:pt x="19" y="46"/>
                </a:cubicBezTo>
                <a:cubicBezTo>
                  <a:pt x="12" y="54"/>
                  <a:pt x="1" y="82"/>
                  <a:pt x="6" y="86"/>
                </a:cubicBezTo>
                <a:cubicBezTo>
                  <a:pt x="6" y="86"/>
                  <a:pt x="7" y="86"/>
                  <a:pt x="7" y="86"/>
                </a:cubicBezTo>
                <a:cubicBezTo>
                  <a:pt x="14" y="70"/>
                  <a:pt x="26" y="56"/>
                  <a:pt x="31" y="40"/>
                </a:cubicBezTo>
                <a:cubicBezTo>
                  <a:pt x="29" y="27"/>
                  <a:pt x="26" y="14"/>
                  <a:pt x="18" y="4"/>
                </a:cubicBezTo>
                <a:cubicBezTo>
                  <a:pt x="13" y="0"/>
                  <a:pt x="7" y="0"/>
                  <a:pt x="3" y="3"/>
                </a:cubicBezTo>
                <a:cubicBezTo>
                  <a:pt x="2" y="13"/>
                  <a:pt x="1" y="23"/>
                  <a:pt x="0" y="34"/>
                </a:cubicBezTo>
                <a:cubicBezTo>
                  <a:pt x="3" y="33"/>
                  <a:pt x="6" y="30"/>
                  <a:pt x="6" y="30"/>
                </a:cubicBezTo>
                <a:cubicBezTo>
                  <a:pt x="3" y="20"/>
                  <a:pt x="11" y="8"/>
                  <a:pt x="11" y="8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îṩ1ïḓê">
            <a:extLst>
              <a:ext uri="{FF2B5EF4-FFF2-40B4-BE49-F238E27FC236}">
                <a16:creationId xmlns:a16="http://schemas.microsoft.com/office/drawing/2014/main" id="{CC57C453-2961-4F89-9D40-09F72155AC6D}"/>
              </a:ext>
            </a:extLst>
          </p:cNvPr>
          <p:cNvSpPr>
            <a:spLocks/>
          </p:cNvSpPr>
          <p:nvPr/>
        </p:nvSpPr>
        <p:spPr bwMode="auto">
          <a:xfrm>
            <a:off x="2008806" y="2645435"/>
            <a:ext cx="157555" cy="412212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52" y="38"/>
              </a:cxn>
              <a:cxn ang="0">
                <a:pos x="109" y="259"/>
              </a:cxn>
              <a:cxn ang="0">
                <a:pos x="65" y="284"/>
              </a:cxn>
              <a:cxn ang="0">
                <a:pos x="0" y="40"/>
              </a:cxn>
            </a:cxnLst>
            <a:rect l="0" t="0" r="r" b="b"/>
            <a:pathLst>
              <a:path w="109" h="285">
                <a:moveTo>
                  <a:pt x="0" y="40"/>
                </a:moveTo>
                <a:cubicBezTo>
                  <a:pt x="0" y="40"/>
                  <a:pt x="20" y="0"/>
                  <a:pt x="52" y="38"/>
                </a:cubicBezTo>
                <a:cubicBezTo>
                  <a:pt x="83" y="76"/>
                  <a:pt x="109" y="259"/>
                  <a:pt x="109" y="259"/>
                </a:cubicBezTo>
                <a:cubicBezTo>
                  <a:pt x="109" y="259"/>
                  <a:pt x="96" y="285"/>
                  <a:pt x="65" y="284"/>
                </a:cubicBezTo>
                <a:lnTo>
                  <a:pt x="0" y="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ï$ḻiḓe">
            <a:extLst>
              <a:ext uri="{FF2B5EF4-FFF2-40B4-BE49-F238E27FC236}">
                <a16:creationId xmlns:a16="http://schemas.microsoft.com/office/drawing/2014/main" id="{29A01DFD-B51E-4CF5-9568-75676A5F96BE}"/>
              </a:ext>
            </a:extLst>
          </p:cNvPr>
          <p:cNvSpPr>
            <a:spLocks/>
          </p:cNvSpPr>
          <p:nvPr/>
        </p:nvSpPr>
        <p:spPr bwMode="auto">
          <a:xfrm>
            <a:off x="2008806" y="2675851"/>
            <a:ext cx="157555" cy="380287"/>
          </a:xfrm>
          <a:custGeom>
            <a:avLst/>
            <a:gdLst/>
            <a:ahLst/>
            <a:cxnLst>
              <a:cxn ang="0">
                <a:pos x="101" y="232"/>
              </a:cxn>
              <a:cxn ang="0">
                <a:pos x="81" y="231"/>
              </a:cxn>
              <a:cxn ang="0">
                <a:pos x="60" y="183"/>
              </a:cxn>
              <a:cxn ang="0">
                <a:pos x="47" y="93"/>
              </a:cxn>
              <a:cxn ang="0">
                <a:pos x="43" y="54"/>
              </a:cxn>
              <a:cxn ang="0">
                <a:pos x="44" y="25"/>
              </a:cxn>
              <a:cxn ang="0">
                <a:pos x="58" y="27"/>
              </a:cxn>
              <a:cxn ang="0">
                <a:pos x="52" y="17"/>
              </a:cxn>
              <a:cxn ang="0">
                <a:pos x="37" y="4"/>
              </a:cxn>
              <a:cxn ang="0">
                <a:pos x="18" y="2"/>
              </a:cxn>
              <a:cxn ang="0">
                <a:pos x="9" y="7"/>
              </a:cxn>
              <a:cxn ang="0">
                <a:pos x="0" y="19"/>
              </a:cxn>
              <a:cxn ang="0">
                <a:pos x="65" y="262"/>
              </a:cxn>
              <a:cxn ang="0">
                <a:pos x="65" y="263"/>
              </a:cxn>
              <a:cxn ang="0">
                <a:pos x="65" y="263"/>
              </a:cxn>
              <a:cxn ang="0">
                <a:pos x="71" y="263"/>
              </a:cxn>
              <a:cxn ang="0">
                <a:pos x="71" y="263"/>
              </a:cxn>
              <a:cxn ang="0">
                <a:pos x="74" y="263"/>
              </a:cxn>
              <a:cxn ang="0">
                <a:pos x="76" y="263"/>
              </a:cxn>
              <a:cxn ang="0">
                <a:pos x="76" y="263"/>
              </a:cxn>
              <a:cxn ang="0">
                <a:pos x="78" y="262"/>
              </a:cxn>
              <a:cxn ang="0">
                <a:pos x="79" y="262"/>
              </a:cxn>
              <a:cxn ang="0">
                <a:pos x="80" y="262"/>
              </a:cxn>
              <a:cxn ang="0">
                <a:pos x="81" y="261"/>
              </a:cxn>
              <a:cxn ang="0">
                <a:pos x="83" y="261"/>
              </a:cxn>
              <a:cxn ang="0">
                <a:pos x="83" y="261"/>
              </a:cxn>
              <a:cxn ang="0">
                <a:pos x="109" y="238"/>
              </a:cxn>
              <a:cxn ang="0">
                <a:pos x="107" y="223"/>
              </a:cxn>
              <a:cxn ang="0">
                <a:pos x="101" y="232"/>
              </a:cxn>
            </a:cxnLst>
            <a:rect l="0" t="0" r="r" b="b"/>
            <a:pathLst>
              <a:path w="109" h="263">
                <a:moveTo>
                  <a:pt x="101" y="232"/>
                </a:moveTo>
                <a:cubicBezTo>
                  <a:pt x="100" y="240"/>
                  <a:pt x="84" y="233"/>
                  <a:pt x="81" y="231"/>
                </a:cubicBezTo>
                <a:cubicBezTo>
                  <a:pt x="65" y="221"/>
                  <a:pt x="62" y="200"/>
                  <a:pt x="60" y="183"/>
                </a:cubicBezTo>
                <a:cubicBezTo>
                  <a:pt x="57" y="153"/>
                  <a:pt x="49" y="123"/>
                  <a:pt x="47" y="93"/>
                </a:cubicBezTo>
                <a:cubicBezTo>
                  <a:pt x="46" y="80"/>
                  <a:pt x="45" y="67"/>
                  <a:pt x="43" y="54"/>
                </a:cubicBezTo>
                <a:cubicBezTo>
                  <a:pt x="42" y="46"/>
                  <a:pt x="38" y="32"/>
                  <a:pt x="44" y="25"/>
                </a:cubicBezTo>
                <a:cubicBezTo>
                  <a:pt x="47" y="20"/>
                  <a:pt x="55" y="27"/>
                  <a:pt x="58" y="27"/>
                </a:cubicBezTo>
                <a:cubicBezTo>
                  <a:pt x="56" y="23"/>
                  <a:pt x="54" y="20"/>
                  <a:pt x="52" y="17"/>
                </a:cubicBezTo>
                <a:cubicBezTo>
                  <a:pt x="46" y="11"/>
                  <a:pt x="41" y="7"/>
                  <a:pt x="37" y="4"/>
                </a:cubicBezTo>
                <a:cubicBezTo>
                  <a:pt x="30" y="1"/>
                  <a:pt x="24" y="0"/>
                  <a:pt x="18" y="2"/>
                </a:cubicBezTo>
                <a:cubicBezTo>
                  <a:pt x="16" y="2"/>
                  <a:pt x="13" y="4"/>
                  <a:pt x="9" y="7"/>
                </a:cubicBezTo>
                <a:cubicBezTo>
                  <a:pt x="3" y="12"/>
                  <a:pt x="0" y="19"/>
                  <a:pt x="0" y="19"/>
                </a:cubicBezTo>
                <a:cubicBezTo>
                  <a:pt x="0" y="19"/>
                  <a:pt x="60" y="242"/>
                  <a:pt x="65" y="262"/>
                </a:cubicBezTo>
                <a:cubicBezTo>
                  <a:pt x="65" y="263"/>
                  <a:pt x="65" y="263"/>
                  <a:pt x="65" y="263"/>
                </a:cubicBezTo>
                <a:cubicBezTo>
                  <a:pt x="65" y="263"/>
                  <a:pt x="65" y="263"/>
                  <a:pt x="65" y="263"/>
                </a:cubicBezTo>
                <a:cubicBezTo>
                  <a:pt x="67" y="263"/>
                  <a:pt x="69" y="263"/>
                  <a:pt x="71" y="263"/>
                </a:cubicBezTo>
                <a:cubicBezTo>
                  <a:pt x="71" y="263"/>
                  <a:pt x="71" y="263"/>
                  <a:pt x="71" y="263"/>
                </a:cubicBezTo>
                <a:cubicBezTo>
                  <a:pt x="72" y="263"/>
                  <a:pt x="73" y="263"/>
                  <a:pt x="74" y="263"/>
                </a:cubicBezTo>
                <a:cubicBezTo>
                  <a:pt x="74" y="263"/>
                  <a:pt x="75" y="263"/>
                  <a:pt x="76" y="263"/>
                </a:cubicBezTo>
                <a:cubicBezTo>
                  <a:pt x="76" y="263"/>
                  <a:pt x="76" y="263"/>
                  <a:pt x="76" y="263"/>
                </a:cubicBezTo>
                <a:cubicBezTo>
                  <a:pt x="77" y="262"/>
                  <a:pt x="77" y="262"/>
                  <a:pt x="78" y="262"/>
                </a:cubicBezTo>
                <a:cubicBezTo>
                  <a:pt x="78" y="262"/>
                  <a:pt x="78" y="262"/>
                  <a:pt x="79" y="262"/>
                </a:cubicBezTo>
                <a:cubicBezTo>
                  <a:pt x="79" y="262"/>
                  <a:pt x="80" y="262"/>
                  <a:pt x="80" y="262"/>
                </a:cubicBezTo>
                <a:cubicBezTo>
                  <a:pt x="80" y="261"/>
                  <a:pt x="81" y="261"/>
                  <a:pt x="81" y="261"/>
                </a:cubicBezTo>
                <a:cubicBezTo>
                  <a:pt x="82" y="261"/>
                  <a:pt x="82" y="261"/>
                  <a:pt x="83" y="261"/>
                </a:cubicBezTo>
                <a:cubicBezTo>
                  <a:pt x="83" y="261"/>
                  <a:pt x="83" y="261"/>
                  <a:pt x="83" y="261"/>
                </a:cubicBezTo>
                <a:cubicBezTo>
                  <a:pt x="101" y="254"/>
                  <a:pt x="109" y="238"/>
                  <a:pt x="109" y="238"/>
                </a:cubicBezTo>
                <a:cubicBezTo>
                  <a:pt x="109" y="238"/>
                  <a:pt x="108" y="232"/>
                  <a:pt x="107" y="223"/>
                </a:cubicBezTo>
                <a:cubicBezTo>
                  <a:pt x="105" y="223"/>
                  <a:pt x="101" y="229"/>
                  <a:pt x="101" y="232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iŝļïďé">
            <a:extLst>
              <a:ext uri="{FF2B5EF4-FFF2-40B4-BE49-F238E27FC236}">
                <a16:creationId xmlns:a16="http://schemas.microsoft.com/office/drawing/2014/main" id="{20F96DB5-FF56-4BB6-AB57-DAC808C753DD}"/>
              </a:ext>
            </a:extLst>
          </p:cNvPr>
          <p:cNvSpPr>
            <a:spLocks/>
          </p:cNvSpPr>
          <p:nvPr/>
        </p:nvSpPr>
        <p:spPr bwMode="auto">
          <a:xfrm>
            <a:off x="2095518" y="3015709"/>
            <a:ext cx="78021" cy="51952"/>
          </a:xfrm>
          <a:custGeom>
            <a:avLst/>
            <a:gdLst/>
            <a:ahLst/>
            <a:cxnLst>
              <a:cxn ang="0">
                <a:pos x="1" y="16"/>
              </a:cxn>
              <a:cxn ang="0">
                <a:pos x="25" y="13"/>
              </a:cxn>
              <a:cxn ang="0">
                <a:pos x="50" y="3"/>
              </a:cxn>
              <a:cxn ang="0">
                <a:pos x="54" y="17"/>
              </a:cxn>
              <a:cxn ang="0">
                <a:pos x="0" y="29"/>
              </a:cxn>
              <a:cxn ang="0">
                <a:pos x="1" y="16"/>
              </a:cxn>
            </a:cxnLst>
            <a:rect l="0" t="0" r="r" b="b"/>
            <a:pathLst>
              <a:path w="54" h="36">
                <a:moveTo>
                  <a:pt x="1" y="16"/>
                </a:moveTo>
                <a:cubicBezTo>
                  <a:pt x="1" y="16"/>
                  <a:pt x="13" y="15"/>
                  <a:pt x="25" y="13"/>
                </a:cubicBezTo>
                <a:cubicBezTo>
                  <a:pt x="36" y="10"/>
                  <a:pt x="47" y="5"/>
                  <a:pt x="50" y="3"/>
                </a:cubicBezTo>
                <a:cubicBezTo>
                  <a:pt x="54" y="0"/>
                  <a:pt x="54" y="17"/>
                  <a:pt x="54" y="17"/>
                </a:cubicBezTo>
                <a:cubicBezTo>
                  <a:pt x="54" y="17"/>
                  <a:pt x="34" y="36"/>
                  <a:pt x="0" y="29"/>
                </a:cubicBezTo>
                <a:lnTo>
                  <a:pt x="1" y="1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îsḻiḍè">
            <a:extLst>
              <a:ext uri="{FF2B5EF4-FFF2-40B4-BE49-F238E27FC236}">
                <a16:creationId xmlns:a16="http://schemas.microsoft.com/office/drawing/2014/main" id="{F27D7DAE-1A72-4935-8D75-E3ECA87DCB41}"/>
              </a:ext>
            </a:extLst>
          </p:cNvPr>
          <p:cNvSpPr>
            <a:spLocks/>
          </p:cNvSpPr>
          <p:nvPr/>
        </p:nvSpPr>
        <p:spPr bwMode="auto">
          <a:xfrm>
            <a:off x="1709377" y="3046124"/>
            <a:ext cx="76700" cy="18797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68"/>
              </a:cxn>
              <a:cxn ang="0">
                <a:pos x="14" y="100"/>
              </a:cxn>
              <a:cxn ang="0">
                <a:pos x="41" y="130"/>
              </a:cxn>
              <a:cxn ang="0">
                <a:pos x="42" y="106"/>
              </a:cxn>
              <a:cxn ang="0">
                <a:pos x="24" y="74"/>
              </a:cxn>
              <a:cxn ang="0">
                <a:pos x="25" y="44"/>
              </a:cxn>
              <a:cxn ang="0">
                <a:pos x="40" y="59"/>
              </a:cxn>
              <a:cxn ang="0">
                <a:pos x="21" y="2"/>
              </a:cxn>
              <a:cxn ang="0">
                <a:pos x="2" y="0"/>
              </a:cxn>
            </a:cxnLst>
            <a:rect l="0" t="0" r="r" b="b"/>
            <a:pathLst>
              <a:path w="53" h="130">
                <a:moveTo>
                  <a:pt x="2" y="0"/>
                </a:moveTo>
                <a:cubicBezTo>
                  <a:pt x="0" y="68"/>
                  <a:pt x="0" y="68"/>
                  <a:pt x="0" y="68"/>
                </a:cubicBezTo>
                <a:cubicBezTo>
                  <a:pt x="0" y="68"/>
                  <a:pt x="0" y="86"/>
                  <a:pt x="14" y="100"/>
                </a:cubicBezTo>
                <a:cubicBezTo>
                  <a:pt x="28" y="113"/>
                  <a:pt x="38" y="129"/>
                  <a:pt x="41" y="130"/>
                </a:cubicBezTo>
                <a:cubicBezTo>
                  <a:pt x="44" y="130"/>
                  <a:pt x="53" y="128"/>
                  <a:pt x="42" y="106"/>
                </a:cubicBezTo>
                <a:cubicBezTo>
                  <a:pt x="31" y="85"/>
                  <a:pt x="24" y="74"/>
                  <a:pt x="24" y="74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9" y="62"/>
                  <a:pt x="40" y="59"/>
                </a:cubicBezTo>
                <a:cubicBezTo>
                  <a:pt x="51" y="55"/>
                  <a:pt x="22" y="21"/>
                  <a:pt x="21" y="2"/>
                </a:cubicBezTo>
                <a:lnTo>
                  <a:pt x="2" y="0"/>
                </a:lnTo>
                <a:close/>
              </a:path>
            </a:pathLst>
          </a:custGeom>
          <a:solidFill>
            <a:srgbClr val="F9DAB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iŝḻiḓe">
            <a:extLst>
              <a:ext uri="{FF2B5EF4-FFF2-40B4-BE49-F238E27FC236}">
                <a16:creationId xmlns:a16="http://schemas.microsoft.com/office/drawing/2014/main" id="{B279E00C-372F-4BB8-9074-CB721C4793E3}"/>
              </a:ext>
            </a:extLst>
          </p:cNvPr>
          <p:cNvSpPr>
            <a:spLocks/>
          </p:cNvSpPr>
          <p:nvPr/>
        </p:nvSpPr>
        <p:spPr bwMode="auto">
          <a:xfrm>
            <a:off x="1712398" y="3046124"/>
            <a:ext cx="40428" cy="38916"/>
          </a:xfrm>
          <a:custGeom>
            <a:avLst/>
            <a:gdLst/>
            <a:ahLst/>
            <a:cxnLst>
              <a:cxn ang="0">
                <a:pos x="28" y="27"/>
              </a:cxn>
              <a:cxn ang="0">
                <a:pos x="19" y="2"/>
              </a:cxn>
              <a:cxn ang="0">
                <a:pos x="0" y="0"/>
              </a:cxn>
              <a:cxn ang="0">
                <a:pos x="0" y="21"/>
              </a:cxn>
              <a:cxn ang="0">
                <a:pos x="28" y="27"/>
              </a:cxn>
            </a:cxnLst>
            <a:rect l="0" t="0" r="r" b="b"/>
            <a:pathLst>
              <a:path w="28" h="27">
                <a:moveTo>
                  <a:pt x="28" y="27"/>
                </a:moveTo>
                <a:cubicBezTo>
                  <a:pt x="24" y="18"/>
                  <a:pt x="20" y="9"/>
                  <a:pt x="19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9" y="23"/>
                  <a:pt x="19" y="26"/>
                  <a:pt x="28" y="27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ïṣlîḓè">
            <a:extLst>
              <a:ext uri="{FF2B5EF4-FFF2-40B4-BE49-F238E27FC236}">
                <a16:creationId xmlns:a16="http://schemas.microsoft.com/office/drawing/2014/main" id="{294F5401-6271-4905-9EA5-5C9DDDBC6AF9}"/>
              </a:ext>
            </a:extLst>
          </p:cNvPr>
          <p:cNvSpPr>
            <a:spLocks/>
          </p:cNvSpPr>
          <p:nvPr/>
        </p:nvSpPr>
        <p:spPr bwMode="auto">
          <a:xfrm>
            <a:off x="1728268" y="3096753"/>
            <a:ext cx="50629" cy="131486"/>
          </a:xfrm>
          <a:custGeom>
            <a:avLst/>
            <a:gdLst/>
            <a:ahLst/>
            <a:cxnLst>
              <a:cxn ang="0">
                <a:pos x="11" y="39"/>
              </a:cxn>
              <a:cxn ang="0">
                <a:pos x="12" y="9"/>
              </a:cxn>
              <a:cxn ang="0">
                <a:pos x="27" y="24"/>
              </a:cxn>
              <a:cxn ang="0">
                <a:pos x="28" y="23"/>
              </a:cxn>
              <a:cxn ang="0">
                <a:pos x="14" y="0"/>
              </a:cxn>
              <a:cxn ang="0">
                <a:pos x="11" y="0"/>
              </a:cxn>
              <a:cxn ang="0">
                <a:pos x="9" y="2"/>
              </a:cxn>
              <a:cxn ang="0">
                <a:pos x="3" y="5"/>
              </a:cxn>
              <a:cxn ang="0">
                <a:pos x="9" y="56"/>
              </a:cxn>
              <a:cxn ang="0">
                <a:pos x="34" y="91"/>
              </a:cxn>
              <a:cxn ang="0">
                <a:pos x="29" y="71"/>
              </a:cxn>
              <a:cxn ang="0">
                <a:pos x="11" y="39"/>
              </a:cxn>
            </a:cxnLst>
            <a:rect l="0" t="0" r="r" b="b"/>
            <a:pathLst>
              <a:path w="35" h="91">
                <a:moveTo>
                  <a:pt x="11" y="39"/>
                </a:move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6" y="27"/>
                  <a:pt x="27" y="24"/>
                </a:cubicBezTo>
                <a:cubicBezTo>
                  <a:pt x="27" y="24"/>
                  <a:pt x="28" y="23"/>
                  <a:pt x="28" y="23"/>
                </a:cubicBezTo>
                <a:cubicBezTo>
                  <a:pt x="22" y="16"/>
                  <a:pt x="18" y="8"/>
                  <a:pt x="14" y="0"/>
                </a:cubicBezTo>
                <a:cubicBezTo>
                  <a:pt x="13" y="0"/>
                  <a:pt x="12" y="0"/>
                  <a:pt x="11" y="0"/>
                </a:cubicBezTo>
                <a:cubicBezTo>
                  <a:pt x="11" y="1"/>
                  <a:pt x="10" y="1"/>
                  <a:pt x="9" y="2"/>
                </a:cubicBezTo>
                <a:cubicBezTo>
                  <a:pt x="7" y="3"/>
                  <a:pt x="5" y="4"/>
                  <a:pt x="3" y="5"/>
                </a:cubicBezTo>
                <a:cubicBezTo>
                  <a:pt x="2" y="23"/>
                  <a:pt x="0" y="40"/>
                  <a:pt x="9" y="56"/>
                </a:cubicBezTo>
                <a:cubicBezTo>
                  <a:pt x="16" y="69"/>
                  <a:pt x="23" y="81"/>
                  <a:pt x="34" y="91"/>
                </a:cubicBezTo>
                <a:cubicBezTo>
                  <a:pt x="35" y="88"/>
                  <a:pt x="35" y="82"/>
                  <a:pt x="29" y="71"/>
                </a:cubicBezTo>
                <a:cubicBezTo>
                  <a:pt x="18" y="50"/>
                  <a:pt x="11" y="39"/>
                  <a:pt x="11" y="39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ïṣḷïḓê">
            <a:extLst>
              <a:ext uri="{FF2B5EF4-FFF2-40B4-BE49-F238E27FC236}">
                <a16:creationId xmlns:a16="http://schemas.microsoft.com/office/drawing/2014/main" id="{CE0685C2-1639-4944-A9CC-F746A5998312}"/>
              </a:ext>
            </a:extLst>
          </p:cNvPr>
          <p:cNvSpPr>
            <a:spLocks/>
          </p:cNvSpPr>
          <p:nvPr/>
        </p:nvSpPr>
        <p:spPr bwMode="auto">
          <a:xfrm>
            <a:off x="1702197" y="2658470"/>
            <a:ext cx="130163" cy="419392"/>
          </a:xfrm>
          <a:custGeom>
            <a:avLst/>
            <a:gdLst/>
            <a:ahLst/>
            <a:cxnLst>
              <a:cxn ang="0">
                <a:pos x="90" y="26"/>
              </a:cxn>
              <a:cxn ang="0">
                <a:pos x="25" y="43"/>
              </a:cxn>
              <a:cxn ang="0">
                <a:pos x="1" y="270"/>
              </a:cxn>
              <a:cxn ang="0">
                <a:pos x="49" y="284"/>
              </a:cxn>
              <a:cxn ang="0">
                <a:pos x="90" y="26"/>
              </a:cxn>
            </a:cxnLst>
            <a:rect l="0" t="0" r="r" b="b"/>
            <a:pathLst>
              <a:path w="90" h="290">
                <a:moveTo>
                  <a:pt x="90" y="26"/>
                </a:moveTo>
                <a:cubicBezTo>
                  <a:pt x="90" y="26"/>
                  <a:pt x="51" y="0"/>
                  <a:pt x="25" y="43"/>
                </a:cubicBezTo>
                <a:cubicBezTo>
                  <a:pt x="0" y="85"/>
                  <a:pt x="1" y="270"/>
                  <a:pt x="1" y="270"/>
                </a:cubicBezTo>
                <a:cubicBezTo>
                  <a:pt x="1" y="270"/>
                  <a:pt x="18" y="290"/>
                  <a:pt x="49" y="284"/>
                </a:cubicBezTo>
                <a:lnTo>
                  <a:pt x="90" y="2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ïṣḻîḓè">
            <a:extLst>
              <a:ext uri="{FF2B5EF4-FFF2-40B4-BE49-F238E27FC236}">
                <a16:creationId xmlns:a16="http://schemas.microsoft.com/office/drawing/2014/main" id="{9A189A86-FF97-4D12-8131-A53B246E9E31}"/>
              </a:ext>
            </a:extLst>
          </p:cNvPr>
          <p:cNvSpPr>
            <a:spLocks/>
          </p:cNvSpPr>
          <p:nvPr/>
        </p:nvSpPr>
        <p:spPr bwMode="auto">
          <a:xfrm>
            <a:off x="1703708" y="2667160"/>
            <a:ext cx="128650" cy="410702"/>
          </a:xfrm>
          <a:custGeom>
            <a:avLst/>
            <a:gdLst/>
            <a:ahLst/>
            <a:cxnLst>
              <a:cxn ang="0">
                <a:pos x="34" y="24"/>
              </a:cxn>
              <a:cxn ang="0">
                <a:pos x="60" y="37"/>
              </a:cxn>
              <a:cxn ang="0">
                <a:pos x="44" y="172"/>
              </a:cxn>
              <a:cxn ang="0">
                <a:pos x="31" y="253"/>
              </a:cxn>
              <a:cxn ang="0">
                <a:pos x="0" y="248"/>
              </a:cxn>
              <a:cxn ang="0">
                <a:pos x="0" y="264"/>
              </a:cxn>
              <a:cxn ang="0">
                <a:pos x="48" y="278"/>
              </a:cxn>
              <a:cxn ang="0">
                <a:pos x="89" y="20"/>
              </a:cxn>
              <a:cxn ang="0">
                <a:pos x="34" y="24"/>
              </a:cxn>
            </a:cxnLst>
            <a:rect l="0" t="0" r="r" b="b"/>
            <a:pathLst>
              <a:path w="89" h="284">
                <a:moveTo>
                  <a:pt x="34" y="24"/>
                </a:moveTo>
                <a:cubicBezTo>
                  <a:pt x="48" y="19"/>
                  <a:pt x="63" y="17"/>
                  <a:pt x="60" y="37"/>
                </a:cubicBezTo>
                <a:cubicBezTo>
                  <a:pt x="56" y="83"/>
                  <a:pt x="45" y="126"/>
                  <a:pt x="44" y="172"/>
                </a:cubicBezTo>
                <a:cubicBezTo>
                  <a:pt x="43" y="191"/>
                  <a:pt x="53" y="240"/>
                  <a:pt x="31" y="253"/>
                </a:cubicBezTo>
                <a:cubicBezTo>
                  <a:pt x="20" y="259"/>
                  <a:pt x="9" y="256"/>
                  <a:pt x="0" y="248"/>
                </a:cubicBezTo>
                <a:cubicBezTo>
                  <a:pt x="0" y="258"/>
                  <a:pt x="0" y="264"/>
                  <a:pt x="0" y="264"/>
                </a:cubicBezTo>
                <a:cubicBezTo>
                  <a:pt x="0" y="264"/>
                  <a:pt x="17" y="284"/>
                  <a:pt x="48" y="278"/>
                </a:cubicBezTo>
                <a:cubicBezTo>
                  <a:pt x="89" y="20"/>
                  <a:pt x="89" y="20"/>
                  <a:pt x="89" y="20"/>
                </a:cubicBezTo>
                <a:cubicBezTo>
                  <a:pt x="89" y="20"/>
                  <a:pt x="59" y="0"/>
                  <a:pt x="34" y="24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î$ľîḋe">
            <a:extLst>
              <a:ext uri="{FF2B5EF4-FFF2-40B4-BE49-F238E27FC236}">
                <a16:creationId xmlns:a16="http://schemas.microsoft.com/office/drawing/2014/main" id="{FF228E0B-E45F-47D6-8198-94018BC1D1A5}"/>
              </a:ext>
            </a:extLst>
          </p:cNvPr>
          <p:cNvSpPr>
            <a:spLocks/>
          </p:cNvSpPr>
          <p:nvPr/>
        </p:nvSpPr>
        <p:spPr bwMode="auto">
          <a:xfrm>
            <a:off x="1693507" y="3033090"/>
            <a:ext cx="88224" cy="43262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58" y="16"/>
              </a:cxn>
              <a:cxn ang="0">
                <a:pos x="54" y="29"/>
              </a:cxn>
              <a:cxn ang="0">
                <a:pos x="1" y="17"/>
              </a:cxn>
              <a:cxn ang="0">
                <a:pos x="4" y="0"/>
              </a:cxn>
            </a:cxnLst>
            <a:rect l="0" t="0" r="r" b="b"/>
            <a:pathLst>
              <a:path w="61" h="30">
                <a:moveTo>
                  <a:pt x="4" y="0"/>
                </a:moveTo>
                <a:cubicBezTo>
                  <a:pt x="4" y="0"/>
                  <a:pt x="15" y="12"/>
                  <a:pt x="58" y="16"/>
                </a:cubicBezTo>
                <a:cubicBezTo>
                  <a:pt x="58" y="16"/>
                  <a:pt x="61" y="29"/>
                  <a:pt x="54" y="29"/>
                </a:cubicBezTo>
                <a:cubicBezTo>
                  <a:pt x="46" y="30"/>
                  <a:pt x="6" y="30"/>
                  <a:pt x="1" y="17"/>
                </a:cubicBezTo>
                <a:cubicBezTo>
                  <a:pt x="0" y="3"/>
                  <a:pt x="4" y="0"/>
                  <a:pt x="4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iṥ1îďê">
            <a:extLst>
              <a:ext uri="{FF2B5EF4-FFF2-40B4-BE49-F238E27FC236}">
                <a16:creationId xmlns:a16="http://schemas.microsoft.com/office/drawing/2014/main" id="{31F067BF-4AD0-4FEA-BAF0-92CA715C3FA0}"/>
              </a:ext>
            </a:extLst>
          </p:cNvPr>
          <p:cNvSpPr>
            <a:spLocks/>
          </p:cNvSpPr>
          <p:nvPr/>
        </p:nvSpPr>
        <p:spPr bwMode="auto">
          <a:xfrm>
            <a:off x="1790421" y="3118290"/>
            <a:ext cx="329656" cy="63343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61" y="120"/>
              </a:cxn>
              <a:cxn ang="0">
                <a:pos x="54" y="419"/>
              </a:cxn>
              <a:cxn ang="0">
                <a:pos x="101" y="438"/>
              </a:cxn>
              <a:cxn ang="0">
                <a:pos x="103" y="133"/>
              </a:cxn>
              <a:cxn ang="0">
                <a:pos x="133" y="132"/>
              </a:cxn>
              <a:cxn ang="0">
                <a:pos x="151" y="429"/>
              </a:cxn>
              <a:cxn ang="0">
                <a:pos x="184" y="404"/>
              </a:cxn>
              <a:cxn ang="0">
                <a:pos x="206" y="384"/>
              </a:cxn>
              <a:cxn ang="0">
                <a:pos x="174" y="127"/>
              </a:cxn>
              <a:cxn ang="0">
                <a:pos x="211" y="3"/>
              </a:cxn>
              <a:cxn ang="0">
                <a:pos x="12" y="0"/>
              </a:cxn>
            </a:cxnLst>
            <a:rect l="0" t="0" r="r" b="b"/>
            <a:pathLst>
              <a:path w="228" h="438">
                <a:moveTo>
                  <a:pt x="12" y="0"/>
                </a:moveTo>
                <a:cubicBezTo>
                  <a:pt x="12" y="0"/>
                  <a:pt x="0" y="107"/>
                  <a:pt x="61" y="120"/>
                </a:cubicBezTo>
                <a:cubicBezTo>
                  <a:pt x="54" y="419"/>
                  <a:pt x="54" y="419"/>
                  <a:pt x="54" y="419"/>
                </a:cubicBezTo>
                <a:cubicBezTo>
                  <a:pt x="101" y="438"/>
                  <a:pt x="101" y="438"/>
                  <a:pt x="101" y="438"/>
                </a:cubicBezTo>
                <a:cubicBezTo>
                  <a:pt x="103" y="133"/>
                  <a:pt x="103" y="133"/>
                  <a:pt x="103" y="133"/>
                </a:cubicBezTo>
                <a:cubicBezTo>
                  <a:pt x="103" y="133"/>
                  <a:pt x="124" y="137"/>
                  <a:pt x="133" y="132"/>
                </a:cubicBezTo>
                <a:cubicBezTo>
                  <a:pt x="151" y="429"/>
                  <a:pt x="151" y="429"/>
                  <a:pt x="151" y="429"/>
                </a:cubicBezTo>
                <a:cubicBezTo>
                  <a:pt x="184" y="404"/>
                  <a:pt x="184" y="404"/>
                  <a:pt x="184" y="404"/>
                </a:cubicBezTo>
                <a:cubicBezTo>
                  <a:pt x="206" y="384"/>
                  <a:pt x="206" y="384"/>
                  <a:pt x="206" y="384"/>
                </a:cubicBezTo>
                <a:cubicBezTo>
                  <a:pt x="174" y="127"/>
                  <a:pt x="174" y="127"/>
                  <a:pt x="174" y="127"/>
                </a:cubicBezTo>
                <a:cubicBezTo>
                  <a:pt x="174" y="127"/>
                  <a:pt x="228" y="96"/>
                  <a:pt x="211" y="3"/>
                </a:cubicBezTo>
                <a:lnTo>
                  <a:pt x="12" y="0"/>
                </a:lnTo>
                <a:close/>
              </a:path>
            </a:pathLst>
          </a:custGeom>
          <a:solidFill>
            <a:srgbClr val="1F465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iŝļïḋe">
            <a:extLst>
              <a:ext uri="{FF2B5EF4-FFF2-40B4-BE49-F238E27FC236}">
                <a16:creationId xmlns:a16="http://schemas.microsoft.com/office/drawing/2014/main" id="{160A29FC-EAE4-4E5A-905A-001822E84CD8}"/>
              </a:ext>
            </a:extLst>
          </p:cNvPr>
          <p:cNvSpPr>
            <a:spLocks/>
          </p:cNvSpPr>
          <p:nvPr/>
        </p:nvSpPr>
        <p:spPr bwMode="auto">
          <a:xfrm>
            <a:off x="1812146" y="3122637"/>
            <a:ext cx="307932" cy="629089"/>
          </a:xfrm>
          <a:custGeom>
            <a:avLst/>
            <a:gdLst/>
            <a:ahLst/>
            <a:cxnLst>
              <a:cxn ang="0">
                <a:pos x="140" y="153"/>
              </a:cxn>
              <a:cxn ang="0">
                <a:pos x="160" y="131"/>
              </a:cxn>
              <a:cxn ang="0">
                <a:pos x="159" y="124"/>
              </a:cxn>
              <a:cxn ang="0">
                <a:pos x="196" y="0"/>
              </a:cxn>
              <a:cxn ang="0">
                <a:pos x="197" y="6"/>
              </a:cxn>
              <a:cxn ang="0">
                <a:pos x="89" y="109"/>
              </a:cxn>
              <a:cxn ang="0">
                <a:pos x="9" y="69"/>
              </a:cxn>
              <a:cxn ang="0">
                <a:pos x="0" y="60"/>
              </a:cxn>
              <a:cxn ang="0">
                <a:pos x="46" y="117"/>
              </a:cxn>
              <a:cxn ang="0">
                <a:pos x="45" y="127"/>
              </a:cxn>
              <a:cxn ang="0">
                <a:pos x="64" y="146"/>
              </a:cxn>
              <a:cxn ang="0">
                <a:pos x="65" y="154"/>
              </a:cxn>
              <a:cxn ang="0">
                <a:pos x="67" y="164"/>
              </a:cxn>
              <a:cxn ang="0">
                <a:pos x="63" y="426"/>
              </a:cxn>
              <a:cxn ang="0">
                <a:pos x="86" y="435"/>
              </a:cxn>
              <a:cxn ang="0">
                <a:pos x="88" y="130"/>
              </a:cxn>
              <a:cxn ang="0">
                <a:pos x="118" y="129"/>
              </a:cxn>
              <a:cxn ang="0">
                <a:pos x="136" y="426"/>
              </a:cxn>
              <a:cxn ang="0">
                <a:pos x="165" y="405"/>
              </a:cxn>
              <a:cxn ang="0">
                <a:pos x="162" y="394"/>
              </a:cxn>
              <a:cxn ang="0">
                <a:pos x="140" y="153"/>
              </a:cxn>
            </a:cxnLst>
            <a:rect l="0" t="0" r="r" b="b"/>
            <a:pathLst>
              <a:path w="213" h="435">
                <a:moveTo>
                  <a:pt x="140" y="153"/>
                </a:moveTo>
                <a:cubicBezTo>
                  <a:pt x="141" y="140"/>
                  <a:pt x="150" y="133"/>
                  <a:pt x="160" y="131"/>
                </a:cubicBezTo>
                <a:cubicBezTo>
                  <a:pt x="159" y="124"/>
                  <a:pt x="159" y="124"/>
                  <a:pt x="159" y="124"/>
                </a:cubicBezTo>
                <a:cubicBezTo>
                  <a:pt x="159" y="124"/>
                  <a:pt x="213" y="93"/>
                  <a:pt x="196" y="0"/>
                </a:cubicBezTo>
                <a:cubicBezTo>
                  <a:pt x="196" y="2"/>
                  <a:pt x="197" y="4"/>
                  <a:pt x="197" y="6"/>
                </a:cubicBezTo>
                <a:cubicBezTo>
                  <a:pt x="195" y="63"/>
                  <a:pt x="146" y="110"/>
                  <a:pt x="89" y="109"/>
                </a:cubicBezTo>
                <a:cubicBezTo>
                  <a:pt x="57" y="108"/>
                  <a:pt x="28" y="93"/>
                  <a:pt x="9" y="69"/>
                </a:cubicBezTo>
                <a:cubicBezTo>
                  <a:pt x="6" y="66"/>
                  <a:pt x="3" y="63"/>
                  <a:pt x="0" y="60"/>
                </a:cubicBezTo>
                <a:cubicBezTo>
                  <a:pt x="5" y="86"/>
                  <a:pt x="18" y="111"/>
                  <a:pt x="46" y="117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55" y="128"/>
                  <a:pt x="63" y="134"/>
                  <a:pt x="64" y="146"/>
                </a:cubicBezTo>
                <a:cubicBezTo>
                  <a:pt x="65" y="148"/>
                  <a:pt x="65" y="151"/>
                  <a:pt x="65" y="154"/>
                </a:cubicBezTo>
                <a:cubicBezTo>
                  <a:pt x="67" y="157"/>
                  <a:pt x="67" y="160"/>
                  <a:pt x="67" y="164"/>
                </a:cubicBezTo>
                <a:cubicBezTo>
                  <a:pt x="65" y="251"/>
                  <a:pt x="64" y="339"/>
                  <a:pt x="63" y="426"/>
                </a:cubicBezTo>
                <a:cubicBezTo>
                  <a:pt x="86" y="435"/>
                  <a:pt x="86" y="435"/>
                  <a:pt x="86" y="435"/>
                </a:cubicBezTo>
                <a:cubicBezTo>
                  <a:pt x="88" y="130"/>
                  <a:pt x="88" y="130"/>
                  <a:pt x="88" y="130"/>
                </a:cubicBezTo>
                <a:cubicBezTo>
                  <a:pt x="88" y="130"/>
                  <a:pt x="109" y="134"/>
                  <a:pt x="118" y="129"/>
                </a:cubicBezTo>
                <a:cubicBezTo>
                  <a:pt x="136" y="426"/>
                  <a:pt x="136" y="426"/>
                  <a:pt x="136" y="426"/>
                </a:cubicBezTo>
                <a:cubicBezTo>
                  <a:pt x="165" y="405"/>
                  <a:pt x="165" y="405"/>
                  <a:pt x="165" y="405"/>
                </a:cubicBezTo>
                <a:cubicBezTo>
                  <a:pt x="163" y="402"/>
                  <a:pt x="162" y="398"/>
                  <a:pt x="162" y="394"/>
                </a:cubicBezTo>
                <a:cubicBezTo>
                  <a:pt x="159" y="313"/>
                  <a:pt x="135" y="235"/>
                  <a:pt x="140" y="153"/>
                </a:cubicBezTo>
                <a:close/>
              </a:path>
            </a:pathLst>
          </a:custGeom>
          <a:solidFill>
            <a:srgbClr val="1B324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ïṣ1iďè">
            <a:extLst>
              <a:ext uri="{FF2B5EF4-FFF2-40B4-BE49-F238E27FC236}">
                <a16:creationId xmlns:a16="http://schemas.microsoft.com/office/drawing/2014/main" id="{575F62D2-D987-4A65-AFFF-162B3659568B}"/>
              </a:ext>
            </a:extLst>
          </p:cNvPr>
          <p:cNvSpPr>
            <a:spLocks/>
          </p:cNvSpPr>
          <p:nvPr/>
        </p:nvSpPr>
        <p:spPr bwMode="auto">
          <a:xfrm>
            <a:off x="1807800" y="3086552"/>
            <a:ext cx="289228" cy="82367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30"/>
              </a:cxn>
              <a:cxn ang="0">
                <a:pos x="67" y="30"/>
              </a:cxn>
              <a:cxn ang="0">
                <a:pos x="101" y="57"/>
              </a:cxn>
              <a:cxn ang="0">
                <a:pos x="131" y="30"/>
              </a:cxn>
              <a:cxn ang="0">
                <a:pos x="200" y="29"/>
              </a:cxn>
              <a:cxn ang="0">
                <a:pos x="199" y="19"/>
              </a:cxn>
              <a:cxn ang="0">
                <a:pos x="0" y="18"/>
              </a:cxn>
            </a:cxnLst>
            <a:rect l="0" t="0" r="r" b="b"/>
            <a:pathLst>
              <a:path w="200" h="57">
                <a:moveTo>
                  <a:pt x="0" y="18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33" y="27"/>
                  <a:pt x="67" y="30"/>
                </a:cubicBezTo>
                <a:cubicBezTo>
                  <a:pt x="80" y="30"/>
                  <a:pt x="87" y="56"/>
                  <a:pt x="101" y="57"/>
                </a:cubicBezTo>
                <a:cubicBezTo>
                  <a:pt x="116" y="57"/>
                  <a:pt x="118" y="31"/>
                  <a:pt x="131" y="30"/>
                </a:cubicBezTo>
                <a:cubicBezTo>
                  <a:pt x="155" y="29"/>
                  <a:pt x="189" y="35"/>
                  <a:pt x="200" y="29"/>
                </a:cubicBezTo>
                <a:cubicBezTo>
                  <a:pt x="199" y="19"/>
                  <a:pt x="199" y="19"/>
                  <a:pt x="199" y="19"/>
                </a:cubicBezTo>
                <a:cubicBezTo>
                  <a:pt x="199" y="19"/>
                  <a:pt x="87" y="0"/>
                  <a:pt x="0" y="18"/>
                </a:cubicBezTo>
                <a:close/>
              </a:path>
            </a:pathLst>
          </a:custGeom>
          <a:solidFill>
            <a:srgbClr val="1B324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ïŝľïḍê">
            <a:extLst>
              <a:ext uri="{FF2B5EF4-FFF2-40B4-BE49-F238E27FC236}">
                <a16:creationId xmlns:a16="http://schemas.microsoft.com/office/drawing/2014/main" id="{D0D9F133-A69A-42E0-9A65-0F10E86368B6}"/>
              </a:ext>
            </a:extLst>
          </p:cNvPr>
          <p:cNvSpPr>
            <a:spLocks/>
          </p:cNvSpPr>
          <p:nvPr/>
        </p:nvSpPr>
        <p:spPr bwMode="auto">
          <a:xfrm>
            <a:off x="1778898" y="2661493"/>
            <a:ext cx="341180" cy="461143"/>
          </a:xfrm>
          <a:custGeom>
            <a:avLst/>
            <a:gdLst/>
            <a:ahLst/>
            <a:cxnLst>
              <a:cxn ang="0">
                <a:pos x="26" y="16"/>
              </a:cxn>
              <a:cxn ang="0">
                <a:pos x="180" y="5"/>
              </a:cxn>
              <a:cxn ang="0">
                <a:pos x="199" y="28"/>
              </a:cxn>
              <a:cxn ang="0">
                <a:pos x="224" y="223"/>
              </a:cxn>
              <a:cxn ang="0">
                <a:pos x="219" y="319"/>
              </a:cxn>
              <a:cxn ang="0">
                <a:pos x="20" y="316"/>
              </a:cxn>
              <a:cxn ang="0">
                <a:pos x="26" y="16"/>
              </a:cxn>
            </a:cxnLst>
            <a:rect l="0" t="0" r="r" b="b"/>
            <a:pathLst>
              <a:path w="236" h="319">
                <a:moveTo>
                  <a:pt x="26" y="16"/>
                </a:moveTo>
                <a:cubicBezTo>
                  <a:pt x="26" y="16"/>
                  <a:pt x="60" y="0"/>
                  <a:pt x="180" y="5"/>
                </a:cubicBezTo>
                <a:cubicBezTo>
                  <a:pt x="180" y="5"/>
                  <a:pt x="195" y="10"/>
                  <a:pt x="199" y="28"/>
                </a:cubicBezTo>
                <a:cubicBezTo>
                  <a:pt x="202" y="39"/>
                  <a:pt x="205" y="133"/>
                  <a:pt x="224" y="223"/>
                </a:cubicBezTo>
                <a:cubicBezTo>
                  <a:pt x="236" y="279"/>
                  <a:pt x="219" y="319"/>
                  <a:pt x="219" y="319"/>
                </a:cubicBezTo>
                <a:cubicBezTo>
                  <a:pt x="20" y="316"/>
                  <a:pt x="20" y="316"/>
                  <a:pt x="20" y="316"/>
                </a:cubicBezTo>
                <a:cubicBezTo>
                  <a:pt x="20" y="316"/>
                  <a:pt x="0" y="47"/>
                  <a:pt x="26" y="1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2" name="îṡḻíḑé">
            <a:extLst>
              <a:ext uri="{FF2B5EF4-FFF2-40B4-BE49-F238E27FC236}">
                <a16:creationId xmlns:a16="http://schemas.microsoft.com/office/drawing/2014/main" id="{2D4F3D07-57AB-40F4-B89F-63310894095C}"/>
              </a:ext>
            </a:extLst>
          </p:cNvPr>
          <p:cNvSpPr>
            <a:spLocks/>
          </p:cNvSpPr>
          <p:nvPr/>
        </p:nvSpPr>
        <p:spPr bwMode="auto">
          <a:xfrm>
            <a:off x="2013150" y="2668671"/>
            <a:ext cx="95402" cy="348549"/>
          </a:xfrm>
          <a:custGeom>
            <a:avLst/>
            <a:gdLst/>
            <a:ahLst/>
            <a:cxnLst>
              <a:cxn ang="0">
                <a:pos x="62" y="218"/>
              </a:cxn>
              <a:cxn ang="0">
                <a:pos x="38" y="23"/>
              </a:cxn>
              <a:cxn ang="0">
                <a:pos x="18" y="0"/>
              </a:cxn>
              <a:cxn ang="0">
                <a:pos x="0" y="0"/>
              </a:cxn>
              <a:cxn ang="0">
                <a:pos x="4" y="21"/>
              </a:cxn>
              <a:cxn ang="0">
                <a:pos x="21" y="32"/>
              </a:cxn>
              <a:cxn ang="0">
                <a:pos x="28" y="53"/>
              </a:cxn>
              <a:cxn ang="0">
                <a:pos x="32" y="99"/>
              </a:cxn>
              <a:cxn ang="0">
                <a:pos x="58" y="218"/>
              </a:cxn>
              <a:cxn ang="0">
                <a:pos x="66" y="241"/>
              </a:cxn>
              <a:cxn ang="0">
                <a:pos x="62" y="218"/>
              </a:cxn>
            </a:cxnLst>
            <a:rect l="0" t="0" r="r" b="b"/>
            <a:pathLst>
              <a:path w="66" h="241">
                <a:moveTo>
                  <a:pt x="62" y="218"/>
                </a:moveTo>
                <a:cubicBezTo>
                  <a:pt x="43" y="128"/>
                  <a:pt x="41" y="34"/>
                  <a:pt x="38" y="23"/>
                </a:cubicBezTo>
                <a:cubicBezTo>
                  <a:pt x="34" y="4"/>
                  <a:pt x="18" y="0"/>
                  <a:pt x="18" y="0"/>
                </a:cubicBezTo>
                <a:cubicBezTo>
                  <a:pt x="12" y="0"/>
                  <a:pt x="6" y="0"/>
                  <a:pt x="0" y="0"/>
                </a:cubicBezTo>
                <a:cubicBezTo>
                  <a:pt x="2" y="7"/>
                  <a:pt x="3" y="14"/>
                  <a:pt x="4" y="21"/>
                </a:cubicBezTo>
                <a:cubicBezTo>
                  <a:pt x="3" y="20"/>
                  <a:pt x="19" y="30"/>
                  <a:pt x="21" y="32"/>
                </a:cubicBezTo>
                <a:cubicBezTo>
                  <a:pt x="25" y="38"/>
                  <a:pt x="27" y="46"/>
                  <a:pt x="28" y="53"/>
                </a:cubicBezTo>
                <a:cubicBezTo>
                  <a:pt x="31" y="68"/>
                  <a:pt x="30" y="84"/>
                  <a:pt x="32" y="99"/>
                </a:cubicBezTo>
                <a:cubicBezTo>
                  <a:pt x="40" y="140"/>
                  <a:pt x="44" y="178"/>
                  <a:pt x="58" y="218"/>
                </a:cubicBezTo>
                <a:cubicBezTo>
                  <a:pt x="61" y="226"/>
                  <a:pt x="63" y="233"/>
                  <a:pt x="66" y="241"/>
                </a:cubicBezTo>
                <a:cubicBezTo>
                  <a:pt x="65" y="233"/>
                  <a:pt x="64" y="226"/>
                  <a:pt x="62" y="218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îsliḍe">
            <a:extLst>
              <a:ext uri="{FF2B5EF4-FFF2-40B4-BE49-F238E27FC236}">
                <a16:creationId xmlns:a16="http://schemas.microsoft.com/office/drawing/2014/main" id="{562E9C8A-6A8B-4858-A0DB-BE3C1AD63603}"/>
              </a:ext>
            </a:extLst>
          </p:cNvPr>
          <p:cNvSpPr>
            <a:spLocks/>
          </p:cNvSpPr>
          <p:nvPr/>
        </p:nvSpPr>
        <p:spPr bwMode="auto">
          <a:xfrm>
            <a:off x="1645901" y="3621561"/>
            <a:ext cx="309254" cy="160578"/>
          </a:xfrm>
          <a:custGeom>
            <a:avLst/>
            <a:gdLst/>
            <a:ahLst/>
            <a:cxnLst>
              <a:cxn ang="0">
                <a:pos x="21" y="108"/>
              </a:cxn>
              <a:cxn ang="0">
                <a:pos x="205" y="97"/>
              </a:cxn>
              <a:cxn ang="0">
                <a:pos x="107" y="4"/>
              </a:cxn>
              <a:cxn ang="0">
                <a:pos x="21" y="108"/>
              </a:cxn>
            </a:cxnLst>
            <a:rect l="0" t="0" r="r" b="b"/>
            <a:pathLst>
              <a:path w="214" h="111">
                <a:moveTo>
                  <a:pt x="21" y="108"/>
                </a:moveTo>
                <a:cubicBezTo>
                  <a:pt x="21" y="108"/>
                  <a:pt x="160" y="111"/>
                  <a:pt x="205" y="97"/>
                </a:cubicBezTo>
                <a:cubicBezTo>
                  <a:pt x="205" y="97"/>
                  <a:pt x="214" y="7"/>
                  <a:pt x="107" y="4"/>
                </a:cubicBezTo>
                <a:cubicBezTo>
                  <a:pt x="0" y="0"/>
                  <a:pt x="2" y="101"/>
                  <a:pt x="21" y="108"/>
                </a:cubicBezTo>
                <a:close/>
              </a:path>
            </a:pathLst>
          </a:custGeom>
          <a:solidFill>
            <a:srgbClr val="2A283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í$ḷîďe">
            <a:extLst>
              <a:ext uri="{FF2B5EF4-FFF2-40B4-BE49-F238E27FC236}">
                <a16:creationId xmlns:a16="http://schemas.microsoft.com/office/drawing/2014/main" id="{D7A1CCA1-B658-4C54-871B-60CD10D77BEF}"/>
              </a:ext>
            </a:extLst>
          </p:cNvPr>
          <p:cNvSpPr>
            <a:spLocks/>
          </p:cNvSpPr>
          <p:nvPr/>
        </p:nvSpPr>
        <p:spPr bwMode="auto">
          <a:xfrm>
            <a:off x="1668949" y="3624394"/>
            <a:ext cx="245779" cy="136020"/>
          </a:xfrm>
          <a:custGeom>
            <a:avLst/>
            <a:gdLst/>
            <a:ahLst/>
            <a:cxnLst>
              <a:cxn ang="0">
                <a:pos x="170" y="34"/>
              </a:cxn>
              <a:cxn ang="0">
                <a:pos x="91" y="2"/>
              </a:cxn>
              <a:cxn ang="0">
                <a:pos x="0" y="53"/>
              </a:cxn>
              <a:cxn ang="0">
                <a:pos x="170" y="34"/>
              </a:cxn>
            </a:cxnLst>
            <a:rect l="0" t="0" r="r" b="b"/>
            <a:pathLst>
              <a:path w="170" h="94">
                <a:moveTo>
                  <a:pt x="170" y="34"/>
                </a:moveTo>
                <a:cubicBezTo>
                  <a:pt x="156" y="17"/>
                  <a:pt x="132" y="3"/>
                  <a:pt x="91" y="2"/>
                </a:cubicBezTo>
                <a:cubicBezTo>
                  <a:pt x="35" y="0"/>
                  <a:pt x="9" y="26"/>
                  <a:pt x="0" y="53"/>
                </a:cubicBezTo>
                <a:cubicBezTo>
                  <a:pt x="29" y="94"/>
                  <a:pt x="156" y="88"/>
                  <a:pt x="170" y="34"/>
                </a:cubicBezTo>
                <a:close/>
              </a:path>
            </a:pathLst>
          </a:custGeom>
          <a:solidFill>
            <a:srgbClr val="35345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íSľîďe">
            <a:extLst>
              <a:ext uri="{FF2B5EF4-FFF2-40B4-BE49-F238E27FC236}">
                <a16:creationId xmlns:a16="http://schemas.microsoft.com/office/drawing/2014/main" id="{0F7E3717-A5D1-40FF-987A-328B4F2EA3AB}"/>
              </a:ext>
            </a:extLst>
          </p:cNvPr>
          <p:cNvSpPr>
            <a:spLocks/>
          </p:cNvSpPr>
          <p:nvPr/>
        </p:nvSpPr>
        <p:spPr bwMode="auto">
          <a:xfrm>
            <a:off x="1723922" y="3653488"/>
            <a:ext cx="40428" cy="23048"/>
          </a:xfrm>
          <a:custGeom>
            <a:avLst/>
            <a:gdLst/>
            <a:ahLst/>
            <a:cxnLst>
              <a:cxn ang="0">
                <a:pos x="28" y="8"/>
              </a:cxn>
              <a:cxn ang="0">
                <a:pos x="14" y="15"/>
              </a:cxn>
              <a:cxn ang="0">
                <a:pos x="0" y="8"/>
              </a:cxn>
              <a:cxn ang="0">
                <a:pos x="14" y="1"/>
              </a:cxn>
              <a:cxn ang="0">
                <a:pos x="28" y="8"/>
              </a:cxn>
            </a:cxnLst>
            <a:rect l="0" t="0" r="r" b="b"/>
            <a:pathLst>
              <a:path w="28" h="16">
                <a:moveTo>
                  <a:pt x="28" y="8"/>
                </a:moveTo>
                <a:cubicBezTo>
                  <a:pt x="28" y="12"/>
                  <a:pt x="21" y="16"/>
                  <a:pt x="14" y="15"/>
                </a:cubicBezTo>
                <a:cubicBezTo>
                  <a:pt x="6" y="15"/>
                  <a:pt x="0" y="12"/>
                  <a:pt x="0" y="8"/>
                </a:cubicBezTo>
                <a:cubicBezTo>
                  <a:pt x="0" y="4"/>
                  <a:pt x="6" y="0"/>
                  <a:pt x="14" y="1"/>
                </a:cubicBezTo>
                <a:cubicBezTo>
                  <a:pt x="22" y="1"/>
                  <a:pt x="28" y="4"/>
                  <a:pt x="28" y="8"/>
                </a:cubicBezTo>
                <a:close/>
              </a:path>
            </a:pathLst>
          </a:custGeom>
          <a:solidFill>
            <a:srgbClr val="48486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íṩliďé">
            <a:extLst>
              <a:ext uri="{FF2B5EF4-FFF2-40B4-BE49-F238E27FC236}">
                <a16:creationId xmlns:a16="http://schemas.microsoft.com/office/drawing/2014/main" id="{EB074B41-A5BF-4009-9B33-1C25DA32BD7B}"/>
              </a:ext>
            </a:extLst>
          </p:cNvPr>
          <p:cNvSpPr>
            <a:spLocks/>
          </p:cNvSpPr>
          <p:nvPr/>
        </p:nvSpPr>
        <p:spPr bwMode="auto">
          <a:xfrm>
            <a:off x="1988592" y="3621561"/>
            <a:ext cx="309254" cy="160578"/>
          </a:xfrm>
          <a:custGeom>
            <a:avLst/>
            <a:gdLst/>
            <a:ahLst/>
            <a:cxnLst>
              <a:cxn ang="0">
                <a:pos x="193" y="108"/>
              </a:cxn>
              <a:cxn ang="0">
                <a:pos x="10" y="97"/>
              </a:cxn>
              <a:cxn ang="0">
                <a:pos x="107" y="4"/>
              </a:cxn>
              <a:cxn ang="0">
                <a:pos x="193" y="108"/>
              </a:cxn>
            </a:cxnLst>
            <a:rect l="0" t="0" r="r" b="b"/>
            <a:pathLst>
              <a:path w="214" h="111">
                <a:moveTo>
                  <a:pt x="193" y="108"/>
                </a:moveTo>
                <a:cubicBezTo>
                  <a:pt x="193" y="108"/>
                  <a:pt x="54" y="111"/>
                  <a:pt x="10" y="97"/>
                </a:cubicBezTo>
                <a:cubicBezTo>
                  <a:pt x="10" y="97"/>
                  <a:pt x="0" y="7"/>
                  <a:pt x="107" y="4"/>
                </a:cubicBezTo>
                <a:cubicBezTo>
                  <a:pt x="214" y="0"/>
                  <a:pt x="212" y="101"/>
                  <a:pt x="193" y="108"/>
                </a:cubicBezTo>
                <a:close/>
              </a:path>
            </a:pathLst>
          </a:custGeom>
          <a:solidFill>
            <a:srgbClr val="2A283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ï$lídé">
            <a:extLst>
              <a:ext uri="{FF2B5EF4-FFF2-40B4-BE49-F238E27FC236}">
                <a16:creationId xmlns:a16="http://schemas.microsoft.com/office/drawing/2014/main" id="{BE2B38D1-527C-493E-9D3B-0386B5FE7C7E}"/>
              </a:ext>
            </a:extLst>
          </p:cNvPr>
          <p:cNvSpPr>
            <a:spLocks/>
          </p:cNvSpPr>
          <p:nvPr/>
        </p:nvSpPr>
        <p:spPr bwMode="auto">
          <a:xfrm>
            <a:off x="2029020" y="3624394"/>
            <a:ext cx="245779" cy="13602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79" y="2"/>
              </a:cxn>
              <a:cxn ang="0">
                <a:pos x="170" y="53"/>
              </a:cxn>
              <a:cxn ang="0">
                <a:pos x="0" y="34"/>
              </a:cxn>
            </a:cxnLst>
            <a:rect l="0" t="0" r="r" b="b"/>
            <a:pathLst>
              <a:path w="170" h="94">
                <a:moveTo>
                  <a:pt x="0" y="34"/>
                </a:moveTo>
                <a:cubicBezTo>
                  <a:pt x="14" y="17"/>
                  <a:pt x="38" y="3"/>
                  <a:pt x="79" y="2"/>
                </a:cubicBezTo>
                <a:cubicBezTo>
                  <a:pt x="135" y="0"/>
                  <a:pt x="161" y="26"/>
                  <a:pt x="170" y="53"/>
                </a:cubicBezTo>
                <a:cubicBezTo>
                  <a:pt x="141" y="94"/>
                  <a:pt x="14" y="88"/>
                  <a:pt x="0" y="34"/>
                </a:cubicBezTo>
                <a:close/>
              </a:path>
            </a:pathLst>
          </a:custGeom>
          <a:solidFill>
            <a:srgbClr val="35345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8" name="iṥlide">
            <a:extLst>
              <a:ext uri="{FF2B5EF4-FFF2-40B4-BE49-F238E27FC236}">
                <a16:creationId xmlns:a16="http://schemas.microsoft.com/office/drawing/2014/main" id="{912B3C6B-A42A-4E9D-B355-4724F6AEEB36}"/>
              </a:ext>
            </a:extLst>
          </p:cNvPr>
          <p:cNvSpPr>
            <a:spLocks/>
          </p:cNvSpPr>
          <p:nvPr/>
        </p:nvSpPr>
        <p:spPr bwMode="auto">
          <a:xfrm>
            <a:off x="2179397" y="3653488"/>
            <a:ext cx="41939" cy="2304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4" y="15"/>
              </a:cxn>
              <a:cxn ang="0">
                <a:pos x="28" y="8"/>
              </a:cxn>
              <a:cxn ang="0">
                <a:pos x="14" y="1"/>
              </a:cxn>
              <a:cxn ang="0">
                <a:pos x="0" y="8"/>
              </a:cxn>
            </a:cxnLst>
            <a:rect l="0" t="0" r="r" b="b"/>
            <a:pathLst>
              <a:path w="29" h="16">
                <a:moveTo>
                  <a:pt x="0" y="8"/>
                </a:moveTo>
                <a:cubicBezTo>
                  <a:pt x="0" y="12"/>
                  <a:pt x="7" y="16"/>
                  <a:pt x="14" y="15"/>
                </a:cubicBezTo>
                <a:cubicBezTo>
                  <a:pt x="22" y="15"/>
                  <a:pt x="29" y="12"/>
                  <a:pt x="28" y="8"/>
                </a:cubicBezTo>
                <a:cubicBezTo>
                  <a:pt x="28" y="4"/>
                  <a:pt x="22" y="0"/>
                  <a:pt x="14" y="1"/>
                </a:cubicBezTo>
                <a:cubicBezTo>
                  <a:pt x="6" y="1"/>
                  <a:pt x="0" y="4"/>
                  <a:pt x="0" y="8"/>
                </a:cubicBezTo>
                <a:close/>
              </a:path>
            </a:pathLst>
          </a:custGeom>
          <a:solidFill>
            <a:srgbClr val="48486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9" name="ïŝ1ïḓé">
            <a:extLst>
              <a:ext uri="{FF2B5EF4-FFF2-40B4-BE49-F238E27FC236}">
                <a16:creationId xmlns:a16="http://schemas.microsoft.com/office/drawing/2014/main" id="{36D75DEA-CD9D-42F0-9B97-4D4AD24A2661}"/>
              </a:ext>
            </a:extLst>
          </p:cNvPr>
          <p:cNvSpPr>
            <a:spLocks/>
          </p:cNvSpPr>
          <p:nvPr/>
        </p:nvSpPr>
        <p:spPr bwMode="auto">
          <a:xfrm>
            <a:off x="1804779" y="2597829"/>
            <a:ext cx="112782" cy="124306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4" y="60"/>
              </a:cxn>
              <a:cxn ang="0">
                <a:pos x="30" y="81"/>
              </a:cxn>
              <a:cxn ang="0">
                <a:pos x="76" y="72"/>
              </a:cxn>
              <a:cxn ang="0">
                <a:pos x="78" y="54"/>
              </a:cxn>
              <a:cxn ang="0">
                <a:pos x="8" y="0"/>
              </a:cxn>
            </a:cxnLst>
            <a:rect l="0" t="0" r="r" b="b"/>
            <a:pathLst>
              <a:path w="78" h="86">
                <a:moveTo>
                  <a:pt x="8" y="0"/>
                </a:moveTo>
                <a:cubicBezTo>
                  <a:pt x="8" y="0"/>
                  <a:pt x="0" y="51"/>
                  <a:pt x="4" y="60"/>
                </a:cubicBezTo>
                <a:cubicBezTo>
                  <a:pt x="7" y="70"/>
                  <a:pt x="17" y="79"/>
                  <a:pt x="30" y="81"/>
                </a:cubicBezTo>
                <a:cubicBezTo>
                  <a:pt x="63" y="86"/>
                  <a:pt x="76" y="72"/>
                  <a:pt x="76" y="72"/>
                </a:cubicBezTo>
                <a:cubicBezTo>
                  <a:pt x="78" y="54"/>
                  <a:pt x="78" y="54"/>
                  <a:pt x="78" y="54"/>
                </a:cubicBezTo>
                <a:lnTo>
                  <a:pt x="8" y="0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0" name="îSḻíḍè">
            <a:extLst>
              <a:ext uri="{FF2B5EF4-FFF2-40B4-BE49-F238E27FC236}">
                <a16:creationId xmlns:a16="http://schemas.microsoft.com/office/drawing/2014/main" id="{3183EA69-98DF-4F68-B088-99525B4EA3B0}"/>
              </a:ext>
            </a:extLst>
          </p:cNvPr>
          <p:cNvSpPr>
            <a:spLocks/>
          </p:cNvSpPr>
          <p:nvPr/>
        </p:nvSpPr>
        <p:spPr bwMode="auto">
          <a:xfrm>
            <a:off x="1799110" y="2578936"/>
            <a:ext cx="117126" cy="125817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3" y="61"/>
              </a:cxn>
              <a:cxn ang="0">
                <a:pos x="30" y="82"/>
              </a:cxn>
              <a:cxn ang="0">
                <a:pos x="74" y="84"/>
              </a:cxn>
              <a:cxn ang="0">
                <a:pos x="81" y="49"/>
              </a:cxn>
              <a:cxn ang="0">
                <a:pos x="8" y="0"/>
              </a:cxn>
            </a:cxnLst>
            <a:rect l="0" t="0" r="r" b="b"/>
            <a:pathLst>
              <a:path w="81" h="87">
                <a:moveTo>
                  <a:pt x="8" y="0"/>
                </a:moveTo>
                <a:cubicBezTo>
                  <a:pt x="8" y="0"/>
                  <a:pt x="0" y="52"/>
                  <a:pt x="3" y="61"/>
                </a:cubicBezTo>
                <a:cubicBezTo>
                  <a:pt x="7" y="71"/>
                  <a:pt x="17" y="80"/>
                  <a:pt x="30" y="82"/>
                </a:cubicBezTo>
                <a:cubicBezTo>
                  <a:pt x="63" y="87"/>
                  <a:pt x="74" y="84"/>
                  <a:pt x="74" y="84"/>
                </a:cubicBezTo>
                <a:cubicBezTo>
                  <a:pt x="81" y="49"/>
                  <a:pt x="81" y="49"/>
                  <a:pt x="81" y="49"/>
                </a:cubicBezTo>
                <a:lnTo>
                  <a:pt x="8" y="0"/>
                </a:lnTo>
                <a:close/>
              </a:path>
            </a:pathLst>
          </a:cu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íšľîde">
            <a:extLst>
              <a:ext uri="{FF2B5EF4-FFF2-40B4-BE49-F238E27FC236}">
                <a16:creationId xmlns:a16="http://schemas.microsoft.com/office/drawing/2014/main" id="{2EBB8B9E-C171-4734-BE8E-E2D994B33A56}"/>
              </a:ext>
            </a:extLst>
          </p:cNvPr>
          <p:cNvSpPr>
            <a:spLocks/>
          </p:cNvSpPr>
          <p:nvPr/>
        </p:nvSpPr>
        <p:spPr bwMode="auto">
          <a:xfrm>
            <a:off x="1958177" y="2606518"/>
            <a:ext cx="114105" cy="95402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72" y="46"/>
              </a:cxn>
              <a:cxn ang="0">
                <a:pos x="0" y="66"/>
              </a:cxn>
              <a:cxn ang="0">
                <a:pos x="2" y="14"/>
              </a:cxn>
              <a:cxn ang="0">
                <a:pos x="79" y="0"/>
              </a:cxn>
            </a:cxnLst>
            <a:rect l="0" t="0" r="r" b="b"/>
            <a:pathLst>
              <a:path w="79" h="66">
                <a:moveTo>
                  <a:pt x="79" y="0"/>
                </a:moveTo>
                <a:cubicBezTo>
                  <a:pt x="79" y="0"/>
                  <a:pt x="75" y="42"/>
                  <a:pt x="72" y="46"/>
                </a:cubicBezTo>
                <a:cubicBezTo>
                  <a:pt x="69" y="51"/>
                  <a:pt x="66" y="65"/>
                  <a:pt x="0" y="66"/>
                </a:cubicBezTo>
                <a:cubicBezTo>
                  <a:pt x="2" y="14"/>
                  <a:pt x="2" y="14"/>
                  <a:pt x="2" y="14"/>
                </a:cubicBezTo>
                <a:lnTo>
                  <a:pt x="79" y="0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2" name="íṣlîḍe">
            <a:extLst>
              <a:ext uri="{FF2B5EF4-FFF2-40B4-BE49-F238E27FC236}">
                <a16:creationId xmlns:a16="http://schemas.microsoft.com/office/drawing/2014/main" id="{A93A717C-B9AE-4751-ADC9-B60D8CA20763}"/>
              </a:ext>
            </a:extLst>
          </p:cNvPr>
          <p:cNvSpPr>
            <a:spLocks/>
          </p:cNvSpPr>
          <p:nvPr/>
        </p:nvSpPr>
        <p:spPr bwMode="auto">
          <a:xfrm>
            <a:off x="1965357" y="2593483"/>
            <a:ext cx="114293" cy="96915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72" y="46"/>
              </a:cxn>
              <a:cxn ang="0">
                <a:pos x="0" y="67"/>
              </a:cxn>
              <a:cxn ang="0">
                <a:pos x="13" y="14"/>
              </a:cxn>
              <a:cxn ang="0">
                <a:pos x="79" y="0"/>
              </a:cxn>
            </a:cxnLst>
            <a:rect l="0" t="0" r="r" b="b"/>
            <a:pathLst>
              <a:path w="79" h="67">
                <a:moveTo>
                  <a:pt x="79" y="0"/>
                </a:moveTo>
                <a:cubicBezTo>
                  <a:pt x="79" y="0"/>
                  <a:pt x="75" y="42"/>
                  <a:pt x="72" y="46"/>
                </a:cubicBezTo>
                <a:cubicBezTo>
                  <a:pt x="69" y="51"/>
                  <a:pt x="66" y="65"/>
                  <a:pt x="0" y="67"/>
                </a:cubicBezTo>
                <a:cubicBezTo>
                  <a:pt x="13" y="14"/>
                  <a:pt x="13" y="14"/>
                  <a:pt x="13" y="14"/>
                </a:cubicBezTo>
                <a:lnTo>
                  <a:pt x="79" y="0"/>
                </a:lnTo>
                <a:close/>
              </a:path>
            </a:pathLst>
          </a:cu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3" name="is1iḓè">
            <a:extLst>
              <a:ext uri="{FF2B5EF4-FFF2-40B4-BE49-F238E27FC236}">
                <a16:creationId xmlns:a16="http://schemas.microsoft.com/office/drawing/2014/main" id="{F9791632-AE8A-4C60-8212-FD853676A1CE}"/>
              </a:ext>
            </a:extLst>
          </p:cNvPr>
          <p:cNvSpPr>
            <a:spLocks/>
          </p:cNvSpPr>
          <p:nvPr/>
        </p:nvSpPr>
        <p:spPr bwMode="auto">
          <a:xfrm>
            <a:off x="1804779" y="2584793"/>
            <a:ext cx="120150" cy="104092"/>
          </a:xfrm>
          <a:custGeom>
            <a:avLst/>
            <a:gdLst/>
            <a:ahLst/>
            <a:cxnLst>
              <a:cxn ang="0">
                <a:pos x="2" y="15"/>
              </a:cxn>
              <a:cxn ang="0">
                <a:pos x="1" y="10"/>
              </a:cxn>
              <a:cxn ang="0">
                <a:pos x="7" y="1"/>
              </a:cxn>
              <a:cxn ang="0">
                <a:pos x="21" y="10"/>
              </a:cxn>
              <a:cxn ang="0">
                <a:pos x="49" y="28"/>
              </a:cxn>
              <a:cxn ang="0">
                <a:pos x="73" y="47"/>
              </a:cxn>
              <a:cxn ang="0">
                <a:pos x="73" y="70"/>
              </a:cxn>
              <a:cxn ang="0">
                <a:pos x="58" y="53"/>
              </a:cxn>
              <a:cxn ang="0">
                <a:pos x="46" y="45"/>
              </a:cxn>
              <a:cxn ang="0">
                <a:pos x="30" y="37"/>
              </a:cxn>
              <a:cxn ang="0">
                <a:pos x="9" y="22"/>
              </a:cxn>
              <a:cxn ang="0">
                <a:pos x="2" y="15"/>
              </a:cxn>
            </a:cxnLst>
            <a:rect l="0" t="0" r="r" b="b"/>
            <a:pathLst>
              <a:path w="83" h="72">
                <a:moveTo>
                  <a:pt x="2" y="15"/>
                </a:moveTo>
                <a:cubicBezTo>
                  <a:pt x="2" y="14"/>
                  <a:pt x="1" y="12"/>
                  <a:pt x="1" y="10"/>
                </a:cubicBezTo>
                <a:cubicBezTo>
                  <a:pt x="0" y="6"/>
                  <a:pt x="0" y="0"/>
                  <a:pt x="7" y="1"/>
                </a:cubicBezTo>
                <a:cubicBezTo>
                  <a:pt x="12" y="2"/>
                  <a:pt x="16" y="7"/>
                  <a:pt x="21" y="10"/>
                </a:cubicBezTo>
                <a:cubicBezTo>
                  <a:pt x="31" y="15"/>
                  <a:pt x="40" y="21"/>
                  <a:pt x="49" y="28"/>
                </a:cubicBezTo>
                <a:cubicBezTo>
                  <a:pt x="57" y="35"/>
                  <a:pt x="66" y="39"/>
                  <a:pt x="73" y="47"/>
                </a:cubicBezTo>
                <a:cubicBezTo>
                  <a:pt x="75" y="49"/>
                  <a:pt x="83" y="69"/>
                  <a:pt x="73" y="70"/>
                </a:cubicBezTo>
                <a:cubicBezTo>
                  <a:pt x="62" y="72"/>
                  <a:pt x="67" y="57"/>
                  <a:pt x="58" y="53"/>
                </a:cubicBezTo>
                <a:cubicBezTo>
                  <a:pt x="53" y="50"/>
                  <a:pt x="50" y="48"/>
                  <a:pt x="46" y="45"/>
                </a:cubicBezTo>
                <a:cubicBezTo>
                  <a:pt x="41" y="42"/>
                  <a:pt x="35" y="40"/>
                  <a:pt x="30" y="37"/>
                </a:cubicBezTo>
                <a:cubicBezTo>
                  <a:pt x="23" y="31"/>
                  <a:pt x="17" y="26"/>
                  <a:pt x="9" y="22"/>
                </a:cubicBezTo>
                <a:cubicBezTo>
                  <a:pt x="6" y="20"/>
                  <a:pt x="4" y="18"/>
                  <a:pt x="2" y="15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ïṡḻíḓè">
            <a:extLst>
              <a:ext uri="{FF2B5EF4-FFF2-40B4-BE49-F238E27FC236}">
                <a16:creationId xmlns:a16="http://schemas.microsoft.com/office/drawing/2014/main" id="{82CE6A50-FC07-42FC-90B7-365B7844EAAB}"/>
              </a:ext>
            </a:extLst>
          </p:cNvPr>
          <p:cNvSpPr>
            <a:spLocks/>
          </p:cNvSpPr>
          <p:nvPr/>
        </p:nvSpPr>
        <p:spPr bwMode="auto">
          <a:xfrm>
            <a:off x="1966867" y="2606518"/>
            <a:ext cx="109759" cy="63476"/>
          </a:xfrm>
          <a:custGeom>
            <a:avLst/>
            <a:gdLst/>
            <a:ahLst/>
            <a:cxnLst>
              <a:cxn ang="0">
                <a:pos x="70" y="1"/>
              </a:cxn>
              <a:cxn ang="0">
                <a:pos x="48" y="9"/>
              </a:cxn>
              <a:cxn ang="0">
                <a:pos x="25" y="15"/>
              </a:cxn>
              <a:cxn ang="0">
                <a:pos x="5" y="34"/>
              </a:cxn>
              <a:cxn ang="0">
                <a:pos x="0" y="44"/>
              </a:cxn>
              <a:cxn ang="0">
                <a:pos x="25" y="30"/>
              </a:cxn>
              <a:cxn ang="0">
                <a:pos x="63" y="17"/>
              </a:cxn>
              <a:cxn ang="0">
                <a:pos x="76" y="5"/>
              </a:cxn>
              <a:cxn ang="0">
                <a:pos x="70" y="1"/>
              </a:cxn>
            </a:cxnLst>
            <a:rect l="0" t="0" r="r" b="b"/>
            <a:pathLst>
              <a:path w="76" h="44">
                <a:moveTo>
                  <a:pt x="70" y="1"/>
                </a:moveTo>
                <a:cubicBezTo>
                  <a:pt x="62" y="0"/>
                  <a:pt x="55" y="5"/>
                  <a:pt x="48" y="9"/>
                </a:cubicBezTo>
                <a:cubicBezTo>
                  <a:pt x="41" y="13"/>
                  <a:pt x="34" y="14"/>
                  <a:pt x="25" y="15"/>
                </a:cubicBezTo>
                <a:cubicBezTo>
                  <a:pt x="16" y="17"/>
                  <a:pt x="8" y="25"/>
                  <a:pt x="5" y="34"/>
                </a:cubicBezTo>
                <a:cubicBezTo>
                  <a:pt x="3" y="37"/>
                  <a:pt x="3" y="41"/>
                  <a:pt x="0" y="44"/>
                </a:cubicBezTo>
                <a:cubicBezTo>
                  <a:pt x="9" y="42"/>
                  <a:pt x="17" y="35"/>
                  <a:pt x="25" y="30"/>
                </a:cubicBezTo>
                <a:cubicBezTo>
                  <a:pt x="36" y="23"/>
                  <a:pt x="49" y="17"/>
                  <a:pt x="63" y="17"/>
                </a:cubicBezTo>
                <a:cubicBezTo>
                  <a:pt x="70" y="16"/>
                  <a:pt x="76" y="14"/>
                  <a:pt x="76" y="5"/>
                </a:cubicBezTo>
                <a:cubicBezTo>
                  <a:pt x="76" y="0"/>
                  <a:pt x="76" y="2"/>
                  <a:pt x="70" y="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iṥḷíḍê">
            <a:extLst>
              <a:ext uri="{FF2B5EF4-FFF2-40B4-BE49-F238E27FC236}">
                <a16:creationId xmlns:a16="http://schemas.microsoft.com/office/drawing/2014/main" id="{81B51258-B968-4720-9A79-13D433B79577}"/>
              </a:ext>
            </a:extLst>
          </p:cNvPr>
          <p:cNvSpPr>
            <a:spLocks/>
          </p:cNvSpPr>
          <p:nvPr/>
        </p:nvSpPr>
        <p:spPr bwMode="auto">
          <a:xfrm>
            <a:off x="1848228" y="2687374"/>
            <a:ext cx="193827" cy="433939"/>
          </a:xfrm>
          <a:custGeom>
            <a:avLst/>
            <a:gdLst/>
            <a:ahLst/>
            <a:cxnLst>
              <a:cxn ang="0">
                <a:pos x="291" y="0"/>
              </a:cxn>
              <a:cxn ang="0">
                <a:pos x="0" y="1677"/>
              </a:cxn>
              <a:cxn ang="0">
                <a:pos x="352" y="2289"/>
              </a:cxn>
              <a:cxn ang="0">
                <a:pos x="758" y="2297"/>
              </a:cxn>
              <a:cxn ang="0">
                <a:pos x="1026" y="1761"/>
              </a:cxn>
              <a:cxn ang="0">
                <a:pos x="612" y="0"/>
              </a:cxn>
              <a:cxn ang="0">
                <a:pos x="291" y="0"/>
              </a:cxn>
            </a:cxnLst>
            <a:rect l="0" t="0" r="r" b="b"/>
            <a:pathLst>
              <a:path w="1026" h="2297">
                <a:moveTo>
                  <a:pt x="291" y="0"/>
                </a:moveTo>
                <a:lnTo>
                  <a:pt x="0" y="1677"/>
                </a:lnTo>
                <a:lnTo>
                  <a:pt x="352" y="2289"/>
                </a:lnTo>
                <a:lnTo>
                  <a:pt x="758" y="2297"/>
                </a:lnTo>
                <a:lnTo>
                  <a:pt x="1026" y="1761"/>
                </a:lnTo>
                <a:lnTo>
                  <a:pt x="612" y="0"/>
                </a:lnTo>
                <a:lnTo>
                  <a:pt x="291" y="0"/>
                </a:lnTo>
                <a:close/>
              </a:path>
            </a:pathLst>
          </a:custGeom>
          <a:solidFill>
            <a:srgbClr val="DDDAD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ïṩḷïďè">
            <a:extLst>
              <a:ext uri="{FF2B5EF4-FFF2-40B4-BE49-F238E27FC236}">
                <a16:creationId xmlns:a16="http://schemas.microsoft.com/office/drawing/2014/main" id="{F23CCB2D-BF66-4900-AD46-6AEB2FBA2054}"/>
              </a:ext>
            </a:extLst>
          </p:cNvPr>
          <p:cNvSpPr>
            <a:spLocks/>
          </p:cNvSpPr>
          <p:nvPr/>
        </p:nvSpPr>
        <p:spPr bwMode="auto">
          <a:xfrm>
            <a:off x="1862775" y="2687374"/>
            <a:ext cx="166245" cy="461331"/>
          </a:xfrm>
          <a:custGeom>
            <a:avLst/>
            <a:gdLst/>
            <a:ahLst/>
            <a:cxnLst>
              <a:cxn ang="0">
                <a:pos x="34" y="1"/>
              </a:cxn>
              <a:cxn ang="0">
                <a:pos x="0" y="222"/>
              </a:cxn>
              <a:cxn ang="0">
                <a:pos x="64" y="319"/>
              </a:cxn>
              <a:cxn ang="0">
                <a:pos x="115" y="232"/>
              </a:cxn>
              <a:cxn ang="0">
                <a:pos x="58" y="0"/>
              </a:cxn>
              <a:cxn ang="0">
                <a:pos x="34" y="1"/>
              </a:cxn>
            </a:cxnLst>
            <a:rect l="0" t="0" r="r" b="b"/>
            <a:pathLst>
              <a:path w="115" h="319">
                <a:moveTo>
                  <a:pt x="34" y="1"/>
                </a:moveTo>
                <a:cubicBezTo>
                  <a:pt x="34" y="1"/>
                  <a:pt x="12" y="116"/>
                  <a:pt x="0" y="222"/>
                </a:cubicBezTo>
                <a:cubicBezTo>
                  <a:pt x="64" y="319"/>
                  <a:pt x="64" y="319"/>
                  <a:pt x="64" y="319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2"/>
                  <a:pt x="97" y="108"/>
                  <a:pt x="58" y="0"/>
                </a:cubicBezTo>
                <a:lnTo>
                  <a:pt x="34" y="1"/>
                </a:lnTo>
                <a:close/>
              </a:path>
            </a:pathLst>
          </a:custGeom>
          <a:solidFill>
            <a:srgbClr val="9D9D9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iṡľiḓè">
            <a:extLst>
              <a:ext uri="{FF2B5EF4-FFF2-40B4-BE49-F238E27FC236}">
                <a16:creationId xmlns:a16="http://schemas.microsoft.com/office/drawing/2014/main" id="{27F8F812-8177-4116-9FA0-7F0250B60BD6}"/>
              </a:ext>
            </a:extLst>
          </p:cNvPr>
          <p:cNvSpPr>
            <a:spLocks/>
          </p:cNvSpPr>
          <p:nvPr/>
        </p:nvSpPr>
        <p:spPr bwMode="auto">
          <a:xfrm>
            <a:off x="1936452" y="2687374"/>
            <a:ext cx="92568" cy="461331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" y="1"/>
              </a:cxn>
              <a:cxn ang="0">
                <a:pos x="0" y="2"/>
              </a:cxn>
              <a:cxn ang="0">
                <a:pos x="13" y="319"/>
              </a:cxn>
              <a:cxn ang="0">
                <a:pos x="64" y="232"/>
              </a:cxn>
              <a:cxn ang="0">
                <a:pos x="7" y="0"/>
              </a:cxn>
            </a:cxnLst>
            <a:rect l="0" t="0" r="r" b="b"/>
            <a:pathLst>
              <a:path w="64" h="319">
                <a:moveTo>
                  <a:pt x="7" y="0"/>
                </a:moveTo>
                <a:cubicBezTo>
                  <a:pt x="3" y="1"/>
                  <a:pt x="3" y="1"/>
                  <a:pt x="3" y="1"/>
                </a:cubicBezTo>
                <a:cubicBezTo>
                  <a:pt x="0" y="2"/>
                  <a:pt x="0" y="2"/>
                  <a:pt x="0" y="2"/>
                </a:cubicBezTo>
                <a:cubicBezTo>
                  <a:pt x="13" y="319"/>
                  <a:pt x="13" y="319"/>
                  <a:pt x="13" y="319"/>
                </a:cubicBezTo>
                <a:cubicBezTo>
                  <a:pt x="64" y="232"/>
                  <a:pt x="64" y="232"/>
                  <a:pt x="64" y="232"/>
                </a:cubicBezTo>
                <a:cubicBezTo>
                  <a:pt x="64" y="232"/>
                  <a:pt x="46" y="108"/>
                  <a:pt x="7" y="0"/>
                </a:cubicBezTo>
                <a:close/>
              </a:path>
            </a:pathLst>
          </a:custGeom>
          <a:solidFill>
            <a:srgbClr val="8C8C8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8" name="ï$lïḓé">
            <a:extLst>
              <a:ext uri="{FF2B5EF4-FFF2-40B4-BE49-F238E27FC236}">
                <a16:creationId xmlns:a16="http://schemas.microsoft.com/office/drawing/2014/main" id="{ED11E4B1-50E4-43B9-A35E-D7D60E58E857}"/>
              </a:ext>
            </a:extLst>
          </p:cNvPr>
          <p:cNvSpPr>
            <a:spLocks/>
          </p:cNvSpPr>
          <p:nvPr/>
        </p:nvSpPr>
        <p:spPr bwMode="auto">
          <a:xfrm>
            <a:off x="1887334" y="2723646"/>
            <a:ext cx="83878" cy="108438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49" y="0"/>
              </a:cxn>
              <a:cxn ang="0">
                <a:pos x="5" y="42"/>
              </a:cxn>
              <a:cxn ang="0">
                <a:pos x="0" y="75"/>
              </a:cxn>
              <a:cxn ang="0">
                <a:pos x="0" y="75"/>
              </a:cxn>
              <a:cxn ang="0">
                <a:pos x="58" y="30"/>
              </a:cxn>
              <a:cxn ang="0">
                <a:pos x="49" y="0"/>
              </a:cxn>
            </a:cxnLst>
            <a:rect l="0" t="0" r="r" b="b"/>
            <a:pathLst>
              <a:path w="58" h="75">
                <a:moveTo>
                  <a:pt x="49" y="0"/>
                </a:move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0" y="19"/>
                  <a:pt x="5" y="42"/>
                </a:cubicBezTo>
                <a:cubicBezTo>
                  <a:pt x="4" y="52"/>
                  <a:pt x="2" y="63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40" y="62"/>
                  <a:pt x="58" y="30"/>
                </a:cubicBezTo>
                <a:cubicBezTo>
                  <a:pt x="55" y="20"/>
                  <a:pt x="52" y="10"/>
                  <a:pt x="49" y="0"/>
                </a:cubicBezTo>
                <a:close/>
              </a:path>
            </a:pathLst>
          </a:cu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9" name="îṩľîḑe">
            <a:extLst>
              <a:ext uri="{FF2B5EF4-FFF2-40B4-BE49-F238E27FC236}">
                <a16:creationId xmlns:a16="http://schemas.microsoft.com/office/drawing/2014/main" id="{291DE754-BCD5-4F37-8DD7-A16ECB8DA7DF}"/>
              </a:ext>
            </a:extLst>
          </p:cNvPr>
          <p:cNvSpPr>
            <a:spLocks/>
          </p:cNvSpPr>
          <p:nvPr/>
        </p:nvSpPr>
        <p:spPr bwMode="auto">
          <a:xfrm>
            <a:off x="1868442" y="2826228"/>
            <a:ext cx="131674" cy="128651"/>
          </a:xfrm>
          <a:custGeom>
            <a:avLst/>
            <a:gdLst/>
            <a:ahLst/>
            <a:cxnLst>
              <a:cxn ang="0">
                <a:pos x="91" y="33"/>
              </a:cxn>
              <a:cxn ang="0">
                <a:pos x="91" y="33"/>
              </a:cxn>
              <a:cxn ang="0">
                <a:pos x="83" y="0"/>
              </a:cxn>
              <a:cxn ang="0">
                <a:pos x="83" y="0"/>
              </a:cxn>
              <a:cxn ang="0">
                <a:pos x="5" y="53"/>
              </a:cxn>
              <a:cxn ang="0">
                <a:pos x="5" y="53"/>
              </a:cxn>
              <a:cxn ang="0">
                <a:pos x="0" y="89"/>
              </a:cxn>
              <a:cxn ang="0">
                <a:pos x="91" y="33"/>
              </a:cxn>
            </a:cxnLst>
            <a:rect l="0" t="0" r="r" b="b"/>
            <a:pathLst>
              <a:path w="91" h="89">
                <a:moveTo>
                  <a:pt x="91" y="33"/>
                </a:moveTo>
                <a:cubicBezTo>
                  <a:pt x="91" y="33"/>
                  <a:pt x="91" y="33"/>
                  <a:pt x="91" y="33"/>
                </a:cubicBezTo>
                <a:cubicBezTo>
                  <a:pt x="88" y="22"/>
                  <a:pt x="86" y="11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42" y="36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4" y="65"/>
                  <a:pt x="2" y="77"/>
                  <a:pt x="0" y="89"/>
                </a:cubicBezTo>
                <a:cubicBezTo>
                  <a:pt x="53" y="83"/>
                  <a:pt x="91" y="33"/>
                  <a:pt x="91" y="33"/>
                </a:cubicBezTo>
                <a:close/>
              </a:path>
            </a:pathLst>
          </a:cu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0" name="íS1iḑé">
            <a:extLst>
              <a:ext uri="{FF2B5EF4-FFF2-40B4-BE49-F238E27FC236}">
                <a16:creationId xmlns:a16="http://schemas.microsoft.com/office/drawing/2014/main" id="{233DD992-5E7A-46FF-87D3-4D9A4E6264A8}"/>
              </a:ext>
            </a:extLst>
          </p:cNvPr>
          <p:cNvSpPr>
            <a:spLocks/>
          </p:cNvSpPr>
          <p:nvPr/>
        </p:nvSpPr>
        <p:spPr bwMode="auto">
          <a:xfrm>
            <a:off x="1891680" y="2934664"/>
            <a:ext cx="130163" cy="147544"/>
          </a:xfrm>
          <a:custGeom>
            <a:avLst/>
            <a:gdLst/>
            <a:ahLst/>
            <a:cxnLst>
              <a:cxn ang="0">
                <a:pos x="14" y="102"/>
              </a:cxn>
              <a:cxn ang="0">
                <a:pos x="90" y="28"/>
              </a:cxn>
              <a:cxn ang="0">
                <a:pos x="90" y="28"/>
              </a:cxn>
              <a:cxn ang="0">
                <a:pos x="84" y="0"/>
              </a:cxn>
              <a:cxn ang="0">
                <a:pos x="84" y="0"/>
              </a:cxn>
              <a:cxn ang="0">
                <a:pos x="0" y="80"/>
              </a:cxn>
              <a:cxn ang="0">
                <a:pos x="14" y="102"/>
              </a:cxn>
            </a:cxnLst>
            <a:rect l="0" t="0" r="r" b="b"/>
            <a:pathLst>
              <a:path w="90" h="102">
                <a:moveTo>
                  <a:pt x="14" y="102"/>
                </a:moveTo>
                <a:cubicBezTo>
                  <a:pt x="53" y="86"/>
                  <a:pt x="90" y="28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8" y="20"/>
                  <a:pt x="86" y="11"/>
                  <a:pt x="8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53" y="47"/>
                  <a:pt x="0" y="80"/>
                  <a:pt x="0" y="80"/>
                </a:cubicBezTo>
                <a:lnTo>
                  <a:pt x="14" y="102"/>
                </a:lnTo>
                <a:close/>
              </a:path>
            </a:pathLst>
          </a:cu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1" name="íšlíďê">
            <a:extLst>
              <a:ext uri="{FF2B5EF4-FFF2-40B4-BE49-F238E27FC236}">
                <a16:creationId xmlns:a16="http://schemas.microsoft.com/office/drawing/2014/main" id="{2DD43C87-3CC5-4AF6-A36A-9A6EFA3AFFF0}"/>
              </a:ext>
            </a:extLst>
          </p:cNvPr>
          <p:cNvSpPr>
            <a:spLocks/>
          </p:cNvSpPr>
          <p:nvPr/>
        </p:nvSpPr>
        <p:spPr bwMode="auto">
          <a:xfrm>
            <a:off x="1896024" y="2646946"/>
            <a:ext cx="78021" cy="52140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10" y="34"/>
              </a:cxn>
              <a:cxn ang="0">
                <a:pos x="35" y="34"/>
              </a:cxn>
              <a:cxn ang="0">
                <a:pos x="48" y="0"/>
              </a:cxn>
              <a:cxn ang="0">
                <a:pos x="2" y="3"/>
              </a:cxn>
            </a:cxnLst>
            <a:rect l="0" t="0" r="r" b="b"/>
            <a:pathLst>
              <a:path w="54" h="36">
                <a:moveTo>
                  <a:pt x="2" y="3"/>
                </a:moveTo>
                <a:cubicBezTo>
                  <a:pt x="0" y="8"/>
                  <a:pt x="2" y="30"/>
                  <a:pt x="10" y="34"/>
                </a:cubicBezTo>
                <a:cubicBezTo>
                  <a:pt x="15" y="36"/>
                  <a:pt x="24" y="36"/>
                  <a:pt x="35" y="34"/>
                </a:cubicBezTo>
                <a:cubicBezTo>
                  <a:pt x="54" y="30"/>
                  <a:pt x="48" y="0"/>
                  <a:pt x="48" y="0"/>
                </a:cubicBezTo>
                <a:lnTo>
                  <a:pt x="2" y="3"/>
                </a:lnTo>
                <a:close/>
              </a:path>
            </a:pathLst>
          </a:custGeom>
          <a:solidFill>
            <a:srgbClr val="8C8C8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2" name="í$1ïdè">
            <a:extLst>
              <a:ext uri="{FF2B5EF4-FFF2-40B4-BE49-F238E27FC236}">
                <a16:creationId xmlns:a16="http://schemas.microsoft.com/office/drawing/2014/main" id="{DB3DF2DE-B5D7-4936-AD79-62A2845009ED}"/>
              </a:ext>
            </a:extLst>
          </p:cNvPr>
          <p:cNvSpPr>
            <a:spLocks/>
          </p:cNvSpPr>
          <p:nvPr/>
        </p:nvSpPr>
        <p:spPr bwMode="auto">
          <a:xfrm>
            <a:off x="1509882" y="1608668"/>
            <a:ext cx="737524" cy="1068696"/>
          </a:xfrm>
          <a:custGeom>
            <a:avLst/>
            <a:gdLst/>
            <a:ahLst/>
            <a:cxnLst>
              <a:cxn ang="0">
                <a:pos x="5" y="348"/>
              </a:cxn>
              <a:cxn ang="0">
                <a:pos x="9" y="596"/>
              </a:cxn>
              <a:cxn ang="0">
                <a:pos x="63" y="671"/>
              </a:cxn>
              <a:cxn ang="0">
                <a:pos x="222" y="696"/>
              </a:cxn>
              <a:cxn ang="0">
                <a:pos x="293" y="736"/>
              </a:cxn>
              <a:cxn ang="0">
                <a:pos x="341" y="708"/>
              </a:cxn>
              <a:cxn ang="0">
                <a:pos x="455" y="685"/>
              </a:cxn>
              <a:cxn ang="0">
                <a:pos x="489" y="622"/>
              </a:cxn>
              <a:cxn ang="0">
                <a:pos x="495" y="326"/>
              </a:cxn>
              <a:cxn ang="0">
                <a:pos x="420" y="141"/>
              </a:cxn>
              <a:cxn ang="0">
                <a:pos x="5" y="348"/>
              </a:cxn>
            </a:cxnLst>
            <a:rect l="0" t="0" r="r" b="b"/>
            <a:pathLst>
              <a:path w="510" h="739">
                <a:moveTo>
                  <a:pt x="5" y="348"/>
                </a:moveTo>
                <a:cubicBezTo>
                  <a:pt x="5" y="348"/>
                  <a:pt x="0" y="537"/>
                  <a:pt x="9" y="596"/>
                </a:cubicBezTo>
                <a:cubicBezTo>
                  <a:pt x="19" y="655"/>
                  <a:pt x="29" y="662"/>
                  <a:pt x="63" y="671"/>
                </a:cubicBezTo>
                <a:cubicBezTo>
                  <a:pt x="96" y="680"/>
                  <a:pt x="206" y="685"/>
                  <a:pt x="222" y="696"/>
                </a:cubicBezTo>
                <a:cubicBezTo>
                  <a:pt x="238" y="706"/>
                  <a:pt x="270" y="739"/>
                  <a:pt x="293" y="736"/>
                </a:cubicBezTo>
                <a:cubicBezTo>
                  <a:pt x="316" y="734"/>
                  <a:pt x="327" y="711"/>
                  <a:pt x="341" y="708"/>
                </a:cubicBezTo>
                <a:cubicBezTo>
                  <a:pt x="355" y="705"/>
                  <a:pt x="437" y="690"/>
                  <a:pt x="455" y="685"/>
                </a:cubicBezTo>
                <a:cubicBezTo>
                  <a:pt x="473" y="679"/>
                  <a:pt x="486" y="664"/>
                  <a:pt x="489" y="622"/>
                </a:cubicBezTo>
                <a:cubicBezTo>
                  <a:pt x="492" y="579"/>
                  <a:pt x="510" y="409"/>
                  <a:pt x="495" y="326"/>
                </a:cubicBezTo>
                <a:cubicBezTo>
                  <a:pt x="480" y="243"/>
                  <a:pt x="471" y="174"/>
                  <a:pt x="420" y="141"/>
                </a:cubicBezTo>
                <a:cubicBezTo>
                  <a:pt x="405" y="125"/>
                  <a:pt x="17" y="0"/>
                  <a:pt x="5" y="348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3" name="ïŝḷíḍé">
            <a:extLst>
              <a:ext uri="{FF2B5EF4-FFF2-40B4-BE49-F238E27FC236}">
                <a16:creationId xmlns:a16="http://schemas.microsoft.com/office/drawing/2014/main" id="{7E6E36B7-763B-4D80-B3B9-FBA7C0B8DE6B}"/>
              </a:ext>
            </a:extLst>
          </p:cNvPr>
          <p:cNvSpPr>
            <a:spLocks/>
          </p:cNvSpPr>
          <p:nvPr/>
        </p:nvSpPr>
        <p:spPr bwMode="auto">
          <a:xfrm>
            <a:off x="2195265" y="2156710"/>
            <a:ext cx="153210" cy="218385"/>
          </a:xfrm>
          <a:custGeom>
            <a:avLst/>
            <a:gdLst/>
            <a:ahLst/>
            <a:cxnLst>
              <a:cxn ang="0">
                <a:pos x="11" y="149"/>
              </a:cxn>
              <a:cxn ang="0">
                <a:pos x="68" y="25"/>
              </a:cxn>
              <a:cxn ang="0">
                <a:pos x="0" y="49"/>
              </a:cxn>
              <a:cxn ang="0">
                <a:pos x="11" y="149"/>
              </a:cxn>
            </a:cxnLst>
            <a:rect l="0" t="0" r="r" b="b"/>
            <a:pathLst>
              <a:path w="106" h="151">
                <a:moveTo>
                  <a:pt x="11" y="149"/>
                </a:moveTo>
                <a:cubicBezTo>
                  <a:pt x="98" y="151"/>
                  <a:pt x="106" y="50"/>
                  <a:pt x="68" y="25"/>
                </a:cubicBezTo>
                <a:cubicBezTo>
                  <a:pt x="29" y="0"/>
                  <a:pt x="0" y="49"/>
                  <a:pt x="0" y="49"/>
                </a:cubicBezTo>
                <a:lnTo>
                  <a:pt x="11" y="149"/>
                </a:lnTo>
                <a:close/>
              </a:path>
            </a:pathLst>
          </a:custGeom>
          <a:solidFill>
            <a:srgbClr val="F9DAB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4" name="ïsḷiḓe">
            <a:extLst>
              <a:ext uri="{FF2B5EF4-FFF2-40B4-BE49-F238E27FC236}">
                <a16:creationId xmlns:a16="http://schemas.microsoft.com/office/drawing/2014/main" id="{80C97E9C-19ED-446C-80A2-D51421D969CF}"/>
              </a:ext>
            </a:extLst>
          </p:cNvPr>
          <p:cNvSpPr>
            <a:spLocks/>
          </p:cNvSpPr>
          <p:nvPr/>
        </p:nvSpPr>
        <p:spPr bwMode="auto">
          <a:xfrm>
            <a:off x="1395589" y="2155200"/>
            <a:ext cx="153398" cy="190994"/>
          </a:xfrm>
          <a:custGeom>
            <a:avLst/>
            <a:gdLst/>
            <a:ahLst/>
            <a:cxnLst>
              <a:cxn ang="0">
                <a:pos x="91" y="127"/>
              </a:cxn>
              <a:cxn ang="0">
                <a:pos x="27" y="103"/>
              </a:cxn>
              <a:cxn ang="0">
                <a:pos x="57" y="1"/>
              </a:cxn>
              <a:cxn ang="0">
                <a:pos x="100" y="55"/>
              </a:cxn>
              <a:cxn ang="0">
                <a:pos x="91" y="127"/>
              </a:cxn>
            </a:cxnLst>
            <a:rect l="0" t="0" r="r" b="b"/>
            <a:pathLst>
              <a:path w="106" h="132">
                <a:moveTo>
                  <a:pt x="91" y="127"/>
                </a:moveTo>
                <a:cubicBezTo>
                  <a:pt x="91" y="127"/>
                  <a:pt x="55" y="132"/>
                  <a:pt x="27" y="103"/>
                </a:cubicBezTo>
                <a:cubicBezTo>
                  <a:pt x="0" y="75"/>
                  <a:pt x="7" y="2"/>
                  <a:pt x="57" y="1"/>
                </a:cubicBezTo>
                <a:cubicBezTo>
                  <a:pt x="106" y="0"/>
                  <a:pt x="100" y="55"/>
                  <a:pt x="100" y="55"/>
                </a:cubicBezTo>
                <a:lnTo>
                  <a:pt x="91" y="127"/>
                </a:lnTo>
                <a:close/>
              </a:path>
            </a:pathLst>
          </a:custGeom>
          <a:solidFill>
            <a:srgbClr val="F9DAB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í$ḻïḍê">
            <a:extLst>
              <a:ext uri="{FF2B5EF4-FFF2-40B4-BE49-F238E27FC236}">
                <a16:creationId xmlns:a16="http://schemas.microsoft.com/office/drawing/2014/main" id="{E9A65407-058B-4343-8419-1A41C439522C}"/>
              </a:ext>
            </a:extLst>
          </p:cNvPr>
          <p:cNvSpPr>
            <a:spLocks/>
          </p:cNvSpPr>
          <p:nvPr/>
        </p:nvSpPr>
        <p:spPr bwMode="auto">
          <a:xfrm>
            <a:off x="1518572" y="1575419"/>
            <a:ext cx="704085" cy="1061326"/>
          </a:xfrm>
          <a:custGeom>
            <a:avLst/>
            <a:gdLst/>
            <a:ahLst/>
            <a:cxnLst>
              <a:cxn ang="0">
                <a:pos x="11" y="347"/>
              </a:cxn>
              <a:cxn ang="0">
                <a:pos x="2" y="536"/>
              </a:cxn>
              <a:cxn ang="0">
                <a:pos x="6" y="603"/>
              </a:cxn>
              <a:cxn ang="0">
                <a:pos x="66" y="670"/>
              </a:cxn>
              <a:cxn ang="0">
                <a:pos x="195" y="704"/>
              </a:cxn>
              <a:cxn ang="0">
                <a:pos x="281" y="733"/>
              </a:cxn>
              <a:cxn ang="0">
                <a:pos x="330" y="715"/>
              </a:cxn>
              <a:cxn ang="0">
                <a:pos x="441" y="683"/>
              </a:cxn>
              <a:cxn ang="0">
                <a:pos x="474" y="619"/>
              </a:cxn>
              <a:cxn ang="0">
                <a:pos x="473" y="323"/>
              </a:cxn>
              <a:cxn ang="0">
                <a:pos x="410" y="139"/>
              </a:cxn>
              <a:cxn ang="0">
                <a:pos x="11" y="347"/>
              </a:cxn>
            </a:cxnLst>
            <a:rect l="0" t="0" r="r" b="b"/>
            <a:pathLst>
              <a:path w="487" h="734">
                <a:moveTo>
                  <a:pt x="11" y="347"/>
                </a:moveTo>
                <a:cubicBezTo>
                  <a:pt x="11" y="347"/>
                  <a:pt x="0" y="458"/>
                  <a:pt x="2" y="536"/>
                </a:cubicBezTo>
                <a:cubicBezTo>
                  <a:pt x="3" y="560"/>
                  <a:pt x="4" y="589"/>
                  <a:pt x="6" y="603"/>
                </a:cubicBezTo>
                <a:cubicBezTo>
                  <a:pt x="15" y="662"/>
                  <a:pt x="34" y="661"/>
                  <a:pt x="66" y="670"/>
                </a:cubicBezTo>
                <a:cubicBezTo>
                  <a:pt x="75" y="672"/>
                  <a:pt x="148" y="685"/>
                  <a:pt x="195" y="704"/>
                </a:cubicBezTo>
                <a:cubicBezTo>
                  <a:pt x="226" y="716"/>
                  <a:pt x="248" y="732"/>
                  <a:pt x="281" y="733"/>
                </a:cubicBezTo>
                <a:cubicBezTo>
                  <a:pt x="307" y="734"/>
                  <a:pt x="307" y="721"/>
                  <a:pt x="330" y="715"/>
                </a:cubicBezTo>
                <a:cubicBezTo>
                  <a:pt x="388" y="700"/>
                  <a:pt x="435" y="685"/>
                  <a:pt x="441" y="683"/>
                </a:cubicBezTo>
                <a:cubicBezTo>
                  <a:pt x="459" y="677"/>
                  <a:pt x="471" y="661"/>
                  <a:pt x="474" y="619"/>
                </a:cubicBezTo>
                <a:cubicBezTo>
                  <a:pt x="477" y="577"/>
                  <a:pt x="487" y="406"/>
                  <a:pt x="473" y="323"/>
                </a:cubicBezTo>
                <a:cubicBezTo>
                  <a:pt x="459" y="241"/>
                  <a:pt x="459" y="172"/>
                  <a:pt x="410" y="139"/>
                </a:cubicBezTo>
                <a:cubicBezTo>
                  <a:pt x="395" y="123"/>
                  <a:pt x="23" y="0"/>
                  <a:pt x="11" y="347"/>
                </a:cubicBezTo>
                <a:close/>
              </a:path>
            </a:pathLst>
          </a:custGeom>
          <a:solidFill>
            <a:srgbClr val="F9DAB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işḷïďê">
            <a:extLst>
              <a:ext uri="{FF2B5EF4-FFF2-40B4-BE49-F238E27FC236}">
                <a16:creationId xmlns:a16="http://schemas.microsoft.com/office/drawing/2014/main" id="{4BB0B578-FE93-416F-AA4F-846C7DCA052B}"/>
              </a:ext>
            </a:extLst>
          </p:cNvPr>
          <p:cNvSpPr>
            <a:spLocks/>
          </p:cNvSpPr>
          <p:nvPr/>
        </p:nvSpPr>
        <p:spPr bwMode="auto">
          <a:xfrm>
            <a:off x="1547476" y="1599977"/>
            <a:ext cx="620397" cy="423738"/>
          </a:xfrm>
          <a:custGeom>
            <a:avLst/>
            <a:gdLst/>
            <a:ahLst/>
            <a:cxnLst>
              <a:cxn ang="0">
                <a:pos x="123" y="293"/>
              </a:cxn>
              <a:cxn ang="0">
                <a:pos x="258" y="283"/>
              </a:cxn>
              <a:cxn ang="0">
                <a:pos x="429" y="207"/>
              </a:cxn>
              <a:cxn ang="0">
                <a:pos x="390" y="122"/>
              </a:cxn>
              <a:cxn ang="0">
                <a:pos x="0" y="261"/>
              </a:cxn>
              <a:cxn ang="0">
                <a:pos x="54" y="279"/>
              </a:cxn>
              <a:cxn ang="0">
                <a:pos x="123" y="293"/>
              </a:cxn>
            </a:cxnLst>
            <a:rect l="0" t="0" r="r" b="b"/>
            <a:pathLst>
              <a:path w="429" h="293">
                <a:moveTo>
                  <a:pt x="123" y="293"/>
                </a:moveTo>
                <a:cubicBezTo>
                  <a:pt x="170" y="292"/>
                  <a:pt x="209" y="290"/>
                  <a:pt x="258" y="283"/>
                </a:cubicBezTo>
                <a:cubicBezTo>
                  <a:pt x="324" y="273"/>
                  <a:pt x="373" y="233"/>
                  <a:pt x="429" y="207"/>
                </a:cubicBezTo>
                <a:cubicBezTo>
                  <a:pt x="422" y="163"/>
                  <a:pt x="421" y="143"/>
                  <a:pt x="390" y="122"/>
                </a:cubicBezTo>
                <a:cubicBezTo>
                  <a:pt x="376" y="107"/>
                  <a:pt x="56" y="0"/>
                  <a:pt x="0" y="261"/>
                </a:cubicBezTo>
                <a:cubicBezTo>
                  <a:pt x="18" y="268"/>
                  <a:pt x="36" y="273"/>
                  <a:pt x="54" y="279"/>
                </a:cubicBezTo>
                <a:cubicBezTo>
                  <a:pt x="76" y="280"/>
                  <a:pt x="101" y="293"/>
                  <a:pt x="123" y="293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iṡlíḑé">
            <a:extLst>
              <a:ext uri="{FF2B5EF4-FFF2-40B4-BE49-F238E27FC236}">
                <a16:creationId xmlns:a16="http://schemas.microsoft.com/office/drawing/2014/main" id="{F93142F2-E657-4C0B-B0CA-848B423A0230}"/>
              </a:ext>
            </a:extLst>
          </p:cNvPr>
          <p:cNvSpPr>
            <a:spLocks/>
          </p:cNvSpPr>
          <p:nvPr/>
        </p:nvSpPr>
        <p:spPr bwMode="auto">
          <a:xfrm>
            <a:off x="1447729" y="1834233"/>
            <a:ext cx="166245" cy="548043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7" y="225"/>
              </a:cxn>
              <a:cxn ang="0">
                <a:pos x="27" y="223"/>
              </a:cxn>
              <a:cxn ang="0">
                <a:pos x="65" y="272"/>
              </a:cxn>
              <a:cxn ang="0">
                <a:pos x="73" y="371"/>
              </a:cxn>
              <a:cxn ang="0">
                <a:pos x="91" y="379"/>
              </a:cxn>
              <a:cxn ang="0">
                <a:pos x="109" y="372"/>
              </a:cxn>
              <a:cxn ang="0">
                <a:pos x="115" y="36"/>
              </a:cxn>
              <a:cxn ang="0">
                <a:pos x="14" y="0"/>
              </a:cxn>
            </a:cxnLst>
            <a:rect l="0" t="0" r="r" b="b"/>
            <a:pathLst>
              <a:path w="115" h="379">
                <a:moveTo>
                  <a:pt x="14" y="0"/>
                </a:moveTo>
                <a:cubicBezTo>
                  <a:pt x="14" y="0"/>
                  <a:pt x="0" y="165"/>
                  <a:pt x="7" y="225"/>
                </a:cubicBezTo>
                <a:cubicBezTo>
                  <a:pt x="7" y="225"/>
                  <a:pt x="16" y="222"/>
                  <a:pt x="27" y="223"/>
                </a:cubicBezTo>
                <a:cubicBezTo>
                  <a:pt x="42" y="225"/>
                  <a:pt x="61" y="234"/>
                  <a:pt x="65" y="272"/>
                </a:cubicBezTo>
                <a:cubicBezTo>
                  <a:pt x="71" y="338"/>
                  <a:pt x="73" y="371"/>
                  <a:pt x="73" y="371"/>
                </a:cubicBezTo>
                <a:cubicBezTo>
                  <a:pt x="73" y="371"/>
                  <a:pt x="75" y="378"/>
                  <a:pt x="91" y="379"/>
                </a:cubicBezTo>
                <a:cubicBezTo>
                  <a:pt x="107" y="379"/>
                  <a:pt x="109" y="372"/>
                  <a:pt x="109" y="372"/>
                </a:cubicBezTo>
                <a:cubicBezTo>
                  <a:pt x="115" y="36"/>
                  <a:pt x="115" y="36"/>
                  <a:pt x="115" y="36"/>
                </a:cubicBezTo>
                <a:lnTo>
                  <a:pt x="14" y="0"/>
                </a:lnTo>
                <a:close/>
              </a:path>
            </a:pathLst>
          </a:custGeom>
          <a:solidFill>
            <a:srgbClr val="44302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íšľiḓê">
            <a:extLst>
              <a:ext uri="{FF2B5EF4-FFF2-40B4-BE49-F238E27FC236}">
                <a16:creationId xmlns:a16="http://schemas.microsoft.com/office/drawing/2014/main" id="{004588AB-3AD9-44CC-BBBA-FD2B3F0E4FCF}"/>
              </a:ext>
            </a:extLst>
          </p:cNvPr>
          <p:cNvSpPr>
            <a:spLocks/>
          </p:cNvSpPr>
          <p:nvPr/>
        </p:nvSpPr>
        <p:spPr bwMode="auto">
          <a:xfrm>
            <a:off x="1454908" y="2120628"/>
            <a:ext cx="73867" cy="60643"/>
          </a:xfrm>
          <a:custGeom>
            <a:avLst/>
            <a:gdLst/>
            <a:ahLst/>
            <a:cxnLst>
              <a:cxn ang="0">
                <a:pos x="50" y="39"/>
              </a:cxn>
              <a:cxn ang="0">
                <a:pos x="34" y="0"/>
              </a:cxn>
              <a:cxn ang="0">
                <a:pos x="0" y="0"/>
              </a:cxn>
              <a:cxn ang="0">
                <a:pos x="0" y="1"/>
              </a:cxn>
              <a:cxn ang="0">
                <a:pos x="2" y="27"/>
              </a:cxn>
              <a:cxn ang="0">
                <a:pos x="22" y="25"/>
              </a:cxn>
              <a:cxn ang="0">
                <a:pos x="50" y="42"/>
              </a:cxn>
              <a:cxn ang="0">
                <a:pos x="51" y="42"/>
              </a:cxn>
              <a:cxn ang="0">
                <a:pos x="51" y="41"/>
              </a:cxn>
              <a:cxn ang="0">
                <a:pos x="50" y="39"/>
              </a:cxn>
            </a:cxnLst>
            <a:rect l="0" t="0" r="r" b="b"/>
            <a:pathLst>
              <a:path w="51" h="42">
                <a:moveTo>
                  <a:pt x="50" y="39"/>
                </a:moveTo>
                <a:cubicBezTo>
                  <a:pt x="47" y="25"/>
                  <a:pt x="42" y="12"/>
                  <a:pt x="34" y="0"/>
                </a:cubicBezTo>
                <a:cubicBezTo>
                  <a:pt x="23" y="0"/>
                  <a:pt x="1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1"/>
                  <a:pt x="1" y="20"/>
                  <a:pt x="2" y="27"/>
                </a:cubicBezTo>
                <a:cubicBezTo>
                  <a:pt x="2" y="27"/>
                  <a:pt x="11" y="24"/>
                  <a:pt x="22" y="25"/>
                </a:cubicBezTo>
                <a:cubicBezTo>
                  <a:pt x="32" y="26"/>
                  <a:pt x="43" y="30"/>
                  <a:pt x="50" y="42"/>
                </a:cubicBezTo>
                <a:cubicBezTo>
                  <a:pt x="50" y="42"/>
                  <a:pt x="51" y="42"/>
                  <a:pt x="51" y="42"/>
                </a:cubicBezTo>
                <a:cubicBezTo>
                  <a:pt x="51" y="42"/>
                  <a:pt x="51" y="41"/>
                  <a:pt x="51" y="41"/>
                </a:cubicBezTo>
                <a:cubicBezTo>
                  <a:pt x="50" y="40"/>
                  <a:pt x="50" y="40"/>
                  <a:pt x="50" y="39"/>
                </a:cubicBezTo>
                <a:close/>
              </a:path>
            </a:pathLst>
          </a:custGeom>
          <a:solidFill>
            <a:srgbClr val="33242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íşļîḋé">
            <a:extLst>
              <a:ext uri="{FF2B5EF4-FFF2-40B4-BE49-F238E27FC236}">
                <a16:creationId xmlns:a16="http://schemas.microsoft.com/office/drawing/2014/main" id="{EDCE0A62-E542-4FDB-A958-2C3A7E059068}"/>
              </a:ext>
            </a:extLst>
          </p:cNvPr>
          <p:cNvSpPr>
            <a:spLocks/>
          </p:cNvSpPr>
          <p:nvPr/>
        </p:nvSpPr>
        <p:spPr bwMode="auto">
          <a:xfrm>
            <a:off x="1460765" y="1854447"/>
            <a:ext cx="154721" cy="13318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9"/>
              </a:cxn>
              <a:cxn ang="0">
                <a:pos x="105" y="92"/>
              </a:cxn>
              <a:cxn ang="0">
                <a:pos x="107" y="50"/>
              </a:cxn>
              <a:cxn ang="0">
                <a:pos x="2" y="0"/>
              </a:cxn>
            </a:cxnLst>
            <a:rect l="0" t="0" r="r" b="b"/>
            <a:pathLst>
              <a:path w="107" h="92">
                <a:moveTo>
                  <a:pt x="2" y="0"/>
                </a:moveTo>
                <a:cubicBezTo>
                  <a:pt x="0" y="49"/>
                  <a:pt x="0" y="49"/>
                  <a:pt x="0" y="49"/>
                </a:cubicBezTo>
                <a:cubicBezTo>
                  <a:pt x="0" y="49"/>
                  <a:pt x="51" y="91"/>
                  <a:pt x="105" y="92"/>
                </a:cubicBezTo>
                <a:cubicBezTo>
                  <a:pt x="107" y="50"/>
                  <a:pt x="107" y="50"/>
                  <a:pt x="107" y="50"/>
                </a:cubicBezTo>
                <a:lnTo>
                  <a:pt x="2" y="0"/>
                </a:lnTo>
                <a:close/>
              </a:path>
            </a:pathLst>
          </a:custGeom>
          <a:solidFill>
            <a:srgbClr val="33242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ï$1iďé">
            <a:extLst>
              <a:ext uri="{FF2B5EF4-FFF2-40B4-BE49-F238E27FC236}">
                <a16:creationId xmlns:a16="http://schemas.microsoft.com/office/drawing/2014/main" id="{E939FE1D-CC37-4831-9F04-C005011E9C2C}"/>
              </a:ext>
            </a:extLst>
          </p:cNvPr>
          <p:cNvSpPr>
            <a:spLocks/>
          </p:cNvSpPr>
          <p:nvPr/>
        </p:nvSpPr>
        <p:spPr bwMode="auto">
          <a:xfrm>
            <a:off x="1388409" y="1597144"/>
            <a:ext cx="994826" cy="812713"/>
          </a:xfrm>
          <a:custGeom>
            <a:avLst/>
            <a:gdLst/>
            <a:ahLst/>
            <a:cxnLst>
              <a:cxn ang="0">
                <a:pos x="140" y="7"/>
              </a:cxn>
              <a:cxn ang="0">
                <a:pos x="245" y="69"/>
              </a:cxn>
              <a:cxn ang="0">
                <a:pos x="440" y="5"/>
              </a:cxn>
              <a:cxn ang="0">
                <a:pos x="565" y="107"/>
              </a:cxn>
              <a:cxn ang="0">
                <a:pos x="672" y="159"/>
              </a:cxn>
              <a:cxn ang="0">
                <a:pos x="626" y="412"/>
              </a:cxn>
              <a:cxn ang="0">
                <a:pos x="622" y="410"/>
              </a:cxn>
              <a:cxn ang="0">
                <a:pos x="600" y="405"/>
              </a:cxn>
              <a:cxn ang="0">
                <a:pos x="572" y="419"/>
              </a:cxn>
              <a:cxn ang="0">
                <a:pos x="560" y="553"/>
              </a:cxn>
              <a:cxn ang="0">
                <a:pos x="536" y="562"/>
              </a:cxn>
              <a:cxn ang="0">
                <a:pos x="515" y="552"/>
              </a:cxn>
              <a:cxn ang="0">
                <a:pos x="521" y="305"/>
              </a:cxn>
              <a:cxn ang="0">
                <a:pos x="504" y="210"/>
              </a:cxn>
              <a:cxn ang="0">
                <a:pos x="194" y="268"/>
              </a:cxn>
              <a:cxn ang="0">
                <a:pos x="0" y="44"/>
              </a:cxn>
              <a:cxn ang="0">
                <a:pos x="67" y="84"/>
              </a:cxn>
              <a:cxn ang="0">
                <a:pos x="84" y="10"/>
              </a:cxn>
              <a:cxn ang="0">
                <a:pos x="113" y="61"/>
              </a:cxn>
              <a:cxn ang="0">
                <a:pos x="140" y="7"/>
              </a:cxn>
            </a:cxnLst>
            <a:rect l="0" t="0" r="r" b="b"/>
            <a:pathLst>
              <a:path w="688" h="562">
                <a:moveTo>
                  <a:pt x="140" y="7"/>
                </a:moveTo>
                <a:cubicBezTo>
                  <a:pt x="140" y="7"/>
                  <a:pt x="154" y="79"/>
                  <a:pt x="245" y="69"/>
                </a:cubicBezTo>
                <a:cubicBezTo>
                  <a:pt x="336" y="58"/>
                  <a:pt x="367" y="0"/>
                  <a:pt x="440" y="5"/>
                </a:cubicBezTo>
                <a:cubicBezTo>
                  <a:pt x="514" y="10"/>
                  <a:pt x="565" y="60"/>
                  <a:pt x="565" y="107"/>
                </a:cubicBezTo>
                <a:cubicBezTo>
                  <a:pt x="565" y="107"/>
                  <a:pt x="646" y="83"/>
                  <a:pt x="672" y="159"/>
                </a:cubicBezTo>
                <a:cubicBezTo>
                  <a:pt x="688" y="205"/>
                  <a:pt x="660" y="281"/>
                  <a:pt x="626" y="412"/>
                </a:cubicBezTo>
                <a:cubicBezTo>
                  <a:pt x="626" y="412"/>
                  <a:pt x="625" y="411"/>
                  <a:pt x="622" y="410"/>
                </a:cubicBezTo>
                <a:cubicBezTo>
                  <a:pt x="618" y="408"/>
                  <a:pt x="610" y="404"/>
                  <a:pt x="600" y="405"/>
                </a:cubicBezTo>
                <a:cubicBezTo>
                  <a:pt x="592" y="406"/>
                  <a:pt x="581" y="411"/>
                  <a:pt x="572" y="419"/>
                </a:cubicBezTo>
                <a:cubicBezTo>
                  <a:pt x="555" y="436"/>
                  <a:pt x="560" y="553"/>
                  <a:pt x="560" y="553"/>
                </a:cubicBezTo>
                <a:cubicBezTo>
                  <a:pt x="560" y="553"/>
                  <a:pt x="556" y="562"/>
                  <a:pt x="536" y="562"/>
                </a:cubicBezTo>
                <a:cubicBezTo>
                  <a:pt x="516" y="561"/>
                  <a:pt x="515" y="552"/>
                  <a:pt x="515" y="552"/>
                </a:cubicBezTo>
                <a:cubicBezTo>
                  <a:pt x="515" y="552"/>
                  <a:pt x="517" y="417"/>
                  <a:pt x="521" y="305"/>
                </a:cubicBezTo>
                <a:cubicBezTo>
                  <a:pt x="523" y="259"/>
                  <a:pt x="512" y="224"/>
                  <a:pt x="504" y="210"/>
                </a:cubicBezTo>
                <a:cubicBezTo>
                  <a:pt x="504" y="210"/>
                  <a:pt x="364" y="309"/>
                  <a:pt x="194" y="268"/>
                </a:cubicBezTo>
                <a:cubicBezTo>
                  <a:pt x="23" y="228"/>
                  <a:pt x="8" y="121"/>
                  <a:pt x="0" y="44"/>
                </a:cubicBezTo>
                <a:cubicBezTo>
                  <a:pt x="0" y="44"/>
                  <a:pt x="26" y="68"/>
                  <a:pt x="67" y="84"/>
                </a:cubicBezTo>
                <a:cubicBezTo>
                  <a:pt x="67" y="84"/>
                  <a:pt x="54" y="34"/>
                  <a:pt x="84" y="10"/>
                </a:cubicBezTo>
                <a:cubicBezTo>
                  <a:pt x="84" y="10"/>
                  <a:pt x="90" y="46"/>
                  <a:pt x="113" y="61"/>
                </a:cubicBezTo>
                <a:cubicBezTo>
                  <a:pt x="113" y="61"/>
                  <a:pt x="102" y="32"/>
                  <a:pt x="140" y="7"/>
                </a:cubicBezTo>
                <a:close/>
              </a:path>
            </a:pathLst>
          </a:custGeom>
          <a:solidFill>
            <a:srgbClr val="44302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1" name="iṣḷiḓe">
            <a:extLst>
              <a:ext uri="{FF2B5EF4-FFF2-40B4-BE49-F238E27FC236}">
                <a16:creationId xmlns:a16="http://schemas.microsoft.com/office/drawing/2014/main" id="{8CCB5C00-AA3B-420A-99D0-484F4709CA35}"/>
              </a:ext>
            </a:extLst>
          </p:cNvPr>
          <p:cNvSpPr>
            <a:spLocks/>
          </p:cNvSpPr>
          <p:nvPr/>
        </p:nvSpPr>
        <p:spPr bwMode="auto">
          <a:xfrm>
            <a:off x="2198099" y="2133663"/>
            <a:ext cx="111459" cy="91058"/>
          </a:xfrm>
          <a:custGeom>
            <a:avLst/>
            <a:gdLst/>
            <a:ahLst/>
            <a:cxnLst>
              <a:cxn ang="0">
                <a:pos x="32" y="6"/>
              </a:cxn>
              <a:cxn ang="0">
                <a:pos x="5" y="63"/>
              </a:cxn>
              <a:cxn ang="0">
                <a:pos x="5" y="63"/>
              </a:cxn>
              <a:cxn ang="0">
                <a:pos x="12" y="48"/>
              </a:cxn>
              <a:cxn ang="0">
                <a:pos x="40" y="34"/>
              </a:cxn>
              <a:cxn ang="0">
                <a:pos x="62" y="39"/>
              </a:cxn>
              <a:cxn ang="0">
                <a:pos x="66" y="41"/>
              </a:cxn>
              <a:cxn ang="0">
                <a:pos x="77" y="0"/>
              </a:cxn>
              <a:cxn ang="0">
                <a:pos x="32" y="6"/>
              </a:cxn>
            </a:cxnLst>
            <a:rect l="0" t="0" r="r" b="b"/>
            <a:pathLst>
              <a:path w="77" h="63">
                <a:moveTo>
                  <a:pt x="32" y="6"/>
                </a:moveTo>
                <a:cubicBezTo>
                  <a:pt x="14" y="31"/>
                  <a:pt x="0" y="56"/>
                  <a:pt x="5" y="63"/>
                </a:cubicBezTo>
                <a:cubicBezTo>
                  <a:pt x="5" y="63"/>
                  <a:pt x="5" y="63"/>
                  <a:pt x="5" y="63"/>
                </a:cubicBezTo>
                <a:cubicBezTo>
                  <a:pt x="7" y="56"/>
                  <a:pt x="9" y="51"/>
                  <a:pt x="12" y="48"/>
                </a:cubicBezTo>
                <a:cubicBezTo>
                  <a:pt x="21" y="40"/>
                  <a:pt x="32" y="35"/>
                  <a:pt x="40" y="34"/>
                </a:cubicBezTo>
                <a:cubicBezTo>
                  <a:pt x="50" y="33"/>
                  <a:pt x="58" y="37"/>
                  <a:pt x="62" y="39"/>
                </a:cubicBezTo>
                <a:cubicBezTo>
                  <a:pt x="65" y="40"/>
                  <a:pt x="66" y="41"/>
                  <a:pt x="66" y="41"/>
                </a:cubicBezTo>
                <a:cubicBezTo>
                  <a:pt x="70" y="27"/>
                  <a:pt x="73" y="13"/>
                  <a:pt x="77" y="0"/>
                </a:cubicBezTo>
                <a:cubicBezTo>
                  <a:pt x="62" y="1"/>
                  <a:pt x="47" y="2"/>
                  <a:pt x="32" y="6"/>
                </a:cubicBezTo>
                <a:close/>
              </a:path>
            </a:pathLst>
          </a:custGeom>
          <a:solidFill>
            <a:srgbClr val="33242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2" name="îšḷïḋe">
            <a:extLst>
              <a:ext uri="{FF2B5EF4-FFF2-40B4-BE49-F238E27FC236}">
                <a16:creationId xmlns:a16="http://schemas.microsoft.com/office/drawing/2014/main" id="{37067295-C749-469F-8A90-1D6C9C14B27A}"/>
              </a:ext>
            </a:extLst>
          </p:cNvPr>
          <p:cNvSpPr>
            <a:spLocks/>
          </p:cNvSpPr>
          <p:nvPr/>
        </p:nvSpPr>
        <p:spPr bwMode="auto">
          <a:xfrm>
            <a:off x="1603962" y="2022203"/>
            <a:ext cx="98235" cy="95402"/>
          </a:xfrm>
          <a:custGeom>
            <a:avLst/>
            <a:gdLst/>
            <a:ahLst/>
            <a:cxnLst>
              <a:cxn ang="0">
                <a:pos x="68" y="27"/>
              </a:cxn>
              <a:cxn ang="0">
                <a:pos x="34" y="2"/>
              </a:cxn>
              <a:cxn ang="0">
                <a:pos x="1" y="40"/>
              </a:cxn>
              <a:cxn ang="0">
                <a:pos x="0" y="66"/>
              </a:cxn>
              <a:cxn ang="0">
                <a:pos x="68" y="27"/>
              </a:cxn>
            </a:cxnLst>
            <a:rect l="0" t="0" r="r" b="b"/>
            <a:pathLst>
              <a:path w="68" h="66">
                <a:moveTo>
                  <a:pt x="68" y="27"/>
                </a:moveTo>
                <a:cubicBezTo>
                  <a:pt x="68" y="27"/>
                  <a:pt x="56" y="0"/>
                  <a:pt x="34" y="2"/>
                </a:cubicBezTo>
                <a:cubicBezTo>
                  <a:pt x="12" y="5"/>
                  <a:pt x="1" y="40"/>
                  <a:pt x="1" y="4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6"/>
                  <a:pt x="30" y="23"/>
                  <a:pt x="68" y="27"/>
                </a:cubicBezTo>
                <a:close/>
              </a:path>
            </a:pathLst>
          </a:custGeom>
          <a:solidFill>
            <a:srgbClr val="44302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3" name="iṥļiḑê">
            <a:extLst>
              <a:ext uri="{FF2B5EF4-FFF2-40B4-BE49-F238E27FC236}">
                <a16:creationId xmlns:a16="http://schemas.microsoft.com/office/drawing/2014/main" id="{377FC66E-A55B-452E-BB0B-AB338CBC7179}"/>
              </a:ext>
            </a:extLst>
          </p:cNvPr>
          <p:cNvSpPr>
            <a:spLocks/>
          </p:cNvSpPr>
          <p:nvPr/>
        </p:nvSpPr>
        <p:spPr bwMode="auto">
          <a:xfrm>
            <a:off x="2029020" y="2016536"/>
            <a:ext cx="95402" cy="98235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1" y="36"/>
              </a:cxn>
              <a:cxn ang="0">
                <a:pos x="49" y="68"/>
              </a:cxn>
              <a:cxn ang="0">
                <a:pos x="63" y="49"/>
              </a:cxn>
              <a:cxn ang="0">
                <a:pos x="21" y="0"/>
              </a:cxn>
            </a:cxnLst>
            <a:rect l="0" t="0" r="r" b="b"/>
            <a:pathLst>
              <a:path w="66" h="68">
                <a:moveTo>
                  <a:pt x="21" y="0"/>
                </a:moveTo>
                <a:cubicBezTo>
                  <a:pt x="21" y="0"/>
                  <a:pt x="0" y="18"/>
                  <a:pt x="1" y="36"/>
                </a:cubicBezTo>
                <a:cubicBezTo>
                  <a:pt x="1" y="36"/>
                  <a:pt x="33" y="33"/>
                  <a:pt x="49" y="68"/>
                </a:cubicBezTo>
                <a:cubicBezTo>
                  <a:pt x="49" y="68"/>
                  <a:pt x="66" y="62"/>
                  <a:pt x="63" y="49"/>
                </a:cubicBezTo>
                <a:cubicBezTo>
                  <a:pt x="60" y="35"/>
                  <a:pt x="46" y="1"/>
                  <a:pt x="21" y="0"/>
                </a:cubicBezTo>
                <a:close/>
              </a:path>
            </a:pathLst>
          </a:custGeom>
          <a:solidFill>
            <a:srgbClr val="44302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4" name="îṡľiḍè">
            <a:extLst>
              <a:ext uri="{FF2B5EF4-FFF2-40B4-BE49-F238E27FC236}">
                <a16:creationId xmlns:a16="http://schemas.microsoft.com/office/drawing/2014/main" id="{5D8A960C-4DF3-436A-81C8-870430519F86}"/>
              </a:ext>
            </a:extLst>
          </p:cNvPr>
          <p:cNvSpPr>
            <a:spLocks/>
          </p:cNvSpPr>
          <p:nvPr/>
        </p:nvSpPr>
        <p:spPr bwMode="auto">
          <a:xfrm>
            <a:off x="1744136" y="2220376"/>
            <a:ext cx="267503" cy="300753"/>
          </a:xfrm>
          <a:custGeom>
            <a:avLst/>
            <a:gdLst/>
            <a:ahLst/>
            <a:cxnLst>
              <a:cxn ang="0">
                <a:pos x="50" y="22"/>
              </a:cxn>
              <a:cxn ang="0">
                <a:pos x="46" y="167"/>
              </a:cxn>
              <a:cxn ang="0">
                <a:pos x="166" y="159"/>
              </a:cxn>
              <a:cxn ang="0">
                <a:pos x="137" y="21"/>
              </a:cxn>
              <a:cxn ang="0">
                <a:pos x="97" y="1"/>
              </a:cxn>
              <a:cxn ang="0">
                <a:pos x="50" y="22"/>
              </a:cxn>
            </a:cxnLst>
            <a:rect l="0" t="0" r="r" b="b"/>
            <a:pathLst>
              <a:path w="185" h="208">
                <a:moveTo>
                  <a:pt x="50" y="22"/>
                </a:moveTo>
                <a:cubicBezTo>
                  <a:pt x="50" y="22"/>
                  <a:pt x="0" y="125"/>
                  <a:pt x="46" y="167"/>
                </a:cubicBezTo>
                <a:cubicBezTo>
                  <a:pt x="92" y="208"/>
                  <a:pt x="154" y="187"/>
                  <a:pt x="166" y="159"/>
                </a:cubicBezTo>
                <a:cubicBezTo>
                  <a:pt x="185" y="108"/>
                  <a:pt x="143" y="91"/>
                  <a:pt x="137" y="21"/>
                </a:cubicBezTo>
                <a:cubicBezTo>
                  <a:pt x="137" y="21"/>
                  <a:pt x="124" y="2"/>
                  <a:pt x="97" y="1"/>
                </a:cubicBezTo>
                <a:cubicBezTo>
                  <a:pt x="70" y="0"/>
                  <a:pt x="50" y="22"/>
                  <a:pt x="50" y="22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5" name="íṩḷidé">
            <a:extLst>
              <a:ext uri="{FF2B5EF4-FFF2-40B4-BE49-F238E27FC236}">
                <a16:creationId xmlns:a16="http://schemas.microsoft.com/office/drawing/2014/main" id="{05D80230-C164-454F-A3D2-17BEBEF8D6EA}"/>
              </a:ext>
            </a:extLst>
          </p:cNvPr>
          <p:cNvSpPr>
            <a:spLocks/>
          </p:cNvSpPr>
          <p:nvPr/>
        </p:nvSpPr>
        <p:spPr bwMode="auto">
          <a:xfrm>
            <a:off x="1758683" y="2216030"/>
            <a:ext cx="238411" cy="265993"/>
          </a:xfrm>
          <a:custGeom>
            <a:avLst/>
            <a:gdLst/>
            <a:ahLst/>
            <a:cxnLst>
              <a:cxn ang="0">
                <a:pos x="45" y="21"/>
              </a:cxn>
              <a:cxn ang="0">
                <a:pos x="41" y="146"/>
              </a:cxn>
              <a:cxn ang="0">
                <a:pos x="148" y="139"/>
              </a:cxn>
              <a:cxn ang="0">
                <a:pos x="122" y="17"/>
              </a:cxn>
              <a:cxn ang="0">
                <a:pos x="86" y="2"/>
              </a:cxn>
              <a:cxn ang="0">
                <a:pos x="45" y="21"/>
              </a:cxn>
            </a:cxnLst>
            <a:rect l="0" t="0" r="r" b="b"/>
            <a:pathLst>
              <a:path w="165" h="184">
                <a:moveTo>
                  <a:pt x="45" y="21"/>
                </a:moveTo>
                <a:cubicBezTo>
                  <a:pt x="45" y="21"/>
                  <a:pt x="0" y="108"/>
                  <a:pt x="41" y="146"/>
                </a:cubicBezTo>
                <a:cubicBezTo>
                  <a:pt x="82" y="184"/>
                  <a:pt x="138" y="165"/>
                  <a:pt x="148" y="139"/>
                </a:cubicBezTo>
                <a:cubicBezTo>
                  <a:pt x="165" y="93"/>
                  <a:pt x="128" y="81"/>
                  <a:pt x="122" y="17"/>
                </a:cubicBezTo>
                <a:cubicBezTo>
                  <a:pt x="122" y="17"/>
                  <a:pt x="110" y="3"/>
                  <a:pt x="86" y="2"/>
                </a:cubicBezTo>
                <a:cubicBezTo>
                  <a:pt x="62" y="0"/>
                  <a:pt x="45" y="21"/>
                  <a:pt x="45" y="21"/>
                </a:cubicBezTo>
                <a:close/>
              </a:path>
            </a:pathLst>
          </a:custGeom>
          <a:solidFill>
            <a:srgbClr val="F9DAB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6" name="ïSľîḍê">
            <a:extLst>
              <a:ext uri="{FF2B5EF4-FFF2-40B4-BE49-F238E27FC236}">
                <a16:creationId xmlns:a16="http://schemas.microsoft.com/office/drawing/2014/main" id="{45948F4E-A02B-49F5-9ACB-ACCD3CDAE487}"/>
              </a:ext>
            </a:extLst>
          </p:cNvPr>
          <p:cNvSpPr>
            <a:spLocks/>
          </p:cNvSpPr>
          <p:nvPr/>
        </p:nvSpPr>
        <p:spPr bwMode="auto">
          <a:xfrm>
            <a:off x="1752827" y="2470500"/>
            <a:ext cx="325312" cy="174936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218" y="1"/>
              </a:cxn>
              <a:cxn ang="0">
                <a:pos x="223" y="2"/>
              </a:cxn>
              <a:cxn ang="0">
                <a:pos x="224" y="5"/>
              </a:cxn>
              <a:cxn ang="0">
                <a:pos x="0" y="49"/>
              </a:cxn>
            </a:cxnLst>
            <a:rect l="0" t="0" r="r" b="b"/>
            <a:pathLst>
              <a:path w="225" h="121">
                <a:moveTo>
                  <a:pt x="0" y="49"/>
                </a:moveTo>
                <a:cubicBezTo>
                  <a:pt x="0" y="49"/>
                  <a:pt x="136" y="110"/>
                  <a:pt x="218" y="1"/>
                </a:cubicBezTo>
                <a:cubicBezTo>
                  <a:pt x="218" y="1"/>
                  <a:pt x="221" y="0"/>
                  <a:pt x="223" y="2"/>
                </a:cubicBezTo>
                <a:cubicBezTo>
                  <a:pt x="225" y="3"/>
                  <a:pt x="224" y="5"/>
                  <a:pt x="224" y="5"/>
                </a:cubicBezTo>
                <a:cubicBezTo>
                  <a:pt x="224" y="5"/>
                  <a:pt x="144" y="121"/>
                  <a:pt x="0" y="49"/>
                </a:cubicBezTo>
                <a:close/>
              </a:path>
            </a:pathLst>
          </a:custGeom>
          <a:solidFill>
            <a:srgbClr val="47413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7" name="ïś1íḍê">
            <a:extLst>
              <a:ext uri="{FF2B5EF4-FFF2-40B4-BE49-F238E27FC236}">
                <a16:creationId xmlns:a16="http://schemas.microsoft.com/office/drawing/2014/main" id="{258CDE1D-7403-494F-BC23-013AB98CE7F5}"/>
              </a:ext>
            </a:extLst>
          </p:cNvPr>
          <p:cNvSpPr>
            <a:spLocks/>
          </p:cNvSpPr>
          <p:nvPr/>
        </p:nvSpPr>
        <p:spPr bwMode="auto">
          <a:xfrm>
            <a:off x="2209812" y="2260803"/>
            <a:ext cx="129973" cy="112783"/>
          </a:xfrm>
          <a:custGeom>
            <a:avLst/>
            <a:gdLst/>
            <a:ahLst/>
            <a:cxnLst>
              <a:cxn ang="0">
                <a:pos x="12" y="76"/>
              </a:cxn>
              <a:cxn ang="0">
                <a:pos x="0" y="78"/>
              </a:cxn>
              <a:cxn ang="0">
                <a:pos x="0" y="70"/>
              </a:cxn>
              <a:cxn ang="0">
                <a:pos x="75" y="0"/>
              </a:cxn>
              <a:cxn ang="0">
                <a:pos x="12" y="76"/>
              </a:cxn>
            </a:cxnLst>
            <a:rect l="0" t="0" r="r" b="b"/>
            <a:pathLst>
              <a:path w="90" h="78">
                <a:moveTo>
                  <a:pt x="12" y="76"/>
                </a:moveTo>
                <a:cubicBezTo>
                  <a:pt x="0" y="78"/>
                  <a:pt x="0" y="78"/>
                  <a:pt x="0" y="78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73" y="49"/>
                  <a:pt x="75" y="0"/>
                </a:cubicBezTo>
                <a:cubicBezTo>
                  <a:pt x="75" y="0"/>
                  <a:pt x="90" y="53"/>
                  <a:pt x="12" y="76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8" name="iṥļíḍé">
            <a:extLst>
              <a:ext uri="{FF2B5EF4-FFF2-40B4-BE49-F238E27FC236}">
                <a16:creationId xmlns:a16="http://schemas.microsoft.com/office/drawing/2014/main" id="{3A12A1FE-C711-4CFC-82C7-C2DC40884442}"/>
              </a:ext>
            </a:extLst>
          </p:cNvPr>
          <p:cNvSpPr>
            <a:spLocks/>
          </p:cNvSpPr>
          <p:nvPr/>
        </p:nvSpPr>
        <p:spPr bwMode="auto">
          <a:xfrm>
            <a:off x="1430348" y="2184292"/>
            <a:ext cx="96914" cy="115616"/>
          </a:xfrm>
          <a:custGeom>
            <a:avLst/>
            <a:gdLst/>
            <a:ahLst/>
            <a:cxnLst>
              <a:cxn ang="0">
                <a:pos x="54" y="79"/>
              </a:cxn>
              <a:cxn ang="0">
                <a:pos x="25" y="14"/>
              </a:cxn>
              <a:cxn ang="0">
                <a:pos x="19" y="65"/>
              </a:cxn>
              <a:cxn ang="0">
                <a:pos x="54" y="79"/>
              </a:cxn>
            </a:cxnLst>
            <a:rect l="0" t="0" r="r" b="b"/>
            <a:pathLst>
              <a:path w="67" h="80">
                <a:moveTo>
                  <a:pt x="54" y="79"/>
                </a:moveTo>
                <a:cubicBezTo>
                  <a:pt x="54" y="79"/>
                  <a:pt x="67" y="0"/>
                  <a:pt x="25" y="14"/>
                </a:cubicBezTo>
                <a:cubicBezTo>
                  <a:pt x="0" y="23"/>
                  <a:pt x="4" y="49"/>
                  <a:pt x="19" y="65"/>
                </a:cubicBezTo>
                <a:cubicBezTo>
                  <a:pt x="29" y="75"/>
                  <a:pt x="44" y="80"/>
                  <a:pt x="54" y="79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9" name="ïŝļiḑé">
            <a:extLst>
              <a:ext uri="{FF2B5EF4-FFF2-40B4-BE49-F238E27FC236}">
                <a16:creationId xmlns:a16="http://schemas.microsoft.com/office/drawing/2014/main" id="{D7E2495B-E58F-4DB1-A4E2-0CD1A992EC2D}"/>
              </a:ext>
            </a:extLst>
          </p:cNvPr>
          <p:cNvSpPr>
            <a:spLocks/>
          </p:cNvSpPr>
          <p:nvPr/>
        </p:nvSpPr>
        <p:spPr bwMode="auto">
          <a:xfrm>
            <a:off x="1431861" y="2211686"/>
            <a:ext cx="79534" cy="88224"/>
          </a:xfrm>
          <a:custGeom>
            <a:avLst/>
            <a:gdLst/>
            <a:ahLst/>
            <a:cxnLst>
              <a:cxn ang="0">
                <a:pos x="53" y="59"/>
              </a:cxn>
              <a:cxn ang="0">
                <a:pos x="55" y="39"/>
              </a:cxn>
              <a:cxn ang="0">
                <a:pos x="8" y="30"/>
              </a:cxn>
              <a:cxn ang="0">
                <a:pos x="53" y="59"/>
              </a:cxn>
            </a:cxnLst>
            <a:rect l="0" t="0" r="r" b="b"/>
            <a:pathLst>
              <a:path w="55" h="61">
                <a:moveTo>
                  <a:pt x="53" y="59"/>
                </a:move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0" y="0"/>
                  <a:pt x="8" y="30"/>
                </a:cubicBezTo>
                <a:cubicBezTo>
                  <a:pt x="17" y="61"/>
                  <a:pt x="53" y="59"/>
                  <a:pt x="53" y="59"/>
                </a:cubicBezTo>
                <a:close/>
              </a:path>
            </a:pathLst>
          </a:custGeom>
          <a:solidFill>
            <a:srgbClr val="E5BE9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0" name="íşlíďè">
            <a:extLst>
              <a:ext uri="{FF2B5EF4-FFF2-40B4-BE49-F238E27FC236}">
                <a16:creationId xmlns:a16="http://schemas.microsoft.com/office/drawing/2014/main" id="{BD99B045-C3D4-431A-BA17-B3ED17F2F144}"/>
              </a:ext>
            </a:extLst>
          </p:cNvPr>
          <p:cNvSpPr>
            <a:spLocks/>
          </p:cNvSpPr>
          <p:nvPr/>
        </p:nvSpPr>
        <p:spPr bwMode="auto">
          <a:xfrm>
            <a:off x="1612463" y="2242101"/>
            <a:ext cx="29092" cy="11524"/>
          </a:xfrm>
          <a:custGeom>
            <a:avLst/>
            <a:gdLst/>
            <a:ahLst/>
            <a:cxnLst>
              <a:cxn ang="0">
                <a:pos x="20" y="5"/>
              </a:cxn>
              <a:cxn ang="0">
                <a:pos x="16" y="8"/>
              </a:cxn>
              <a:cxn ang="0">
                <a:pos x="4" y="7"/>
              </a:cxn>
              <a:cxn ang="0">
                <a:pos x="0" y="3"/>
              </a:cxn>
              <a:cxn ang="0">
                <a:pos x="0" y="3"/>
              </a:cxn>
              <a:cxn ang="0">
                <a:pos x="4" y="0"/>
              </a:cxn>
              <a:cxn ang="0">
                <a:pos x="17" y="1"/>
              </a:cxn>
              <a:cxn ang="0">
                <a:pos x="20" y="5"/>
              </a:cxn>
            </a:cxnLst>
            <a:rect l="0" t="0" r="r" b="b"/>
            <a:pathLst>
              <a:path w="20" h="8">
                <a:moveTo>
                  <a:pt x="20" y="5"/>
                </a:moveTo>
                <a:cubicBezTo>
                  <a:pt x="20" y="7"/>
                  <a:pt x="18" y="8"/>
                  <a:pt x="16" y="8"/>
                </a:cubicBezTo>
                <a:cubicBezTo>
                  <a:pt x="4" y="7"/>
                  <a:pt x="4" y="7"/>
                  <a:pt x="4" y="7"/>
                </a:cubicBezTo>
                <a:cubicBezTo>
                  <a:pt x="2" y="7"/>
                  <a:pt x="0" y="5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1"/>
                  <a:pt x="2" y="0"/>
                  <a:pt x="4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9" y="1"/>
                  <a:pt x="20" y="3"/>
                  <a:pt x="20" y="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1" name="iṩḷide">
            <a:extLst>
              <a:ext uri="{FF2B5EF4-FFF2-40B4-BE49-F238E27FC236}">
                <a16:creationId xmlns:a16="http://schemas.microsoft.com/office/drawing/2014/main" id="{94C21D33-7EDE-481D-8995-1FF048C30166}"/>
              </a:ext>
            </a:extLst>
          </p:cNvPr>
          <p:cNvSpPr>
            <a:spLocks/>
          </p:cNvSpPr>
          <p:nvPr/>
        </p:nvSpPr>
        <p:spPr bwMode="auto">
          <a:xfrm>
            <a:off x="2109877" y="2255136"/>
            <a:ext cx="24748" cy="10013"/>
          </a:xfrm>
          <a:custGeom>
            <a:avLst/>
            <a:gdLst/>
            <a:ahLst/>
            <a:cxnLst>
              <a:cxn ang="0">
                <a:pos x="17" y="4"/>
              </a:cxn>
              <a:cxn ang="0">
                <a:pos x="14" y="7"/>
              </a:cxn>
              <a:cxn ang="0">
                <a:pos x="3" y="6"/>
              </a:cxn>
              <a:cxn ang="0">
                <a:pos x="0" y="3"/>
              </a:cxn>
              <a:cxn ang="0">
                <a:pos x="0" y="3"/>
              </a:cxn>
              <a:cxn ang="0">
                <a:pos x="3" y="0"/>
              </a:cxn>
              <a:cxn ang="0">
                <a:pos x="15" y="1"/>
              </a:cxn>
              <a:cxn ang="0">
                <a:pos x="17" y="4"/>
              </a:cxn>
            </a:cxnLst>
            <a:rect l="0" t="0" r="r" b="b"/>
            <a:pathLst>
              <a:path w="17" h="7">
                <a:moveTo>
                  <a:pt x="17" y="4"/>
                </a:moveTo>
                <a:cubicBezTo>
                  <a:pt x="17" y="6"/>
                  <a:pt x="16" y="7"/>
                  <a:pt x="14" y="7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4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1" y="1"/>
                  <a:pt x="2" y="0"/>
                  <a:pt x="3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6" y="1"/>
                  <a:pt x="17" y="2"/>
                  <a:pt x="17" y="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2" name="îŝlîḋè">
            <a:extLst>
              <a:ext uri="{FF2B5EF4-FFF2-40B4-BE49-F238E27FC236}">
                <a16:creationId xmlns:a16="http://schemas.microsoft.com/office/drawing/2014/main" id="{01C8931F-21D0-474D-A243-C5EAA0306832}"/>
              </a:ext>
            </a:extLst>
          </p:cNvPr>
          <p:cNvSpPr>
            <a:spLocks/>
          </p:cNvSpPr>
          <p:nvPr/>
        </p:nvSpPr>
        <p:spPr bwMode="auto">
          <a:xfrm>
            <a:off x="1877133" y="2593483"/>
            <a:ext cx="69521" cy="24558"/>
          </a:xfrm>
          <a:custGeom>
            <a:avLst/>
            <a:gdLst/>
            <a:ahLst/>
            <a:cxnLst>
              <a:cxn ang="0">
                <a:pos x="48" y="10"/>
              </a:cxn>
              <a:cxn ang="0">
                <a:pos x="23" y="16"/>
              </a:cxn>
              <a:cxn ang="0">
                <a:pos x="0" y="7"/>
              </a:cxn>
              <a:cxn ang="0">
                <a:pos x="24" y="1"/>
              </a:cxn>
              <a:cxn ang="0">
                <a:pos x="48" y="10"/>
              </a:cxn>
            </a:cxnLst>
            <a:rect l="0" t="0" r="r" b="b"/>
            <a:pathLst>
              <a:path w="48" h="17">
                <a:moveTo>
                  <a:pt x="48" y="10"/>
                </a:moveTo>
                <a:cubicBezTo>
                  <a:pt x="47" y="15"/>
                  <a:pt x="36" y="17"/>
                  <a:pt x="23" y="16"/>
                </a:cubicBezTo>
                <a:cubicBezTo>
                  <a:pt x="10" y="16"/>
                  <a:pt x="0" y="11"/>
                  <a:pt x="0" y="7"/>
                </a:cubicBezTo>
                <a:cubicBezTo>
                  <a:pt x="0" y="3"/>
                  <a:pt x="11" y="0"/>
                  <a:pt x="24" y="1"/>
                </a:cubicBezTo>
                <a:cubicBezTo>
                  <a:pt x="37" y="2"/>
                  <a:pt x="48" y="6"/>
                  <a:pt x="48" y="10"/>
                </a:cubicBezTo>
                <a:close/>
              </a:path>
            </a:pathLst>
          </a:custGeom>
          <a:solidFill>
            <a:srgbClr val="FFE9C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3" name="ïsḻíďê">
            <a:extLst>
              <a:ext uri="{FF2B5EF4-FFF2-40B4-BE49-F238E27FC236}">
                <a16:creationId xmlns:a16="http://schemas.microsoft.com/office/drawing/2014/main" id="{C1701575-9044-47D6-8704-A37B33795816}"/>
              </a:ext>
            </a:extLst>
          </p:cNvPr>
          <p:cNvSpPr>
            <a:spLocks/>
          </p:cNvSpPr>
          <p:nvPr/>
        </p:nvSpPr>
        <p:spPr bwMode="auto">
          <a:xfrm>
            <a:off x="2172218" y="1774913"/>
            <a:ext cx="160388" cy="245967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17" y="154"/>
              </a:cxn>
              <a:cxn ang="0">
                <a:pos x="17" y="170"/>
              </a:cxn>
              <a:cxn ang="0">
                <a:pos x="108" y="69"/>
              </a:cxn>
              <a:cxn ang="0">
                <a:pos x="100" y="31"/>
              </a:cxn>
              <a:cxn ang="0">
                <a:pos x="42" y="20"/>
              </a:cxn>
              <a:cxn ang="0">
                <a:pos x="27" y="58"/>
              </a:cxn>
              <a:cxn ang="0">
                <a:pos x="17" y="76"/>
              </a:cxn>
              <a:cxn ang="0">
                <a:pos x="0" y="90"/>
              </a:cxn>
            </a:cxnLst>
            <a:rect l="0" t="0" r="r" b="b"/>
            <a:pathLst>
              <a:path w="111" h="170">
                <a:moveTo>
                  <a:pt x="0" y="90"/>
                </a:moveTo>
                <a:cubicBezTo>
                  <a:pt x="17" y="106"/>
                  <a:pt x="17" y="132"/>
                  <a:pt x="17" y="154"/>
                </a:cubicBezTo>
                <a:cubicBezTo>
                  <a:pt x="17" y="159"/>
                  <a:pt x="17" y="165"/>
                  <a:pt x="17" y="170"/>
                </a:cubicBezTo>
                <a:cubicBezTo>
                  <a:pt x="41" y="155"/>
                  <a:pt x="103" y="95"/>
                  <a:pt x="108" y="69"/>
                </a:cubicBezTo>
                <a:cubicBezTo>
                  <a:pt x="111" y="56"/>
                  <a:pt x="103" y="43"/>
                  <a:pt x="100" y="31"/>
                </a:cubicBezTo>
                <a:cubicBezTo>
                  <a:pt x="97" y="21"/>
                  <a:pt x="75" y="0"/>
                  <a:pt x="42" y="20"/>
                </a:cubicBezTo>
                <a:cubicBezTo>
                  <a:pt x="37" y="33"/>
                  <a:pt x="33" y="46"/>
                  <a:pt x="27" y="58"/>
                </a:cubicBezTo>
                <a:cubicBezTo>
                  <a:pt x="24" y="65"/>
                  <a:pt x="21" y="71"/>
                  <a:pt x="17" y="76"/>
                </a:cubicBezTo>
                <a:cubicBezTo>
                  <a:pt x="12" y="82"/>
                  <a:pt x="5" y="85"/>
                  <a:pt x="0" y="90"/>
                </a:cubicBezTo>
                <a:close/>
              </a:path>
            </a:pathLst>
          </a:custGeom>
          <a:solidFill>
            <a:srgbClr val="51393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4" name="ïš1iḋè">
            <a:extLst>
              <a:ext uri="{FF2B5EF4-FFF2-40B4-BE49-F238E27FC236}">
                <a16:creationId xmlns:a16="http://schemas.microsoft.com/office/drawing/2014/main" id="{47CF3327-877B-4A05-8A99-4FABD7A67A27}"/>
              </a:ext>
            </a:extLst>
          </p:cNvPr>
          <p:cNvSpPr>
            <a:spLocks/>
          </p:cNvSpPr>
          <p:nvPr/>
        </p:nvSpPr>
        <p:spPr bwMode="auto">
          <a:xfrm>
            <a:off x="2091173" y="1759045"/>
            <a:ext cx="112782" cy="136020"/>
          </a:xfrm>
          <a:custGeom>
            <a:avLst/>
            <a:gdLst/>
            <a:ahLst/>
            <a:cxnLst>
              <a:cxn ang="0">
                <a:pos x="78" y="6"/>
              </a:cxn>
              <a:cxn ang="0">
                <a:pos x="0" y="94"/>
              </a:cxn>
              <a:cxn ang="0">
                <a:pos x="77" y="9"/>
              </a:cxn>
              <a:cxn ang="0">
                <a:pos x="78" y="6"/>
              </a:cxn>
            </a:cxnLst>
            <a:rect l="0" t="0" r="r" b="b"/>
            <a:pathLst>
              <a:path w="78" h="94">
                <a:moveTo>
                  <a:pt x="78" y="6"/>
                </a:moveTo>
                <a:cubicBezTo>
                  <a:pt x="61" y="0"/>
                  <a:pt x="17" y="83"/>
                  <a:pt x="0" y="94"/>
                </a:cubicBezTo>
                <a:cubicBezTo>
                  <a:pt x="35" y="87"/>
                  <a:pt x="70" y="42"/>
                  <a:pt x="77" y="9"/>
                </a:cubicBezTo>
                <a:lnTo>
                  <a:pt x="78" y="6"/>
                </a:lnTo>
                <a:close/>
              </a:path>
            </a:pathLst>
          </a:custGeom>
          <a:solidFill>
            <a:srgbClr val="33242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5" name="iŝļïḋè">
            <a:extLst>
              <a:ext uri="{FF2B5EF4-FFF2-40B4-BE49-F238E27FC236}">
                <a16:creationId xmlns:a16="http://schemas.microsoft.com/office/drawing/2014/main" id="{496D31DE-D738-4A49-81D4-0734A8E92A55}"/>
              </a:ext>
            </a:extLst>
          </p:cNvPr>
          <p:cNvSpPr>
            <a:spLocks/>
          </p:cNvSpPr>
          <p:nvPr/>
        </p:nvSpPr>
        <p:spPr bwMode="auto">
          <a:xfrm>
            <a:off x="1900368" y="1630393"/>
            <a:ext cx="229909" cy="53463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62" y="4"/>
              </a:cxn>
              <a:cxn ang="0">
                <a:pos x="82" y="1"/>
              </a:cxn>
              <a:cxn ang="0">
                <a:pos x="133" y="13"/>
              </a:cxn>
              <a:cxn ang="0">
                <a:pos x="159" y="37"/>
              </a:cxn>
              <a:cxn ang="0">
                <a:pos x="128" y="36"/>
              </a:cxn>
              <a:cxn ang="0">
                <a:pos x="96" y="32"/>
              </a:cxn>
              <a:cxn ang="0">
                <a:pos x="34" y="29"/>
              </a:cxn>
              <a:cxn ang="0">
                <a:pos x="0" y="36"/>
              </a:cxn>
            </a:cxnLst>
            <a:rect l="0" t="0" r="r" b="b"/>
            <a:pathLst>
              <a:path w="159" h="37">
                <a:moveTo>
                  <a:pt x="0" y="36"/>
                </a:moveTo>
                <a:cubicBezTo>
                  <a:pt x="22" y="27"/>
                  <a:pt x="40" y="11"/>
                  <a:pt x="62" y="4"/>
                </a:cubicBezTo>
                <a:cubicBezTo>
                  <a:pt x="69" y="2"/>
                  <a:pt x="75" y="1"/>
                  <a:pt x="82" y="1"/>
                </a:cubicBezTo>
                <a:cubicBezTo>
                  <a:pt x="101" y="0"/>
                  <a:pt x="117" y="3"/>
                  <a:pt x="133" y="13"/>
                </a:cubicBezTo>
                <a:cubicBezTo>
                  <a:pt x="141" y="19"/>
                  <a:pt x="156" y="28"/>
                  <a:pt x="159" y="37"/>
                </a:cubicBezTo>
                <a:cubicBezTo>
                  <a:pt x="159" y="36"/>
                  <a:pt x="131" y="36"/>
                  <a:pt x="128" y="36"/>
                </a:cubicBezTo>
                <a:cubicBezTo>
                  <a:pt x="117" y="35"/>
                  <a:pt x="107" y="33"/>
                  <a:pt x="96" y="32"/>
                </a:cubicBezTo>
                <a:cubicBezTo>
                  <a:pt x="75" y="29"/>
                  <a:pt x="55" y="26"/>
                  <a:pt x="34" y="29"/>
                </a:cubicBezTo>
                <a:cubicBezTo>
                  <a:pt x="23" y="31"/>
                  <a:pt x="12" y="37"/>
                  <a:pt x="0" y="36"/>
                </a:cubicBezTo>
                <a:close/>
              </a:path>
            </a:pathLst>
          </a:custGeom>
          <a:solidFill>
            <a:srgbClr val="51393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6" name="îṣľïḋê">
            <a:extLst>
              <a:ext uri="{FF2B5EF4-FFF2-40B4-BE49-F238E27FC236}">
                <a16:creationId xmlns:a16="http://schemas.microsoft.com/office/drawing/2014/main" id="{BEAD00E3-9B62-4225-8D6E-2686C91597CF}"/>
              </a:ext>
            </a:extLst>
          </p:cNvPr>
          <p:cNvSpPr>
            <a:spLocks/>
          </p:cNvSpPr>
          <p:nvPr/>
        </p:nvSpPr>
        <p:spPr bwMode="auto">
          <a:xfrm>
            <a:off x="1488157" y="1672332"/>
            <a:ext cx="98425" cy="124306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4" y="21"/>
              </a:cxn>
              <a:cxn ang="0">
                <a:pos x="12" y="41"/>
              </a:cxn>
              <a:cxn ang="0">
                <a:pos x="36" y="68"/>
              </a:cxn>
              <a:cxn ang="0">
                <a:pos x="68" y="86"/>
              </a:cxn>
              <a:cxn ang="0">
                <a:pos x="15" y="29"/>
              </a:cxn>
              <a:cxn ang="0">
                <a:pos x="9" y="14"/>
              </a:cxn>
              <a:cxn ang="0">
                <a:pos x="1" y="0"/>
              </a:cxn>
            </a:cxnLst>
            <a:rect l="0" t="0" r="r" b="b"/>
            <a:pathLst>
              <a:path w="68" h="86">
                <a:moveTo>
                  <a:pt x="1" y="0"/>
                </a:moveTo>
                <a:cubicBezTo>
                  <a:pt x="0" y="6"/>
                  <a:pt x="2" y="15"/>
                  <a:pt x="4" y="21"/>
                </a:cubicBezTo>
                <a:cubicBezTo>
                  <a:pt x="5" y="28"/>
                  <a:pt x="8" y="35"/>
                  <a:pt x="12" y="41"/>
                </a:cubicBezTo>
                <a:cubicBezTo>
                  <a:pt x="18" y="52"/>
                  <a:pt x="26" y="62"/>
                  <a:pt x="36" y="68"/>
                </a:cubicBezTo>
                <a:cubicBezTo>
                  <a:pt x="46" y="74"/>
                  <a:pt x="56" y="84"/>
                  <a:pt x="68" y="86"/>
                </a:cubicBezTo>
                <a:cubicBezTo>
                  <a:pt x="42" y="73"/>
                  <a:pt x="27" y="55"/>
                  <a:pt x="15" y="29"/>
                </a:cubicBezTo>
                <a:cubicBezTo>
                  <a:pt x="12" y="24"/>
                  <a:pt x="11" y="19"/>
                  <a:pt x="9" y="14"/>
                </a:cubicBezTo>
                <a:cubicBezTo>
                  <a:pt x="8" y="9"/>
                  <a:pt x="5" y="3"/>
                  <a:pt x="1" y="0"/>
                </a:cubicBezTo>
                <a:close/>
              </a:path>
            </a:pathLst>
          </a:custGeom>
          <a:solidFill>
            <a:srgbClr val="33242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7" name="işļíḓé">
            <a:extLst>
              <a:ext uri="{FF2B5EF4-FFF2-40B4-BE49-F238E27FC236}">
                <a16:creationId xmlns:a16="http://schemas.microsoft.com/office/drawing/2014/main" id="{06613E20-576E-4293-A374-27C05AB4A61C}"/>
              </a:ext>
            </a:extLst>
          </p:cNvPr>
          <p:cNvSpPr>
            <a:spLocks/>
          </p:cNvSpPr>
          <p:nvPr/>
        </p:nvSpPr>
        <p:spPr bwMode="auto">
          <a:xfrm>
            <a:off x="1564857" y="1666475"/>
            <a:ext cx="86711" cy="94079"/>
          </a:xfrm>
          <a:custGeom>
            <a:avLst/>
            <a:gdLst/>
            <a:ahLst/>
            <a:cxnLst>
              <a:cxn ang="0">
                <a:pos x="50" y="58"/>
              </a:cxn>
              <a:cxn ang="0">
                <a:pos x="20" y="29"/>
              </a:cxn>
              <a:cxn ang="0">
                <a:pos x="0" y="0"/>
              </a:cxn>
              <a:cxn ang="0">
                <a:pos x="14" y="39"/>
              </a:cxn>
              <a:cxn ang="0">
                <a:pos x="60" y="65"/>
              </a:cxn>
              <a:cxn ang="0">
                <a:pos x="59" y="64"/>
              </a:cxn>
              <a:cxn ang="0">
                <a:pos x="50" y="58"/>
              </a:cxn>
            </a:cxnLst>
            <a:rect l="0" t="0" r="r" b="b"/>
            <a:pathLst>
              <a:path w="60" h="65">
                <a:moveTo>
                  <a:pt x="50" y="58"/>
                </a:moveTo>
                <a:cubicBezTo>
                  <a:pt x="39" y="50"/>
                  <a:pt x="26" y="39"/>
                  <a:pt x="20" y="29"/>
                </a:cubicBezTo>
                <a:cubicBezTo>
                  <a:pt x="13" y="18"/>
                  <a:pt x="8" y="9"/>
                  <a:pt x="0" y="0"/>
                </a:cubicBezTo>
                <a:cubicBezTo>
                  <a:pt x="1" y="12"/>
                  <a:pt x="7" y="30"/>
                  <a:pt x="14" y="39"/>
                </a:cubicBezTo>
                <a:cubicBezTo>
                  <a:pt x="23" y="52"/>
                  <a:pt x="44" y="61"/>
                  <a:pt x="60" y="65"/>
                </a:cubicBezTo>
                <a:cubicBezTo>
                  <a:pt x="60" y="64"/>
                  <a:pt x="59" y="64"/>
                  <a:pt x="59" y="64"/>
                </a:cubicBezTo>
                <a:cubicBezTo>
                  <a:pt x="56" y="62"/>
                  <a:pt x="53" y="60"/>
                  <a:pt x="50" y="58"/>
                </a:cubicBezTo>
                <a:close/>
              </a:path>
            </a:pathLst>
          </a:custGeom>
          <a:solidFill>
            <a:srgbClr val="33242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8" name="íśľiḋè">
            <a:extLst>
              <a:ext uri="{FF2B5EF4-FFF2-40B4-BE49-F238E27FC236}">
                <a16:creationId xmlns:a16="http://schemas.microsoft.com/office/drawing/2014/main" id="{61936C26-4874-4EC4-A33E-1192C2E0A317}"/>
              </a:ext>
            </a:extLst>
          </p:cNvPr>
          <p:cNvSpPr>
            <a:spLocks/>
          </p:cNvSpPr>
          <p:nvPr/>
        </p:nvSpPr>
        <p:spPr bwMode="auto">
          <a:xfrm>
            <a:off x="1874299" y="2415524"/>
            <a:ext cx="39105" cy="17381"/>
          </a:xfrm>
          <a:custGeom>
            <a:avLst/>
            <a:gdLst/>
            <a:ahLst/>
            <a:cxnLst>
              <a:cxn ang="0">
                <a:pos x="27" y="6"/>
              </a:cxn>
              <a:cxn ang="0">
                <a:pos x="14" y="12"/>
              </a:cxn>
              <a:cxn ang="0">
                <a:pos x="0" y="6"/>
              </a:cxn>
              <a:cxn ang="0">
                <a:pos x="14" y="0"/>
              </a:cxn>
              <a:cxn ang="0">
                <a:pos x="27" y="6"/>
              </a:cxn>
            </a:cxnLst>
            <a:rect l="0" t="0" r="r" b="b"/>
            <a:pathLst>
              <a:path w="27" h="12">
                <a:moveTo>
                  <a:pt x="27" y="6"/>
                </a:moveTo>
                <a:cubicBezTo>
                  <a:pt x="27" y="9"/>
                  <a:pt x="21" y="12"/>
                  <a:pt x="14" y="12"/>
                </a:cubicBezTo>
                <a:cubicBezTo>
                  <a:pt x="6" y="11"/>
                  <a:pt x="0" y="9"/>
                  <a:pt x="0" y="6"/>
                </a:cubicBezTo>
                <a:cubicBezTo>
                  <a:pt x="0" y="3"/>
                  <a:pt x="6" y="0"/>
                  <a:pt x="14" y="0"/>
                </a:cubicBezTo>
                <a:cubicBezTo>
                  <a:pt x="21" y="0"/>
                  <a:pt x="27" y="3"/>
                  <a:pt x="27" y="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9" name="îš1íḍê">
            <a:extLst>
              <a:ext uri="{FF2B5EF4-FFF2-40B4-BE49-F238E27FC236}">
                <a16:creationId xmlns:a16="http://schemas.microsoft.com/office/drawing/2014/main" id="{A59D2315-9D9A-4825-876D-A4C1BA4888E9}"/>
              </a:ext>
            </a:extLst>
          </p:cNvPr>
          <p:cNvSpPr>
            <a:spLocks/>
          </p:cNvSpPr>
          <p:nvPr/>
        </p:nvSpPr>
        <p:spPr bwMode="auto">
          <a:xfrm>
            <a:off x="2205466" y="2210173"/>
            <a:ext cx="96724" cy="117127"/>
          </a:xfrm>
          <a:custGeom>
            <a:avLst/>
            <a:gdLst/>
            <a:ahLst/>
            <a:cxnLst>
              <a:cxn ang="0">
                <a:pos x="11" y="80"/>
              </a:cxn>
              <a:cxn ang="0">
                <a:pos x="41" y="15"/>
              </a:cxn>
              <a:cxn ang="0">
                <a:pos x="46" y="66"/>
              </a:cxn>
              <a:cxn ang="0">
                <a:pos x="11" y="80"/>
              </a:cxn>
            </a:cxnLst>
            <a:rect l="0" t="0" r="r" b="b"/>
            <a:pathLst>
              <a:path w="67" h="81">
                <a:moveTo>
                  <a:pt x="11" y="80"/>
                </a:moveTo>
                <a:cubicBezTo>
                  <a:pt x="11" y="80"/>
                  <a:pt x="0" y="0"/>
                  <a:pt x="41" y="15"/>
                </a:cubicBezTo>
                <a:cubicBezTo>
                  <a:pt x="67" y="25"/>
                  <a:pt x="62" y="51"/>
                  <a:pt x="46" y="66"/>
                </a:cubicBezTo>
                <a:cubicBezTo>
                  <a:pt x="37" y="75"/>
                  <a:pt x="22" y="81"/>
                  <a:pt x="11" y="80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0" name="ísliďè">
            <a:extLst>
              <a:ext uri="{FF2B5EF4-FFF2-40B4-BE49-F238E27FC236}">
                <a16:creationId xmlns:a16="http://schemas.microsoft.com/office/drawing/2014/main" id="{89709AF0-2715-4E56-B5B5-8D607736A527}"/>
              </a:ext>
            </a:extLst>
          </p:cNvPr>
          <p:cNvSpPr>
            <a:spLocks/>
          </p:cNvSpPr>
          <p:nvPr/>
        </p:nvSpPr>
        <p:spPr bwMode="auto">
          <a:xfrm>
            <a:off x="2219824" y="2239078"/>
            <a:ext cx="81044" cy="88224"/>
          </a:xfrm>
          <a:custGeom>
            <a:avLst/>
            <a:gdLst/>
            <a:ahLst/>
            <a:cxnLst>
              <a:cxn ang="0">
                <a:pos x="1" y="59"/>
              </a:cxn>
              <a:cxn ang="0">
                <a:pos x="0" y="38"/>
              </a:cxn>
              <a:cxn ang="0">
                <a:pos x="47" y="31"/>
              </a:cxn>
              <a:cxn ang="0">
                <a:pos x="1" y="59"/>
              </a:cxn>
            </a:cxnLst>
            <a:rect l="0" t="0" r="r" b="b"/>
            <a:pathLst>
              <a:path w="56" h="61">
                <a:moveTo>
                  <a:pt x="1" y="59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56" y="0"/>
                  <a:pt x="47" y="31"/>
                </a:cubicBezTo>
                <a:cubicBezTo>
                  <a:pt x="37" y="61"/>
                  <a:pt x="1" y="59"/>
                  <a:pt x="1" y="59"/>
                </a:cubicBezTo>
                <a:close/>
              </a:path>
            </a:pathLst>
          </a:custGeom>
          <a:solidFill>
            <a:srgbClr val="E5BE9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1" name="îṧľïďé">
            <a:extLst>
              <a:ext uri="{FF2B5EF4-FFF2-40B4-BE49-F238E27FC236}">
                <a16:creationId xmlns:a16="http://schemas.microsoft.com/office/drawing/2014/main" id="{F1073B2C-279E-4E48-93CB-FF226705913D}"/>
              </a:ext>
            </a:extLst>
          </p:cNvPr>
          <p:cNvSpPr>
            <a:spLocks/>
          </p:cNvSpPr>
          <p:nvPr/>
        </p:nvSpPr>
        <p:spPr bwMode="auto">
          <a:xfrm>
            <a:off x="1972534" y="2156710"/>
            <a:ext cx="134507" cy="76700"/>
          </a:xfrm>
          <a:custGeom>
            <a:avLst/>
            <a:gdLst/>
            <a:ahLst/>
            <a:cxnLst>
              <a:cxn ang="0">
                <a:pos x="46" y="53"/>
              </a:cxn>
              <a:cxn ang="0">
                <a:pos x="12" y="40"/>
              </a:cxn>
              <a:cxn ang="0">
                <a:pos x="3" y="5"/>
              </a:cxn>
              <a:cxn ang="0">
                <a:pos x="9" y="0"/>
              </a:cxn>
              <a:cxn ang="0">
                <a:pos x="15" y="7"/>
              </a:cxn>
              <a:cxn ang="0">
                <a:pos x="21" y="32"/>
              </a:cxn>
              <a:cxn ang="0">
                <a:pos x="46" y="41"/>
              </a:cxn>
              <a:cxn ang="0">
                <a:pos x="72" y="32"/>
              </a:cxn>
              <a:cxn ang="0">
                <a:pos x="79" y="7"/>
              </a:cxn>
              <a:cxn ang="0">
                <a:pos x="85" y="0"/>
              </a:cxn>
              <a:cxn ang="0">
                <a:pos x="91" y="6"/>
              </a:cxn>
              <a:cxn ang="0">
                <a:pos x="80" y="40"/>
              </a:cxn>
              <a:cxn ang="0">
                <a:pos x="46" y="53"/>
              </a:cxn>
            </a:cxnLst>
            <a:rect l="0" t="0" r="r" b="b"/>
            <a:pathLst>
              <a:path w="93" h="53">
                <a:moveTo>
                  <a:pt x="46" y="53"/>
                </a:moveTo>
                <a:cubicBezTo>
                  <a:pt x="31" y="53"/>
                  <a:pt x="20" y="48"/>
                  <a:pt x="12" y="40"/>
                </a:cubicBezTo>
                <a:cubicBezTo>
                  <a:pt x="0" y="26"/>
                  <a:pt x="3" y="6"/>
                  <a:pt x="3" y="5"/>
                </a:cubicBezTo>
                <a:cubicBezTo>
                  <a:pt x="3" y="2"/>
                  <a:pt x="6" y="0"/>
                  <a:pt x="9" y="0"/>
                </a:cubicBezTo>
                <a:cubicBezTo>
                  <a:pt x="13" y="1"/>
                  <a:pt x="15" y="4"/>
                  <a:pt x="15" y="7"/>
                </a:cubicBezTo>
                <a:cubicBezTo>
                  <a:pt x="14" y="7"/>
                  <a:pt x="13" y="22"/>
                  <a:pt x="21" y="32"/>
                </a:cubicBezTo>
                <a:cubicBezTo>
                  <a:pt x="26" y="38"/>
                  <a:pt x="35" y="41"/>
                  <a:pt x="46" y="41"/>
                </a:cubicBezTo>
                <a:cubicBezTo>
                  <a:pt x="57" y="41"/>
                  <a:pt x="66" y="38"/>
                  <a:pt x="72" y="32"/>
                </a:cubicBezTo>
                <a:cubicBezTo>
                  <a:pt x="81" y="22"/>
                  <a:pt x="79" y="7"/>
                  <a:pt x="79" y="7"/>
                </a:cubicBezTo>
                <a:cubicBezTo>
                  <a:pt x="79" y="3"/>
                  <a:pt x="82" y="0"/>
                  <a:pt x="85" y="0"/>
                </a:cubicBezTo>
                <a:cubicBezTo>
                  <a:pt x="88" y="0"/>
                  <a:pt x="91" y="2"/>
                  <a:pt x="91" y="6"/>
                </a:cubicBezTo>
                <a:cubicBezTo>
                  <a:pt x="91" y="6"/>
                  <a:pt x="93" y="26"/>
                  <a:pt x="80" y="40"/>
                </a:cubicBezTo>
                <a:cubicBezTo>
                  <a:pt x="72" y="48"/>
                  <a:pt x="61" y="53"/>
                  <a:pt x="46" y="53"/>
                </a:cubicBezTo>
                <a:close/>
              </a:path>
            </a:pathLst>
          </a:custGeom>
          <a:solidFill>
            <a:srgbClr val="5B504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2" name="ïSḻïḋe">
            <a:extLst>
              <a:ext uri="{FF2B5EF4-FFF2-40B4-BE49-F238E27FC236}">
                <a16:creationId xmlns:a16="http://schemas.microsoft.com/office/drawing/2014/main" id="{6D6AC45A-CE91-42AA-9F08-96EA09DB61D8}"/>
              </a:ext>
            </a:extLst>
          </p:cNvPr>
          <p:cNvSpPr>
            <a:spLocks/>
          </p:cNvSpPr>
          <p:nvPr/>
        </p:nvSpPr>
        <p:spPr bwMode="auto">
          <a:xfrm>
            <a:off x="1634188" y="2156710"/>
            <a:ext cx="134507" cy="76700"/>
          </a:xfrm>
          <a:custGeom>
            <a:avLst/>
            <a:gdLst/>
            <a:ahLst/>
            <a:cxnLst>
              <a:cxn ang="0">
                <a:pos x="46" y="53"/>
              </a:cxn>
              <a:cxn ang="0">
                <a:pos x="12" y="40"/>
              </a:cxn>
              <a:cxn ang="0">
                <a:pos x="2" y="5"/>
              </a:cxn>
              <a:cxn ang="0">
                <a:pos x="9" y="0"/>
              </a:cxn>
              <a:cxn ang="0">
                <a:pos x="14" y="7"/>
              </a:cxn>
              <a:cxn ang="0">
                <a:pos x="21" y="32"/>
              </a:cxn>
              <a:cxn ang="0">
                <a:pos x="46" y="41"/>
              </a:cxn>
              <a:cxn ang="0">
                <a:pos x="71" y="32"/>
              </a:cxn>
              <a:cxn ang="0">
                <a:pos x="79" y="7"/>
              </a:cxn>
              <a:cxn ang="0">
                <a:pos x="85" y="0"/>
              </a:cxn>
              <a:cxn ang="0">
                <a:pos x="91" y="6"/>
              </a:cxn>
              <a:cxn ang="0">
                <a:pos x="80" y="40"/>
              </a:cxn>
              <a:cxn ang="0">
                <a:pos x="46" y="53"/>
              </a:cxn>
            </a:cxnLst>
            <a:rect l="0" t="0" r="r" b="b"/>
            <a:pathLst>
              <a:path w="93" h="53">
                <a:moveTo>
                  <a:pt x="46" y="53"/>
                </a:moveTo>
                <a:cubicBezTo>
                  <a:pt x="31" y="53"/>
                  <a:pt x="19" y="48"/>
                  <a:pt x="12" y="40"/>
                </a:cubicBezTo>
                <a:cubicBezTo>
                  <a:pt x="0" y="26"/>
                  <a:pt x="2" y="6"/>
                  <a:pt x="2" y="5"/>
                </a:cubicBezTo>
                <a:cubicBezTo>
                  <a:pt x="3" y="2"/>
                  <a:pt x="6" y="0"/>
                  <a:pt x="9" y="0"/>
                </a:cubicBezTo>
                <a:cubicBezTo>
                  <a:pt x="12" y="1"/>
                  <a:pt x="15" y="4"/>
                  <a:pt x="14" y="7"/>
                </a:cubicBezTo>
                <a:cubicBezTo>
                  <a:pt x="14" y="7"/>
                  <a:pt x="12" y="22"/>
                  <a:pt x="21" y="32"/>
                </a:cubicBezTo>
                <a:cubicBezTo>
                  <a:pt x="26" y="38"/>
                  <a:pt x="34" y="41"/>
                  <a:pt x="46" y="41"/>
                </a:cubicBezTo>
                <a:cubicBezTo>
                  <a:pt x="57" y="41"/>
                  <a:pt x="66" y="38"/>
                  <a:pt x="71" y="32"/>
                </a:cubicBezTo>
                <a:cubicBezTo>
                  <a:pt x="80" y="22"/>
                  <a:pt x="79" y="7"/>
                  <a:pt x="79" y="7"/>
                </a:cubicBezTo>
                <a:cubicBezTo>
                  <a:pt x="79" y="3"/>
                  <a:pt x="81" y="0"/>
                  <a:pt x="85" y="0"/>
                </a:cubicBezTo>
                <a:cubicBezTo>
                  <a:pt x="88" y="0"/>
                  <a:pt x="91" y="2"/>
                  <a:pt x="91" y="6"/>
                </a:cubicBezTo>
                <a:cubicBezTo>
                  <a:pt x="91" y="6"/>
                  <a:pt x="93" y="26"/>
                  <a:pt x="80" y="40"/>
                </a:cubicBezTo>
                <a:cubicBezTo>
                  <a:pt x="72" y="48"/>
                  <a:pt x="61" y="53"/>
                  <a:pt x="46" y="53"/>
                </a:cubicBezTo>
                <a:close/>
              </a:path>
            </a:pathLst>
          </a:custGeom>
          <a:solidFill>
            <a:srgbClr val="5B504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3" name="íṡ1íḑê">
            <a:extLst>
              <a:ext uri="{FF2B5EF4-FFF2-40B4-BE49-F238E27FC236}">
                <a16:creationId xmlns:a16="http://schemas.microsoft.com/office/drawing/2014/main" id="{C51B541D-1EF7-40CB-B10F-54E45C611996}"/>
              </a:ext>
            </a:extLst>
          </p:cNvPr>
          <p:cNvSpPr>
            <a:spLocks/>
          </p:cNvSpPr>
          <p:nvPr/>
        </p:nvSpPr>
        <p:spPr bwMode="auto">
          <a:xfrm>
            <a:off x="1995772" y="2764075"/>
            <a:ext cx="54973" cy="78021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275" y="0"/>
              </a:cxn>
              <a:cxn ang="0">
                <a:pos x="291" y="299"/>
              </a:cxn>
              <a:cxn ang="0">
                <a:pos x="199" y="413"/>
              </a:cxn>
              <a:cxn ang="0">
                <a:pos x="69" y="337"/>
              </a:cxn>
              <a:cxn ang="0">
                <a:pos x="0" y="23"/>
              </a:cxn>
            </a:cxnLst>
            <a:rect l="0" t="0" r="r" b="b"/>
            <a:pathLst>
              <a:path w="291" h="413">
                <a:moveTo>
                  <a:pt x="0" y="23"/>
                </a:moveTo>
                <a:lnTo>
                  <a:pt x="275" y="0"/>
                </a:lnTo>
                <a:lnTo>
                  <a:pt x="291" y="299"/>
                </a:lnTo>
                <a:lnTo>
                  <a:pt x="199" y="413"/>
                </a:lnTo>
                <a:lnTo>
                  <a:pt x="69" y="337"/>
                </a:lnTo>
                <a:lnTo>
                  <a:pt x="0" y="23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4" name="išľiḋè">
            <a:extLst>
              <a:ext uri="{FF2B5EF4-FFF2-40B4-BE49-F238E27FC236}">
                <a16:creationId xmlns:a16="http://schemas.microsoft.com/office/drawing/2014/main" id="{0FF9F9AE-CEFA-45FD-B281-EA57DBC1D917}"/>
              </a:ext>
            </a:extLst>
          </p:cNvPr>
          <p:cNvSpPr>
            <a:spLocks/>
          </p:cNvSpPr>
          <p:nvPr/>
        </p:nvSpPr>
        <p:spPr bwMode="auto">
          <a:xfrm>
            <a:off x="2000116" y="2764075"/>
            <a:ext cx="47606" cy="69333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252" y="0"/>
              </a:cxn>
              <a:cxn ang="0">
                <a:pos x="252" y="283"/>
              </a:cxn>
              <a:cxn ang="0">
                <a:pos x="183" y="367"/>
              </a:cxn>
              <a:cxn ang="0">
                <a:pos x="53" y="329"/>
              </a:cxn>
              <a:cxn ang="0">
                <a:pos x="0" y="38"/>
              </a:cxn>
            </a:cxnLst>
            <a:rect l="0" t="0" r="r" b="b"/>
            <a:pathLst>
              <a:path w="252" h="367">
                <a:moveTo>
                  <a:pt x="0" y="38"/>
                </a:moveTo>
                <a:lnTo>
                  <a:pt x="252" y="0"/>
                </a:lnTo>
                <a:lnTo>
                  <a:pt x="252" y="283"/>
                </a:lnTo>
                <a:lnTo>
                  <a:pt x="183" y="367"/>
                </a:lnTo>
                <a:lnTo>
                  <a:pt x="53" y="329"/>
                </a:lnTo>
                <a:lnTo>
                  <a:pt x="0" y="38"/>
                </a:lnTo>
                <a:close/>
              </a:path>
            </a:pathLst>
          </a:custGeom>
          <a:solidFill>
            <a:srgbClr val="EFEFE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5" name="íṩlíḑe">
            <a:extLst>
              <a:ext uri="{FF2B5EF4-FFF2-40B4-BE49-F238E27FC236}">
                <a16:creationId xmlns:a16="http://schemas.microsoft.com/office/drawing/2014/main" id="{03155A2A-5CE5-4679-AC34-32A74D8ADD17}"/>
              </a:ext>
            </a:extLst>
          </p:cNvPr>
          <p:cNvSpPr>
            <a:spLocks/>
          </p:cNvSpPr>
          <p:nvPr/>
        </p:nvSpPr>
        <p:spPr bwMode="auto">
          <a:xfrm>
            <a:off x="2002949" y="2765585"/>
            <a:ext cx="43450" cy="63476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230" y="0"/>
              </a:cxn>
              <a:cxn ang="0">
                <a:pos x="230" y="260"/>
              </a:cxn>
              <a:cxn ang="0">
                <a:pos x="161" y="336"/>
              </a:cxn>
              <a:cxn ang="0">
                <a:pos x="38" y="298"/>
              </a:cxn>
              <a:cxn ang="0">
                <a:pos x="0" y="30"/>
              </a:cxn>
            </a:cxnLst>
            <a:rect l="0" t="0" r="r" b="b"/>
            <a:pathLst>
              <a:path w="230" h="336">
                <a:moveTo>
                  <a:pt x="0" y="30"/>
                </a:moveTo>
                <a:lnTo>
                  <a:pt x="230" y="0"/>
                </a:lnTo>
                <a:lnTo>
                  <a:pt x="230" y="260"/>
                </a:lnTo>
                <a:lnTo>
                  <a:pt x="161" y="336"/>
                </a:lnTo>
                <a:lnTo>
                  <a:pt x="38" y="298"/>
                </a:ln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îş1iḓê">
            <a:extLst>
              <a:ext uri="{FF2B5EF4-FFF2-40B4-BE49-F238E27FC236}">
                <a16:creationId xmlns:a16="http://schemas.microsoft.com/office/drawing/2014/main" id="{F159F372-7341-4435-8015-D134CE0EB941}"/>
              </a:ext>
            </a:extLst>
          </p:cNvPr>
          <p:cNvSpPr/>
          <p:nvPr/>
        </p:nvSpPr>
        <p:spPr>
          <a:xfrm>
            <a:off x="769757" y="4886004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effectLst/>
              </a:rPr>
              <a:t>此部分内容作为文字排版占位显示</a:t>
            </a:r>
            <a:br>
              <a:rPr lang="zh-CN" altLang="en-US" sz="1100">
                <a:effectLst/>
              </a:rPr>
            </a:br>
            <a:r>
              <a:rPr lang="zh-CN" altLang="en-US" sz="1100">
                <a:effectLst/>
              </a:rPr>
              <a:t>（建议使用主题字体）</a:t>
            </a:r>
            <a:endParaRPr lang="zh-CN" altLang="en-US" sz="1100" dirty="0">
              <a:effectLst/>
            </a:endParaRPr>
          </a:p>
        </p:txBody>
      </p:sp>
      <p:sp>
        <p:nvSpPr>
          <p:cNvPr id="164" name="iŝľïḍè">
            <a:extLst>
              <a:ext uri="{FF2B5EF4-FFF2-40B4-BE49-F238E27FC236}">
                <a16:creationId xmlns:a16="http://schemas.microsoft.com/office/drawing/2014/main" id="{68FC6B68-8E8E-4F3C-AF18-F3377E851DD0}"/>
              </a:ext>
            </a:extLst>
          </p:cNvPr>
          <p:cNvSpPr/>
          <p:nvPr/>
        </p:nvSpPr>
        <p:spPr>
          <a:xfrm>
            <a:off x="769757" y="4263106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Impact" panose="020B0806030902050204" pitchFamily="34" charset="0"/>
              </a:rPr>
              <a:t>71%</a:t>
            </a:r>
            <a:endParaRPr lang="en-US" altLang="zh-CN" sz="36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165" name="íṣļïďe">
            <a:extLst>
              <a:ext uri="{FF2B5EF4-FFF2-40B4-BE49-F238E27FC236}">
                <a16:creationId xmlns:a16="http://schemas.microsoft.com/office/drawing/2014/main" id="{88B87E14-F30A-4D3C-BB63-8C9745ADA6B8}"/>
              </a:ext>
            </a:extLst>
          </p:cNvPr>
          <p:cNvSpPr/>
          <p:nvPr/>
        </p:nvSpPr>
        <p:spPr>
          <a:xfrm>
            <a:off x="1791710" y="4501848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effectLst/>
              </a:rPr>
              <a:t>标题文本预设</a:t>
            </a:r>
            <a:endParaRPr lang="zh-CN" altLang="en-US" sz="1400" b="1" dirty="0">
              <a:effectLst/>
            </a:endParaRPr>
          </a:p>
        </p:txBody>
      </p:sp>
      <p:sp>
        <p:nvSpPr>
          <p:cNvPr id="93" name="ïşļíḋe">
            <a:extLst>
              <a:ext uri="{FF2B5EF4-FFF2-40B4-BE49-F238E27FC236}">
                <a16:creationId xmlns:a16="http://schemas.microsoft.com/office/drawing/2014/main" id="{01083F26-D055-4955-9CC1-2B06A6CBFE3E}"/>
              </a:ext>
            </a:extLst>
          </p:cNvPr>
          <p:cNvSpPr>
            <a:spLocks/>
          </p:cNvSpPr>
          <p:nvPr/>
        </p:nvSpPr>
        <p:spPr bwMode="auto">
          <a:xfrm>
            <a:off x="4917441" y="3035923"/>
            <a:ext cx="73867" cy="177959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48" y="56"/>
              </a:cxn>
              <a:cxn ang="0">
                <a:pos x="39" y="88"/>
              </a:cxn>
              <a:cxn ang="0">
                <a:pos x="12" y="120"/>
              </a:cxn>
              <a:cxn ang="0">
                <a:pos x="25" y="80"/>
              </a:cxn>
              <a:cxn ang="0">
                <a:pos x="17" y="42"/>
              </a:cxn>
              <a:cxn ang="0">
                <a:pos x="12" y="64"/>
              </a:cxn>
              <a:cxn ang="0">
                <a:pos x="0" y="64"/>
              </a:cxn>
              <a:cxn ang="0">
                <a:pos x="5" y="7"/>
              </a:cxn>
              <a:cxn ang="0">
                <a:pos x="34" y="0"/>
              </a:cxn>
            </a:cxnLst>
            <a:rect l="0" t="0" r="r" b="b"/>
            <a:pathLst>
              <a:path w="51" h="123">
                <a:moveTo>
                  <a:pt x="34" y="0"/>
                </a:moveTo>
                <a:cubicBezTo>
                  <a:pt x="48" y="56"/>
                  <a:pt x="48" y="56"/>
                  <a:pt x="48" y="56"/>
                </a:cubicBezTo>
                <a:cubicBezTo>
                  <a:pt x="48" y="56"/>
                  <a:pt x="51" y="70"/>
                  <a:pt x="39" y="88"/>
                </a:cubicBezTo>
                <a:cubicBezTo>
                  <a:pt x="28" y="107"/>
                  <a:pt x="17" y="123"/>
                  <a:pt x="12" y="120"/>
                </a:cubicBezTo>
                <a:cubicBezTo>
                  <a:pt x="6" y="116"/>
                  <a:pt x="18" y="88"/>
                  <a:pt x="25" y="80"/>
                </a:cubicBezTo>
                <a:cubicBezTo>
                  <a:pt x="32" y="73"/>
                  <a:pt x="17" y="42"/>
                  <a:pt x="17" y="42"/>
                </a:cubicBezTo>
                <a:cubicBezTo>
                  <a:pt x="17" y="42"/>
                  <a:pt x="9" y="54"/>
                  <a:pt x="12" y="64"/>
                </a:cubicBezTo>
                <a:cubicBezTo>
                  <a:pt x="12" y="64"/>
                  <a:pt x="4" y="72"/>
                  <a:pt x="0" y="64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22" y="6"/>
                  <a:pt x="34" y="0"/>
                </a:cubicBezTo>
                <a:close/>
              </a:path>
            </a:pathLst>
          </a:custGeom>
          <a:solidFill>
            <a:srgbClr val="F9DAB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ïṣļiḍé">
            <a:extLst>
              <a:ext uri="{FF2B5EF4-FFF2-40B4-BE49-F238E27FC236}">
                <a16:creationId xmlns:a16="http://schemas.microsoft.com/office/drawing/2014/main" id="{B0493AAE-B484-496A-BD39-F8CF2FFAF86B}"/>
              </a:ext>
            </a:extLst>
          </p:cNvPr>
          <p:cNvSpPr>
            <a:spLocks/>
          </p:cNvSpPr>
          <p:nvPr/>
        </p:nvSpPr>
        <p:spPr bwMode="auto">
          <a:xfrm>
            <a:off x="4921787" y="3035923"/>
            <a:ext cx="50629" cy="31738"/>
          </a:xfrm>
          <a:custGeom>
            <a:avLst/>
            <a:gdLst/>
            <a:ahLst/>
            <a:cxnLst>
              <a:cxn ang="0">
                <a:pos x="35" y="17"/>
              </a:cxn>
              <a:cxn ang="0">
                <a:pos x="31" y="0"/>
              </a:cxn>
              <a:cxn ang="0">
                <a:pos x="2" y="7"/>
              </a:cxn>
              <a:cxn ang="0">
                <a:pos x="0" y="22"/>
              </a:cxn>
              <a:cxn ang="0">
                <a:pos x="35" y="17"/>
              </a:cxn>
            </a:cxnLst>
            <a:rect l="0" t="0" r="r" b="b"/>
            <a:pathLst>
              <a:path w="35" h="22">
                <a:moveTo>
                  <a:pt x="35" y="17"/>
                </a:moveTo>
                <a:cubicBezTo>
                  <a:pt x="31" y="0"/>
                  <a:pt x="31" y="0"/>
                  <a:pt x="31" y="0"/>
                </a:cubicBezTo>
                <a:cubicBezTo>
                  <a:pt x="19" y="6"/>
                  <a:pt x="2" y="7"/>
                  <a:pt x="2" y="7"/>
                </a:cubicBezTo>
                <a:cubicBezTo>
                  <a:pt x="0" y="22"/>
                  <a:pt x="0" y="22"/>
                  <a:pt x="0" y="22"/>
                </a:cubicBezTo>
                <a:cubicBezTo>
                  <a:pt x="12" y="20"/>
                  <a:pt x="23" y="17"/>
                  <a:pt x="35" y="17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íṡľïḋè">
            <a:extLst>
              <a:ext uri="{FF2B5EF4-FFF2-40B4-BE49-F238E27FC236}">
                <a16:creationId xmlns:a16="http://schemas.microsoft.com/office/drawing/2014/main" id="{61F72E12-4E95-4BAC-8F01-B73DD1D9BAA8}"/>
              </a:ext>
            </a:extLst>
          </p:cNvPr>
          <p:cNvSpPr>
            <a:spLocks/>
          </p:cNvSpPr>
          <p:nvPr/>
        </p:nvSpPr>
        <p:spPr bwMode="auto">
          <a:xfrm>
            <a:off x="4926131" y="3085042"/>
            <a:ext cx="44962" cy="124496"/>
          </a:xfrm>
          <a:custGeom>
            <a:avLst/>
            <a:gdLst/>
            <a:ahLst/>
            <a:cxnLst>
              <a:cxn ang="0">
                <a:pos x="11" y="8"/>
              </a:cxn>
              <a:cxn ang="0">
                <a:pos x="19" y="46"/>
              </a:cxn>
              <a:cxn ang="0">
                <a:pos x="6" y="86"/>
              </a:cxn>
              <a:cxn ang="0">
                <a:pos x="6" y="86"/>
              </a:cxn>
              <a:cxn ang="0">
                <a:pos x="31" y="40"/>
              </a:cxn>
              <a:cxn ang="0">
                <a:pos x="18" y="4"/>
              </a:cxn>
              <a:cxn ang="0">
                <a:pos x="2" y="3"/>
              </a:cxn>
              <a:cxn ang="0">
                <a:pos x="0" y="34"/>
              </a:cxn>
              <a:cxn ang="0">
                <a:pos x="6" y="30"/>
              </a:cxn>
              <a:cxn ang="0">
                <a:pos x="11" y="8"/>
              </a:cxn>
            </a:cxnLst>
            <a:rect l="0" t="0" r="r" b="b"/>
            <a:pathLst>
              <a:path w="31" h="86">
                <a:moveTo>
                  <a:pt x="11" y="8"/>
                </a:moveTo>
                <a:cubicBezTo>
                  <a:pt x="11" y="8"/>
                  <a:pt x="26" y="39"/>
                  <a:pt x="19" y="46"/>
                </a:cubicBezTo>
                <a:cubicBezTo>
                  <a:pt x="12" y="54"/>
                  <a:pt x="0" y="82"/>
                  <a:pt x="6" y="86"/>
                </a:cubicBezTo>
                <a:cubicBezTo>
                  <a:pt x="6" y="86"/>
                  <a:pt x="6" y="86"/>
                  <a:pt x="6" y="86"/>
                </a:cubicBezTo>
                <a:cubicBezTo>
                  <a:pt x="14" y="70"/>
                  <a:pt x="26" y="56"/>
                  <a:pt x="31" y="40"/>
                </a:cubicBezTo>
                <a:cubicBezTo>
                  <a:pt x="29" y="27"/>
                  <a:pt x="26" y="14"/>
                  <a:pt x="18" y="4"/>
                </a:cubicBezTo>
                <a:cubicBezTo>
                  <a:pt x="12" y="0"/>
                  <a:pt x="7" y="0"/>
                  <a:pt x="2" y="3"/>
                </a:cubicBezTo>
                <a:cubicBezTo>
                  <a:pt x="2" y="13"/>
                  <a:pt x="1" y="23"/>
                  <a:pt x="0" y="34"/>
                </a:cubicBezTo>
                <a:cubicBezTo>
                  <a:pt x="3" y="33"/>
                  <a:pt x="6" y="30"/>
                  <a:pt x="6" y="30"/>
                </a:cubicBezTo>
                <a:cubicBezTo>
                  <a:pt x="3" y="20"/>
                  <a:pt x="11" y="8"/>
                  <a:pt x="11" y="8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i$ļidê">
            <a:extLst>
              <a:ext uri="{FF2B5EF4-FFF2-40B4-BE49-F238E27FC236}">
                <a16:creationId xmlns:a16="http://schemas.microsoft.com/office/drawing/2014/main" id="{12DD5DE4-D430-4C78-85EE-E99B490987A3}"/>
              </a:ext>
            </a:extLst>
          </p:cNvPr>
          <p:cNvSpPr>
            <a:spLocks/>
          </p:cNvSpPr>
          <p:nvPr/>
        </p:nvSpPr>
        <p:spPr bwMode="auto">
          <a:xfrm>
            <a:off x="4816372" y="2645435"/>
            <a:ext cx="157555" cy="412212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51" y="38"/>
              </a:cxn>
              <a:cxn ang="0">
                <a:pos x="109" y="259"/>
              </a:cxn>
              <a:cxn ang="0">
                <a:pos x="65" y="284"/>
              </a:cxn>
              <a:cxn ang="0">
                <a:pos x="0" y="40"/>
              </a:cxn>
            </a:cxnLst>
            <a:rect l="0" t="0" r="r" b="b"/>
            <a:pathLst>
              <a:path w="109" h="285">
                <a:moveTo>
                  <a:pt x="0" y="40"/>
                </a:moveTo>
                <a:cubicBezTo>
                  <a:pt x="0" y="40"/>
                  <a:pt x="19" y="0"/>
                  <a:pt x="51" y="38"/>
                </a:cubicBezTo>
                <a:cubicBezTo>
                  <a:pt x="83" y="76"/>
                  <a:pt x="109" y="259"/>
                  <a:pt x="109" y="259"/>
                </a:cubicBezTo>
                <a:cubicBezTo>
                  <a:pt x="109" y="259"/>
                  <a:pt x="96" y="285"/>
                  <a:pt x="65" y="284"/>
                </a:cubicBezTo>
                <a:lnTo>
                  <a:pt x="0" y="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î$ļiḑé">
            <a:extLst>
              <a:ext uri="{FF2B5EF4-FFF2-40B4-BE49-F238E27FC236}">
                <a16:creationId xmlns:a16="http://schemas.microsoft.com/office/drawing/2014/main" id="{1DC510D8-D46B-4235-92BB-1D93672AC469}"/>
              </a:ext>
            </a:extLst>
          </p:cNvPr>
          <p:cNvSpPr>
            <a:spLocks/>
          </p:cNvSpPr>
          <p:nvPr/>
        </p:nvSpPr>
        <p:spPr bwMode="auto">
          <a:xfrm>
            <a:off x="4816372" y="2675851"/>
            <a:ext cx="157555" cy="380287"/>
          </a:xfrm>
          <a:custGeom>
            <a:avLst/>
            <a:gdLst/>
            <a:ahLst/>
            <a:cxnLst>
              <a:cxn ang="0">
                <a:pos x="100" y="232"/>
              </a:cxn>
              <a:cxn ang="0">
                <a:pos x="81" y="231"/>
              </a:cxn>
              <a:cxn ang="0">
                <a:pos x="60" y="183"/>
              </a:cxn>
              <a:cxn ang="0">
                <a:pos x="47" y="93"/>
              </a:cxn>
              <a:cxn ang="0">
                <a:pos x="43" y="54"/>
              </a:cxn>
              <a:cxn ang="0">
                <a:pos x="43" y="25"/>
              </a:cxn>
              <a:cxn ang="0">
                <a:pos x="58" y="27"/>
              </a:cxn>
              <a:cxn ang="0">
                <a:pos x="51" y="17"/>
              </a:cxn>
              <a:cxn ang="0">
                <a:pos x="36" y="4"/>
              </a:cxn>
              <a:cxn ang="0">
                <a:pos x="18" y="2"/>
              </a:cxn>
              <a:cxn ang="0">
                <a:pos x="9" y="7"/>
              </a:cxn>
              <a:cxn ang="0">
                <a:pos x="0" y="19"/>
              </a:cxn>
              <a:cxn ang="0">
                <a:pos x="65" y="262"/>
              </a:cxn>
              <a:cxn ang="0">
                <a:pos x="65" y="263"/>
              </a:cxn>
              <a:cxn ang="0">
                <a:pos x="65" y="263"/>
              </a:cxn>
              <a:cxn ang="0">
                <a:pos x="71" y="263"/>
              </a:cxn>
              <a:cxn ang="0">
                <a:pos x="71" y="263"/>
              </a:cxn>
              <a:cxn ang="0">
                <a:pos x="73" y="263"/>
              </a:cxn>
              <a:cxn ang="0">
                <a:pos x="75" y="263"/>
              </a:cxn>
              <a:cxn ang="0">
                <a:pos x="76" y="263"/>
              </a:cxn>
              <a:cxn ang="0">
                <a:pos x="77" y="262"/>
              </a:cxn>
              <a:cxn ang="0">
                <a:pos x="78" y="262"/>
              </a:cxn>
              <a:cxn ang="0">
                <a:pos x="80" y="262"/>
              </a:cxn>
              <a:cxn ang="0">
                <a:pos x="81" y="261"/>
              </a:cxn>
              <a:cxn ang="0">
                <a:pos x="83" y="261"/>
              </a:cxn>
              <a:cxn ang="0">
                <a:pos x="83" y="261"/>
              </a:cxn>
              <a:cxn ang="0">
                <a:pos x="109" y="238"/>
              </a:cxn>
              <a:cxn ang="0">
                <a:pos x="106" y="223"/>
              </a:cxn>
              <a:cxn ang="0">
                <a:pos x="100" y="232"/>
              </a:cxn>
            </a:cxnLst>
            <a:rect l="0" t="0" r="r" b="b"/>
            <a:pathLst>
              <a:path w="109" h="263">
                <a:moveTo>
                  <a:pt x="100" y="232"/>
                </a:moveTo>
                <a:cubicBezTo>
                  <a:pt x="100" y="240"/>
                  <a:pt x="84" y="233"/>
                  <a:pt x="81" y="231"/>
                </a:cubicBezTo>
                <a:cubicBezTo>
                  <a:pt x="65" y="221"/>
                  <a:pt x="61" y="200"/>
                  <a:pt x="60" y="183"/>
                </a:cubicBezTo>
                <a:cubicBezTo>
                  <a:pt x="57" y="153"/>
                  <a:pt x="49" y="123"/>
                  <a:pt x="47" y="93"/>
                </a:cubicBezTo>
                <a:cubicBezTo>
                  <a:pt x="46" y="80"/>
                  <a:pt x="45" y="67"/>
                  <a:pt x="43" y="54"/>
                </a:cubicBezTo>
                <a:cubicBezTo>
                  <a:pt x="42" y="46"/>
                  <a:pt x="37" y="32"/>
                  <a:pt x="43" y="25"/>
                </a:cubicBezTo>
                <a:cubicBezTo>
                  <a:pt x="47" y="20"/>
                  <a:pt x="55" y="27"/>
                  <a:pt x="58" y="27"/>
                </a:cubicBezTo>
                <a:cubicBezTo>
                  <a:pt x="56" y="23"/>
                  <a:pt x="53" y="20"/>
                  <a:pt x="51" y="17"/>
                </a:cubicBezTo>
                <a:cubicBezTo>
                  <a:pt x="46" y="11"/>
                  <a:pt x="41" y="7"/>
                  <a:pt x="36" y="4"/>
                </a:cubicBezTo>
                <a:cubicBezTo>
                  <a:pt x="30" y="1"/>
                  <a:pt x="23" y="0"/>
                  <a:pt x="18" y="2"/>
                </a:cubicBezTo>
                <a:cubicBezTo>
                  <a:pt x="16" y="2"/>
                  <a:pt x="13" y="4"/>
                  <a:pt x="9" y="7"/>
                </a:cubicBezTo>
                <a:cubicBezTo>
                  <a:pt x="3" y="12"/>
                  <a:pt x="0" y="19"/>
                  <a:pt x="0" y="19"/>
                </a:cubicBezTo>
                <a:cubicBezTo>
                  <a:pt x="0" y="19"/>
                  <a:pt x="59" y="242"/>
                  <a:pt x="65" y="262"/>
                </a:cubicBezTo>
                <a:cubicBezTo>
                  <a:pt x="65" y="263"/>
                  <a:pt x="65" y="263"/>
                  <a:pt x="65" y="263"/>
                </a:cubicBezTo>
                <a:cubicBezTo>
                  <a:pt x="65" y="263"/>
                  <a:pt x="65" y="263"/>
                  <a:pt x="65" y="263"/>
                </a:cubicBezTo>
                <a:cubicBezTo>
                  <a:pt x="67" y="263"/>
                  <a:pt x="69" y="263"/>
                  <a:pt x="71" y="263"/>
                </a:cubicBezTo>
                <a:cubicBezTo>
                  <a:pt x="71" y="263"/>
                  <a:pt x="71" y="263"/>
                  <a:pt x="71" y="263"/>
                </a:cubicBezTo>
                <a:cubicBezTo>
                  <a:pt x="72" y="263"/>
                  <a:pt x="73" y="263"/>
                  <a:pt x="73" y="263"/>
                </a:cubicBezTo>
                <a:cubicBezTo>
                  <a:pt x="74" y="263"/>
                  <a:pt x="75" y="263"/>
                  <a:pt x="75" y="263"/>
                </a:cubicBezTo>
                <a:cubicBezTo>
                  <a:pt x="76" y="263"/>
                  <a:pt x="76" y="263"/>
                  <a:pt x="76" y="263"/>
                </a:cubicBezTo>
                <a:cubicBezTo>
                  <a:pt x="76" y="262"/>
                  <a:pt x="77" y="262"/>
                  <a:pt x="77" y="262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79" y="262"/>
                  <a:pt x="79" y="262"/>
                  <a:pt x="80" y="262"/>
                </a:cubicBezTo>
                <a:cubicBezTo>
                  <a:pt x="80" y="261"/>
                  <a:pt x="80" y="261"/>
                  <a:pt x="81" y="261"/>
                </a:cubicBezTo>
                <a:cubicBezTo>
                  <a:pt x="81" y="261"/>
                  <a:pt x="82" y="261"/>
                  <a:pt x="83" y="261"/>
                </a:cubicBezTo>
                <a:cubicBezTo>
                  <a:pt x="83" y="261"/>
                  <a:pt x="83" y="261"/>
                  <a:pt x="83" y="261"/>
                </a:cubicBezTo>
                <a:cubicBezTo>
                  <a:pt x="101" y="254"/>
                  <a:pt x="109" y="238"/>
                  <a:pt x="109" y="238"/>
                </a:cubicBezTo>
                <a:cubicBezTo>
                  <a:pt x="109" y="238"/>
                  <a:pt x="108" y="232"/>
                  <a:pt x="106" y="223"/>
                </a:cubicBezTo>
                <a:cubicBezTo>
                  <a:pt x="105" y="223"/>
                  <a:pt x="100" y="229"/>
                  <a:pt x="100" y="232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ïṡļiḑé">
            <a:extLst>
              <a:ext uri="{FF2B5EF4-FFF2-40B4-BE49-F238E27FC236}">
                <a16:creationId xmlns:a16="http://schemas.microsoft.com/office/drawing/2014/main" id="{B99968C9-FE70-4606-9FAF-DE664BBE74CC}"/>
              </a:ext>
            </a:extLst>
          </p:cNvPr>
          <p:cNvSpPr>
            <a:spLocks/>
          </p:cNvSpPr>
          <p:nvPr/>
        </p:nvSpPr>
        <p:spPr bwMode="auto">
          <a:xfrm>
            <a:off x="4903084" y="3015709"/>
            <a:ext cx="78021" cy="51952"/>
          </a:xfrm>
          <a:custGeom>
            <a:avLst/>
            <a:gdLst/>
            <a:ahLst/>
            <a:cxnLst>
              <a:cxn ang="0">
                <a:pos x="1" y="16"/>
              </a:cxn>
              <a:cxn ang="0">
                <a:pos x="24" y="13"/>
              </a:cxn>
              <a:cxn ang="0">
                <a:pos x="49" y="3"/>
              </a:cxn>
              <a:cxn ang="0">
                <a:pos x="54" y="17"/>
              </a:cxn>
              <a:cxn ang="0">
                <a:pos x="0" y="29"/>
              </a:cxn>
              <a:cxn ang="0">
                <a:pos x="1" y="16"/>
              </a:cxn>
            </a:cxnLst>
            <a:rect l="0" t="0" r="r" b="b"/>
            <a:pathLst>
              <a:path w="54" h="36">
                <a:moveTo>
                  <a:pt x="1" y="16"/>
                </a:moveTo>
                <a:cubicBezTo>
                  <a:pt x="1" y="16"/>
                  <a:pt x="13" y="15"/>
                  <a:pt x="24" y="13"/>
                </a:cubicBezTo>
                <a:cubicBezTo>
                  <a:pt x="36" y="10"/>
                  <a:pt x="47" y="5"/>
                  <a:pt x="49" y="3"/>
                </a:cubicBezTo>
                <a:cubicBezTo>
                  <a:pt x="54" y="0"/>
                  <a:pt x="54" y="17"/>
                  <a:pt x="54" y="17"/>
                </a:cubicBezTo>
                <a:cubicBezTo>
                  <a:pt x="54" y="17"/>
                  <a:pt x="34" y="36"/>
                  <a:pt x="0" y="29"/>
                </a:cubicBezTo>
                <a:lnTo>
                  <a:pt x="1" y="1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îśḷïḋe">
            <a:extLst>
              <a:ext uri="{FF2B5EF4-FFF2-40B4-BE49-F238E27FC236}">
                <a16:creationId xmlns:a16="http://schemas.microsoft.com/office/drawing/2014/main" id="{5CF641A1-63D5-4FAC-94F1-15ADE394AC91}"/>
              </a:ext>
            </a:extLst>
          </p:cNvPr>
          <p:cNvSpPr>
            <a:spLocks/>
          </p:cNvSpPr>
          <p:nvPr/>
        </p:nvSpPr>
        <p:spPr bwMode="auto">
          <a:xfrm>
            <a:off x="4516940" y="3046124"/>
            <a:ext cx="76700" cy="18797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68"/>
              </a:cxn>
              <a:cxn ang="0">
                <a:pos x="14" y="100"/>
              </a:cxn>
              <a:cxn ang="0">
                <a:pos x="41" y="130"/>
              </a:cxn>
              <a:cxn ang="0">
                <a:pos x="42" y="106"/>
              </a:cxn>
              <a:cxn ang="0">
                <a:pos x="24" y="74"/>
              </a:cxn>
              <a:cxn ang="0">
                <a:pos x="25" y="44"/>
              </a:cxn>
              <a:cxn ang="0">
                <a:pos x="39" y="59"/>
              </a:cxn>
              <a:cxn ang="0">
                <a:pos x="21" y="2"/>
              </a:cxn>
              <a:cxn ang="0">
                <a:pos x="2" y="0"/>
              </a:cxn>
            </a:cxnLst>
            <a:rect l="0" t="0" r="r" b="b"/>
            <a:pathLst>
              <a:path w="53" h="130">
                <a:moveTo>
                  <a:pt x="2" y="0"/>
                </a:moveTo>
                <a:cubicBezTo>
                  <a:pt x="0" y="68"/>
                  <a:pt x="0" y="68"/>
                  <a:pt x="0" y="68"/>
                </a:cubicBezTo>
                <a:cubicBezTo>
                  <a:pt x="0" y="68"/>
                  <a:pt x="0" y="86"/>
                  <a:pt x="14" y="100"/>
                </a:cubicBezTo>
                <a:cubicBezTo>
                  <a:pt x="27" y="113"/>
                  <a:pt x="38" y="129"/>
                  <a:pt x="41" y="130"/>
                </a:cubicBezTo>
                <a:cubicBezTo>
                  <a:pt x="44" y="130"/>
                  <a:pt x="53" y="128"/>
                  <a:pt x="42" y="106"/>
                </a:cubicBezTo>
                <a:cubicBezTo>
                  <a:pt x="31" y="85"/>
                  <a:pt x="24" y="74"/>
                  <a:pt x="24" y="74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44"/>
                  <a:pt x="28" y="62"/>
                  <a:pt x="39" y="59"/>
                </a:cubicBezTo>
                <a:cubicBezTo>
                  <a:pt x="50" y="55"/>
                  <a:pt x="22" y="21"/>
                  <a:pt x="21" y="2"/>
                </a:cubicBezTo>
                <a:lnTo>
                  <a:pt x="2" y="0"/>
                </a:lnTo>
                <a:close/>
              </a:path>
            </a:pathLst>
          </a:custGeom>
          <a:solidFill>
            <a:srgbClr val="F9DAB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íslïḍê">
            <a:extLst>
              <a:ext uri="{FF2B5EF4-FFF2-40B4-BE49-F238E27FC236}">
                <a16:creationId xmlns:a16="http://schemas.microsoft.com/office/drawing/2014/main" id="{B8BA0721-0766-422A-8C67-BE018D87B3BE}"/>
              </a:ext>
            </a:extLst>
          </p:cNvPr>
          <p:cNvSpPr>
            <a:spLocks/>
          </p:cNvSpPr>
          <p:nvPr/>
        </p:nvSpPr>
        <p:spPr bwMode="auto">
          <a:xfrm>
            <a:off x="4518451" y="3046124"/>
            <a:ext cx="41939" cy="38916"/>
          </a:xfrm>
          <a:custGeom>
            <a:avLst/>
            <a:gdLst/>
            <a:ahLst/>
            <a:cxnLst>
              <a:cxn ang="0">
                <a:pos x="29" y="27"/>
              </a:cxn>
              <a:cxn ang="0">
                <a:pos x="20" y="2"/>
              </a:cxn>
              <a:cxn ang="0">
                <a:pos x="1" y="0"/>
              </a:cxn>
              <a:cxn ang="0">
                <a:pos x="0" y="21"/>
              </a:cxn>
              <a:cxn ang="0">
                <a:pos x="29" y="27"/>
              </a:cxn>
            </a:cxnLst>
            <a:rect l="0" t="0" r="r" b="b"/>
            <a:pathLst>
              <a:path w="29" h="27">
                <a:moveTo>
                  <a:pt x="29" y="27"/>
                </a:moveTo>
                <a:cubicBezTo>
                  <a:pt x="24" y="18"/>
                  <a:pt x="20" y="9"/>
                  <a:pt x="20" y="2"/>
                </a:cubicBezTo>
                <a:cubicBezTo>
                  <a:pt x="1" y="0"/>
                  <a:pt x="1" y="0"/>
                  <a:pt x="1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10" y="23"/>
                  <a:pt x="19" y="26"/>
                  <a:pt x="29" y="27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ïṥlíďé">
            <a:extLst>
              <a:ext uri="{FF2B5EF4-FFF2-40B4-BE49-F238E27FC236}">
                <a16:creationId xmlns:a16="http://schemas.microsoft.com/office/drawing/2014/main" id="{911E25D4-EFDF-4DB7-9E0B-00A48CD479DF}"/>
              </a:ext>
            </a:extLst>
          </p:cNvPr>
          <p:cNvSpPr>
            <a:spLocks/>
          </p:cNvSpPr>
          <p:nvPr/>
        </p:nvSpPr>
        <p:spPr bwMode="auto">
          <a:xfrm>
            <a:off x="4535831" y="3096753"/>
            <a:ext cx="50629" cy="131486"/>
          </a:xfrm>
          <a:custGeom>
            <a:avLst/>
            <a:gdLst/>
            <a:ahLst/>
            <a:cxnLst>
              <a:cxn ang="0">
                <a:pos x="11" y="39"/>
              </a:cxn>
              <a:cxn ang="0">
                <a:pos x="12" y="9"/>
              </a:cxn>
              <a:cxn ang="0">
                <a:pos x="26" y="24"/>
              </a:cxn>
              <a:cxn ang="0">
                <a:pos x="28" y="23"/>
              </a:cxn>
              <a:cxn ang="0">
                <a:pos x="14" y="0"/>
              </a:cxn>
              <a:cxn ang="0">
                <a:pos x="11" y="0"/>
              </a:cxn>
              <a:cxn ang="0">
                <a:pos x="9" y="2"/>
              </a:cxn>
              <a:cxn ang="0">
                <a:pos x="3" y="5"/>
              </a:cxn>
              <a:cxn ang="0">
                <a:pos x="9" y="56"/>
              </a:cxn>
              <a:cxn ang="0">
                <a:pos x="33" y="91"/>
              </a:cxn>
              <a:cxn ang="0">
                <a:pos x="29" y="71"/>
              </a:cxn>
              <a:cxn ang="0">
                <a:pos x="11" y="39"/>
              </a:cxn>
            </a:cxnLst>
            <a:rect l="0" t="0" r="r" b="b"/>
            <a:pathLst>
              <a:path w="35" h="91">
                <a:moveTo>
                  <a:pt x="11" y="39"/>
                </a:move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5" y="27"/>
                  <a:pt x="26" y="24"/>
                </a:cubicBezTo>
                <a:cubicBezTo>
                  <a:pt x="27" y="24"/>
                  <a:pt x="27" y="23"/>
                  <a:pt x="28" y="23"/>
                </a:cubicBezTo>
                <a:cubicBezTo>
                  <a:pt x="22" y="16"/>
                  <a:pt x="18" y="8"/>
                  <a:pt x="14" y="0"/>
                </a:cubicBezTo>
                <a:cubicBezTo>
                  <a:pt x="13" y="0"/>
                  <a:pt x="12" y="0"/>
                  <a:pt x="11" y="0"/>
                </a:cubicBezTo>
                <a:cubicBezTo>
                  <a:pt x="11" y="1"/>
                  <a:pt x="10" y="1"/>
                  <a:pt x="9" y="2"/>
                </a:cubicBezTo>
                <a:cubicBezTo>
                  <a:pt x="7" y="3"/>
                  <a:pt x="5" y="4"/>
                  <a:pt x="3" y="5"/>
                </a:cubicBezTo>
                <a:cubicBezTo>
                  <a:pt x="2" y="23"/>
                  <a:pt x="0" y="40"/>
                  <a:pt x="9" y="56"/>
                </a:cubicBezTo>
                <a:cubicBezTo>
                  <a:pt x="15" y="69"/>
                  <a:pt x="23" y="81"/>
                  <a:pt x="33" y="91"/>
                </a:cubicBezTo>
                <a:cubicBezTo>
                  <a:pt x="35" y="88"/>
                  <a:pt x="35" y="82"/>
                  <a:pt x="29" y="71"/>
                </a:cubicBezTo>
                <a:cubicBezTo>
                  <a:pt x="18" y="50"/>
                  <a:pt x="11" y="39"/>
                  <a:pt x="11" y="39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îṧḻîďe">
            <a:extLst>
              <a:ext uri="{FF2B5EF4-FFF2-40B4-BE49-F238E27FC236}">
                <a16:creationId xmlns:a16="http://schemas.microsoft.com/office/drawing/2014/main" id="{63822664-D773-41D1-9E4C-FE149AC23A70}"/>
              </a:ext>
            </a:extLst>
          </p:cNvPr>
          <p:cNvSpPr>
            <a:spLocks/>
          </p:cNvSpPr>
          <p:nvPr/>
        </p:nvSpPr>
        <p:spPr bwMode="auto">
          <a:xfrm>
            <a:off x="4508250" y="2658470"/>
            <a:ext cx="131674" cy="419392"/>
          </a:xfrm>
          <a:custGeom>
            <a:avLst/>
            <a:gdLst/>
            <a:ahLst/>
            <a:cxnLst>
              <a:cxn ang="0">
                <a:pos x="91" y="26"/>
              </a:cxn>
              <a:cxn ang="0">
                <a:pos x="26" y="43"/>
              </a:cxn>
              <a:cxn ang="0">
                <a:pos x="2" y="270"/>
              </a:cxn>
              <a:cxn ang="0">
                <a:pos x="49" y="284"/>
              </a:cxn>
              <a:cxn ang="0">
                <a:pos x="91" y="26"/>
              </a:cxn>
            </a:cxnLst>
            <a:rect l="0" t="0" r="r" b="b"/>
            <a:pathLst>
              <a:path w="91" h="290">
                <a:moveTo>
                  <a:pt x="91" y="26"/>
                </a:moveTo>
                <a:cubicBezTo>
                  <a:pt x="91" y="26"/>
                  <a:pt x="52" y="0"/>
                  <a:pt x="26" y="43"/>
                </a:cubicBezTo>
                <a:cubicBezTo>
                  <a:pt x="0" y="85"/>
                  <a:pt x="2" y="270"/>
                  <a:pt x="2" y="270"/>
                </a:cubicBezTo>
                <a:cubicBezTo>
                  <a:pt x="2" y="270"/>
                  <a:pt x="19" y="290"/>
                  <a:pt x="49" y="284"/>
                </a:cubicBezTo>
                <a:lnTo>
                  <a:pt x="91" y="2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íṧḻïḋe">
            <a:extLst>
              <a:ext uri="{FF2B5EF4-FFF2-40B4-BE49-F238E27FC236}">
                <a16:creationId xmlns:a16="http://schemas.microsoft.com/office/drawing/2014/main" id="{AB5F151F-3EA1-415C-AA2F-887161EBE0D7}"/>
              </a:ext>
            </a:extLst>
          </p:cNvPr>
          <p:cNvSpPr>
            <a:spLocks/>
          </p:cNvSpPr>
          <p:nvPr/>
        </p:nvSpPr>
        <p:spPr bwMode="auto">
          <a:xfrm>
            <a:off x="4511273" y="2667160"/>
            <a:ext cx="128651" cy="410702"/>
          </a:xfrm>
          <a:custGeom>
            <a:avLst/>
            <a:gdLst/>
            <a:ahLst/>
            <a:cxnLst>
              <a:cxn ang="0">
                <a:pos x="34" y="24"/>
              </a:cxn>
              <a:cxn ang="0">
                <a:pos x="60" y="37"/>
              </a:cxn>
              <a:cxn ang="0">
                <a:pos x="43" y="172"/>
              </a:cxn>
              <a:cxn ang="0">
                <a:pos x="31" y="253"/>
              </a:cxn>
              <a:cxn ang="0">
                <a:pos x="0" y="248"/>
              </a:cxn>
              <a:cxn ang="0">
                <a:pos x="0" y="264"/>
              </a:cxn>
              <a:cxn ang="0">
                <a:pos x="47" y="278"/>
              </a:cxn>
              <a:cxn ang="0">
                <a:pos x="89" y="20"/>
              </a:cxn>
              <a:cxn ang="0">
                <a:pos x="34" y="24"/>
              </a:cxn>
            </a:cxnLst>
            <a:rect l="0" t="0" r="r" b="b"/>
            <a:pathLst>
              <a:path w="89" h="284">
                <a:moveTo>
                  <a:pt x="34" y="24"/>
                </a:moveTo>
                <a:cubicBezTo>
                  <a:pt x="47" y="19"/>
                  <a:pt x="62" y="17"/>
                  <a:pt x="60" y="37"/>
                </a:cubicBezTo>
                <a:cubicBezTo>
                  <a:pt x="55" y="83"/>
                  <a:pt x="45" y="126"/>
                  <a:pt x="43" y="172"/>
                </a:cubicBezTo>
                <a:cubicBezTo>
                  <a:pt x="43" y="191"/>
                  <a:pt x="53" y="240"/>
                  <a:pt x="31" y="253"/>
                </a:cubicBezTo>
                <a:cubicBezTo>
                  <a:pt x="19" y="259"/>
                  <a:pt x="9" y="256"/>
                  <a:pt x="0" y="248"/>
                </a:cubicBezTo>
                <a:cubicBezTo>
                  <a:pt x="0" y="258"/>
                  <a:pt x="0" y="264"/>
                  <a:pt x="0" y="264"/>
                </a:cubicBezTo>
                <a:cubicBezTo>
                  <a:pt x="0" y="264"/>
                  <a:pt x="17" y="284"/>
                  <a:pt x="47" y="278"/>
                </a:cubicBezTo>
                <a:cubicBezTo>
                  <a:pt x="89" y="20"/>
                  <a:pt x="89" y="20"/>
                  <a:pt x="89" y="20"/>
                </a:cubicBezTo>
                <a:cubicBezTo>
                  <a:pt x="89" y="20"/>
                  <a:pt x="59" y="0"/>
                  <a:pt x="34" y="24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ïśḷïḋe">
            <a:extLst>
              <a:ext uri="{FF2B5EF4-FFF2-40B4-BE49-F238E27FC236}">
                <a16:creationId xmlns:a16="http://schemas.microsoft.com/office/drawing/2014/main" id="{B683F80F-4CD2-463B-B79C-C5565052CE48}"/>
              </a:ext>
            </a:extLst>
          </p:cNvPr>
          <p:cNvSpPr>
            <a:spLocks/>
          </p:cNvSpPr>
          <p:nvPr/>
        </p:nvSpPr>
        <p:spPr bwMode="auto">
          <a:xfrm>
            <a:off x="4501072" y="3033090"/>
            <a:ext cx="88224" cy="432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58" y="16"/>
              </a:cxn>
              <a:cxn ang="0">
                <a:pos x="54" y="29"/>
              </a:cxn>
              <a:cxn ang="0">
                <a:pos x="1" y="17"/>
              </a:cxn>
              <a:cxn ang="0">
                <a:pos x="3" y="0"/>
              </a:cxn>
            </a:cxnLst>
            <a:rect l="0" t="0" r="r" b="b"/>
            <a:pathLst>
              <a:path w="61" h="30">
                <a:moveTo>
                  <a:pt x="3" y="0"/>
                </a:moveTo>
                <a:cubicBezTo>
                  <a:pt x="3" y="0"/>
                  <a:pt x="15" y="12"/>
                  <a:pt x="58" y="16"/>
                </a:cubicBezTo>
                <a:cubicBezTo>
                  <a:pt x="58" y="16"/>
                  <a:pt x="61" y="29"/>
                  <a:pt x="54" y="29"/>
                </a:cubicBezTo>
                <a:cubicBezTo>
                  <a:pt x="46" y="30"/>
                  <a:pt x="6" y="30"/>
                  <a:pt x="1" y="17"/>
                </a:cubicBezTo>
                <a:cubicBezTo>
                  <a:pt x="0" y="3"/>
                  <a:pt x="3" y="0"/>
                  <a:pt x="3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íSḻíḓê">
            <a:extLst>
              <a:ext uri="{FF2B5EF4-FFF2-40B4-BE49-F238E27FC236}">
                <a16:creationId xmlns:a16="http://schemas.microsoft.com/office/drawing/2014/main" id="{EEC5F1DA-8231-43F4-90A2-DF2AECE85BBF}"/>
              </a:ext>
            </a:extLst>
          </p:cNvPr>
          <p:cNvSpPr>
            <a:spLocks/>
          </p:cNvSpPr>
          <p:nvPr/>
        </p:nvSpPr>
        <p:spPr bwMode="auto">
          <a:xfrm>
            <a:off x="4596474" y="3118290"/>
            <a:ext cx="331168" cy="633433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61" y="120"/>
              </a:cxn>
              <a:cxn ang="0">
                <a:pos x="55" y="419"/>
              </a:cxn>
              <a:cxn ang="0">
                <a:pos x="102" y="438"/>
              </a:cxn>
              <a:cxn ang="0">
                <a:pos x="104" y="133"/>
              </a:cxn>
              <a:cxn ang="0">
                <a:pos x="134" y="132"/>
              </a:cxn>
              <a:cxn ang="0">
                <a:pos x="151" y="429"/>
              </a:cxn>
              <a:cxn ang="0">
                <a:pos x="185" y="404"/>
              </a:cxn>
              <a:cxn ang="0">
                <a:pos x="207" y="384"/>
              </a:cxn>
              <a:cxn ang="0">
                <a:pos x="175" y="127"/>
              </a:cxn>
              <a:cxn ang="0">
                <a:pos x="212" y="3"/>
              </a:cxn>
              <a:cxn ang="0">
                <a:pos x="13" y="0"/>
              </a:cxn>
            </a:cxnLst>
            <a:rect l="0" t="0" r="r" b="b"/>
            <a:pathLst>
              <a:path w="229" h="438">
                <a:moveTo>
                  <a:pt x="13" y="0"/>
                </a:moveTo>
                <a:cubicBezTo>
                  <a:pt x="13" y="0"/>
                  <a:pt x="0" y="107"/>
                  <a:pt x="61" y="120"/>
                </a:cubicBezTo>
                <a:cubicBezTo>
                  <a:pt x="55" y="419"/>
                  <a:pt x="55" y="419"/>
                  <a:pt x="55" y="419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04" y="133"/>
                  <a:pt x="104" y="133"/>
                  <a:pt x="104" y="133"/>
                </a:cubicBezTo>
                <a:cubicBezTo>
                  <a:pt x="104" y="133"/>
                  <a:pt x="125" y="137"/>
                  <a:pt x="134" y="132"/>
                </a:cubicBezTo>
                <a:cubicBezTo>
                  <a:pt x="151" y="429"/>
                  <a:pt x="151" y="429"/>
                  <a:pt x="151" y="429"/>
                </a:cubicBezTo>
                <a:cubicBezTo>
                  <a:pt x="185" y="404"/>
                  <a:pt x="185" y="404"/>
                  <a:pt x="185" y="404"/>
                </a:cubicBezTo>
                <a:cubicBezTo>
                  <a:pt x="207" y="384"/>
                  <a:pt x="207" y="384"/>
                  <a:pt x="207" y="384"/>
                </a:cubicBezTo>
                <a:cubicBezTo>
                  <a:pt x="175" y="127"/>
                  <a:pt x="175" y="127"/>
                  <a:pt x="175" y="127"/>
                </a:cubicBezTo>
                <a:cubicBezTo>
                  <a:pt x="175" y="127"/>
                  <a:pt x="229" y="96"/>
                  <a:pt x="212" y="3"/>
                </a:cubicBezTo>
                <a:lnTo>
                  <a:pt x="13" y="0"/>
                </a:lnTo>
                <a:close/>
              </a:path>
            </a:pathLst>
          </a:custGeom>
          <a:solidFill>
            <a:srgbClr val="1F465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îŝḷîḋe">
            <a:extLst>
              <a:ext uri="{FF2B5EF4-FFF2-40B4-BE49-F238E27FC236}">
                <a16:creationId xmlns:a16="http://schemas.microsoft.com/office/drawing/2014/main" id="{EA801BC2-9D25-4C81-B5BC-08C3DD81DA84}"/>
              </a:ext>
            </a:extLst>
          </p:cNvPr>
          <p:cNvSpPr>
            <a:spLocks/>
          </p:cNvSpPr>
          <p:nvPr/>
        </p:nvSpPr>
        <p:spPr bwMode="auto">
          <a:xfrm>
            <a:off x="4618199" y="3122637"/>
            <a:ext cx="307933" cy="629089"/>
          </a:xfrm>
          <a:custGeom>
            <a:avLst/>
            <a:gdLst/>
            <a:ahLst/>
            <a:cxnLst>
              <a:cxn ang="0">
                <a:pos x="141" y="153"/>
              </a:cxn>
              <a:cxn ang="0">
                <a:pos x="160" y="131"/>
              </a:cxn>
              <a:cxn ang="0">
                <a:pos x="160" y="124"/>
              </a:cxn>
              <a:cxn ang="0">
                <a:pos x="197" y="0"/>
              </a:cxn>
              <a:cxn ang="0">
                <a:pos x="197" y="6"/>
              </a:cxn>
              <a:cxn ang="0">
                <a:pos x="89" y="109"/>
              </a:cxn>
              <a:cxn ang="0">
                <a:pos x="9" y="69"/>
              </a:cxn>
              <a:cxn ang="0">
                <a:pos x="0" y="60"/>
              </a:cxn>
              <a:cxn ang="0">
                <a:pos x="46" y="117"/>
              </a:cxn>
              <a:cxn ang="0">
                <a:pos x="46" y="127"/>
              </a:cxn>
              <a:cxn ang="0">
                <a:pos x="65" y="146"/>
              </a:cxn>
              <a:cxn ang="0">
                <a:pos x="66" y="154"/>
              </a:cxn>
              <a:cxn ang="0">
                <a:pos x="68" y="164"/>
              </a:cxn>
              <a:cxn ang="0">
                <a:pos x="63" y="426"/>
              </a:cxn>
              <a:cxn ang="0">
                <a:pos x="87" y="435"/>
              </a:cxn>
              <a:cxn ang="0">
                <a:pos x="89" y="130"/>
              </a:cxn>
              <a:cxn ang="0">
                <a:pos x="119" y="129"/>
              </a:cxn>
              <a:cxn ang="0">
                <a:pos x="136" y="426"/>
              </a:cxn>
              <a:cxn ang="0">
                <a:pos x="165" y="405"/>
              </a:cxn>
              <a:cxn ang="0">
                <a:pos x="163" y="394"/>
              </a:cxn>
              <a:cxn ang="0">
                <a:pos x="141" y="153"/>
              </a:cxn>
            </a:cxnLst>
            <a:rect l="0" t="0" r="r" b="b"/>
            <a:pathLst>
              <a:path w="213" h="435">
                <a:moveTo>
                  <a:pt x="141" y="153"/>
                </a:moveTo>
                <a:cubicBezTo>
                  <a:pt x="142" y="140"/>
                  <a:pt x="150" y="133"/>
                  <a:pt x="160" y="131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24"/>
                  <a:pt x="213" y="93"/>
                  <a:pt x="197" y="0"/>
                </a:cubicBezTo>
                <a:cubicBezTo>
                  <a:pt x="197" y="2"/>
                  <a:pt x="197" y="4"/>
                  <a:pt x="197" y="6"/>
                </a:cubicBezTo>
                <a:cubicBezTo>
                  <a:pt x="196" y="63"/>
                  <a:pt x="147" y="110"/>
                  <a:pt x="89" y="109"/>
                </a:cubicBezTo>
                <a:cubicBezTo>
                  <a:pt x="57" y="108"/>
                  <a:pt x="28" y="93"/>
                  <a:pt x="9" y="69"/>
                </a:cubicBezTo>
                <a:cubicBezTo>
                  <a:pt x="6" y="66"/>
                  <a:pt x="3" y="63"/>
                  <a:pt x="0" y="60"/>
                </a:cubicBezTo>
                <a:cubicBezTo>
                  <a:pt x="6" y="86"/>
                  <a:pt x="18" y="111"/>
                  <a:pt x="46" y="117"/>
                </a:cubicBezTo>
                <a:cubicBezTo>
                  <a:pt x="46" y="127"/>
                  <a:pt x="46" y="127"/>
                  <a:pt x="46" y="127"/>
                </a:cubicBezTo>
                <a:cubicBezTo>
                  <a:pt x="56" y="128"/>
                  <a:pt x="64" y="134"/>
                  <a:pt x="65" y="146"/>
                </a:cubicBezTo>
                <a:cubicBezTo>
                  <a:pt x="66" y="148"/>
                  <a:pt x="66" y="151"/>
                  <a:pt x="66" y="154"/>
                </a:cubicBezTo>
                <a:cubicBezTo>
                  <a:pt x="67" y="157"/>
                  <a:pt x="68" y="160"/>
                  <a:pt x="68" y="164"/>
                </a:cubicBezTo>
                <a:cubicBezTo>
                  <a:pt x="66" y="251"/>
                  <a:pt x="65" y="339"/>
                  <a:pt x="63" y="426"/>
                </a:cubicBezTo>
                <a:cubicBezTo>
                  <a:pt x="87" y="435"/>
                  <a:pt x="87" y="435"/>
                  <a:pt x="87" y="435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9" y="130"/>
                  <a:pt x="110" y="134"/>
                  <a:pt x="119" y="129"/>
                </a:cubicBezTo>
                <a:cubicBezTo>
                  <a:pt x="136" y="426"/>
                  <a:pt x="136" y="426"/>
                  <a:pt x="136" y="426"/>
                </a:cubicBezTo>
                <a:cubicBezTo>
                  <a:pt x="165" y="405"/>
                  <a:pt x="165" y="405"/>
                  <a:pt x="165" y="405"/>
                </a:cubicBezTo>
                <a:cubicBezTo>
                  <a:pt x="164" y="402"/>
                  <a:pt x="163" y="398"/>
                  <a:pt x="163" y="394"/>
                </a:cubicBezTo>
                <a:cubicBezTo>
                  <a:pt x="159" y="313"/>
                  <a:pt x="136" y="235"/>
                  <a:pt x="141" y="153"/>
                </a:cubicBezTo>
                <a:close/>
              </a:path>
            </a:pathLst>
          </a:custGeom>
          <a:solidFill>
            <a:srgbClr val="1B324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íṥľïḑê">
            <a:extLst>
              <a:ext uri="{FF2B5EF4-FFF2-40B4-BE49-F238E27FC236}">
                <a16:creationId xmlns:a16="http://schemas.microsoft.com/office/drawing/2014/main" id="{F1CAD776-2917-4A38-9E15-E0937AA8050C}"/>
              </a:ext>
            </a:extLst>
          </p:cNvPr>
          <p:cNvSpPr>
            <a:spLocks/>
          </p:cNvSpPr>
          <p:nvPr/>
        </p:nvSpPr>
        <p:spPr bwMode="auto">
          <a:xfrm>
            <a:off x="4613855" y="3086552"/>
            <a:ext cx="290552" cy="82367"/>
          </a:xfrm>
          <a:custGeom>
            <a:avLst/>
            <a:gdLst/>
            <a:ahLst/>
            <a:cxnLst>
              <a:cxn ang="0">
                <a:pos x="1" y="18"/>
              </a:cxn>
              <a:cxn ang="0">
                <a:pos x="0" y="30"/>
              </a:cxn>
              <a:cxn ang="0">
                <a:pos x="67" y="30"/>
              </a:cxn>
              <a:cxn ang="0">
                <a:pos x="102" y="57"/>
              </a:cxn>
              <a:cxn ang="0">
                <a:pos x="132" y="30"/>
              </a:cxn>
              <a:cxn ang="0">
                <a:pos x="201" y="29"/>
              </a:cxn>
              <a:cxn ang="0">
                <a:pos x="200" y="19"/>
              </a:cxn>
              <a:cxn ang="0">
                <a:pos x="1" y="18"/>
              </a:cxn>
            </a:cxnLst>
            <a:rect l="0" t="0" r="r" b="b"/>
            <a:pathLst>
              <a:path w="201" h="57">
                <a:moveTo>
                  <a:pt x="1" y="18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33" y="27"/>
                  <a:pt x="67" y="30"/>
                </a:cubicBezTo>
                <a:cubicBezTo>
                  <a:pt x="81" y="30"/>
                  <a:pt x="88" y="56"/>
                  <a:pt x="102" y="57"/>
                </a:cubicBezTo>
                <a:cubicBezTo>
                  <a:pt x="116" y="57"/>
                  <a:pt x="118" y="31"/>
                  <a:pt x="132" y="30"/>
                </a:cubicBezTo>
                <a:cubicBezTo>
                  <a:pt x="156" y="29"/>
                  <a:pt x="189" y="35"/>
                  <a:pt x="201" y="29"/>
                </a:cubicBezTo>
                <a:cubicBezTo>
                  <a:pt x="200" y="19"/>
                  <a:pt x="200" y="19"/>
                  <a:pt x="200" y="19"/>
                </a:cubicBezTo>
                <a:cubicBezTo>
                  <a:pt x="200" y="19"/>
                  <a:pt x="88" y="0"/>
                  <a:pt x="1" y="18"/>
                </a:cubicBezTo>
                <a:close/>
              </a:path>
            </a:pathLst>
          </a:custGeom>
          <a:solidFill>
            <a:srgbClr val="1B324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îşľïḑè">
            <a:extLst>
              <a:ext uri="{FF2B5EF4-FFF2-40B4-BE49-F238E27FC236}">
                <a16:creationId xmlns:a16="http://schemas.microsoft.com/office/drawing/2014/main" id="{17C73EA1-0872-412C-B48E-70293AA473AF}"/>
              </a:ext>
            </a:extLst>
          </p:cNvPr>
          <p:cNvSpPr>
            <a:spLocks/>
          </p:cNvSpPr>
          <p:nvPr/>
        </p:nvSpPr>
        <p:spPr bwMode="auto">
          <a:xfrm>
            <a:off x="4586461" y="2661493"/>
            <a:ext cx="341181" cy="461143"/>
          </a:xfrm>
          <a:custGeom>
            <a:avLst/>
            <a:gdLst/>
            <a:ahLst/>
            <a:cxnLst>
              <a:cxn ang="0">
                <a:pos x="26" y="16"/>
              </a:cxn>
              <a:cxn ang="0">
                <a:pos x="179" y="5"/>
              </a:cxn>
              <a:cxn ang="0">
                <a:pos x="199" y="28"/>
              </a:cxn>
              <a:cxn ang="0">
                <a:pos x="224" y="223"/>
              </a:cxn>
              <a:cxn ang="0">
                <a:pos x="219" y="319"/>
              </a:cxn>
              <a:cxn ang="0">
                <a:pos x="20" y="316"/>
              </a:cxn>
              <a:cxn ang="0">
                <a:pos x="26" y="16"/>
              </a:cxn>
            </a:cxnLst>
            <a:rect l="0" t="0" r="r" b="b"/>
            <a:pathLst>
              <a:path w="236" h="319">
                <a:moveTo>
                  <a:pt x="26" y="16"/>
                </a:moveTo>
                <a:cubicBezTo>
                  <a:pt x="26" y="16"/>
                  <a:pt x="60" y="0"/>
                  <a:pt x="179" y="5"/>
                </a:cubicBezTo>
                <a:cubicBezTo>
                  <a:pt x="179" y="5"/>
                  <a:pt x="195" y="10"/>
                  <a:pt x="199" y="28"/>
                </a:cubicBezTo>
                <a:cubicBezTo>
                  <a:pt x="201" y="39"/>
                  <a:pt x="205" y="133"/>
                  <a:pt x="224" y="223"/>
                </a:cubicBezTo>
                <a:cubicBezTo>
                  <a:pt x="236" y="279"/>
                  <a:pt x="219" y="319"/>
                  <a:pt x="219" y="319"/>
                </a:cubicBezTo>
                <a:cubicBezTo>
                  <a:pt x="20" y="316"/>
                  <a:pt x="20" y="316"/>
                  <a:pt x="20" y="316"/>
                </a:cubicBezTo>
                <a:cubicBezTo>
                  <a:pt x="20" y="316"/>
                  <a:pt x="0" y="47"/>
                  <a:pt x="26" y="1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iṡḷiďe">
            <a:extLst>
              <a:ext uri="{FF2B5EF4-FFF2-40B4-BE49-F238E27FC236}">
                <a16:creationId xmlns:a16="http://schemas.microsoft.com/office/drawing/2014/main" id="{56563BD0-60ED-471B-BAAA-D5B46DE75B4C}"/>
              </a:ext>
            </a:extLst>
          </p:cNvPr>
          <p:cNvSpPr>
            <a:spLocks/>
          </p:cNvSpPr>
          <p:nvPr/>
        </p:nvSpPr>
        <p:spPr bwMode="auto">
          <a:xfrm>
            <a:off x="4820716" y="2668671"/>
            <a:ext cx="93891" cy="348549"/>
          </a:xfrm>
          <a:custGeom>
            <a:avLst/>
            <a:gdLst/>
            <a:ahLst/>
            <a:cxnLst>
              <a:cxn ang="0">
                <a:pos x="62" y="218"/>
              </a:cxn>
              <a:cxn ang="0">
                <a:pos x="38" y="23"/>
              </a:cxn>
              <a:cxn ang="0">
                <a:pos x="17" y="0"/>
              </a:cxn>
              <a:cxn ang="0">
                <a:pos x="0" y="0"/>
              </a:cxn>
              <a:cxn ang="0">
                <a:pos x="3" y="21"/>
              </a:cxn>
              <a:cxn ang="0">
                <a:pos x="20" y="32"/>
              </a:cxn>
              <a:cxn ang="0">
                <a:pos x="28" y="53"/>
              </a:cxn>
              <a:cxn ang="0">
                <a:pos x="32" y="99"/>
              </a:cxn>
              <a:cxn ang="0">
                <a:pos x="58" y="218"/>
              </a:cxn>
              <a:cxn ang="0">
                <a:pos x="65" y="241"/>
              </a:cxn>
              <a:cxn ang="0">
                <a:pos x="62" y="218"/>
              </a:cxn>
            </a:cxnLst>
            <a:rect l="0" t="0" r="r" b="b"/>
            <a:pathLst>
              <a:path w="65" h="241">
                <a:moveTo>
                  <a:pt x="62" y="218"/>
                </a:moveTo>
                <a:cubicBezTo>
                  <a:pt x="43" y="128"/>
                  <a:pt x="41" y="34"/>
                  <a:pt x="38" y="23"/>
                </a:cubicBezTo>
                <a:cubicBezTo>
                  <a:pt x="34" y="4"/>
                  <a:pt x="17" y="0"/>
                  <a:pt x="17" y="0"/>
                </a:cubicBezTo>
                <a:cubicBezTo>
                  <a:pt x="11" y="0"/>
                  <a:pt x="6" y="0"/>
                  <a:pt x="0" y="0"/>
                </a:cubicBezTo>
                <a:cubicBezTo>
                  <a:pt x="1" y="7"/>
                  <a:pt x="2" y="14"/>
                  <a:pt x="3" y="21"/>
                </a:cubicBezTo>
                <a:cubicBezTo>
                  <a:pt x="3" y="20"/>
                  <a:pt x="19" y="30"/>
                  <a:pt x="20" y="32"/>
                </a:cubicBezTo>
                <a:cubicBezTo>
                  <a:pt x="25" y="38"/>
                  <a:pt x="27" y="46"/>
                  <a:pt x="28" y="53"/>
                </a:cubicBezTo>
                <a:cubicBezTo>
                  <a:pt x="31" y="68"/>
                  <a:pt x="29" y="84"/>
                  <a:pt x="32" y="99"/>
                </a:cubicBezTo>
                <a:cubicBezTo>
                  <a:pt x="40" y="140"/>
                  <a:pt x="44" y="178"/>
                  <a:pt x="58" y="218"/>
                </a:cubicBezTo>
                <a:cubicBezTo>
                  <a:pt x="60" y="226"/>
                  <a:pt x="63" y="233"/>
                  <a:pt x="65" y="241"/>
                </a:cubicBezTo>
                <a:cubicBezTo>
                  <a:pt x="65" y="233"/>
                  <a:pt x="64" y="226"/>
                  <a:pt x="62" y="218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iSlíḓê">
            <a:extLst>
              <a:ext uri="{FF2B5EF4-FFF2-40B4-BE49-F238E27FC236}">
                <a16:creationId xmlns:a16="http://schemas.microsoft.com/office/drawing/2014/main" id="{906E9FD7-1DC3-40AC-BCCD-7A6AAD14B921}"/>
              </a:ext>
            </a:extLst>
          </p:cNvPr>
          <p:cNvSpPr>
            <a:spLocks/>
          </p:cNvSpPr>
          <p:nvPr/>
        </p:nvSpPr>
        <p:spPr bwMode="auto">
          <a:xfrm>
            <a:off x="4451953" y="3621561"/>
            <a:ext cx="310766" cy="160578"/>
          </a:xfrm>
          <a:custGeom>
            <a:avLst/>
            <a:gdLst/>
            <a:ahLst/>
            <a:cxnLst>
              <a:cxn ang="0">
                <a:pos x="22" y="108"/>
              </a:cxn>
              <a:cxn ang="0">
                <a:pos x="205" y="97"/>
              </a:cxn>
              <a:cxn ang="0">
                <a:pos x="108" y="4"/>
              </a:cxn>
              <a:cxn ang="0">
                <a:pos x="22" y="108"/>
              </a:cxn>
            </a:cxnLst>
            <a:rect l="0" t="0" r="r" b="b"/>
            <a:pathLst>
              <a:path w="215" h="111">
                <a:moveTo>
                  <a:pt x="22" y="108"/>
                </a:moveTo>
                <a:cubicBezTo>
                  <a:pt x="22" y="108"/>
                  <a:pt x="161" y="111"/>
                  <a:pt x="205" y="97"/>
                </a:cubicBezTo>
                <a:cubicBezTo>
                  <a:pt x="205" y="97"/>
                  <a:pt x="215" y="7"/>
                  <a:pt x="108" y="4"/>
                </a:cubicBezTo>
                <a:cubicBezTo>
                  <a:pt x="0" y="0"/>
                  <a:pt x="3" y="101"/>
                  <a:pt x="22" y="108"/>
                </a:cubicBezTo>
                <a:close/>
              </a:path>
            </a:pathLst>
          </a:custGeom>
          <a:solidFill>
            <a:srgbClr val="2A283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îs1ïďe">
            <a:extLst>
              <a:ext uri="{FF2B5EF4-FFF2-40B4-BE49-F238E27FC236}">
                <a16:creationId xmlns:a16="http://schemas.microsoft.com/office/drawing/2014/main" id="{460E4BE4-5C8D-401B-B8BC-6DD57D620C07}"/>
              </a:ext>
            </a:extLst>
          </p:cNvPr>
          <p:cNvSpPr>
            <a:spLocks/>
          </p:cNvSpPr>
          <p:nvPr/>
        </p:nvSpPr>
        <p:spPr bwMode="auto">
          <a:xfrm>
            <a:off x="4475001" y="3624394"/>
            <a:ext cx="247290" cy="136020"/>
          </a:xfrm>
          <a:custGeom>
            <a:avLst/>
            <a:gdLst/>
            <a:ahLst/>
            <a:cxnLst>
              <a:cxn ang="0">
                <a:pos x="171" y="34"/>
              </a:cxn>
              <a:cxn ang="0">
                <a:pos x="92" y="2"/>
              </a:cxn>
              <a:cxn ang="0">
                <a:pos x="0" y="53"/>
              </a:cxn>
              <a:cxn ang="0">
                <a:pos x="171" y="34"/>
              </a:cxn>
            </a:cxnLst>
            <a:rect l="0" t="0" r="r" b="b"/>
            <a:pathLst>
              <a:path w="171" h="94">
                <a:moveTo>
                  <a:pt x="171" y="34"/>
                </a:moveTo>
                <a:cubicBezTo>
                  <a:pt x="157" y="17"/>
                  <a:pt x="133" y="3"/>
                  <a:pt x="92" y="2"/>
                </a:cubicBezTo>
                <a:cubicBezTo>
                  <a:pt x="36" y="0"/>
                  <a:pt x="10" y="26"/>
                  <a:pt x="0" y="53"/>
                </a:cubicBezTo>
                <a:cubicBezTo>
                  <a:pt x="30" y="94"/>
                  <a:pt x="156" y="88"/>
                  <a:pt x="171" y="34"/>
                </a:cubicBezTo>
                <a:close/>
              </a:path>
            </a:pathLst>
          </a:custGeom>
          <a:solidFill>
            <a:srgbClr val="35345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íṧļïḓé">
            <a:extLst>
              <a:ext uri="{FF2B5EF4-FFF2-40B4-BE49-F238E27FC236}">
                <a16:creationId xmlns:a16="http://schemas.microsoft.com/office/drawing/2014/main" id="{C4073AA3-C9A4-432B-86AD-908615FED0FF}"/>
              </a:ext>
            </a:extLst>
          </p:cNvPr>
          <p:cNvSpPr>
            <a:spLocks/>
          </p:cNvSpPr>
          <p:nvPr/>
        </p:nvSpPr>
        <p:spPr bwMode="auto">
          <a:xfrm>
            <a:off x="4529977" y="3653488"/>
            <a:ext cx="41939" cy="23048"/>
          </a:xfrm>
          <a:custGeom>
            <a:avLst/>
            <a:gdLst/>
            <a:ahLst/>
            <a:cxnLst>
              <a:cxn ang="0">
                <a:pos x="29" y="8"/>
              </a:cxn>
              <a:cxn ang="0">
                <a:pos x="14" y="15"/>
              </a:cxn>
              <a:cxn ang="0">
                <a:pos x="0" y="8"/>
              </a:cxn>
              <a:cxn ang="0">
                <a:pos x="15" y="1"/>
              </a:cxn>
              <a:cxn ang="0">
                <a:pos x="29" y="8"/>
              </a:cxn>
            </a:cxnLst>
            <a:rect l="0" t="0" r="r" b="b"/>
            <a:pathLst>
              <a:path w="29" h="16">
                <a:moveTo>
                  <a:pt x="29" y="8"/>
                </a:moveTo>
                <a:cubicBezTo>
                  <a:pt x="29" y="12"/>
                  <a:pt x="22" y="16"/>
                  <a:pt x="14" y="15"/>
                </a:cubicBezTo>
                <a:cubicBezTo>
                  <a:pt x="6" y="15"/>
                  <a:pt x="0" y="12"/>
                  <a:pt x="0" y="8"/>
                </a:cubicBezTo>
                <a:cubicBezTo>
                  <a:pt x="0" y="4"/>
                  <a:pt x="7" y="0"/>
                  <a:pt x="15" y="1"/>
                </a:cubicBezTo>
                <a:cubicBezTo>
                  <a:pt x="22" y="1"/>
                  <a:pt x="29" y="4"/>
                  <a:pt x="29" y="8"/>
                </a:cubicBezTo>
                <a:close/>
              </a:path>
            </a:pathLst>
          </a:custGeom>
          <a:solidFill>
            <a:srgbClr val="48486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îşḷïdè">
            <a:extLst>
              <a:ext uri="{FF2B5EF4-FFF2-40B4-BE49-F238E27FC236}">
                <a16:creationId xmlns:a16="http://schemas.microsoft.com/office/drawing/2014/main" id="{215FE2AC-0198-4F25-9C23-D156958BD6CD}"/>
              </a:ext>
            </a:extLst>
          </p:cNvPr>
          <p:cNvSpPr>
            <a:spLocks/>
          </p:cNvSpPr>
          <p:nvPr/>
        </p:nvSpPr>
        <p:spPr bwMode="auto">
          <a:xfrm>
            <a:off x="4794645" y="3621561"/>
            <a:ext cx="310766" cy="160578"/>
          </a:xfrm>
          <a:custGeom>
            <a:avLst/>
            <a:gdLst/>
            <a:ahLst/>
            <a:cxnLst>
              <a:cxn ang="0">
                <a:pos x="194" y="108"/>
              </a:cxn>
              <a:cxn ang="0">
                <a:pos x="10" y="97"/>
              </a:cxn>
              <a:cxn ang="0">
                <a:pos x="108" y="4"/>
              </a:cxn>
              <a:cxn ang="0">
                <a:pos x="194" y="108"/>
              </a:cxn>
            </a:cxnLst>
            <a:rect l="0" t="0" r="r" b="b"/>
            <a:pathLst>
              <a:path w="215" h="111">
                <a:moveTo>
                  <a:pt x="194" y="108"/>
                </a:moveTo>
                <a:cubicBezTo>
                  <a:pt x="194" y="108"/>
                  <a:pt x="55" y="111"/>
                  <a:pt x="10" y="97"/>
                </a:cubicBezTo>
                <a:cubicBezTo>
                  <a:pt x="10" y="97"/>
                  <a:pt x="0" y="7"/>
                  <a:pt x="108" y="4"/>
                </a:cubicBezTo>
                <a:cubicBezTo>
                  <a:pt x="215" y="0"/>
                  <a:pt x="213" y="101"/>
                  <a:pt x="194" y="108"/>
                </a:cubicBezTo>
                <a:close/>
              </a:path>
            </a:pathLst>
          </a:custGeom>
          <a:solidFill>
            <a:srgbClr val="2A283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îŝļíḋè">
            <a:extLst>
              <a:ext uri="{FF2B5EF4-FFF2-40B4-BE49-F238E27FC236}">
                <a16:creationId xmlns:a16="http://schemas.microsoft.com/office/drawing/2014/main" id="{51F755E7-5E89-4371-B319-CCDC99302284}"/>
              </a:ext>
            </a:extLst>
          </p:cNvPr>
          <p:cNvSpPr>
            <a:spLocks/>
          </p:cNvSpPr>
          <p:nvPr/>
        </p:nvSpPr>
        <p:spPr bwMode="auto">
          <a:xfrm>
            <a:off x="4836586" y="3624394"/>
            <a:ext cx="245779" cy="13602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79" y="2"/>
              </a:cxn>
              <a:cxn ang="0">
                <a:pos x="170" y="53"/>
              </a:cxn>
              <a:cxn ang="0">
                <a:pos x="0" y="34"/>
              </a:cxn>
            </a:cxnLst>
            <a:rect l="0" t="0" r="r" b="b"/>
            <a:pathLst>
              <a:path w="170" h="94">
                <a:moveTo>
                  <a:pt x="0" y="34"/>
                </a:moveTo>
                <a:cubicBezTo>
                  <a:pt x="14" y="17"/>
                  <a:pt x="37" y="3"/>
                  <a:pt x="79" y="2"/>
                </a:cubicBezTo>
                <a:cubicBezTo>
                  <a:pt x="134" y="0"/>
                  <a:pt x="161" y="26"/>
                  <a:pt x="170" y="53"/>
                </a:cubicBezTo>
                <a:cubicBezTo>
                  <a:pt x="140" y="94"/>
                  <a:pt x="14" y="88"/>
                  <a:pt x="0" y="34"/>
                </a:cubicBezTo>
                <a:close/>
              </a:path>
            </a:pathLst>
          </a:custGeom>
          <a:solidFill>
            <a:srgbClr val="35345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iṩḷîḑe">
            <a:extLst>
              <a:ext uri="{FF2B5EF4-FFF2-40B4-BE49-F238E27FC236}">
                <a16:creationId xmlns:a16="http://schemas.microsoft.com/office/drawing/2014/main" id="{16B99706-6A78-49BD-90BD-94DFC8B3B64A}"/>
              </a:ext>
            </a:extLst>
          </p:cNvPr>
          <p:cNvSpPr>
            <a:spLocks/>
          </p:cNvSpPr>
          <p:nvPr/>
        </p:nvSpPr>
        <p:spPr bwMode="auto">
          <a:xfrm>
            <a:off x="4986962" y="3653488"/>
            <a:ext cx="40428" cy="2304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4" y="15"/>
              </a:cxn>
              <a:cxn ang="0">
                <a:pos x="28" y="8"/>
              </a:cxn>
              <a:cxn ang="0">
                <a:pos x="14" y="1"/>
              </a:cxn>
              <a:cxn ang="0">
                <a:pos x="0" y="8"/>
              </a:cxn>
            </a:cxnLst>
            <a:rect l="0" t="0" r="r" b="b"/>
            <a:pathLst>
              <a:path w="28" h="16">
                <a:moveTo>
                  <a:pt x="0" y="8"/>
                </a:moveTo>
                <a:cubicBezTo>
                  <a:pt x="0" y="12"/>
                  <a:pt x="6" y="16"/>
                  <a:pt x="14" y="15"/>
                </a:cubicBezTo>
                <a:cubicBezTo>
                  <a:pt x="22" y="15"/>
                  <a:pt x="28" y="12"/>
                  <a:pt x="28" y="8"/>
                </a:cubicBezTo>
                <a:cubicBezTo>
                  <a:pt x="28" y="4"/>
                  <a:pt x="22" y="0"/>
                  <a:pt x="14" y="1"/>
                </a:cubicBezTo>
                <a:cubicBezTo>
                  <a:pt x="6" y="1"/>
                  <a:pt x="0" y="4"/>
                  <a:pt x="0" y="8"/>
                </a:cubicBezTo>
                <a:close/>
              </a:path>
            </a:pathLst>
          </a:custGeom>
          <a:solidFill>
            <a:srgbClr val="48486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ïSḷíḋè">
            <a:extLst>
              <a:ext uri="{FF2B5EF4-FFF2-40B4-BE49-F238E27FC236}">
                <a16:creationId xmlns:a16="http://schemas.microsoft.com/office/drawing/2014/main" id="{A255867A-578E-41E6-8F8B-0190D658CE97}"/>
              </a:ext>
            </a:extLst>
          </p:cNvPr>
          <p:cNvSpPr>
            <a:spLocks/>
          </p:cNvSpPr>
          <p:nvPr/>
        </p:nvSpPr>
        <p:spPr bwMode="auto">
          <a:xfrm>
            <a:off x="4612342" y="2597829"/>
            <a:ext cx="111460" cy="124306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" y="60"/>
              </a:cxn>
              <a:cxn ang="0">
                <a:pos x="30" y="81"/>
              </a:cxn>
              <a:cxn ang="0">
                <a:pos x="76" y="72"/>
              </a:cxn>
              <a:cxn ang="0">
                <a:pos x="77" y="54"/>
              </a:cxn>
              <a:cxn ang="0">
                <a:pos x="7" y="0"/>
              </a:cxn>
            </a:cxnLst>
            <a:rect l="0" t="0" r="r" b="b"/>
            <a:pathLst>
              <a:path w="77" h="86">
                <a:moveTo>
                  <a:pt x="7" y="0"/>
                </a:moveTo>
                <a:cubicBezTo>
                  <a:pt x="7" y="0"/>
                  <a:pt x="0" y="51"/>
                  <a:pt x="3" y="60"/>
                </a:cubicBezTo>
                <a:cubicBezTo>
                  <a:pt x="6" y="70"/>
                  <a:pt x="16" y="79"/>
                  <a:pt x="30" y="81"/>
                </a:cubicBezTo>
                <a:cubicBezTo>
                  <a:pt x="63" y="86"/>
                  <a:pt x="76" y="72"/>
                  <a:pt x="76" y="72"/>
                </a:cubicBezTo>
                <a:cubicBezTo>
                  <a:pt x="77" y="54"/>
                  <a:pt x="77" y="54"/>
                  <a:pt x="77" y="54"/>
                </a:cubicBezTo>
                <a:lnTo>
                  <a:pt x="7" y="0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îṧ1íḑé">
            <a:extLst>
              <a:ext uri="{FF2B5EF4-FFF2-40B4-BE49-F238E27FC236}">
                <a16:creationId xmlns:a16="http://schemas.microsoft.com/office/drawing/2014/main" id="{A9C3CBFA-4ECA-45D0-8AE1-96462F3CCDA6}"/>
              </a:ext>
            </a:extLst>
          </p:cNvPr>
          <p:cNvSpPr>
            <a:spLocks/>
          </p:cNvSpPr>
          <p:nvPr/>
        </p:nvSpPr>
        <p:spPr bwMode="auto">
          <a:xfrm>
            <a:off x="4606675" y="2578936"/>
            <a:ext cx="115616" cy="125817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" y="61"/>
              </a:cxn>
              <a:cxn ang="0">
                <a:pos x="30" y="82"/>
              </a:cxn>
              <a:cxn ang="0">
                <a:pos x="73" y="84"/>
              </a:cxn>
              <a:cxn ang="0">
                <a:pos x="80" y="49"/>
              </a:cxn>
              <a:cxn ang="0">
                <a:pos x="7" y="0"/>
              </a:cxn>
            </a:cxnLst>
            <a:rect l="0" t="0" r="r" b="b"/>
            <a:pathLst>
              <a:path w="80" h="87">
                <a:moveTo>
                  <a:pt x="7" y="0"/>
                </a:moveTo>
                <a:cubicBezTo>
                  <a:pt x="7" y="0"/>
                  <a:pt x="0" y="52"/>
                  <a:pt x="3" y="61"/>
                </a:cubicBezTo>
                <a:cubicBezTo>
                  <a:pt x="6" y="71"/>
                  <a:pt x="16" y="80"/>
                  <a:pt x="30" y="82"/>
                </a:cubicBezTo>
                <a:cubicBezTo>
                  <a:pt x="63" y="87"/>
                  <a:pt x="73" y="84"/>
                  <a:pt x="73" y="84"/>
                </a:cubicBezTo>
                <a:cubicBezTo>
                  <a:pt x="80" y="49"/>
                  <a:pt x="80" y="49"/>
                  <a:pt x="80" y="49"/>
                </a:cubicBezTo>
                <a:lnTo>
                  <a:pt x="7" y="0"/>
                </a:lnTo>
                <a:close/>
              </a:path>
            </a:pathLst>
          </a:cu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ïśḷiḑê">
            <a:extLst>
              <a:ext uri="{FF2B5EF4-FFF2-40B4-BE49-F238E27FC236}">
                <a16:creationId xmlns:a16="http://schemas.microsoft.com/office/drawing/2014/main" id="{168473B6-2522-4C9B-B042-B9DF6057E95B}"/>
              </a:ext>
            </a:extLst>
          </p:cNvPr>
          <p:cNvSpPr>
            <a:spLocks/>
          </p:cNvSpPr>
          <p:nvPr/>
        </p:nvSpPr>
        <p:spPr bwMode="auto">
          <a:xfrm>
            <a:off x="4765743" y="2606518"/>
            <a:ext cx="112783" cy="95402"/>
          </a:xfrm>
          <a:custGeom>
            <a:avLst/>
            <a:gdLst/>
            <a:ahLst/>
            <a:cxnLst>
              <a:cxn ang="0">
                <a:pos x="78" y="0"/>
              </a:cxn>
              <a:cxn ang="0">
                <a:pos x="72" y="46"/>
              </a:cxn>
              <a:cxn ang="0">
                <a:pos x="0" y="66"/>
              </a:cxn>
              <a:cxn ang="0">
                <a:pos x="2" y="14"/>
              </a:cxn>
              <a:cxn ang="0">
                <a:pos x="78" y="0"/>
              </a:cxn>
            </a:cxnLst>
            <a:rect l="0" t="0" r="r" b="b"/>
            <a:pathLst>
              <a:path w="78" h="66">
                <a:moveTo>
                  <a:pt x="78" y="0"/>
                </a:moveTo>
                <a:cubicBezTo>
                  <a:pt x="78" y="0"/>
                  <a:pt x="75" y="42"/>
                  <a:pt x="72" y="46"/>
                </a:cubicBezTo>
                <a:cubicBezTo>
                  <a:pt x="69" y="51"/>
                  <a:pt x="66" y="65"/>
                  <a:pt x="0" y="66"/>
                </a:cubicBezTo>
                <a:cubicBezTo>
                  <a:pt x="2" y="14"/>
                  <a:pt x="2" y="14"/>
                  <a:pt x="2" y="14"/>
                </a:cubicBezTo>
                <a:lnTo>
                  <a:pt x="78" y="0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ísḻïḑe">
            <a:extLst>
              <a:ext uri="{FF2B5EF4-FFF2-40B4-BE49-F238E27FC236}">
                <a16:creationId xmlns:a16="http://schemas.microsoft.com/office/drawing/2014/main" id="{1A44CC34-4476-4CA9-A30A-FDE33DA1E7F1}"/>
              </a:ext>
            </a:extLst>
          </p:cNvPr>
          <p:cNvSpPr>
            <a:spLocks/>
          </p:cNvSpPr>
          <p:nvPr/>
        </p:nvSpPr>
        <p:spPr bwMode="auto">
          <a:xfrm>
            <a:off x="4772920" y="2593483"/>
            <a:ext cx="112783" cy="96915"/>
          </a:xfrm>
          <a:custGeom>
            <a:avLst/>
            <a:gdLst/>
            <a:ahLst/>
            <a:cxnLst>
              <a:cxn ang="0">
                <a:pos x="78" y="0"/>
              </a:cxn>
              <a:cxn ang="0">
                <a:pos x="72" y="46"/>
              </a:cxn>
              <a:cxn ang="0">
                <a:pos x="0" y="67"/>
              </a:cxn>
              <a:cxn ang="0">
                <a:pos x="13" y="14"/>
              </a:cxn>
              <a:cxn ang="0">
                <a:pos x="78" y="0"/>
              </a:cxn>
            </a:cxnLst>
            <a:rect l="0" t="0" r="r" b="b"/>
            <a:pathLst>
              <a:path w="78" h="67">
                <a:moveTo>
                  <a:pt x="78" y="0"/>
                </a:moveTo>
                <a:cubicBezTo>
                  <a:pt x="78" y="0"/>
                  <a:pt x="75" y="42"/>
                  <a:pt x="72" y="46"/>
                </a:cubicBezTo>
                <a:cubicBezTo>
                  <a:pt x="69" y="51"/>
                  <a:pt x="65" y="65"/>
                  <a:pt x="0" y="67"/>
                </a:cubicBezTo>
                <a:cubicBezTo>
                  <a:pt x="13" y="14"/>
                  <a:pt x="13" y="14"/>
                  <a:pt x="13" y="14"/>
                </a:cubicBezTo>
                <a:lnTo>
                  <a:pt x="78" y="0"/>
                </a:lnTo>
                <a:close/>
              </a:path>
            </a:pathLst>
          </a:cu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í$ḻïḓé">
            <a:extLst>
              <a:ext uri="{FF2B5EF4-FFF2-40B4-BE49-F238E27FC236}">
                <a16:creationId xmlns:a16="http://schemas.microsoft.com/office/drawing/2014/main" id="{0F3F70F5-E557-4DCB-A878-9888DCA51D77}"/>
              </a:ext>
            </a:extLst>
          </p:cNvPr>
          <p:cNvSpPr>
            <a:spLocks/>
          </p:cNvSpPr>
          <p:nvPr/>
        </p:nvSpPr>
        <p:spPr bwMode="auto">
          <a:xfrm>
            <a:off x="4612342" y="2584793"/>
            <a:ext cx="118639" cy="104092"/>
          </a:xfrm>
          <a:custGeom>
            <a:avLst/>
            <a:gdLst/>
            <a:ahLst/>
            <a:cxnLst>
              <a:cxn ang="0">
                <a:pos x="2" y="15"/>
              </a:cxn>
              <a:cxn ang="0">
                <a:pos x="1" y="10"/>
              </a:cxn>
              <a:cxn ang="0">
                <a:pos x="6" y="1"/>
              </a:cxn>
              <a:cxn ang="0">
                <a:pos x="21" y="10"/>
              </a:cxn>
              <a:cxn ang="0">
                <a:pos x="48" y="28"/>
              </a:cxn>
              <a:cxn ang="0">
                <a:pos x="73" y="47"/>
              </a:cxn>
              <a:cxn ang="0">
                <a:pos x="73" y="70"/>
              </a:cxn>
              <a:cxn ang="0">
                <a:pos x="58" y="53"/>
              </a:cxn>
              <a:cxn ang="0">
                <a:pos x="45" y="45"/>
              </a:cxn>
              <a:cxn ang="0">
                <a:pos x="30" y="37"/>
              </a:cxn>
              <a:cxn ang="0">
                <a:pos x="9" y="22"/>
              </a:cxn>
              <a:cxn ang="0">
                <a:pos x="2" y="15"/>
              </a:cxn>
            </a:cxnLst>
            <a:rect l="0" t="0" r="r" b="b"/>
            <a:pathLst>
              <a:path w="82" h="72">
                <a:moveTo>
                  <a:pt x="2" y="15"/>
                </a:moveTo>
                <a:cubicBezTo>
                  <a:pt x="1" y="14"/>
                  <a:pt x="1" y="12"/>
                  <a:pt x="1" y="10"/>
                </a:cubicBezTo>
                <a:cubicBezTo>
                  <a:pt x="0" y="6"/>
                  <a:pt x="0" y="0"/>
                  <a:pt x="6" y="1"/>
                </a:cubicBezTo>
                <a:cubicBezTo>
                  <a:pt x="11" y="2"/>
                  <a:pt x="16" y="7"/>
                  <a:pt x="21" y="10"/>
                </a:cubicBezTo>
                <a:cubicBezTo>
                  <a:pt x="30" y="15"/>
                  <a:pt x="40" y="21"/>
                  <a:pt x="48" y="28"/>
                </a:cubicBezTo>
                <a:cubicBezTo>
                  <a:pt x="56" y="35"/>
                  <a:pt x="66" y="39"/>
                  <a:pt x="73" y="47"/>
                </a:cubicBezTo>
                <a:cubicBezTo>
                  <a:pt x="75" y="49"/>
                  <a:pt x="82" y="69"/>
                  <a:pt x="73" y="70"/>
                </a:cubicBezTo>
                <a:cubicBezTo>
                  <a:pt x="62" y="72"/>
                  <a:pt x="66" y="57"/>
                  <a:pt x="58" y="53"/>
                </a:cubicBezTo>
                <a:cubicBezTo>
                  <a:pt x="53" y="50"/>
                  <a:pt x="50" y="48"/>
                  <a:pt x="45" y="45"/>
                </a:cubicBezTo>
                <a:cubicBezTo>
                  <a:pt x="41" y="42"/>
                  <a:pt x="35" y="40"/>
                  <a:pt x="30" y="37"/>
                </a:cubicBezTo>
                <a:cubicBezTo>
                  <a:pt x="23" y="31"/>
                  <a:pt x="16" y="26"/>
                  <a:pt x="9" y="22"/>
                </a:cubicBezTo>
                <a:cubicBezTo>
                  <a:pt x="6" y="20"/>
                  <a:pt x="4" y="18"/>
                  <a:pt x="2" y="15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íṣlídé">
            <a:extLst>
              <a:ext uri="{FF2B5EF4-FFF2-40B4-BE49-F238E27FC236}">
                <a16:creationId xmlns:a16="http://schemas.microsoft.com/office/drawing/2014/main" id="{D2E1A90A-3A91-422B-9C8C-F5A2E1E8169E}"/>
              </a:ext>
            </a:extLst>
          </p:cNvPr>
          <p:cNvSpPr>
            <a:spLocks/>
          </p:cNvSpPr>
          <p:nvPr/>
        </p:nvSpPr>
        <p:spPr bwMode="auto">
          <a:xfrm>
            <a:off x="4774433" y="2606518"/>
            <a:ext cx="109759" cy="63476"/>
          </a:xfrm>
          <a:custGeom>
            <a:avLst/>
            <a:gdLst/>
            <a:ahLst/>
            <a:cxnLst>
              <a:cxn ang="0">
                <a:pos x="70" y="1"/>
              </a:cxn>
              <a:cxn ang="0">
                <a:pos x="48" y="9"/>
              </a:cxn>
              <a:cxn ang="0">
                <a:pos x="25" y="15"/>
              </a:cxn>
              <a:cxn ang="0">
                <a:pos x="4" y="34"/>
              </a:cxn>
              <a:cxn ang="0">
                <a:pos x="0" y="44"/>
              </a:cxn>
              <a:cxn ang="0">
                <a:pos x="24" y="30"/>
              </a:cxn>
              <a:cxn ang="0">
                <a:pos x="63" y="17"/>
              </a:cxn>
              <a:cxn ang="0">
                <a:pos x="76" y="5"/>
              </a:cxn>
              <a:cxn ang="0">
                <a:pos x="70" y="1"/>
              </a:cxn>
            </a:cxnLst>
            <a:rect l="0" t="0" r="r" b="b"/>
            <a:pathLst>
              <a:path w="76" h="44">
                <a:moveTo>
                  <a:pt x="70" y="1"/>
                </a:moveTo>
                <a:cubicBezTo>
                  <a:pt x="62" y="0"/>
                  <a:pt x="54" y="5"/>
                  <a:pt x="48" y="9"/>
                </a:cubicBezTo>
                <a:cubicBezTo>
                  <a:pt x="40" y="13"/>
                  <a:pt x="33" y="14"/>
                  <a:pt x="25" y="15"/>
                </a:cubicBezTo>
                <a:cubicBezTo>
                  <a:pt x="16" y="17"/>
                  <a:pt x="8" y="25"/>
                  <a:pt x="4" y="34"/>
                </a:cubicBezTo>
                <a:cubicBezTo>
                  <a:pt x="3" y="37"/>
                  <a:pt x="2" y="41"/>
                  <a:pt x="0" y="44"/>
                </a:cubicBezTo>
                <a:cubicBezTo>
                  <a:pt x="9" y="42"/>
                  <a:pt x="17" y="35"/>
                  <a:pt x="24" y="30"/>
                </a:cubicBezTo>
                <a:cubicBezTo>
                  <a:pt x="36" y="23"/>
                  <a:pt x="49" y="17"/>
                  <a:pt x="63" y="17"/>
                </a:cubicBezTo>
                <a:cubicBezTo>
                  <a:pt x="70" y="16"/>
                  <a:pt x="76" y="14"/>
                  <a:pt x="76" y="5"/>
                </a:cubicBezTo>
                <a:cubicBezTo>
                  <a:pt x="75" y="0"/>
                  <a:pt x="76" y="2"/>
                  <a:pt x="70" y="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ïsļiḋè">
            <a:extLst>
              <a:ext uri="{FF2B5EF4-FFF2-40B4-BE49-F238E27FC236}">
                <a16:creationId xmlns:a16="http://schemas.microsoft.com/office/drawing/2014/main" id="{A4CB686D-550F-4A57-807B-16316C7E64E3}"/>
              </a:ext>
            </a:extLst>
          </p:cNvPr>
          <p:cNvSpPr>
            <a:spLocks/>
          </p:cNvSpPr>
          <p:nvPr/>
        </p:nvSpPr>
        <p:spPr bwMode="auto">
          <a:xfrm>
            <a:off x="4655794" y="2687374"/>
            <a:ext cx="193827" cy="433939"/>
          </a:xfrm>
          <a:custGeom>
            <a:avLst/>
            <a:gdLst/>
            <a:ahLst/>
            <a:cxnLst>
              <a:cxn ang="0">
                <a:pos x="291" y="0"/>
              </a:cxn>
              <a:cxn ang="0">
                <a:pos x="0" y="1677"/>
              </a:cxn>
              <a:cxn ang="0">
                <a:pos x="352" y="2289"/>
              </a:cxn>
              <a:cxn ang="0">
                <a:pos x="758" y="2297"/>
              </a:cxn>
              <a:cxn ang="0">
                <a:pos x="1026" y="1761"/>
              </a:cxn>
              <a:cxn ang="0">
                <a:pos x="605" y="0"/>
              </a:cxn>
              <a:cxn ang="0">
                <a:pos x="291" y="0"/>
              </a:cxn>
            </a:cxnLst>
            <a:rect l="0" t="0" r="r" b="b"/>
            <a:pathLst>
              <a:path w="1026" h="2297">
                <a:moveTo>
                  <a:pt x="291" y="0"/>
                </a:moveTo>
                <a:lnTo>
                  <a:pt x="0" y="1677"/>
                </a:lnTo>
                <a:lnTo>
                  <a:pt x="352" y="2289"/>
                </a:lnTo>
                <a:lnTo>
                  <a:pt x="758" y="2297"/>
                </a:lnTo>
                <a:lnTo>
                  <a:pt x="1026" y="1761"/>
                </a:lnTo>
                <a:lnTo>
                  <a:pt x="605" y="0"/>
                </a:lnTo>
                <a:lnTo>
                  <a:pt x="291" y="0"/>
                </a:lnTo>
                <a:close/>
              </a:path>
            </a:pathLst>
          </a:custGeom>
          <a:solidFill>
            <a:srgbClr val="DDDAD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íṡ1ïḑê">
            <a:extLst>
              <a:ext uri="{FF2B5EF4-FFF2-40B4-BE49-F238E27FC236}">
                <a16:creationId xmlns:a16="http://schemas.microsoft.com/office/drawing/2014/main" id="{7B521C08-0181-421F-874A-49153640ED2A}"/>
              </a:ext>
            </a:extLst>
          </p:cNvPr>
          <p:cNvSpPr>
            <a:spLocks/>
          </p:cNvSpPr>
          <p:nvPr/>
        </p:nvSpPr>
        <p:spPr bwMode="auto">
          <a:xfrm>
            <a:off x="4670339" y="2687374"/>
            <a:ext cx="166245" cy="461331"/>
          </a:xfrm>
          <a:custGeom>
            <a:avLst/>
            <a:gdLst/>
            <a:ahLst/>
            <a:cxnLst>
              <a:cxn ang="0">
                <a:pos x="34" y="1"/>
              </a:cxn>
              <a:cxn ang="0">
                <a:pos x="0" y="222"/>
              </a:cxn>
              <a:cxn ang="0">
                <a:pos x="64" y="319"/>
              </a:cxn>
              <a:cxn ang="0">
                <a:pos x="115" y="232"/>
              </a:cxn>
              <a:cxn ang="0">
                <a:pos x="57" y="0"/>
              </a:cxn>
              <a:cxn ang="0">
                <a:pos x="34" y="1"/>
              </a:cxn>
            </a:cxnLst>
            <a:rect l="0" t="0" r="r" b="b"/>
            <a:pathLst>
              <a:path w="115" h="319">
                <a:moveTo>
                  <a:pt x="34" y="1"/>
                </a:moveTo>
                <a:cubicBezTo>
                  <a:pt x="34" y="1"/>
                  <a:pt x="11" y="116"/>
                  <a:pt x="0" y="222"/>
                </a:cubicBezTo>
                <a:cubicBezTo>
                  <a:pt x="64" y="319"/>
                  <a:pt x="64" y="319"/>
                  <a:pt x="64" y="319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2"/>
                  <a:pt x="96" y="108"/>
                  <a:pt x="57" y="0"/>
                </a:cubicBezTo>
                <a:lnTo>
                  <a:pt x="34" y="1"/>
                </a:lnTo>
                <a:close/>
              </a:path>
            </a:pathLst>
          </a:custGeom>
          <a:solidFill>
            <a:srgbClr val="9D9D9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îSḷïḋè">
            <a:extLst>
              <a:ext uri="{FF2B5EF4-FFF2-40B4-BE49-F238E27FC236}">
                <a16:creationId xmlns:a16="http://schemas.microsoft.com/office/drawing/2014/main" id="{20563F88-2775-4472-A09F-1776568DF99A}"/>
              </a:ext>
            </a:extLst>
          </p:cNvPr>
          <p:cNvSpPr>
            <a:spLocks/>
          </p:cNvSpPr>
          <p:nvPr/>
        </p:nvSpPr>
        <p:spPr bwMode="auto">
          <a:xfrm>
            <a:off x="4742505" y="2687374"/>
            <a:ext cx="94079" cy="461331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" y="1"/>
              </a:cxn>
              <a:cxn ang="0">
                <a:pos x="0" y="2"/>
              </a:cxn>
              <a:cxn ang="0">
                <a:pos x="14" y="319"/>
              </a:cxn>
              <a:cxn ang="0">
                <a:pos x="65" y="232"/>
              </a:cxn>
              <a:cxn ang="0">
                <a:pos x="7" y="0"/>
              </a:cxn>
            </a:cxnLst>
            <a:rect l="0" t="0" r="r" b="b"/>
            <a:pathLst>
              <a:path w="65" h="319">
                <a:moveTo>
                  <a:pt x="7" y="0"/>
                </a:moveTo>
                <a:cubicBezTo>
                  <a:pt x="3" y="1"/>
                  <a:pt x="3" y="1"/>
                  <a:pt x="3" y="1"/>
                </a:cubicBezTo>
                <a:cubicBezTo>
                  <a:pt x="0" y="2"/>
                  <a:pt x="0" y="2"/>
                  <a:pt x="0" y="2"/>
                </a:cubicBezTo>
                <a:cubicBezTo>
                  <a:pt x="14" y="319"/>
                  <a:pt x="14" y="319"/>
                  <a:pt x="14" y="319"/>
                </a:cubicBezTo>
                <a:cubicBezTo>
                  <a:pt x="65" y="232"/>
                  <a:pt x="65" y="232"/>
                  <a:pt x="65" y="232"/>
                </a:cubicBezTo>
                <a:cubicBezTo>
                  <a:pt x="65" y="232"/>
                  <a:pt x="46" y="108"/>
                  <a:pt x="7" y="0"/>
                </a:cubicBezTo>
                <a:close/>
              </a:path>
            </a:pathLst>
          </a:custGeom>
          <a:solidFill>
            <a:srgbClr val="8C8C8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íšľîde">
            <a:extLst>
              <a:ext uri="{FF2B5EF4-FFF2-40B4-BE49-F238E27FC236}">
                <a16:creationId xmlns:a16="http://schemas.microsoft.com/office/drawing/2014/main" id="{334835AB-FAF2-42C5-BD54-257DD66CDC5A}"/>
              </a:ext>
            </a:extLst>
          </p:cNvPr>
          <p:cNvSpPr>
            <a:spLocks/>
          </p:cNvSpPr>
          <p:nvPr/>
        </p:nvSpPr>
        <p:spPr bwMode="auto">
          <a:xfrm>
            <a:off x="4694899" y="2723646"/>
            <a:ext cx="83878" cy="108438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49" y="0"/>
              </a:cxn>
              <a:cxn ang="0">
                <a:pos x="5" y="42"/>
              </a:cxn>
              <a:cxn ang="0">
                <a:pos x="0" y="75"/>
              </a:cxn>
              <a:cxn ang="0">
                <a:pos x="0" y="75"/>
              </a:cxn>
              <a:cxn ang="0">
                <a:pos x="58" y="30"/>
              </a:cxn>
              <a:cxn ang="0">
                <a:pos x="49" y="0"/>
              </a:cxn>
            </a:cxnLst>
            <a:rect l="0" t="0" r="r" b="b"/>
            <a:pathLst>
              <a:path w="58" h="75">
                <a:moveTo>
                  <a:pt x="49" y="0"/>
                </a:move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0" y="19"/>
                  <a:pt x="5" y="42"/>
                </a:cubicBezTo>
                <a:cubicBezTo>
                  <a:pt x="3" y="52"/>
                  <a:pt x="1" y="63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40" y="62"/>
                  <a:pt x="58" y="30"/>
                </a:cubicBezTo>
                <a:cubicBezTo>
                  <a:pt x="55" y="20"/>
                  <a:pt x="52" y="10"/>
                  <a:pt x="49" y="0"/>
                </a:cubicBezTo>
                <a:close/>
              </a:path>
            </a:pathLst>
          </a:cu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îşḻîďê">
            <a:extLst>
              <a:ext uri="{FF2B5EF4-FFF2-40B4-BE49-F238E27FC236}">
                <a16:creationId xmlns:a16="http://schemas.microsoft.com/office/drawing/2014/main" id="{DF8773D1-B9A8-47CA-A930-5B19300A22BB}"/>
              </a:ext>
            </a:extLst>
          </p:cNvPr>
          <p:cNvSpPr>
            <a:spLocks/>
          </p:cNvSpPr>
          <p:nvPr/>
        </p:nvSpPr>
        <p:spPr bwMode="auto">
          <a:xfrm>
            <a:off x="4676008" y="2826228"/>
            <a:ext cx="130163" cy="128651"/>
          </a:xfrm>
          <a:custGeom>
            <a:avLst/>
            <a:gdLst/>
            <a:ahLst/>
            <a:cxnLst>
              <a:cxn ang="0">
                <a:pos x="90" y="33"/>
              </a:cxn>
              <a:cxn ang="0">
                <a:pos x="90" y="33"/>
              </a:cxn>
              <a:cxn ang="0">
                <a:pos x="82" y="0"/>
              </a:cxn>
              <a:cxn ang="0">
                <a:pos x="82" y="0"/>
              </a:cxn>
              <a:cxn ang="0">
                <a:pos x="5" y="53"/>
              </a:cxn>
              <a:cxn ang="0">
                <a:pos x="5" y="53"/>
              </a:cxn>
              <a:cxn ang="0">
                <a:pos x="0" y="89"/>
              </a:cxn>
              <a:cxn ang="0">
                <a:pos x="90" y="33"/>
              </a:cxn>
            </a:cxnLst>
            <a:rect l="0" t="0" r="r" b="b"/>
            <a:pathLst>
              <a:path w="90" h="89">
                <a:moveTo>
                  <a:pt x="90" y="33"/>
                </a:moveTo>
                <a:cubicBezTo>
                  <a:pt x="90" y="33"/>
                  <a:pt x="90" y="33"/>
                  <a:pt x="90" y="33"/>
                </a:cubicBezTo>
                <a:cubicBezTo>
                  <a:pt x="88" y="22"/>
                  <a:pt x="85" y="11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41" y="36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3" y="65"/>
                  <a:pt x="2" y="77"/>
                  <a:pt x="0" y="89"/>
                </a:cubicBezTo>
                <a:cubicBezTo>
                  <a:pt x="53" y="83"/>
                  <a:pt x="90" y="33"/>
                  <a:pt x="90" y="33"/>
                </a:cubicBezTo>
                <a:close/>
              </a:path>
            </a:pathLst>
          </a:cu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íṥlidè">
            <a:extLst>
              <a:ext uri="{FF2B5EF4-FFF2-40B4-BE49-F238E27FC236}">
                <a16:creationId xmlns:a16="http://schemas.microsoft.com/office/drawing/2014/main" id="{96732449-8800-427E-A262-45B96D1E6B3F}"/>
              </a:ext>
            </a:extLst>
          </p:cNvPr>
          <p:cNvSpPr>
            <a:spLocks/>
          </p:cNvSpPr>
          <p:nvPr/>
        </p:nvSpPr>
        <p:spPr bwMode="auto">
          <a:xfrm>
            <a:off x="4697733" y="2934664"/>
            <a:ext cx="130163" cy="147544"/>
          </a:xfrm>
          <a:custGeom>
            <a:avLst/>
            <a:gdLst/>
            <a:ahLst/>
            <a:cxnLst>
              <a:cxn ang="0">
                <a:pos x="14" y="102"/>
              </a:cxn>
              <a:cxn ang="0">
                <a:pos x="90" y="28"/>
              </a:cxn>
              <a:cxn ang="0">
                <a:pos x="90" y="28"/>
              </a:cxn>
              <a:cxn ang="0">
                <a:pos x="85" y="0"/>
              </a:cxn>
              <a:cxn ang="0">
                <a:pos x="85" y="0"/>
              </a:cxn>
              <a:cxn ang="0">
                <a:pos x="0" y="80"/>
              </a:cxn>
              <a:cxn ang="0">
                <a:pos x="14" y="102"/>
              </a:cxn>
            </a:cxnLst>
            <a:rect l="0" t="0" r="r" b="b"/>
            <a:pathLst>
              <a:path w="90" h="102">
                <a:moveTo>
                  <a:pt x="14" y="102"/>
                </a:moveTo>
                <a:cubicBezTo>
                  <a:pt x="54" y="86"/>
                  <a:pt x="90" y="28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0"/>
                  <a:pt x="87" y="11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54" y="47"/>
                  <a:pt x="0" y="80"/>
                  <a:pt x="0" y="80"/>
                </a:cubicBezTo>
                <a:lnTo>
                  <a:pt x="14" y="102"/>
                </a:lnTo>
                <a:close/>
              </a:path>
            </a:pathLst>
          </a:cu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ísḻîḑè">
            <a:extLst>
              <a:ext uri="{FF2B5EF4-FFF2-40B4-BE49-F238E27FC236}">
                <a16:creationId xmlns:a16="http://schemas.microsoft.com/office/drawing/2014/main" id="{9C229D98-8BDC-45F4-9B9A-9EBF7E84CE9E}"/>
              </a:ext>
            </a:extLst>
          </p:cNvPr>
          <p:cNvSpPr>
            <a:spLocks/>
          </p:cNvSpPr>
          <p:nvPr/>
        </p:nvSpPr>
        <p:spPr bwMode="auto">
          <a:xfrm>
            <a:off x="4703590" y="2646946"/>
            <a:ext cx="78021" cy="52140"/>
          </a:xfrm>
          <a:custGeom>
            <a:avLst/>
            <a:gdLst/>
            <a:ahLst/>
            <a:cxnLst>
              <a:cxn ang="0">
                <a:pos x="1" y="3"/>
              </a:cxn>
              <a:cxn ang="0">
                <a:pos x="10" y="34"/>
              </a:cxn>
              <a:cxn ang="0">
                <a:pos x="34" y="34"/>
              </a:cxn>
              <a:cxn ang="0">
                <a:pos x="48" y="0"/>
              </a:cxn>
              <a:cxn ang="0">
                <a:pos x="1" y="3"/>
              </a:cxn>
            </a:cxnLst>
            <a:rect l="0" t="0" r="r" b="b"/>
            <a:pathLst>
              <a:path w="54" h="36">
                <a:moveTo>
                  <a:pt x="1" y="3"/>
                </a:moveTo>
                <a:cubicBezTo>
                  <a:pt x="0" y="8"/>
                  <a:pt x="1" y="30"/>
                  <a:pt x="10" y="34"/>
                </a:cubicBezTo>
                <a:cubicBezTo>
                  <a:pt x="14" y="36"/>
                  <a:pt x="24" y="36"/>
                  <a:pt x="34" y="34"/>
                </a:cubicBezTo>
                <a:cubicBezTo>
                  <a:pt x="54" y="30"/>
                  <a:pt x="48" y="0"/>
                  <a:pt x="48" y="0"/>
                </a:cubicBezTo>
                <a:lnTo>
                  <a:pt x="1" y="3"/>
                </a:lnTo>
                <a:close/>
              </a:path>
            </a:pathLst>
          </a:custGeom>
          <a:solidFill>
            <a:srgbClr val="8C8C8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ïṣļidê">
            <a:extLst>
              <a:ext uri="{FF2B5EF4-FFF2-40B4-BE49-F238E27FC236}">
                <a16:creationId xmlns:a16="http://schemas.microsoft.com/office/drawing/2014/main" id="{1C0BB862-6D89-432A-A123-9AD31C6E2977}"/>
              </a:ext>
            </a:extLst>
          </p:cNvPr>
          <p:cNvSpPr>
            <a:spLocks/>
          </p:cNvSpPr>
          <p:nvPr/>
        </p:nvSpPr>
        <p:spPr bwMode="auto">
          <a:xfrm>
            <a:off x="4315933" y="1608668"/>
            <a:ext cx="738849" cy="1068696"/>
          </a:xfrm>
          <a:custGeom>
            <a:avLst/>
            <a:gdLst/>
            <a:ahLst/>
            <a:cxnLst>
              <a:cxn ang="0">
                <a:pos x="6" y="348"/>
              </a:cxn>
              <a:cxn ang="0">
                <a:pos x="10" y="596"/>
              </a:cxn>
              <a:cxn ang="0">
                <a:pos x="64" y="671"/>
              </a:cxn>
              <a:cxn ang="0">
                <a:pos x="223" y="696"/>
              </a:cxn>
              <a:cxn ang="0">
                <a:pos x="294" y="736"/>
              </a:cxn>
              <a:cxn ang="0">
                <a:pos x="342" y="708"/>
              </a:cxn>
              <a:cxn ang="0">
                <a:pos x="455" y="685"/>
              </a:cxn>
              <a:cxn ang="0">
                <a:pos x="490" y="622"/>
              </a:cxn>
              <a:cxn ang="0">
                <a:pos x="496" y="326"/>
              </a:cxn>
              <a:cxn ang="0">
                <a:pos x="421" y="141"/>
              </a:cxn>
              <a:cxn ang="0">
                <a:pos x="6" y="348"/>
              </a:cxn>
            </a:cxnLst>
            <a:rect l="0" t="0" r="r" b="b"/>
            <a:pathLst>
              <a:path w="511" h="739">
                <a:moveTo>
                  <a:pt x="6" y="348"/>
                </a:moveTo>
                <a:cubicBezTo>
                  <a:pt x="6" y="348"/>
                  <a:pt x="0" y="537"/>
                  <a:pt x="10" y="596"/>
                </a:cubicBezTo>
                <a:cubicBezTo>
                  <a:pt x="20" y="655"/>
                  <a:pt x="30" y="662"/>
                  <a:pt x="64" y="671"/>
                </a:cubicBezTo>
                <a:cubicBezTo>
                  <a:pt x="97" y="680"/>
                  <a:pt x="207" y="685"/>
                  <a:pt x="223" y="696"/>
                </a:cubicBezTo>
                <a:cubicBezTo>
                  <a:pt x="238" y="706"/>
                  <a:pt x="270" y="739"/>
                  <a:pt x="294" y="736"/>
                </a:cubicBezTo>
                <a:cubicBezTo>
                  <a:pt x="317" y="734"/>
                  <a:pt x="328" y="711"/>
                  <a:pt x="342" y="708"/>
                </a:cubicBezTo>
                <a:cubicBezTo>
                  <a:pt x="356" y="705"/>
                  <a:pt x="437" y="690"/>
                  <a:pt x="455" y="685"/>
                </a:cubicBezTo>
                <a:cubicBezTo>
                  <a:pt x="474" y="679"/>
                  <a:pt x="487" y="664"/>
                  <a:pt x="490" y="622"/>
                </a:cubicBezTo>
                <a:cubicBezTo>
                  <a:pt x="493" y="579"/>
                  <a:pt x="511" y="409"/>
                  <a:pt x="496" y="326"/>
                </a:cubicBezTo>
                <a:cubicBezTo>
                  <a:pt x="481" y="243"/>
                  <a:pt x="472" y="174"/>
                  <a:pt x="421" y="141"/>
                </a:cubicBezTo>
                <a:cubicBezTo>
                  <a:pt x="406" y="125"/>
                  <a:pt x="17" y="0"/>
                  <a:pt x="6" y="348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îṩľïdè">
            <a:extLst>
              <a:ext uri="{FF2B5EF4-FFF2-40B4-BE49-F238E27FC236}">
                <a16:creationId xmlns:a16="http://schemas.microsoft.com/office/drawing/2014/main" id="{C59DADE9-D432-40BB-8692-8B2ACB5EF19E}"/>
              </a:ext>
            </a:extLst>
          </p:cNvPr>
          <p:cNvSpPr>
            <a:spLocks/>
          </p:cNvSpPr>
          <p:nvPr/>
        </p:nvSpPr>
        <p:spPr bwMode="auto">
          <a:xfrm>
            <a:off x="5002832" y="2156710"/>
            <a:ext cx="153211" cy="218385"/>
          </a:xfrm>
          <a:custGeom>
            <a:avLst/>
            <a:gdLst/>
            <a:ahLst/>
            <a:cxnLst>
              <a:cxn ang="0">
                <a:pos x="11" y="149"/>
              </a:cxn>
              <a:cxn ang="0">
                <a:pos x="68" y="25"/>
              </a:cxn>
              <a:cxn ang="0">
                <a:pos x="0" y="49"/>
              </a:cxn>
              <a:cxn ang="0">
                <a:pos x="11" y="149"/>
              </a:cxn>
            </a:cxnLst>
            <a:rect l="0" t="0" r="r" b="b"/>
            <a:pathLst>
              <a:path w="106" h="151">
                <a:moveTo>
                  <a:pt x="11" y="149"/>
                </a:moveTo>
                <a:cubicBezTo>
                  <a:pt x="97" y="151"/>
                  <a:pt x="106" y="50"/>
                  <a:pt x="68" y="25"/>
                </a:cubicBezTo>
                <a:cubicBezTo>
                  <a:pt x="29" y="0"/>
                  <a:pt x="0" y="49"/>
                  <a:pt x="0" y="49"/>
                </a:cubicBezTo>
                <a:lnTo>
                  <a:pt x="11" y="149"/>
                </a:lnTo>
                <a:close/>
              </a:path>
            </a:pathLst>
          </a:custGeom>
          <a:solidFill>
            <a:srgbClr val="F9DAB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i$1îḓè">
            <a:extLst>
              <a:ext uri="{FF2B5EF4-FFF2-40B4-BE49-F238E27FC236}">
                <a16:creationId xmlns:a16="http://schemas.microsoft.com/office/drawing/2014/main" id="{020730AA-4FB0-4212-9FB2-104151716004}"/>
              </a:ext>
            </a:extLst>
          </p:cNvPr>
          <p:cNvSpPr>
            <a:spLocks/>
          </p:cNvSpPr>
          <p:nvPr/>
        </p:nvSpPr>
        <p:spPr bwMode="auto">
          <a:xfrm>
            <a:off x="4201830" y="2155200"/>
            <a:ext cx="154722" cy="190994"/>
          </a:xfrm>
          <a:custGeom>
            <a:avLst/>
            <a:gdLst/>
            <a:ahLst/>
            <a:cxnLst>
              <a:cxn ang="0">
                <a:pos x="92" y="127"/>
              </a:cxn>
              <a:cxn ang="0">
                <a:pos x="28" y="103"/>
              </a:cxn>
              <a:cxn ang="0">
                <a:pos x="57" y="1"/>
              </a:cxn>
              <a:cxn ang="0">
                <a:pos x="101" y="55"/>
              </a:cxn>
              <a:cxn ang="0">
                <a:pos x="92" y="127"/>
              </a:cxn>
            </a:cxnLst>
            <a:rect l="0" t="0" r="r" b="b"/>
            <a:pathLst>
              <a:path w="107" h="132">
                <a:moveTo>
                  <a:pt x="92" y="127"/>
                </a:moveTo>
                <a:cubicBezTo>
                  <a:pt x="92" y="127"/>
                  <a:pt x="56" y="132"/>
                  <a:pt x="28" y="103"/>
                </a:cubicBezTo>
                <a:cubicBezTo>
                  <a:pt x="0" y="75"/>
                  <a:pt x="8" y="2"/>
                  <a:pt x="57" y="1"/>
                </a:cubicBezTo>
                <a:cubicBezTo>
                  <a:pt x="107" y="0"/>
                  <a:pt x="101" y="55"/>
                  <a:pt x="101" y="55"/>
                </a:cubicBezTo>
                <a:lnTo>
                  <a:pt x="92" y="127"/>
                </a:lnTo>
                <a:close/>
              </a:path>
            </a:pathLst>
          </a:custGeom>
          <a:solidFill>
            <a:srgbClr val="F9DAB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íŝľíḍe">
            <a:extLst>
              <a:ext uri="{FF2B5EF4-FFF2-40B4-BE49-F238E27FC236}">
                <a16:creationId xmlns:a16="http://schemas.microsoft.com/office/drawing/2014/main" id="{BCE574C8-F01F-4D53-96D4-E9454F347277}"/>
              </a:ext>
            </a:extLst>
          </p:cNvPr>
          <p:cNvSpPr>
            <a:spLocks/>
          </p:cNvSpPr>
          <p:nvPr/>
        </p:nvSpPr>
        <p:spPr bwMode="auto">
          <a:xfrm>
            <a:off x="4324624" y="1575419"/>
            <a:ext cx="705600" cy="1061326"/>
          </a:xfrm>
          <a:custGeom>
            <a:avLst/>
            <a:gdLst/>
            <a:ahLst/>
            <a:cxnLst>
              <a:cxn ang="0">
                <a:pos x="12" y="347"/>
              </a:cxn>
              <a:cxn ang="0">
                <a:pos x="3" y="536"/>
              </a:cxn>
              <a:cxn ang="0">
                <a:pos x="6" y="603"/>
              </a:cxn>
              <a:cxn ang="0">
                <a:pos x="66" y="670"/>
              </a:cxn>
              <a:cxn ang="0">
                <a:pos x="196" y="704"/>
              </a:cxn>
              <a:cxn ang="0">
                <a:pos x="282" y="733"/>
              </a:cxn>
              <a:cxn ang="0">
                <a:pos x="331" y="715"/>
              </a:cxn>
              <a:cxn ang="0">
                <a:pos x="442" y="683"/>
              </a:cxn>
              <a:cxn ang="0">
                <a:pos x="475" y="619"/>
              </a:cxn>
              <a:cxn ang="0">
                <a:pos x="474" y="323"/>
              </a:cxn>
              <a:cxn ang="0">
                <a:pos x="411" y="139"/>
              </a:cxn>
              <a:cxn ang="0">
                <a:pos x="12" y="347"/>
              </a:cxn>
            </a:cxnLst>
            <a:rect l="0" t="0" r="r" b="b"/>
            <a:pathLst>
              <a:path w="488" h="734">
                <a:moveTo>
                  <a:pt x="12" y="347"/>
                </a:moveTo>
                <a:cubicBezTo>
                  <a:pt x="12" y="347"/>
                  <a:pt x="0" y="458"/>
                  <a:pt x="3" y="536"/>
                </a:cubicBezTo>
                <a:cubicBezTo>
                  <a:pt x="4" y="560"/>
                  <a:pt x="4" y="589"/>
                  <a:pt x="6" y="603"/>
                </a:cubicBezTo>
                <a:cubicBezTo>
                  <a:pt x="15" y="662"/>
                  <a:pt x="34" y="661"/>
                  <a:pt x="66" y="670"/>
                </a:cubicBezTo>
                <a:cubicBezTo>
                  <a:pt x="76" y="672"/>
                  <a:pt x="149" y="685"/>
                  <a:pt x="196" y="704"/>
                </a:cubicBezTo>
                <a:cubicBezTo>
                  <a:pt x="226" y="716"/>
                  <a:pt x="249" y="732"/>
                  <a:pt x="282" y="733"/>
                </a:cubicBezTo>
                <a:cubicBezTo>
                  <a:pt x="308" y="734"/>
                  <a:pt x="308" y="721"/>
                  <a:pt x="331" y="715"/>
                </a:cubicBezTo>
                <a:cubicBezTo>
                  <a:pt x="389" y="700"/>
                  <a:pt x="435" y="685"/>
                  <a:pt x="442" y="683"/>
                </a:cubicBezTo>
                <a:cubicBezTo>
                  <a:pt x="459" y="677"/>
                  <a:pt x="472" y="661"/>
                  <a:pt x="475" y="619"/>
                </a:cubicBezTo>
                <a:cubicBezTo>
                  <a:pt x="478" y="577"/>
                  <a:pt x="488" y="406"/>
                  <a:pt x="474" y="323"/>
                </a:cubicBezTo>
                <a:cubicBezTo>
                  <a:pt x="460" y="241"/>
                  <a:pt x="459" y="172"/>
                  <a:pt x="411" y="139"/>
                </a:cubicBezTo>
                <a:cubicBezTo>
                  <a:pt x="396" y="123"/>
                  <a:pt x="24" y="0"/>
                  <a:pt x="12" y="347"/>
                </a:cubicBezTo>
                <a:close/>
              </a:path>
            </a:pathLst>
          </a:custGeom>
          <a:solidFill>
            <a:srgbClr val="F9DAB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îṥḻíḑe">
            <a:extLst>
              <a:ext uri="{FF2B5EF4-FFF2-40B4-BE49-F238E27FC236}">
                <a16:creationId xmlns:a16="http://schemas.microsoft.com/office/drawing/2014/main" id="{CE43CF11-9924-4178-A34F-AB4609A3D1D0}"/>
              </a:ext>
            </a:extLst>
          </p:cNvPr>
          <p:cNvSpPr>
            <a:spLocks/>
          </p:cNvSpPr>
          <p:nvPr/>
        </p:nvSpPr>
        <p:spPr bwMode="auto">
          <a:xfrm>
            <a:off x="4353528" y="1599977"/>
            <a:ext cx="621910" cy="423738"/>
          </a:xfrm>
          <a:custGeom>
            <a:avLst/>
            <a:gdLst/>
            <a:ahLst/>
            <a:cxnLst>
              <a:cxn ang="0">
                <a:pos x="124" y="293"/>
              </a:cxn>
              <a:cxn ang="0">
                <a:pos x="258" y="283"/>
              </a:cxn>
              <a:cxn ang="0">
                <a:pos x="430" y="207"/>
              </a:cxn>
              <a:cxn ang="0">
                <a:pos x="391" y="122"/>
              </a:cxn>
              <a:cxn ang="0">
                <a:pos x="0" y="261"/>
              </a:cxn>
              <a:cxn ang="0">
                <a:pos x="55" y="279"/>
              </a:cxn>
              <a:cxn ang="0">
                <a:pos x="124" y="293"/>
              </a:cxn>
            </a:cxnLst>
            <a:rect l="0" t="0" r="r" b="b"/>
            <a:pathLst>
              <a:path w="430" h="293">
                <a:moveTo>
                  <a:pt x="124" y="293"/>
                </a:moveTo>
                <a:cubicBezTo>
                  <a:pt x="171" y="292"/>
                  <a:pt x="210" y="290"/>
                  <a:pt x="258" y="283"/>
                </a:cubicBezTo>
                <a:cubicBezTo>
                  <a:pt x="325" y="273"/>
                  <a:pt x="374" y="233"/>
                  <a:pt x="430" y="207"/>
                </a:cubicBezTo>
                <a:cubicBezTo>
                  <a:pt x="422" y="163"/>
                  <a:pt x="421" y="143"/>
                  <a:pt x="391" y="122"/>
                </a:cubicBezTo>
                <a:cubicBezTo>
                  <a:pt x="377" y="107"/>
                  <a:pt x="56" y="0"/>
                  <a:pt x="0" y="261"/>
                </a:cubicBezTo>
                <a:cubicBezTo>
                  <a:pt x="19" y="268"/>
                  <a:pt x="37" y="273"/>
                  <a:pt x="55" y="279"/>
                </a:cubicBezTo>
                <a:cubicBezTo>
                  <a:pt x="77" y="280"/>
                  <a:pt x="102" y="293"/>
                  <a:pt x="124" y="293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íṧliḓè">
            <a:extLst>
              <a:ext uri="{FF2B5EF4-FFF2-40B4-BE49-F238E27FC236}">
                <a16:creationId xmlns:a16="http://schemas.microsoft.com/office/drawing/2014/main" id="{0945DD92-6425-4973-95DD-5D783BB5934C}"/>
              </a:ext>
            </a:extLst>
          </p:cNvPr>
          <p:cNvSpPr>
            <a:spLocks/>
          </p:cNvSpPr>
          <p:nvPr/>
        </p:nvSpPr>
        <p:spPr bwMode="auto">
          <a:xfrm>
            <a:off x="4253782" y="1834233"/>
            <a:ext cx="167756" cy="548043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7" y="225"/>
              </a:cxn>
              <a:cxn ang="0">
                <a:pos x="28" y="223"/>
              </a:cxn>
              <a:cxn ang="0">
                <a:pos x="66" y="272"/>
              </a:cxn>
              <a:cxn ang="0">
                <a:pos x="74" y="371"/>
              </a:cxn>
              <a:cxn ang="0">
                <a:pos x="92" y="379"/>
              </a:cxn>
              <a:cxn ang="0">
                <a:pos x="109" y="372"/>
              </a:cxn>
              <a:cxn ang="0">
                <a:pos x="116" y="36"/>
              </a:cxn>
              <a:cxn ang="0">
                <a:pos x="14" y="0"/>
              </a:cxn>
            </a:cxnLst>
            <a:rect l="0" t="0" r="r" b="b"/>
            <a:pathLst>
              <a:path w="116" h="379">
                <a:moveTo>
                  <a:pt x="14" y="0"/>
                </a:moveTo>
                <a:cubicBezTo>
                  <a:pt x="14" y="0"/>
                  <a:pt x="0" y="165"/>
                  <a:pt x="7" y="225"/>
                </a:cubicBezTo>
                <a:cubicBezTo>
                  <a:pt x="7" y="225"/>
                  <a:pt x="17" y="222"/>
                  <a:pt x="28" y="223"/>
                </a:cubicBezTo>
                <a:cubicBezTo>
                  <a:pt x="43" y="225"/>
                  <a:pt x="62" y="234"/>
                  <a:pt x="66" y="272"/>
                </a:cubicBezTo>
                <a:cubicBezTo>
                  <a:pt x="72" y="338"/>
                  <a:pt x="74" y="371"/>
                  <a:pt x="74" y="371"/>
                </a:cubicBezTo>
                <a:cubicBezTo>
                  <a:pt x="74" y="371"/>
                  <a:pt x="76" y="378"/>
                  <a:pt x="92" y="379"/>
                </a:cubicBezTo>
                <a:cubicBezTo>
                  <a:pt x="108" y="379"/>
                  <a:pt x="109" y="372"/>
                  <a:pt x="109" y="372"/>
                </a:cubicBezTo>
                <a:cubicBezTo>
                  <a:pt x="116" y="36"/>
                  <a:pt x="116" y="36"/>
                  <a:pt x="116" y="36"/>
                </a:cubicBezTo>
                <a:lnTo>
                  <a:pt x="14" y="0"/>
                </a:lnTo>
                <a:close/>
              </a:path>
            </a:pathLst>
          </a:custGeom>
          <a:solidFill>
            <a:srgbClr val="44302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íṩḻiďè">
            <a:extLst>
              <a:ext uri="{FF2B5EF4-FFF2-40B4-BE49-F238E27FC236}">
                <a16:creationId xmlns:a16="http://schemas.microsoft.com/office/drawing/2014/main" id="{FE228AF9-340B-4621-84B4-C6DD6DBBE627}"/>
              </a:ext>
            </a:extLst>
          </p:cNvPr>
          <p:cNvSpPr>
            <a:spLocks/>
          </p:cNvSpPr>
          <p:nvPr/>
        </p:nvSpPr>
        <p:spPr bwMode="auto">
          <a:xfrm>
            <a:off x="4262470" y="2120628"/>
            <a:ext cx="72354" cy="60643"/>
          </a:xfrm>
          <a:custGeom>
            <a:avLst/>
            <a:gdLst/>
            <a:ahLst/>
            <a:cxnLst>
              <a:cxn ang="0">
                <a:pos x="50" y="39"/>
              </a:cxn>
              <a:cxn ang="0">
                <a:pos x="34" y="0"/>
              </a:cxn>
              <a:cxn ang="0">
                <a:pos x="0" y="0"/>
              </a:cxn>
              <a:cxn ang="0">
                <a:pos x="0" y="1"/>
              </a:cxn>
              <a:cxn ang="0">
                <a:pos x="1" y="27"/>
              </a:cxn>
              <a:cxn ang="0">
                <a:pos x="22" y="25"/>
              </a:cxn>
              <a:cxn ang="0">
                <a:pos x="50" y="42"/>
              </a:cxn>
              <a:cxn ang="0">
                <a:pos x="50" y="42"/>
              </a:cxn>
              <a:cxn ang="0">
                <a:pos x="50" y="41"/>
              </a:cxn>
              <a:cxn ang="0">
                <a:pos x="50" y="39"/>
              </a:cxn>
            </a:cxnLst>
            <a:rect l="0" t="0" r="r" b="b"/>
            <a:pathLst>
              <a:path w="50" h="42">
                <a:moveTo>
                  <a:pt x="50" y="39"/>
                </a:moveTo>
                <a:cubicBezTo>
                  <a:pt x="47" y="25"/>
                  <a:pt x="41" y="12"/>
                  <a:pt x="34" y="0"/>
                </a:cubicBezTo>
                <a:cubicBezTo>
                  <a:pt x="22" y="0"/>
                  <a:pt x="1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1"/>
                  <a:pt x="0" y="20"/>
                  <a:pt x="1" y="27"/>
                </a:cubicBezTo>
                <a:cubicBezTo>
                  <a:pt x="1" y="27"/>
                  <a:pt x="11" y="24"/>
                  <a:pt x="22" y="25"/>
                </a:cubicBezTo>
                <a:cubicBezTo>
                  <a:pt x="31" y="26"/>
                  <a:pt x="42" y="30"/>
                  <a:pt x="50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2"/>
                  <a:pt x="50" y="41"/>
                  <a:pt x="50" y="41"/>
                </a:cubicBezTo>
                <a:cubicBezTo>
                  <a:pt x="50" y="40"/>
                  <a:pt x="50" y="40"/>
                  <a:pt x="50" y="39"/>
                </a:cubicBezTo>
                <a:close/>
              </a:path>
            </a:pathLst>
          </a:custGeom>
          <a:solidFill>
            <a:srgbClr val="33242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íṡľïďê">
            <a:extLst>
              <a:ext uri="{FF2B5EF4-FFF2-40B4-BE49-F238E27FC236}">
                <a16:creationId xmlns:a16="http://schemas.microsoft.com/office/drawing/2014/main" id="{C5E643CA-ACF9-4646-8BDA-5308F1098387}"/>
              </a:ext>
            </a:extLst>
          </p:cNvPr>
          <p:cNvSpPr>
            <a:spLocks/>
          </p:cNvSpPr>
          <p:nvPr/>
        </p:nvSpPr>
        <p:spPr bwMode="auto">
          <a:xfrm>
            <a:off x="4268327" y="1854447"/>
            <a:ext cx="154722" cy="13318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49"/>
              </a:cxn>
              <a:cxn ang="0">
                <a:pos x="104" y="92"/>
              </a:cxn>
              <a:cxn ang="0">
                <a:pos x="107" y="50"/>
              </a:cxn>
              <a:cxn ang="0">
                <a:pos x="2" y="0"/>
              </a:cxn>
            </a:cxnLst>
            <a:rect l="0" t="0" r="r" b="b"/>
            <a:pathLst>
              <a:path w="107" h="92">
                <a:moveTo>
                  <a:pt x="2" y="0"/>
                </a:moveTo>
                <a:cubicBezTo>
                  <a:pt x="0" y="49"/>
                  <a:pt x="0" y="49"/>
                  <a:pt x="0" y="49"/>
                </a:cubicBezTo>
                <a:cubicBezTo>
                  <a:pt x="0" y="49"/>
                  <a:pt x="51" y="91"/>
                  <a:pt x="104" y="92"/>
                </a:cubicBezTo>
                <a:cubicBezTo>
                  <a:pt x="107" y="50"/>
                  <a:pt x="107" y="50"/>
                  <a:pt x="107" y="50"/>
                </a:cubicBezTo>
                <a:lnTo>
                  <a:pt x="2" y="0"/>
                </a:lnTo>
                <a:close/>
              </a:path>
            </a:pathLst>
          </a:custGeom>
          <a:solidFill>
            <a:srgbClr val="33242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íŝľîdê">
            <a:extLst>
              <a:ext uri="{FF2B5EF4-FFF2-40B4-BE49-F238E27FC236}">
                <a16:creationId xmlns:a16="http://schemas.microsoft.com/office/drawing/2014/main" id="{F9114E49-6C0E-4AB9-9DC6-CDD97C53E390}"/>
              </a:ext>
            </a:extLst>
          </p:cNvPr>
          <p:cNvSpPr>
            <a:spLocks/>
          </p:cNvSpPr>
          <p:nvPr/>
        </p:nvSpPr>
        <p:spPr bwMode="auto">
          <a:xfrm>
            <a:off x="4195973" y="1597144"/>
            <a:ext cx="994829" cy="812713"/>
          </a:xfrm>
          <a:custGeom>
            <a:avLst/>
            <a:gdLst/>
            <a:ahLst/>
            <a:cxnLst>
              <a:cxn ang="0">
                <a:pos x="140" y="7"/>
              </a:cxn>
              <a:cxn ang="0">
                <a:pos x="245" y="69"/>
              </a:cxn>
              <a:cxn ang="0">
                <a:pos x="440" y="5"/>
              </a:cxn>
              <a:cxn ang="0">
                <a:pos x="564" y="107"/>
              </a:cxn>
              <a:cxn ang="0">
                <a:pos x="672" y="159"/>
              </a:cxn>
              <a:cxn ang="0">
                <a:pos x="626" y="412"/>
              </a:cxn>
              <a:cxn ang="0">
                <a:pos x="622" y="410"/>
              </a:cxn>
              <a:cxn ang="0">
                <a:pos x="600" y="405"/>
              </a:cxn>
              <a:cxn ang="0">
                <a:pos x="572" y="419"/>
              </a:cxn>
              <a:cxn ang="0">
                <a:pos x="559" y="553"/>
              </a:cxn>
              <a:cxn ang="0">
                <a:pos x="536" y="562"/>
              </a:cxn>
              <a:cxn ang="0">
                <a:pos x="515" y="552"/>
              </a:cxn>
              <a:cxn ang="0">
                <a:pos x="521" y="305"/>
              </a:cxn>
              <a:cxn ang="0">
                <a:pos x="504" y="210"/>
              </a:cxn>
              <a:cxn ang="0">
                <a:pos x="193" y="268"/>
              </a:cxn>
              <a:cxn ang="0">
                <a:pos x="0" y="44"/>
              </a:cxn>
              <a:cxn ang="0">
                <a:pos x="67" y="84"/>
              </a:cxn>
              <a:cxn ang="0">
                <a:pos x="84" y="10"/>
              </a:cxn>
              <a:cxn ang="0">
                <a:pos x="113" y="61"/>
              </a:cxn>
              <a:cxn ang="0">
                <a:pos x="140" y="7"/>
              </a:cxn>
            </a:cxnLst>
            <a:rect l="0" t="0" r="r" b="b"/>
            <a:pathLst>
              <a:path w="688" h="562">
                <a:moveTo>
                  <a:pt x="140" y="7"/>
                </a:moveTo>
                <a:cubicBezTo>
                  <a:pt x="140" y="7"/>
                  <a:pt x="154" y="79"/>
                  <a:pt x="245" y="69"/>
                </a:cubicBezTo>
                <a:cubicBezTo>
                  <a:pt x="336" y="58"/>
                  <a:pt x="367" y="0"/>
                  <a:pt x="440" y="5"/>
                </a:cubicBezTo>
                <a:cubicBezTo>
                  <a:pt x="513" y="10"/>
                  <a:pt x="565" y="60"/>
                  <a:pt x="564" y="107"/>
                </a:cubicBezTo>
                <a:cubicBezTo>
                  <a:pt x="564" y="107"/>
                  <a:pt x="646" y="83"/>
                  <a:pt x="672" y="159"/>
                </a:cubicBezTo>
                <a:cubicBezTo>
                  <a:pt x="688" y="205"/>
                  <a:pt x="659" y="281"/>
                  <a:pt x="626" y="412"/>
                </a:cubicBezTo>
                <a:cubicBezTo>
                  <a:pt x="626" y="412"/>
                  <a:pt x="624" y="411"/>
                  <a:pt x="622" y="410"/>
                </a:cubicBezTo>
                <a:cubicBezTo>
                  <a:pt x="617" y="408"/>
                  <a:pt x="609" y="404"/>
                  <a:pt x="600" y="405"/>
                </a:cubicBezTo>
                <a:cubicBezTo>
                  <a:pt x="592" y="406"/>
                  <a:pt x="581" y="411"/>
                  <a:pt x="572" y="419"/>
                </a:cubicBezTo>
                <a:cubicBezTo>
                  <a:pt x="554" y="436"/>
                  <a:pt x="559" y="553"/>
                  <a:pt x="559" y="553"/>
                </a:cubicBezTo>
                <a:cubicBezTo>
                  <a:pt x="559" y="553"/>
                  <a:pt x="556" y="562"/>
                  <a:pt x="536" y="562"/>
                </a:cubicBezTo>
                <a:cubicBezTo>
                  <a:pt x="516" y="561"/>
                  <a:pt x="515" y="552"/>
                  <a:pt x="515" y="552"/>
                </a:cubicBezTo>
                <a:cubicBezTo>
                  <a:pt x="515" y="552"/>
                  <a:pt x="517" y="417"/>
                  <a:pt x="521" y="305"/>
                </a:cubicBezTo>
                <a:cubicBezTo>
                  <a:pt x="523" y="259"/>
                  <a:pt x="511" y="224"/>
                  <a:pt x="504" y="210"/>
                </a:cubicBezTo>
                <a:cubicBezTo>
                  <a:pt x="504" y="210"/>
                  <a:pt x="364" y="309"/>
                  <a:pt x="193" y="268"/>
                </a:cubicBezTo>
                <a:cubicBezTo>
                  <a:pt x="23" y="228"/>
                  <a:pt x="8" y="121"/>
                  <a:pt x="0" y="44"/>
                </a:cubicBezTo>
                <a:cubicBezTo>
                  <a:pt x="0" y="44"/>
                  <a:pt x="26" y="68"/>
                  <a:pt x="67" y="84"/>
                </a:cubicBezTo>
                <a:cubicBezTo>
                  <a:pt x="67" y="84"/>
                  <a:pt x="54" y="34"/>
                  <a:pt x="84" y="10"/>
                </a:cubicBezTo>
                <a:cubicBezTo>
                  <a:pt x="84" y="10"/>
                  <a:pt x="90" y="46"/>
                  <a:pt x="113" y="61"/>
                </a:cubicBezTo>
                <a:cubicBezTo>
                  <a:pt x="113" y="61"/>
                  <a:pt x="101" y="32"/>
                  <a:pt x="140" y="7"/>
                </a:cubicBezTo>
                <a:close/>
              </a:path>
            </a:pathLst>
          </a:custGeom>
          <a:solidFill>
            <a:srgbClr val="44302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ïṣ1íḍé">
            <a:extLst>
              <a:ext uri="{FF2B5EF4-FFF2-40B4-BE49-F238E27FC236}">
                <a16:creationId xmlns:a16="http://schemas.microsoft.com/office/drawing/2014/main" id="{79392A7B-1A42-4E93-BC20-8F86CC5EB3CF}"/>
              </a:ext>
            </a:extLst>
          </p:cNvPr>
          <p:cNvSpPr>
            <a:spLocks/>
          </p:cNvSpPr>
          <p:nvPr/>
        </p:nvSpPr>
        <p:spPr bwMode="auto">
          <a:xfrm>
            <a:off x="5005665" y="2133663"/>
            <a:ext cx="109949" cy="91058"/>
          </a:xfrm>
          <a:custGeom>
            <a:avLst/>
            <a:gdLst/>
            <a:ahLst/>
            <a:cxnLst>
              <a:cxn ang="0">
                <a:pos x="31" y="6"/>
              </a:cxn>
              <a:cxn ang="0">
                <a:pos x="5" y="63"/>
              </a:cxn>
              <a:cxn ang="0">
                <a:pos x="5" y="63"/>
              </a:cxn>
              <a:cxn ang="0">
                <a:pos x="12" y="48"/>
              </a:cxn>
              <a:cxn ang="0">
                <a:pos x="40" y="34"/>
              </a:cxn>
              <a:cxn ang="0">
                <a:pos x="62" y="39"/>
              </a:cxn>
              <a:cxn ang="0">
                <a:pos x="66" y="41"/>
              </a:cxn>
              <a:cxn ang="0">
                <a:pos x="76" y="0"/>
              </a:cxn>
              <a:cxn ang="0">
                <a:pos x="31" y="6"/>
              </a:cxn>
            </a:cxnLst>
            <a:rect l="0" t="0" r="r" b="b"/>
            <a:pathLst>
              <a:path w="76" h="63">
                <a:moveTo>
                  <a:pt x="31" y="6"/>
                </a:moveTo>
                <a:cubicBezTo>
                  <a:pt x="13" y="31"/>
                  <a:pt x="0" y="56"/>
                  <a:pt x="5" y="63"/>
                </a:cubicBezTo>
                <a:cubicBezTo>
                  <a:pt x="5" y="63"/>
                  <a:pt x="5" y="63"/>
                  <a:pt x="5" y="63"/>
                </a:cubicBezTo>
                <a:cubicBezTo>
                  <a:pt x="7" y="56"/>
                  <a:pt x="9" y="51"/>
                  <a:pt x="12" y="48"/>
                </a:cubicBezTo>
                <a:cubicBezTo>
                  <a:pt x="21" y="40"/>
                  <a:pt x="32" y="35"/>
                  <a:pt x="40" y="34"/>
                </a:cubicBezTo>
                <a:cubicBezTo>
                  <a:pt x="49" y="33"/>
                  <a:pt x="57" y="37"/>
                  <a:pt x="62" y="39"/>
                </a:cubicBezTo>
                <a:cubicBezTo>
                  <a:pt x="64" y="40"/>
                  <a:pt x="66" y="41"/>
                  <a:pt x="66" y="41"/>
                </a:cubicBezTo>
                <a:cubicBezTo>
                  <a:pt x="69" y="27"/>
                  <a:pt x="73" y="13"/>
                  <a:pt x="76" y="0"/>
                </a:cubicBezTo>
                <a:cubicBezTo>
                  <a:pt x="61" y="1"/>
                  <a:pt x="46" y="2"/>
                  <a:pt x="31" y="6"/>
                </a:cubicBezTo>
                <a:close/>
              </a:path>
            </a:pathLst>
          </a:custGeom>
          <a:solidFill>
            <a:srgbClr val="33242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ïṡḻíḑè">
            <a:extLst>
              <a:ext uri="{FF2B5EF4-FFF2-40B4-BE49-F238E27FC236}">
                <a16:creationId xmlns:a16="http://schemas.microsoft.com/office/drawing/2014/main" id="{5DDBCDED-A8DE-4A77-BD63-1D552BE2CA59}"/>
              </a:ext>
            </a:extLst>
          </p:cNvPr>
          <p:cNvSpPr>
            <a:spLocks/>
          </p:cNvSpPr>
          <p:nvPr/>
        </p:nvSpPr>
        <p:spPr bwMode="auto">
          <a:xfrm>
            <a:off x="4410014" y="2022203"/>
            <a:ext cx="98235" cy="95402"/>
          </a:xfrm>
          <a:custGeom>
            <a:avLst/>
            <a:gdLst/>
            <a:ahLst/>
            <a:cxnLst>
              <a:cxn ang="0">
                <a:pos x="68" y="27"/>
              </a:cxn>
              <a:cxn ang="0">
                <a:pos x="34" y="2"/>
              </a:cxn>
              <a:cxn ang="0">
                <a:pos x="2" y="40"/>
              </a:cxn>
              <a:cxn ang="0">
                <a:pos x="0" y="66"/>
              </a:cxn>
              <a:cxn ang="0">
                <a:pos x="68" y="27"/>
              </a:cxn>
            </a:cxnLst>
            <a:rect l="0" t="0" r="r" b="b"/>
            <a:pathLst>
              <a:path w="68" h="66">
                <a:moveTo>
                  <a:pt x="68" y="27"/>
                </a:moveTo>
                <a:cubicBezTo>
                  <a:pt x="68" y="27"/>
                  <a:pt x="56" y="0"/>
                  <a:pt x="34" y="2"/>
                </a:cubicBezTo>
                <a:cubicBezTo>
                  <a:pt x="12" y="5"/>
                  <a:pt x="2" y="40"/>
                  <a:pt x="2" y="4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6"/>
                  <a:pt x="30" y="23"/>
                  <a:pt x="68" y="27"/>
                </a:cubicBezTo>
                <a:close/>
              </a:path>
            </a:pathLst>
          </a:custGeom>
          <a:solidFill>
            <a:srgbClr val="44302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iSľîde">
            <a:extLst>
              <a:ext uri="{FF2B5EF4-FFF2-40B4-BE49-F238E27FC236}">
                <a16:creationId xmlns:a16="http://schemas.microsoft.com/office/drawing/2014/main" id="{4177BCEE-2A3D-4741-AC07-350EB620E408}"/>
              </a:ext>
            </a:extLst>
          </p:cNvPr>
          <p:cNvSpPr>
            <a:spLocks/>
          </p:cNvSpPr>
          <p:nvPr/>
        </p:nvSpPr>
        <p:spPr bwMode="auto">
          <a:xfrm>
            <a:off x="4836586" y="2016536"/>
            <a:ext cx="95402" cy="9823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1" y="36"/>
              </a:cxn>
              <a:cxn ang="0">
                <a:pos x="48" y="68"/>
              </a:cxn>
              <a:cxn ang="0">
                <a:pos x="63" y="49"/>
              </a:cxn>
              <a:cxn ang="0">
                <a:pos x="20" y="0"/>
              </a:cxn>
            </a:cxnLst>
            <a:rect l="0" t="0" r="r" b="b"/>
            <a:pathLst>
              <a:path w="66" h="68">
                <a:moveTo>
                  <a:pt x="20" y="0"/>
                </a:moveTo>
                <a:cubicBezTo>
                  <a:pt x="20" y="0"/>
                  <a:pt x="0" y="18"/>
                  <a:pt x="1" y="36"/>
                </a:cubicBezTo>
                <a:cubicBezTo>
                  <a:pt x="1" y="36"/>
                  <a:pt x="33" y="33"/>
                  <a:pt x="48" y="68"/>
                </a:cubicBezTo>
                <a:cubicBezTo>
                  <a:pt x="48" y="68"/>
                  <a:pt x="66" y="62"/>
                  <a:pt x="63" y="49"/>
                </a:cubicBezTo>
                <a:cubicBezTo>
                  <a:pt x="59" y="35"/>
                  <a:pt x="46" y="1"/>
                  <a:pt x="20" y="0"/>
                </a:cubicBezTo>
                <a:close/>
              </a:path>
            </a:pathLst>
          </a:custGeom>
          <a:solidFill>
            <a:srgbClr val="44302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í$ḻïḓe">
            <a:extLst>
              <a:ext uri="{FF2B5EF4-FFF2-40B4-BE49-F238E27FC236}">
                <a16:creationId xmlns:a16="http://schemas.microsoft.com/office/drawing/2014/main" id="{91CD4167-91A9-4845-9CEE-3EA30C6EDCC3}"/>
              </a:ext>
            </a:extLst>
          </p:cNvPr>
          <p:cNvSpPr>
            <a:spLocks/>
          </p:cNvSpPr>
          <p:nvPr/>
        </p:nvSpPr>
        <p:spPr bwMode="auto">
          <a:xfrm>
            <a:off x="4551701" y="2220376"/>
            <a:ext cx="267504" cy="300753"/>
          </a:xfrm>
          <a:custGeom>
            <a:avLst/>
            <a:gdLst/>
            <a:ahLst/>
            <a:cxnLst>
              <a:cxn ang="0">
                <a:pos x="50" y="22"/>
              </a:cxn>
              <a:cxn ang="0">
                <a:pos x="46" y="167"/>
              </a:cxn>
              <a:cxn ang="0">
                <a:pos x="165" y="159"/>
              </a:cxn>
              <a:cxn ang="0">
                <a:pos x="136" y="21"/>
              </a:cxn>
              <a:cxn ang="0">
                <a:pos x="97" y="1"/>
              </a:cxn>
              <a:cxn ang="0">
                <a:pos x="50" y="22"/>
              </a:cxn>
            </a:cxnLst>
            <a:rect l="0" t="0" r="r" b="b"/>
            <a:pathLst>
              <a:path w="185" h="208">
                <a:moveTo>
                  <a:pt x="50" y="22"/>
                </a:moveTo>
                <a:cubicBezTo>
                  <a:pt x="50" y="22"/>
                  <a:pt x="0" y="125"/>
                  <a:pt x="46" y="167"/>
                </a:cubicBezTo>
                <a:cubicBezTo>
                  <a:pt x="92" y="208"/>
                  <a:pt x="154" y="187"/>
                  <a:pt x="165" y="159"/>
                </a:cubicBezTo>
                <a:cubicBezTo>
                  <a:pt x="185" y="108"/>
                  <a:pt x="142" y="91"/>
                  <a:pt x="136" y="21"/>
                </a:cubicBezTo>
                <a:cubicBezTo>
                  <a:pt x="136" y="21"/>
                  <a:pt x="124" y="2"/>
                  <a:pt x="97" y="1"/>
                </a:cubicBezTo>
                <a:cubicBezTo>
                  <a:pt x="69" y="0"/>
                  <a:pt x="50" y="22"/>
                  <a:pt x="50" y="22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îŝḷïďê">
            <a:extLst>
              <a:ext uri="{FF2B5EF4-FFF2-40B4-BE49-F238E27FC236}">
                <a16:creationId xmlns:a16="http://schemas.microsoft.com/office/drawing/2014/main" id="{9FEFAFD1-70B8-499E-B049-4E960255D17D}"/>
              </a:ext>
            </a:extLst>
          </p:cNvPr>
          <p:cNvSpPr>
            <a:spLocks/>
          </p:cNvSpPr>
          <p:nvPr/>
        </p:nvSpPr>
        <p:spPr bwMode="auto">
          <a:xfrm>
            <a:off x="4566059" y="2216030"/>
            <a:ext cx="238600" cy="265993"/>
          </a:xfrm>
          <a:custGeom>
            <a:avLst/>
            <a:gdLst/>
            <a:ahLst/>
            <a:cxnLst>
              <a:cxn ang="0">
                <a:pos x="44" y="21"/>
              </a:cxn>
              <a:cxn ang="0">
                <a:pos x="41" y="146"/>
              </a:cxn>
              <a:cxn ang="0">
                <a:pos x="147" y="139"/>
              </a:cxn>
              <a:cxn ang="0">
                <a:pos x="122" y="17"/>
              </a:cxn>
              <a:cxn ang="0">
                <a:pos x="86" y="2"/>
              </a:cxn>
              <a:cxn ang="0">
                <a:pos x="44" y="21"/>
              </a:cxn>
            </a:cxnLst>
            <a:rect l="0" t="0" r="r" b="b"/>
            <a:pathLst>
              <a:path w="165" h="184">
                <a:moveTo>
                  <a:pt x="44" y="21"/>
                </a:moveTo>
                <a:cubicBezTo>
                  <a:pt x="44" y="21"/>
                  <a:pt x="0" y="108"/>
                  <a:pt x="41" y="146"/>
                </a:cubicBezTo>
                <a:cubicBezTo>
                  <a:pt x="82" y="184"/>
                  <a:pt x="137" y="165"/>
                  <a:pt x="147" y="139"/>
                </a:cubicBezTo>
                <a:cubicBezTo>
                  <a:pt x="165" y="93"/>
                  <a:pt x="127" y="81"/>
                  <a:pt x="122" y="17"/>
                </a:cubicBezTo>
                <a:cubicBezTo>
                  <a:pt x="122" y="17"/>
                  <a:pt x="110" y="3"/>
                  <a:pt x="86" y="2"/>
                </a:cubicBezTo>
                <a:cubicBezTo>
                  <a:pt x="62" y="0"/>
                  <a:pt x="44" y="21"/>
                  <a:pt x="44" y="21"/>
                </a:cubicBezTo>
                <a:close/>
              </a:path>
            </a:pathLst>
          </a:custGeom>
          <a:solidFill>
            <a:srgbClr val="F9DAB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îṧļíḋe">
            <a:extLst>
              <a:ext uri="{FF2B5EF4-FFF2-40B4-BE49-F238E27FC236}">
                <a16:creationId xmlns:a16="http://schemas.microsoft.com/office/drawing/2014/main" id="{8E701C96-0F04-45D6-9E7D-40B8C3ED1EFD}"/>
              </a:ext>
            </a:extLst>
          </p:cNvPr>
          <p:cNvSpPr>
            <a:spLocks/>
          </p:cNvSpPr>
          <p:nvPr/>
        </p:nvSpPr>
        <p:spPr bwMode="auto">
          <a:xfrm>
            <a:off x="4560392" y="2470500"/>
            <a:ext cx="323801" cy="174936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218" y="1"/>
              </a:cxn>
              <a:cxn ang="0">
                <a:pos x="222" y="2"/>
              </a:cxn>
              <a:cxn ang="0">
                <a:pos x="224" y="5"/>
              </a:cxn>
              <a:cxn ang="0">
                <a:pos x="0" y="49"/>
              </a:cxn>
            </a:cxnLst>
            <a:rect l="0" t="0" r="r" b="b"/>
            <a:pathLst>
              <a:path w="224" h="121">
                <a:moveTo>
                  <a:pt x="0" y="49"/>
                </a:moveTo>
                <a:cubicBezTo>
                  <a:pt x="0" y="49"/>
                  <a:pt x="136" y="110"/>
                  <a:pt x="218" y="1"/>
                </a:cubicBezTo>
                <a:cubicBezTo>
                  <a:pt x="218" y="1"/>
                  <a:pt x="220" y="0"/>
                  <a:pt x="222" y="2"/>
                </a:cubicBezTo>
                <a:cubicBezTo>
                  <a:pt x="224" y="3"/>
                  <a:pt x="224" y="5"/>
                  <a:pt x="224" y="5"/>
                </a:cubicBezTo>
                <a:cubicBezTo>
                  <a:pt x="224" y="5"/>
                  <a:pt x="144" y="121"/>
                  <a:pt x="0" y="49"/>
                </a:cubicBezTo>
                <a:close/>
              </a:path>
            </a:pathLst>
          </a:custGeom>
          <a:solidFill>
            <a:srgbClr val="47413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íş1íḋè">
            <a:extLst>
              <a:ext uri="{FF2B5EF4-FFF2-40B4-BE49-F238E27FC236}">
                <a16:creationId xmlns:a16="http://schemas.microsoft.com/office/drawing/2014/main" id="{BA217985-CA13-4C94-954D-B872A69C780F}"/>
              </a:ext>
            </a:extLst>
          </p:cNvPr>
          <p:cNvSpPr>
            <a:spLocks/>
          </p:cNvSpPr>
          <p:nvPr/>
        </p:nvSpPr>
        <p:spPr bwMode="auto">
          <a:xfrm>
            <a:off x="5017189" y="2260803"/>
            <a:ext cx="130163" cy="112783"/>
          </a:xfrm>
          <a:custGeom>
            <a:avLst/>
            <a:gdLst/>
            <a:ahLst/>
            <a:cxnLst>
              <a:cxn ang="0">
                <a:pos x="12" y="76"/>
              </a:cxn>
              <a:cxn ang="0">
                <a:pos x="0" y="78"/>
              </a:cxn>
              <a:cxn ang="0">
                <a:pos x="0" y="70"/>
              </a:cxn>
              <a:cxn ang="0">
                <a:pos x="74" y="0"/>
              </a:cxn>
              <a:cxn ang="0">
                <a:pos x="12" y="76"/>
              </a:cxn>
            </a:cxnLst>
            <a:rect l="0" t="0" r="r" b="b"/>
            <a:pathLst>
              <a:path w="90" h="78">
                <a:moveTo>
                  <a:pt x="12" y="76"/>
                </a:moveTo>
                <a:cubicBezTo>
                  <a:pt x="0" y="78"/>
                  <a:pt x="0" y="78"/>
                  <a:pt x="0" y="78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73" y="49"/>
                  <a:pt x="74" y="0"/>
                </a:cubicBezTo>
                <a:cubicBezTo>
                  <a:pt x="74" y="0"/>
                  <a:pt x="90" y="53"/>
                  <a:pt x="12" y="76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îsḻiďê">
            <a:extLst>
              <a:ext uri="{FF2B5EF4-FFF2-40B4-BE49-F238E27FC236}">
                <a16:creationId xmlns:a16="http://schemas.microsoft.com/office/drawing/2014/main" id="{863CFA65-82FF-4DEC-AA47-9AF1A7820C6C}"/>
              </a:ext>
            </a:extLst>
          </p:cNvPr>
          <p:cNvSpPr>
            <a:spLocks/>
          </p:cNvSpPr>
          <p:nvPr/>
        </p:nvSpPr>
        <p:spPr bwMode="auto">
          <a:xfrm>
            <a:off x="4237912" y="2184292"/>
            <a:ext cx="96915" cy="115616"/>
          </a:xfrm>
          <a:custGeom>
            <a:avLst/>
            <a:gdLst/>
            <a:ahLst/>
            <a:cxnLst>
              <a:cxn ang="0">
                <a:pos x="54" y="79"/>
              </a:cxn>
              <a:cxn ang="0">
                <a:pos x="25" y="14"/>
              </a:cxn>
              <a:cxn ang="0">
                <a:pos x="19" y="65"/>
              </a:cxn>
              <a:cxn ang="0">
                <a:pos x="54" y="79"/>
              </a:cxn>
            </a:cxnLst>
            <a:rect l="0" t="0" r="r" b="b"/>
            <a:pathLst>
              <a:path w="67" h="80">
                <a:moveTo>
                  <a:pt x="54" y="79"/>
                </a:moveTo>
                <a:cubicBezTo>
                  <a:pt x="54" y="79"/>
                  <a:pt x="67" y="0"/>
                  <a:pt x="25" y="14"/>
                </a:cubicBezTo>
                <a:cubicBezTo>
                  <a:pt x="0" y="23"/>
                  <a:pt x="4" y="49"/>
                  <a:pt x="19" y="65"/>
                </a:cubicBezTo>
                <a:cubicBezTo>
                  <a:pt x="28" y="75"/>
                  <a:pt x="43" y="80"/>
                  <a:pt x="54" y="79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îŝļíḋê">
            <a:extLst>
              <a:ext uri="{FF2B5EF4-FFF2-40B4-BE49-F238E27FC236}">
                <a16:creationId xmlns:a16="http://schemas.microsoft.com/office/drawing/2014/main" id="{CA2E0F0A-3A50-4B89-A9B7-90018F076126}"/>
              </a:ext>
            </a:extLst>
          </p:cNvPr>
          <p:cNvSpPr>
            <a:spLocks/>
          </p:cNvSpPr>
          <p:nvPr/>
        </p:nvSpPr>
        <p:spPr bwMode="auto">
          <a:xfrm>
            <a:off x="4237912" y="2211686"/>
            <a:ext cx="81045" cy="88224"/>
          </a:xfrm>
          <a:custGeom>
            <a:avLst/>
            <a:gdLst/>
            <a:ahLst/>
            <a:cxnLst>
              <a:cxn ang="0">
                <a:pos x="54" y="59"/>
              </a:cxn>
              <a:cxn ang="0">
                <a:pos x="56" y="39"/>
              </a:cxn>
              <a:cxn ang="0">
                <a:pos x="9" y="30"/>
              </a:cxn>
              <a:cxn ang="0">
                <a:pos x="54" y="59"/>
              </a:cxn>
            </a:cxnLst>
            <a:rect l="0" t="0" r="r" b="b"/>
            <a:pathLst>
              <a:path w="56" h="61">
                <a:moveTo>
                  <a:pt x="54" y="59"/>
                </a:moveTo>
                <a:cubicBezTo>
                  <a:pt x="56" y="39"/>
                  <a:pt x="56" y="39"/>
                  <a:pt x="56" y="39"/>
                </a:cubicBezTo>
                <a:cubicBezTo>
                  <a:pt x="56" y="39"/>
                  <a:pt x="0" y="0"/>
                  <a:pt x="9" y="30"/>
                </a:cubicBezTo>
                <a:cubicBezTo>
                  <a:pt x="17" y="61"/>
                  <a:pt x="54" y="59"/>
                  <a:pt x="54" y="59"/>
                </a:cubicBezTo>
                <a:close/>
              </a:path>
            </a:pathLst>
          </a:custGeom>
          <a:solidFill>
            <a:srgbClr val="E5BE9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išḻïďé">
            <a:extLst>
              <a:ext uri="{FF2B5EF4-FFF2-40B4-BE49-F238E27FC236}">
                <a16:creationId xmlns:a16="http://schemas.microsoft.com/office/drawing/2014/main" id="{0AE9AC15-3DD2-4C76-8AB3-26528081107C}"/>
              </a:ext>
            </a:extLst>
          </p:cNvPr>
          <p:cNvSpPr>
            <a:spLocks/>
          </p:cNvSpPr>
          <p:nvPr/>
        </p:nvSpPr>
        <p:spPr bwMode="auto">
          <a:xfrm>
            <a:off x="4420027" y="2242101"/>
            <a:ext cx="28905" cy="11524"/>
          </a:xfrm>
          <a:custGeom>
            <a:avLst/>
            <a:gdLst/>
            <a:ahLst/>
            <a:cxnLst>
              <a:cxn ang="0">
                <a:pos x="20" y="5"/>
              </a:cxn>
              <a:cxn ang="0">
                <a:pos x="16" y="8"/>
              </a:cxn>
              <a:cxn ang="0">
                <a:pos x="4" y="7"/>
              </a:cxn>
              <a:cxn ang="0">
                <a:pos x="0" y="3"/>
              </a:cxn>
              <a:cxn ang="0">
                <a:pos x="0" y="3"/>
              </a:cxn>
              <a:cxn ang="0">
                <a:pos x="4" y="0"/>
              </a:cxn>
              <a:cxn ang="0">
                <a:pos x="16" y="1"/>
              </a:cxn>
              <a:cxn ang="0">
                <a:pos x="20" y="5"/>
              </a:cxn>
            </a:cxnLst>
            <a:rect l="0" t="0" r="r" b="b"/>
            <a:pathLst>
              <a:path w="20" h="8">
                <a:moveTo>
                  <a:pt x="20" y="5"/>
                </a:moveTo>
                <a:cubicBezTo>
                  <a:pt x="20" y="7"/>
                  <a:pt x="18" y="8"/>
                  <a:pt x="16" y="8"/>
                </a:cubicBezTo>
                <a:cubicBezTo>
                  <a:pt x="4" y="7"/>
                  <a:pt x="4" y="7"/>
                  <a:pt x="4" y="7"/>
                </a:cubicBezTo>
                <a:cubicBezTo>
                  <a:pt x="1" y="7"/>
                  <a:pt x="0" y="5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8" y="1"/>
                  <a:pt x="20" y="3"/>
                  <a:pt x="20" y="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ïšľiḓé">
            <a:extLst>
              <a:ext uri="{FF2B5EF4-FFF2-40B4-BE49-F238E27FC236}">
                <a16:creationId xmlns:a16="http://schemas.microsoft.com/office/drawing/2014/main" id="{08F84713-4804-4731-A4BE-958460B90AA2}"/>
              </a:ext>
            </a:extLst>
          </p:cNvPr>
          <p:cNvSpPr>
            <a:spLocks/>
          </p:cNvSpPr>
          <p:nvPr/>
        </p:nvSpPr>
        <p:spPr bwMode="auto">
          <a:xfrm>
            <a:off x="4917441" y="2255136"/>
            <a:ext cx="24558" cy="10013"/>
          </a:xfrm>
          <a:custGeom>
            <a:avLst/>
            <a:gdLst/>
            <a:ahLst/>
            <a:cxnLst>
              <a:cxn ang="0">
                <a:pos x="17" y="4"/>
              </a:cxn>
              <a:cxn ang="0">
                <a:pos x="14" y="7"/>
              </a:cxn>
              <a:cxn ang="0">
                <a:pos x="2" y="6"/>
              </a:cxn>
              <a:cxn ang="0">
                <a:pos x="0" y="3"/>
              </a:cxn>
              <a:cxn ang="0">
                <a:pos x="0" y="3"/>
              </a:cxn>
              <a:cxn ang="0">
                <a:pos x="3" y="0"/>
              </a:cxn>
              <a:cxn ang="0">
                <a:pos x="15" y="1"/>
              </a:cxn>
              <a:cxn ang="0">
                <a:pos x="17" y="4"/>
              </a:cxn>
            </a:cxnLst>
            <a:rect l="0" t="0" r="r" b="b"/>
            <a:pathLst>
              <a:path w="17" h="7">
                <a:moveTo>
                  <a:pt x="17" y="4"/>
                </a:moveTo>
                <a:cubicBezTo>
                  <a:pt x="17" y="6"/>
                  <a:pt x="16" y="7"/>
                  <a:pt x="14" y="7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0" y="4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3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6" y="1"/>
                  <a:pt x="17" y="2"/>
                  <a:pt x="17" y="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îṧḷíḋe">
            <a:extLst>
              <a:ext uri="{FF2B5EF4-FFF2-40B4-BE49-F238E27FC236}">
                <a16:creationId xmlns:a16="http://schemas.microsoft.com/office/drawing/2014/main" id="{227FEE9C-68C3-480A-908A-1C457378C3AF}"/>
              </a:ext>
            </a:extLst>
          </p:cNvPr>
          <p:cNvSpPr>
            <a:spLocks/>
          </p:cNvSpPr>
          <p:nvPr/>
        </p:nvSpPr>
        <p:spPr bwMode="auto">
          <a:xfrm>
            <a:off x="4683185" y="2593483"/>
            <a:ext cx="70844" cy="24558"/>
          </a:xfrm>
          <a:custGeom>
            <a:avLst/>
            <a:gdLst/>
            <a:ahLst/>
            <a:cxnLst>
              <a:cxn ang="0">
                <a:pos x="48" y="10"/>
              </a:cxn>
              <a:cxn ang="0">
                <a:pos x="24" y="16"/>
              </a:cxn>
              <a:cxn ang="0">
                <a:pos x="1" y="7"/>
              </a:cxn>
              <a:cxn ang="0">
                <a:pos x="25" y="1"/>
              </a:cxn>
              <a:cxn ang="0">
                <a:pos x="48" y="10"/>
              </a:cxn>
            </a:cxnLst>
            <a:rect l="0" t="0" r="r" b="b"/>
            <a:pathLst>
              <a:path w="49" h="17">
                <a:moveTo>
                  <a:pt x="48" y="10"/>
                </a:moveTo>
                <a:cubicBezTo>
                  <a:pt x="48" y="15"/>
                  <a:pt x="37" y="17"/>
                  <a:pt x="24" y="16"/>
                </a:cubicBezTo>
                <a:cubicBezTo>
                  <a:pt x="11" y="16"/>
                  <a:pt x="0" y="11"/>
                  <a:pt x="1" y="7"/>
                </a:cubicBezTo>
                <a:cubicBezTo>
                  <a:pt x="1" y="3"/>
                  <a:pt x="12" y="0"/>
                  <a:pt x="25" y="1"/>
                </a:cubicBezTo>
                <a:cubicBezTo>
                  <a:pt x="38" y="2"/>
                  <a:pt x="49" y="6"/>
                  <a:pt x="48" y="10"/>
                </a:cubicBezTo>
                <a:close/>
              </a:path>
            </a:pathLst>
          </a:custGeom>
          <a:solidFill>
            <a:srgbClr val="FFE9C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isḻíḍé">
            <a:extLst>
              <a:ext uri="{FF2B5EF4-FFF2-40B4-BE49-F238E27FC236}">
                <a16:creationId xmlns:a16="http://schemas.microsoft.com/office/drawing/2014/main" id="{CDD48220-B249-4390-A09E-B989C27A2BC0}"/>
              </a:ext>
            </a:extLst>
          </p:cNvPr>
          <p:cNvSpPr>
            <a:spLocks/>
          </p:cNvSpPr>
          <p:nvPr/>
        </p:nvSpPr>
        <p:spPr bwMode="auto">
          <a:xfrm>
            <a:off x="4979594" y="1774913"/>
            <a:ext cx="160578" cy="245967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17" y="154"/>
              </a:cxn>
              <a:cxn ang="0">
                <a:pos x="17" y="170"/>
              </a:cxn>
              <a:cxn ang="0">
                <a:pos x="108" y="69"/>
              </a:cxn>
              <a:cxn ang="0">
                <a:pos x="99" y="31"/>
              </a:cxn>
              <a:cxn ang="0">
                <a:pos x="42" y="20"/>
              </a:cxn>
              <a:cxn ang="0">
                <a:pos x="27" y="58"/>
              </a:cxn>
              <a:cxn ang="0">
                <a:pos x="17" y="76"/>
              </a:cxn>
              <a:cxn ang="0">
                <a:pos x="0" y="90"/>
              </a:cxn>
            </a:cxnLst>
            <a:rect l="0" t="0" r="r" b="b"/>
            <a:pathLst>
              <a:path w="111" h="170">
                <a:moveTo>
                  <a:pt x="0" y="90"/>
                </a:moveTo>
                <a:cubicBezTo>
                  <a:pt x="17" y="106"/>
                  <a:pt x="17" y="132"/>
                  <a:pt x="17" y="154"/>
                </a:cubicBezTo>
                <a:cubicBezTo>
                  <a:pt x="17" y="159"/>
                  <a:pt x="17" y="165"/>
                  <a:pt x="17" y="170"/>
                </a:cubicBezTo>
                <a:cubicBezTo>
                  <a:pt x="40" y="155"/>
                  <a:pt x="102" y="95"/>
                  <a:pt x="108" y="69"/>
                </a:cubicBezTo>
                <a:cubicBezTo>
                  <a:pt x="111" y="56"/>
                  <a:pt x="103" y="43"/>
                  <a:pt x="99" y="31"/>
                </a:cubicBezTo>
                <a:cubicBezTo>
                  <a:pt x="96" y="21"/>
                  <a:pt x="75" y="0"/>
                  <a:pt x="42" y="20"/>
                </a:cubicBezTo>
                <a:cubicBezTo>
                  <a:pt x="37" y="33"/>
                  <a:pt x="33" y="46"/>
                  <a:pt x="27" y="58"/>
                </a:cubicBezTo>
                <a:cubicBezTo>
                  <a:pt x="24" y="65"/>
                  <a:pt x="21" y="71"/>
                  <a:pt x="17" y="76"/>
                </a:cubicBezTo>
                <a:cubicBezTo>
                  <a:pt x="12" y="82"/>
                  <a:pt x="5" y="85"/>
                  <a:pt x="0" y="90"/>
                </a:cubicBezTo>
                <a:close/>
              </a:path>
            </a:pathLst>
          </a:custGeom>
          <a:solidFill>
            <a:srgbClr val="51393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íṡḷïḍe">
            <a:extLst>
              <a:ext uri="{FF2B5EF4-FFF2-40B4-BE49-F238E27FC236}">
                <a16:creationId xmlns:a16="http://schemas.microsoft.com/office/drawing/2014/main" id="{5F7BB8E1-91B4-4EA9-9005-CF17AFC77EE5}"/>
              </a:ext>
            </a:extLst>
          </p:cNvPr>
          <p:cNvSpPr>
            <a:spLocks/>
          </p:cNvSpPr>
          <p:nvPr/>
        </p:nvSpPr>
        <p:spPr bwMode="auto">
          <a:xfrm>
            <a:off x="4898739" y="1759045"/>
            <a:ext cx="112783" cy="136020"/>
          </a:xfrm>
          <a:custGeom>
            <a:avLst/>
            <a:gdLst/>
            <a:ahLst/>
            <a:cxnLst>
              <a:cxn ang="0">
                <a:pos x="78" y="6"/>
              </a:cxn>
              <a:cxn ang="0">
                <a:pos x="0" y="94"/>
              </a:cxn>
              <a:cxn ang="0">
                <a:pos x="77" y="9"/>
              </a:cxn>
              <a:cxn ang="0">
                <a:pos x="78" y="6"/>
              </a:cxn>
            </a:cxnLst>
            <a:rect l="0" t="0" r="r" b="b"/>
            <a:pathLst>
              <a:path w="78" h="94">
                <a:moveTo>
                  <a:pt x="78" y="6"/>
                </a:moveTo>
                <a:cubicBezTo>
                  <a:pt x="61" y="0"/>
                  <a:pt x="17" y="83"/>
                  <a:pt x="0" y="94"/>
                </a:cubicBezTo>
                <a:cubicBezTo>
                  <a:pt x="34" y="87"/>
                  <a:pt x="70" y="42"/>
                  <a:pt x="77" y="9"/>
                </a:cubicBezTo>
                <a:lnTo>
                  <a:pt x="78" y="6"/>
                </a:lnTo>
                <a:close/>
              </a:path>
            </a:pathLst>
          </a:custGeom>
          <a:solidFill>
            <a:srgbClr val="33242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íśļîḋè">
            <a:extLst>
              <a:ext uri="{FF2B5EF4-FFF2-40B4-BE49-F238E27FC236}">
                <a16:creationId xmlns:a16="http://schemas.microsoft.com/office/drawing/2014/main" id="{B8E7A7A7-5438-477E-85ED-BABA4D763773}"/>
              </a:ext>
            </a:extLst>
          </p:cNvPr>
          <p:cNvSpPr>
            <a:spLocks/>
          </p:cNvSpPr>
          <p:nvPr/>
        </p:nvSpPr>
        <p:spPr bwMode="auto">
          <a:xfrm>
            <a:off x="4707934" y="1630393"/>
            <a:ext cx="229909" cy="53463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62" y="4"/>
              </a:cxn>
              <a:cxn ang="0">
                <a:pos x="82" y="1"/>
              </a:cxn>
              <a:cxn ang="0">
                <a:pos x="133" y="13"/>
              </a:cxn>
              <a:cxn ang="0">
                <a:pos x="159" y="37"/>
              </a:cxn>
              <a:cxn ang="0">
                <a:pos x="127" y="36"/>
              </a:cxn>
              <a:cxn ang="0">
                <a:pos x="96" y="32"/>
              </a:cxn>
              <a:cxn ang="0">
                <a:pos x="34" y="29"/>
              </a:cxn>
              <a:cxn ang="0">
                <a:pos x="0" y="36"/>
              </a:cxn>
            </a:cxnLst>
            <a:rect l="0" t="0" r="r" b="b"/>
            <a:pathLst>
              <a:path w="159" h="37">
                <a:moveTo>
                  <a:pt x="0" y="36"/>
                </a:moveTo>
                <a:cubicBezTo>
                  <a:pt x="22" y="27"/>
                  <a:pt x="40" y="11"/>
                  <a:pt x="62" y="4"/>
                </a:cubicBezTo>
                <a:cubicBezTo>
                  <a:pt x="68" y="2"/>
                  <a:pt x="75" y="1"/>
                  <a:pt x="82" y="1"/>
                </a:cubicBezTo>
                <a:cubicBezTo>
                  <a:pt x="101" y="0"/>
                  <a:pt x="117" y="3"/>
                  <a:pt x="133" y="13"/>
                </a:cubicBezTo>
                <a:cubicBezTo>
                  <a:pt x="141" y="19"/>
                  <a:pt x="156" y="28"/>
                  <a:pt x="159" y="37"/>
                </a:cubicBezTo>
                <a:cubicBezTo>
                  <a:pt x="159" y="36"/>
                  <a:pt x="130" y="36"/>
                  <a:pt x="127" y="36"/>
                </a:cubicBezTo>
                <a:cubicBezTo>
                  <a:pt x="117" y="35"/>
                  <a:pt x="106" y="33"/>
                  <a:pt x="96" y="32"/>
                </a:cubicBezTo>
                <a:cubicBezTo>
                  <a:pt x="75" y="29"/>
                  <a:pt x="54" y="26"/>
                  <a:pt x="34" y="29"/>
                </a:cubicBezTo>
                <a:cubicBezTo>
                  <a:pt x="22" y="31"/>
                  <a:pt x="12" y="37"/>
                  <a:pt x="0" y="36"/>
                </a:cubicBezTo>
                <a:close/>
              </a:path>
            </a:pathLst>
          </a:custGeom>
          <a:solidFill>
            <a:srgbClr val="51393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iś1íḍè">
            <a:extLst>
              <a:ext uri="{FF2B5EF4-FFF2-40B4-BE49-F238E27FC236}">
                <a16:creationId xmlns:a16="http://schemas.microsoft.com/office/drawing/2014/main" id="{ADC9A155-FC2C-41BC-8E63-FBF07CD575FF}"/>
              </a:ext>
            </a:extLst>
          </p:cNvPr>
          <p:cNvSpPr>
            <a:spLocks/>
          </p:cNvSpPr>
          <p:nvPr/>
        </p:nvSpPr>
        <p:spPr bwMode="auto">
          <a:xfrm>
            <a:off x="4294398" y="1672332"/>
            <a:ext cx="98235" cy="124306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4" y="21"/>
              </a:cxn>
              <a:cxn ang="0">
                <a:pos x="12" y="41"/>
              </a:cxn>
              <a:cxn ang="0">
                <a:pos x="37" y="68"/>
              </a:cxn>
              <a:cxn ang="0">
                <a:pos x="68" y="86"/>
              </a:cxn>
              <a:cxn ang="0">
                <a:pos x="15" y="29"/>
              </a:cxn>
              <a:cxn ang="0">
                <a:pos x="10" y="14"/>
              </a:cxn>
              <a:cxn ang="0">
                <a:pos x="2" y="0"/>
              </a:cxn>
            </a:cxnLst>
            <a:rect l="0" t="0" r="r" b="b"/>
            <a:pathLst>
              <a:path w="68" h="86">
                <a:moveTo>
                  <a:pt x="2" y="0"/>
                </a:moveTo>
                <a:cubicBezTo>
                  <a:pt x="0" y="6"/>
                  <a:pt x="3" y="15"/>
                  <a:pt x="4" y="21"/>
                </a:cubicBezTo>
                <a:cubicBezTo>
                  <a:pt x="6" y="28"/>
                  <a:pt x="9" y="35"/>
                  <a:pt x="12" y="41"/>
                </a:cubicBezTo>
                <a:cubicBezTo>
                  <a:pt x="19" y="52"/>
                  <a:pt x="26" y="62"/>
                  <a:pt x="37" y="68"/>
                </a:cubicBezTo>
                <a:cubicBezTo>
                  <a:pt x="47" y="74"/>
                  <a:pt x="57" y="84"/>
                  <a:pt x="68" y="86"/>
                </a:cubicBezTo>
                <a:cubicBezTo>
                  <a:pt x="43" y="73"/>
                  <a:pt x="27" y="55"/>
                  <a:pt x="15" y="29"/>
                </a:cubicBezTo>
                <a:cubicBezTo>
                  <a:pt x="13" y="24"/>
                  <a:pt x="12" y="19"/>
                  <a:pt x="10" y="14"/>
                </a:cubicBezTo>
                <a:cubicBezTo>
                  <a:pt x="8" y="9"/>
                  <a:pt x="6" y="3"/>
                  <a:pt x="2" y="0"/>
                </a:cubicBezTo>
                <a:close/>
              </a:path>
            </a:pathLst>
          </a:custGeom>
          <a:solidFill>
            <a:srgbClr val="33242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ïṡľiḑe">
            <a:extLst>
              <a:ext uri="{FF2B5EF4-FFF2-40B4-BE49-F238E27FC236}">
                <a16:creationId xmlns:a16="http://schemas.microsoft.com/office/drawing/2014/main" id="{8A6E7381-7973-4B0F-B562-DF31644C2E07}"/>
              </a:ext>
            </a:extLst>
          </p:cNvPr>
          <p:cNvSpPr>
            <a:spLocks/>
          </p:cNvSpPr>
          <p:nvPr/>
        </p:nvSpPr>
        <p:spPr bwMode="auto">
          <a:xfrm>
            <a:off x="4372419" y="1666475"/>
            <a:ext cx="86712" cy="94079"/>
          </a:xfrm>
          <a:custGeom>
            <a:avLst/>
            <a:gdLst/>
            <a:ahLst/>
            <a:cxnLst>
              <a:cxn ang="0">
                <a:pos x="50" y="58"/>
              </a:cxn>
              <a:cxn ang="0">
                <a:pos x="19" y="29"/>
              </a:cxn>
              <a:cxn ang="0">
                <a:pos x="0" y="0"/>
              </a:cxn>
              <a:cxn ang="0">
                <a:pos x="13" y="39"/>
              </a:cxn>
              <a:cxn ang="0">
                <a:pos x="60" y="65"/>
              </a:cxn>
              <a:cxn ang="0">
                <a:pos x="59" y="64"/>
              </a:cxn>
              <a:cxn ang="0">
                <a:pos x="50" y="58"/>
              </a:cxn>
            </a:cxnLst>
            <a:rect l="0" t="0" r="r" b="b"/>
            <a:pathLst>
              <a:path w="60" h="65">
                <a:moveTo>
                  <a:pt x="50" y="58"/>
                </a:moveTo>
                <a:cubicBezTo>
                  <a:pt x="38" y="50"/>
                  <a:pt x="26" y="39"/>
                  <a:pt x="19" y="29"/>
                </a:cubicBezTo>
                <a:cubicBezTo>
                  <a:pt x="13" y="18"/>
                  <a:pt x="8" y="9"/>
                  <a:pt x="0" y="0"/>
                </a:cubicBezTo>
                <a:cubicBezTo>
                  <a:pt x="1" y="12"/>
                  <a:pt x="7" y="30"/>
                  <a:pt x="13" y="39"/>
                </a:cubicBezTo>
                <a:cubicBezTo>
                  <a:pt x="22" y="52"/>
                  <a:pt x="44" y="61"/>
                  <a:pt x="60" y="65"/>
                </a:cubicBezTo>
                <a:cubicBezTo>
                  <a:pt x="59" y="64"/>
                  <a:pt x="59" y="64"/>
                  <a:pt x="59" y="64"/>
                </a:cubicBezTo>
                <a:cubicBezTo>
                  <a:pt x="55" y="62"/>
                  <a:pt x="52" y="60"/>
                  <a:pt x="50" y="58"/>
                </a:cubicBezTo>
                <a:close/>
              </a:path>
            </a:pathLst>
          </a:custGeom>
          <a:solidFill>
            <a:srgbClr val="33242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iśľíde">
            <a:extLst>
              <a:ext uri="{FF2B5EF4-FFF2-40B4-BE49-F238E27FC236}">
                <a16:creationId xmlns:a16="http://schemas.microsoft.com/office/drawing/2014/main" id="{8B252227-5D51-46EF-B4A6-7E8EB7CB5E59}"/>
              </a:ext>
            </a:extLst>
          </p:cNvPr>
          <p:cNvSpPr>
            <a:spLocks/>
          </p:cNvSpPr>
          <p:nvPr/>
        </p:nvSpPr>
        <p:spPr bwMode="auto">
          <a:xfrm>
            <a:off x="4681863" y="2415524"/>
            <a:ext cx="38916" cy="17381"/>
          </a:xfrm>
          <a:custGeom>
            <a:avLst/>
            <a:gdLst/>
            <a:ahLst/>
            <a:cxnLst>
              <a:cxn ang="0">
                <a:pos x="27" y="6"/>
              </a:cxn>
              <a:cxn ang="0">
                <a:pos x="13" y="12"/>
              </a:cxn>
              <a:cxn ang="0">
                <a:pos x="0" y="6"/>
              </a:cxn>
              <a:cxn ang="0">
                <a:pos x="14" y="0"/>
              </a:cxn>
              <a:cxn ang="0">
                <a:pos x="27" y="6"/>
              </a:cxn>
            </a:cxnLst>
            <a:rect l="0" t="0" r="r" b="b"/>
            <a:pathLst>
              <a:path w="27" h="12">
                <a:moveTo>
                  <a:pt x="27" y="6"/>
                </a:moveTo>
                <a:cubicBezTo>
                  <a:pt x="27" y="9"/>
                  <a:pt x="21" y="12"/>
                  <a:pt x="13" y="12"/>
                </a:cubicBezTo>
                <a:cubicBezTo>
                  <a:pt x="6" y="11"/>
                  <a:pt x="0" y="9"/>
                  <a:pt x="0" y="6"/>
                </a:cubicBezTo>
                <a:cubicBezTo>
                  <a:pt x="0" y="3"/>
                  <a:pt x="6" y="0"/>
                  <a:pt x="14" y="0"/>
                </a:cubicBezTo>
                <a:cubicBezTo>
                  <a:pt x="21" y="0"/>
                  <a:pt x="27" y="3"/>
                  <a:pt x="27" y="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ïṣľíḓè">
            <a:extLst>
              <a:ext uri="{FF2B5EF4-FFF2-40B4-BE49-F238E27FC236}">
                <a16:creationId xmlns:a16="http://schemas.microsoft.com/office/drawing/2014/main" id="{9C964028-4393-475C-97E5-8807FBF26A25}"/>
              </a:ext>
            </a:extLst>
          </p:cNvPr>
          <p:cNvSpPr>
            <a:spLocks/>
          </p:cNvSpPr>
          <p:nvPr/>
        </p:nvSpPr>
        <p:spPr bwMode="auto">
          <a:xfrm>
            <a:off x="5013033" y="2210173"/>
            <a:ext cx="95402" cy="117127"/>
          </a:xfrm>
          <a:custGeom>
            <a:avLst/>
            <a:gdLst/>
            <a:ahLst/>
            <a:cxnLst>
              <a:cxn ang="0">
                <a:pos x="10" y="80"/>
              </a:cxn>
              <a:cxn ang="0">
                <a:pos x="41" y="15"/>
              </a:cxn>
              <a:cxn ang="0">
                <a:pos x="46" y="66"/>
              </a:cxn>
              <a:cxn ang="0">
                <a:pos x="10" y="80"/>
              </a:cxn>
            </a:cxnLst>
            <a:rect l="0" t="0" r="r" b="b"/>
            <a:pathLst>
              <a:path w="66" h="81">
                <a:moveTo>
                  <a:pt x="10" y="80"/>
                </a:moveTo>
                <a:cubicBezTo>
                  <a:pt x="10" y="80"/>
                  <a:pt x="0" y="0"/>
                  <a:pt x="41" y="15"/>
                </a:cubicBezTo>
                <a:cubicBezTo>
                  <a:pt x="66" y="25"/>
                  <a:pt x="62" y="51"/>
                  <a:pt x="46" y="66"/>
                </a:cubicBezTo>
                <a:cubicBezTo>
                  <a:pt x="36" y="75"/>
                  <a:pt x="21" y="81"/>
                  <a:pt x="10" y="80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ïSľíďè">
            <a:extLst>
              <a:ext uri="{FF2B5EF4-FFF2-40B4-BE49-F238E27FC236}">
                <a16:creationId xmlns:a16="http://schemas.microsoft.com/office/drawing/2014/main" id="{0C88A29D-BD80-4A67-AB11-DD511A5780B5}"/>
              </a:ext>
            </a:extLst>
          </p:cNvPr>
          <p:cNvSpPr>
            <a:spLocks/>
          </p:cNvSpPr>
          <p:nvPr/>
        </p:nvSpPr>
        <p:spPr bwMode="auto">
          <a:xfrm>
            <a:off x="5025879" y="2239078"/>
            <a:ext cx="82555" cy="88224"/>
          </a:xfrm>
          <a:custGeom>
            <a:avLst/>
            <a:gdLst/>
            <a:ahLst/>
            <a:cxnLst>
              <a:cxn ang="0">
                <a:pos x="2" y="59"/>
              </a:cxn>
              <a:cxn ang="0">
                <a:pos x="0" y="38"/>
              </a:cxn>
              <a:cxn ang="0">
                <a:pos x="47" y="31"/>
              </a:cxn>
              <a:cxn ang="0">
                <a:pos x="2" y="59"/>
              </a:cxn>
            </a:cxnLst>
            <a:rect l="0" t="0" r="r" b="b"/>
            <a:pathLst>
              <a:path w="57" h="61">
                <a:moveTo>
                  <a:pt x="2" y="59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57" y="0"/>
                  <a:pt x="47" y="31"/>
                </a:cubicBezTo>
                <a:cubicBezTo>
                  <a:pt x="38" y="61"/>
                  <a:pt x="2" y="59"/>
                  <a:pt x="2" y="59"/>
                </a:cubicBezTo>
                <a:close/>
              </a:path>
            </a:pathLst>
          </a:custGeom>
          <a:solidFill>
            <a:srgbClr val="E5BE9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işļidê">
            <a:extLst>
              <a:ext uri="{FF2B5EF4-FFF2-40B4-BE49-F238E27FC236}">
                <a16:creationId xmlns:a16="http://schemas.microsoft.com/office/drawing/2014/main" id="{A529E49D-1F59-47CF-A7A1-F63693F333DE}"/>
              </a:ext>
            </a:extLst>
          </p:cNvPr>
          <p:cNvSpPr>
            <a:spLocks/>
          </p:cNvSpPr>
          <p:nvPr/>
        </p:nvSpPr>
        <p:spPr bwMode="auto">
          <a:xfrm>
            <a:off x="4780100" y="2156710"/>
            <a:ext cx="134507" cy="76700"/>
          </a:xfrm>
          <a:custGeom>
            <a:avLst/>
            <a:gdLst/>
            <a:ahLst/>
            <a:cxnLst>
              <a:cxn ang="0">
                <a:pos x="46" y="53"/>
              </a:cxn>
              <a:cxn ang="0">
                <a:pos x="12" y="40"/>
              </a:cxn>
              <a:cxn ang="0">
                <a:pos x="2" y="5"/>
              </a:cxn>
              <a:cxn ang="0">
                <a:pos x="9" y="0"/>
              </a:cxn>
              <a:cxn ang="0">
                <a:pos x="14" y="7"/>
              </a:cxn>
              <a:cxn ang="0">
                <a:pos x="21" y="32"/>
              </a:cxn>
              <a:cxn ang="0">
                <a:pos x="46" y="41"/>
              </a:cxn>
              <a:cxn ang="0">
                <a:pos x="71" y="32"/>
              </a:cxn>
              <a:cxn ang="0">
                <a:pos x="79" y="7"/>
              </a:cxn>
              <a:cxn ang="0">
                <a:pos x="85" y="0"/>
              </a:cxn>
              <a:cxn ang="0">
                <a:pos x="91" y="6"/>
              </a:cxn>
              <a:cxn ang="0">
                <a:pos x="80" y="40"/>
              </a:cxn>
              <a:cxn ang="0">
                <a:pos x="46" y="53"/>
              </a:cxn>
            </a:cxnLst>
            <a:rect l="0" t="0" r="r" b="b"/>
            <a:pathLst>
              <a:path w="93" h="53">
                <a:moveTo>
                  <a:pt x="46" y="53"/>
                </a:moveTo>
                <a:cubicBezTo>
                  <a:pt x="31" y="53"/>
                  <a:pt x="19" y="48"/>
                  <a:pt x="12" y="40"/>
                </a:cubicBezTo>
                <a:cubicBezTo>
                  <a:pt x="0" y="26"/>
                  <a:pt x="2" y="6"/>
                  <a:pt x="2" y="5"/>
                </a:cubicBezTo>
                <a:cubicBezTo>
                  <a:pt x="3" y="2"/>
                  <a:pt x="6" y="0"/>
                  <a:pt x="9" y="0"/>
                </a:cubicBezTo>
                <a:cubicBezTo>
                  <a:pt x="12" y="1"/>
                  <a:pt x="15" y="4"/>
                  <a:pt x="14" y="7"/>
                </a:cubicBezTo>
                <a:cubicBezTo>
                  <a:pt x="14" y="7"/>
                  <a:pt x="12" y="22"/>
                  <a:pt x="21" y="32"/>
                </a:cubicBezTo>
                <a:cubicBezTo>
                  <a:pt x="26" y="38"/>
                  <a:pt x="34" y="41"/>
                  <a:pt x="46" y="41"/>
                </a:cubicBezTo>
                <a:cubicBezTo>
                  <a:pt x="57" y="41"/>
                  <a:pt x="66" y="38"/>
                  <a:pt x="71" y="32"/>
                </a:cubicBezTo>
                <a:cubicBezTo>
                  <a:pt x="80" y="22"/>
                  <a:pt x="79" y="7"/>
                  <a:pt x="79" y="7"/>
                </a:cubicBezTo>
                <a:cubicBezTo>
                  <a:pt x="79" y="3"/>
                  <a:pt x="81" y="0"/>
                  <a:pt x="85" y="0"/>
                </a:cubicBezTo>
                <a:cubicBezTo>
                  <a:pt x="88" y="0"/>
                  <a:pt x="91" y="2"/>
                  <a:pt x="91" y="6"/>
                </a:cubicBezTo>
                <a:cubicBezTo>
                  <a:pt x="91" y="6"/>
                  <a:pt x="93" y="26"/>
                  <a:pt x="80" y="40"/>
                </a:cubicBezTo>
                <a:cubicBezTo>
                  <a:pt x="72" y="48"/>
                  <a:pt x="61" y="53"/>
                  <a:pt x="46" y="53"/>
                </a:cubicBezTo>
                <a:close/>
              </a:path>
            </a:pathLst>
          </a:custGeom>
          <a:solidFill>
            <a:srgbClr val="5B504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iṧḷîḍe">
            <a:extLst>
              <a:ext uri="{FF2B5EF4-FFF2-40B4-BE49-F238E27FC236}">
                <a16:creationId xmlns:a16="http://schemas.microsoft.com/office/drawing/2014/main" id="{5BB7C3AE-A9D2-4111-8C95-98423303FDDA}"/>
              </a:ext>
            </a:extLst>
          </p:cNvPr>
          <p:cNvSpPr>
            <a:spLocks/>
          </p:cNvSpPr>
          <p:nvPr/>
        </p:nvSpPr>
        <p:spPr bwMode="auto">
          <a:xfrm>
            <a:off x="4440429" y="2156710"/>
            <a:ext cx="134320" cy="76700"/>
          </a:xfrm>
          <a:custGeom>
            <a:avLst/>
            <a:gdLst/>
            <a:ahLst/>
            <a:cxnLst>
              <a:cxn ang="0">
                <a:pos x="46" y="53"/>
              </a:cxn>
              <a:cxn ang="0">
                <a:pos x="12" y="40"/>
              </a:cxn>
              <a:cxn ang="0">
                <a:pos x="3" y="5"/>
              </a:cxn>
              <a:cxn ang="0">
                <a:pos x="10" y="0"/>
              </a:cxn>
              <a:cxn ang="0">
                <a:pos x="15" y="7"/>
              </a:cxn>
              <a:cxn ang="0">
                <a:pos x="21" y="32"/>
              </a:cxn>
              <a:cxn ang="0">
                <a:pos x="46" y="41"/>
              </a:cxn>
              <a:cxn ang="0">
                <a:pos x="72" y="32"/>
              </a:cxn>
              <a:cxn ang="0">
                <a:pos x="80" y="7"/>
              </a:cxn>
              <a:cxn ang="0">
                <a:pos x="85" y="0"/>
              </a:cxn>
              <a:cxn ang="0">
                <a:pos x="92" y="6"/>
              </a:cxn>
              <a:cxn ang="0">
                <a:pos x="81" y="40"/>
              </a:cxn>
              <a:cxn ang="0">
                <a:pos x="46" y="53"/>
              </a:cxn>
            </a:cxnLst>
            <a:rect l="0" t="0" r="r" b="b"/>
            <a:pathLst>
              <a:path w="93" h="53">
                <a:moveTo>
                  <a:pt x="46" y="53"/>
                </a:moveTo>
                <a:cubicBezTo>
                  <a:pt x="31" y="53"/>
                  <a:pt x="20" y="48"/>
                  <a:pt x="12" y="40"/>
                </a:cubicBezTo>
                <a:cubicBezTo>
                  <a:pt x="0" y="26"/>
                  <a:pt x="3" y="6"/>
                  <a:pt x="3" y="5"/>
                </a:cubicBezTo>
                <a:cubicBezTo>
                  <a:pt x="4" y="2"/>
                  <a:pt x="7" y="0"/>
                  <a:pt x="10" y="0"/>
                </a:cubicBezTo>
                <a:cubicBezTo>
                  <a:pt x="13" y="1"/>
                  <a:pt x="15" y="4"/>
                  <a:pt x="15" y="7"/>
                </a:cubicBezTo>
                <a:cubicBezTo>
                  <a:pt x="15" y="7"/>
                  <a:pt x="13" y="22"/>
                  <a:pt x="21" y="32"/>
                </a:cubicBezTo>
                <a:cubicBezTo>
                  <a:pt x="27" y="38"/>
                  <a:pt x="35" y="41"/>
                  <a:pt x="46" y="41"/>
                </a:cubicBezTo>
                <a:cubicBezTo>
                  <a:pt x="58" y="41"/>
                  <a:pt x="66" y="38"/>
                  <a:pt x="72" y="32"/>
                </a:cubicBezTo>
                <a:cubicBezTo>
                  <a:pt x="81" y="22"/>
                  <a:pt x="80" y="7"/>
                  <a:pt x="80" y="7"/>
                </a:cubicBezTo>
                <a:cubicBezTo>
                  <a:pt x="80" y="3"/>
                  <a:pt x="82" y="0"/>
                  <a:pt x="85" y="0"/>
                </a:cubicBezTo>
                <a:cubicBezTo>
                  <a:pt x="89" y="0"/>
                  <a:pt x="91" y="2"/>
                  <a:pt x="92" y="6"/>
                </a:cubicBezTo>
                <a:cubicBezTo>
                  <a:pt x="92" y="6"/>
                  <a:pt x="93" y="26"/>
                  <a:pt x="81" y="40"/>
                </a:cubicBezTo>
                <a:cubicBezTo>
                  <a:pt x="73" y="48"/>
                  <a:pt x="61" y="53"/>
                  <a:pt x="46" y="53"/>
                </a:cubicBezTo>
                <a:close/>
              </a:path>
            </a:pathLst>
          </a:custGeom>
          <a:solidFill>
            <a:srgbClr val="5B504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isḷîḓe">
            <a:extLst>
              <a:ext uri="{FF2B5EF4-FFF2-40B4-BE49-F238E27FC236}">
                <a16:creationId xmlns:a16="http://schemas.microsoft.com/office/drawing/2014/main" id="{B163E303-F079-46E9-98A2-D4309F10C9EA}"/>
              </a:ext>
            </a:extLst>
          </p:cNvPr>
          <p:cNvSpPr>
            <a:spLocks/>
          </p:cNvSpPr>
          <p:nvPr/>
        </p:nvSpPr>
        <p:spPr bwMode="auto">
          <a:xfrm>
            <a:off x="4803336" y="2764075"/>
            <a:ext cx="54974" cy="78021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275" y="0"/>
              </a:cxn>
              <a:cxn ang="0">
                <a:pos x="291" y="299"/>
              </a:cxn>
              <a:cxn ang="0">
                <a:pos x="199" y="413"/>
              </a:cxn>
              <a:cxn ang="0">
                <a:pos x="61" y="337"/>
              </a:cxn>
              <a:cxn ang="0">
                <a:pos x="0" y="23"/>
              </a:cxn>
            </a:cxnLst>
            <a:rect l="0" t="0" r="r" b="b"/>
            <a:pathLst>
              <a:path w="291" h="413">
                <a:moveTo>
                  <a:pt x="0" y="23"/>
                </a:moveTo>
                <a:lnTo>
                  <a:pt x="275" y="0"/>
                </a:lnTo>
                <a:lnTo>
                  <a:pt x="291" y="299"/>
                </a:lnTo>
                <a:lnTo>
                  <a:pt x="199" y="413"/>
                </a:lnTo>
                <a:lnTo>
                  <a:pt x="61" y="337"/>
                </a:lnTo>
                <a:lnTo>
                  <a:pt x="0" y="23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ïšlîḓé">
            <a:extLst>
              <a:ext uri="{FF2B5EF4-FFF2-40B4-BE49-F238E27FC236}">
                <a16:creationId xmlns:a16="http://schemas.microsoft.com/office/drawing/2014/main" id="{6AE0774C-5370-447D-917D-616837EA40AE}"/>
              </a:ext>
            </a:extLst>
          </p:cNvPr>
          <p:cNvSpPr>
            <a:spLocks/>
          </p:cNvSpPr>
          <p:nvPr/>
        </p:nvSpPr>
        <p:spPr bwMode="auto">
          <a:xfrm>
            <a:off x="4807682" y="2764075"/>
            <a:ext cx="47606" cy="69333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252" y="0"/>
              </a:cxn>
              <a:cxn ang="0">
                <a:pos x="252" y="283"/>
              </a:cxn>
              <a:cxn ang="0">
                <a:pos x="176" y="367"/>
              </a:cxn>
              <a:cxn ang="0">
                <a:pos x="46" y="329"/>
              </a:cxn>
              <a:cxn ang="0">
                <a:pos x="0" y="38"/>
              </a:cxn>
            </a:cxnLst>
            <a:rect l="0" t="0" r="r" b="b"/>
            <a:pathLst>
              <a:path w="252" h="367">
                <a:moveTo>
                  <a:pt x="0" y="38"/>
                </a:moveTo>
                <a:lnTo>
                  <a:pt x="252" y="0"/>
                </a:lnTo>
                <a:lnTo>
                  <a:pt x="252" y="283"/>
                </a:lnTo>
                <a:lnTo>
                  <a:pt x="176" y="367"/>
                </a:lnTo>
                <a:lnTo>
                  <a:pt x="46" y="329"/>
                </a:lnTo>
                <a:lnTo>
                  <a:pt x="0" y="38"/>
                </a:lnTo>
                <a:close/>
              </a:path>
            </a:pathLst>
          </a:custGeom>
          <a:solidFill>
            <a:srgbClr val="EFEFE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işļîḍè">
            <a:extLst>
              <a:ext uri="{FF2B5EF4-FFF2-40B4-BE49-F238E27FC236}">
                <a16:creationId xmlns:a16="http://schemas.microsoft.com/office/drawing/2014/main" id="{7FBD4B60-B2EE-4680-B24E-7C424CF7B53D}"/>
              </a:ext>
            </a:extLst>
          </p:cNvPr>
          <p:cNvSpPr>
            <a:spLocks/>
          </p:cNvSpPr>
          <p:nvPr/>
        </p:nvSpPr>
        <p:spPr bwMode="auto">
          <a:xfrm>
            <a:off x="4809005" y="2765585"/>
            <a:ext cx="44962" cy="63476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238" y="0"/>
              </a:cxn>
              <a:cxn ang="0">
                <a:pos x="238" y="260"/>
              </a:cxn>
              <a:cxn ang="0">
                <a:pos x="169" y="336"/>
              </a:cxn>
              <a:cxn ang="0">
                <a:pos x="46" y="298"/>
              </a:cxn>
              <a:cxn ang="0">
                <a:pos x="0" y="30"/>
              </a:cxn>
            </a:cxnLst>
            <a:rect l="0" t="0" r="r" b="b"/>
            <a:pathLst>
              <a:path w="238" h="336">
                <a:moveTo>
                  <a:pt x="0" y="30"/>
                </a:moveTo>
                <a:lnTo>
                  <a:pt x="238" y="0"/>
                </a:lnTo>
                <a:lnTo>
                  <a:pt x="238" y="260"/>
                </a:lnTo>
                <a:lnTo>
                  <a:pt x="169" y="336"/>
                </a:lnTo>
                <a:lnTo>
                  <a:pt x="46" y="298"/>
                </a:ln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ïṣļïďé">
            <a:extLst>
              <a:ext uri="{FF2B5EF4-FFF2-40B4-BE49-F238E27FC236}">
                <a16:creationId xmlns:a16="http://schemas.microsoft.com/office/drawing/2014/main" id="{9032BED2-A356-4B73-90C7-43BB847FB086}"/>
              </a:ext>
            </a:extLst>
          </p:cNvPr>
          <p:cNvSpPr/>
          <p:nvPr/>
        </p:nvSpPr>
        <p:spPr>
          <a:xfrm>
            <a:off x="3577286" y="4886004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effectLst/>
              </a:rPr>
              <a:t>此部分内容作为文字排版占位显示</a:t>
            </a:r>
            <a:br>
              <a:rPr lang="zh-CN" altLang="en-US" sz="1100">
                <a:effectLst/>
              </a:rPr>
            </a:br>
            <a:r>
              <a:rPr lang="zh-CN" altLang="en-US" sz="1100">
                <a:effectLst/>
              </a:rPr>
              <a:t>（建议使用主题字体）</a:t>
            </a:r>
            <a:endParaRPr lang="zh-CN" altLang="en-US" sz="1100" dirty="0">
              <a:effectLst/>
            </a:endParaRPr>
          </a:p>
        </p:txBody>
      </p:sp>
      <p:sp>
        <p:nvSpPr>
          <p:cNvPr id="91" name="îšlíḍè">
            <a:extLst>
              <a:ext uri="{FF2B5EF4-FFF2-40B4-BE49-F238E27FC236}">
                <a16:creationId xmlns:a16="http://schemas.microsoft.com/office/drawing/2014/main" id="{D82C04C1-3D97-4832-9072-FCDAB84F26E5}"/>
              </a:ext>
            </a:extLst>
          </p:cNvPr>
          <p:cNvSpPr/>
          <p:nvPr/>
        </p:nvSpPr>
        <p:spPr>
          <a:xfrm>
            <a:off x="3577286" y="4263106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36%</a:t>
            </a:r>
            <a:endParaRPr lang="en-US" altLang="zh-CN" sz="3600" dirty="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92" name="íś1ídé">
            <a:extLst>
              <a:ext uri="{FF2B5EF4-FFF2-40B4-BE49-F238E27FC236}">
                <a16:creationId xmlns:a16="http://schemas.microsoft.com/office/drawing/2014/main" id="{98958C83-F6B0-41C7-843E-8956FE202F20}"/>
              </a:ext>
            </a:extLst>
          </p:cNvPr>
          <p:cNvSpPr/>
          <p:nvPr/>
        </p:nvSpPr>
        <p:spPr>
          <a:xfrm>
            <a:off x="4599239" y="4501848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effectLst/>
              </a:rPr>
              <a:t>标题文本预设</a:t>
            </a:r>
            <a:endParaRPr lang="zh-CN" altLang="en-US" sz="1400" b="1" dirty="0">
              <a:effectLst/>
            </a:endParaRPr>
          </a:p>
        </p:txBody>
      </p:sp>
      <p:sp>
        <p:nvSpPr>
          <p:cNvPr id="20" name="îslíḑe">
            <a:extLst>
              <a:ext uri="{FF2B5EF4-FFF2-40B4-BE49-F238E27FC236}">
                <a16:creationId xmlns:a16="http://schemas.microsoft.com/office/drawing/2014/main" id="{75768682-6175-41C3-A978-76F6D8E97F00}"/>
              </a:ext>
            </a:extLst>
          </p:cNvPr>
          <p:cNvSpPr>
            <a:spLocks/>
          </p:cNvSpPr>
          <p:nvPr/>
        </p:nvSpPr>
        <p:spPr bwMode="auto">
          <a:xfrm>
            <a:off x="10533420" y="3035923"/>
            <a:ext cx="72167" cy="177959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47" y="56"/>
              </a:cxn>
              <a:cxn ang="0">
                <a:pos x="39" y="88"/>
              </a:cxn>
              <a:cxn ang="0">
                <a:pos x="11" y="120"/>
              </a:cxn>
              <a:cxn ang="0">
                <a:pos x="24" y="80"/>
              </a:cxn>
              <a:cxn ang="0">
                <a:pos x="16" y="42"/>
              </a:cxn>
              <a:cxn ang="0">
                <a:pos x="11" y="64"/>
              </a:cxn>
              <a:cxn ang="0">
                <a:pos x="0" y="64"/>
              </a:cxn>
              <a:cxn ang="0">
                <a:pos x="4" y="7"/>
              </a:cxn>
              <a:cxn ang="0">
                <a:pos x="33" y="0"/>
              </a:cxn>
            </a:cxnLst>
            <a:rect l="0" t="0" r="r" b="b"/>
            <a:pathLst>
              <a:path w="50" h="123">
                <a:moveTo>
                  <a:pt x="33" y="0"/>
                </a:moveTo>
                <a:cubicBezTo>
                  <a:pt x="47" y="56"/>
                  <a:pt x="47" y="56"/>
                  <a:pt x="47" y="56"/>
                </a:cubicBezTo>
                <a:cubicBezTo>
                  <a:pt x="47" y="56"/>
                  <a:pt x="50" y="70"/>
                  <a:pt x="39" y="88"/>
                </a:cubicBezTo>
                <a:cubicBezTo>
                  <a:pt x="27" y="107"/>
                  <a:pt x="17" y="123"/>
                  <a:pt x="11" y="120"/>
                </a:cubicBezTo>
                <a:cubicBezTo>
                  <a:pt x="6" y="116"/>
                  <a:pt x="17" y="88"/>
                  <a:pt x="24" y="80"/>
                </a:cubicBezTo>
                <a:cubicBezTo>
                  <a:pt x="31" y="73"/>
                  <a:pt x="16" y="42"/>
                  <a:pt x="16" y="42"/>
                </a:cubicBezTo>
                <a:cubicBezTo>
                  <a:pt x="16" y="42"/>
                  <a:pt x="8" y="54"/>
                  <a:pt x="11" y="64"/>
                </a:cubicBezTo>
                <a:cubicBezTo>
                  <a:pt x="11" y="64"/>
                  <a:pt x="3" y="72"/>
                  <a:pt x="0" y="64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21" y="6"/>
                  <a:pt x="33" y="0"/>
                </a:cubicBezTo>
                <a:close/>
              </a:path>
            </a:pathLst>
          </a:custGeom>
          <a:solidFill>
            <a:srgbClr val="F9DAB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íṣ1ïde">
            <a:extLst>
              <a:ext uri="{FF2B5EF4-FFF2-40B4-BE49-F238E27FC236}">
                <a16:creationId xmlns:a16="http://schemas.microsoft.com/office/drawing/2014/main" id="{5ADFA701-6ABC-40BD-B61C-592CC24C1933}"/>
              </a:ext>
            </a:extLst>
          </p:cNvPr>
          <p:cNvSpPr>
            <a:spLocks/>
          </p:cNvSpPr>
          <p:nvPr/>
        </p:nvSpPr>
        <p:spPr bwMode="auto">
          <a:xfrm>
            <a:off x="10537764" y="3035923"/>
            <a:ext cx="50440" cy="31738"/>
          </a:xfrm>
          <a:custGeom>
            <a:avLst/>
            <a:gdLst/>
            <a:ahLst/>
            <a:cxnLst>
              <a:cxn ang="0">
                <a:pos x="35" y="17"/>
              </a:cxn>
              <a:cxn ang="0">
                <a:pos x="30" y="0"/>
              </a:cxn>
              <a:cxn ang="0">
                <a:pos x="1" y="7"/>
              </a:cxn>
              <a:cxn ang="0">
                <a:pos x="0" y="22"/>
              </a:cxn>
              <a:cxn ang="0">
                <a:pos x="35" y="17"/>
              </a:cxn>
            </a:cxnLst>
            <a:rect l="0" t="0" r="r" b="b"/>
            <a:pathLst>
              <a:path w="35" h="22">
                <a:moveTo>
                  <a:pt x="35" y="17"/>
                </a:moveTo>
                <a:cubicBezTo>
                  <a:pt x="30" y="0"/>
                  <a:pt x="30" y="0"/>
                  <a:pt x="30" y="0"/>
                </a:cubicBezTo>
                <a:cubicBezTo>
                  <a:pt x="18" y="6"/>
                  <a:pt x="1" y="7"/>
                  <a:pt x="1" y="7"/>
                </a:cubicBezTo>
                <a:cubicBezTo>
                  <a:pt x="0" y="22"/>
                  <a:pt x="0" y="22"/>
                  <a:pt x="0" y="22"/>
                </a:cubicBezTo>
                <a:cubicBezTo>
                  <a:pt x="11" y="20"/>
                  <a:pt x="23" y="17"/>
                  <a:pt x="35" y="17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íṩľíḓê">
            <a:extLst>
              <a:ext uri="{FF2B5EF4-FFF2-40B4-BE49-F238E27FC236}">
                <a16:creationId xmlns:a16="http://schemas.microsoft.com/office/drawing/2014/main" id="{5589D8E5-5B66-4EF3-8156-D2D568AB6D28}"/>
              </a:ext>
            </a:extLst>
          </p:cNvPr>
          <p:cNvSpPr>
            <a:spLocks/>
          </p:cNvSpPr>
          <p:nvPr/>
        </p:nvSpPr>
        <p:spPr bwMode="auto">
          <a:xfrm>
            <a:off x="10540598" y="3085042"/>
            <a:ext cx="46285" cy="124496"/>
          </a:xfrm>
          <a:custGeom>
            <a:avLst/>
            <a:gdLst/>
            <a:ahLst/>
            <a:cxnLst>
              <a:cxn ang="0">
                <a:pos x="11" y="8"/>
              </a:cxn>
              <a:cxn ang="0">
                <a:pos x="19" y="46"/>
              </a:cxn>
              <a:cxn ang="0">
                <a:pos x="6" y="86"/>
              </a:cxn>
              <a:cxn ang="0">
                <a:pos x="7" y="86"/>
              </a:cxn>
              <a:cxn ang="0">
                <a:pos x="32" y="40"/>
              </a:cxn>
              <a:cxn ang="0">
                <a:pos x="19" y="4"/>
              </a:cxn>
              <a:cxn ang="0">
                <a:pos x="3" y="3"/>
              </a:cxn>
              <a:cxn ang="0">
                <a:pos x="0" y="34"/>
              </a:cxn>
              <a:cxn ang="0">
                <a:pos x="6" y="30"/>
              </a:cxn>
              <a:cxn ang="0">
                <a:pos x="11" y="8"/>
              </a:cxn>
            </a:cxnLst>
            <a:rect l="0" t="0" r="r" b="b"/>
            <a:pathLst>
              <a:path w="32" h="86">
                <a:moveTo>
                  <a:pt x="11" y="8"/>
                </a:moveTo>
                <a:cubicBezTo>
                  <a:pt x="11" y="8"/>
                  <a:pt x="26" y="39"/>
                  <a:pt x="19" y="46"/>
                </a:cubicBezTo>
                <a:cubicBezTo>
                  <a:pt x="12" y="54"/>
                  <a:pt x="1" y="82"/>
                  <a:pt x="6" y="86"/>
                </a:cubicBezTo>
                <a:cubicBezTo>
                  <a:pt x="7" y="86"/>
                  <a:pt x="7" y="86"/>
                  <a:pt x="7" y="86"/>
                </a:cubicBezTo>
                <a:cubicBezTo>
                  <a:pt x="15" y="70"/>
                  <a:pt x="26" y="56"/>
                  <a:pt x="32" y="40"/>
                </a:cubicBezTo>
                <a:cubicBezTo>
                  <a:pt x="29" y="27"/>
                  <a:pt x="27" y="14"/>
                  <a:pt x="19" y="4"/>
                </a:cubicBezTo>
                <a:cubicBezTo>
                  <a:pt x="13" y="0"/>
                  <a:pt x="7" y="0"/>
                  <a:pt x="3" y="3"/>
                </a:cubicBezTo>
                <a:cubicBezTo>
                  <a:pt x="2" y="13"/>
                  <a:pt x="2" y="23"/>
                  <a:pt x="0" y="34"/>
                </a:cubicBezTo>
                <a:cubicBezTo>
                  <a:pt x="3" y="33"/>
                  <a:pt x="6" y="30"/>
                  <a:pt x="6" y="30"/>
                </a:cubicBezTo>
                <a:cubicBezTo>
                  <a:pt x="3" y="20"/>
                  <a:pt x="11" y="8"/>
                  <a:pt x="11" y="8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î$liḋê">
            <a:extLst>
              <a:ext uri="{FF2B5EF4-FFF2-40B4-BE49-F238E27FC236}">
                <a16:creationId xmlns:a16="http://schemas.microsoft.com/office/drawing/2014/main" id="{5C9B23AE-5B7E-4EF6-8B2E-21CFFD0A82E1}"/>
              </a:ext>
            </a:extLst>
          </p:cNvPr>
          <p:cNvSpPr>
            <a:spLocks/>
          </p:cNvSpPr>
          <p:nvPr/>
        </p:nvSpPr>
        <p:spPr bwMode="auto">
          <a:xfrm>
            <a:off x="10430648" y="2645435"/>
            <a:ext cx="157556" cy="412212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52" y="38"/>
              </a:cxn>
              <a:cxn ang="0">
                <a:pos x="109" y="259"/>
              </a:cxn>
              <a:cxn ang="0">
                <a:pos x="65" y="284"/>
              </a:cxn>
              <a:cxn ang="0">
                <a:pos x="0" y="40"/>
              </a:cxn>
            </a:cxnLst>
            <a:rect l="0" t="0" r="r" b="b"/>
            <a:pathLst>
              <a:path w="109" h="285">
                <a:moveTo>
                  <a:pt x="0" y="40"/>
                </a:moveTo>
                <a:cubicBezTo>
                  <a:pt x="0" y="40"/>
                  <a:pt x="20" y="0"/>
                  <a:pt x="52" y="38"/>
                </a:cubicBezTo>
                <a:cubicBezTo>
                  <a:pt x="83" y="76"/>
                  <a:pt x="109" y="259"/>
                  <a:pt x="109" y="259"/>
                </a:cubicBezTo>
                <a:cubicBezTo>
                  <a:pt x="109" y="259"/>
                  <a:pt x="97" y="285"/>
                  <a:pt x="65" y="284"/>
                </a:cubicBezTo>
                <a:lnTo>
                  <a:pt x="0" y="4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ïśľïḋè">
            <a:extLst>
              <a:ext uri="{FF2B5EF4-FFF2-40B4-BE49-F238E27FC236}">
                <a16:creationId xmlns:a16="http://schemas.microsoft.com/office/drawing/2014/main" id="{7296D179-86BD-4196-8262-C22941EF44DC}"/>
              </a:ext>
            </a:extLst>
          </p:cNvPr>
          <p:cNvSpPr>
            <a:spLocks/>
          </p:cNvSpPr>
          <p:nvPr/>
        </p:nvSpPr>
        <p:spPr bwMode="auto">
          <a:xfrm>
            <a:off x="10430648" y="2675851"/>
            <a:ext cx="157556" cy="380287"/>
          </a:xfrm>
          <a:custGeom>
            <a:avLst/>
            <a:gdLst/>
            <a:ahLst/>
            <a:cxnLst>
              <a:cxn ang="0">
                <a:pos x="101" y="232"/>
              </a:cxn>
              <a:cxn ang="0">
                <a:pos x="82" y="231"/>
              </a:cxn>
              <a:cxn ang="0">
                <a:pos x="60" y="183"/>
              </a:cxn>
              <a:cxn ang="0">
                <a:pos x="47" y="93"/>
              </a:cxn>
              <a:cxn ang="0">
                <a:pos x="43" y="54"/>
              </a:cxn>
              <a:cxn ang="0">
                <a:pos x="44" y="25"/>
              </a:cxn>
              <a:cxn ang="0">
                <a:pos x="58" y="27"/>
              </a:cxn>
              <a:cxn ang="0">
                <a:pos x="52" y="17"/>
              </a:cxn>
              <a:cxn ang="0">
                <a:pos x="37" y="4"/>
              </a:cxn>
              <a:cxn ang="0">
                <a:pos x="18" y="2"/>
              </a:cxn>
              <a:cxn ang="0">
                <a:pos x="9" y="7"/>
              </a:cxn>
              <a:cxn ang="0">
                <a:pos x="0" y="19"/>
              </a:cxn>
              <a:cxn ang="0">
                <a:pos x="65" y="262"/>
              </a:cxn>
              <a:cxn ang="0">
                <a:pos x="65" y="263"/>
              </a:cxn>
              <a:cxn ang="0">
                <a:pos x="65" y="263"/>
              </a:cxn>
              <a:cxn ang="0">
                <a:pos x="71" y="263"/>
              </a:cxn>
              <a:cxn ang="0">
                <a:pos x="72" y="263"/>
              </a:cxn>
              <a:cxn ang="0">
                <a:pos x="74" y="263"/>
              </a:cxn>
              <a:cxn ang="0">
                <a:pos x="76" y="263"/>
              </a:cxn>
              <a:cxn ang="0">
                <a:pos x="76" y="263"/>
              </a:cxn>
              <a:cxn ang="0">
                <a:pos x="78" y="262"/>
              </a:cxn>
              <a:cxn ang="0">
                <a:pos x="79" y="262"/>
              </a:cxn>
              <a:cxn ang="0">
                <a:pos x="80" y="262"/>
              </a:cxn>
              <a:cxn ang="0">
                <a:pos x="81" y="261"/>
              </a:cxn>
              <a:cxn ang="0">
                <a:pos x="83" y="261"/>
              </a:cxn>
              <a:cxn ang="0">
                <a:pos x="83" y="261"/>
              </a:cxn>
              <a:cxn ang="0">
                <a:pos x="109" y="238"/>
              </a:cxn>
              <a:cxn ang="0">
                <a:pos x="107" y="223"/>
              </a:cxn>
              <a:cxn ang="0">
                <a:pos x="101" y="232"/>
              </a:cxn>
            </a:cxnLst>
            <a:rect l="0" t="0" r="r" b="b"/>
            <a:pathLst>
              <a:path w="109" h="263">
                <a:moveTo>
                  <a:pt x="101" y="232"/>
                </a:moveTo>
                <a:cubicBezTo>
                  <a:pt x="101" y="240"/>
                  <a:pt x="84" y="233"/>
                  <a:pt x="82" y="231"/>
                </a:cubicBezTo>
                <a:cubicBezTo>
                  <a:pt x="66" y="221"/>
                  <a:pt x="62" y="200"/>
                  <a:pt x="60" y="183"/>
                </a:cubicBezTo>
                <a:cubicBezTo>
                  <a:pt x="57" y="153"/>
                  <a:pt x="50" y="123"/>
                  <a:pt x="47" y="93"/>
                </a:cubicBezTo>
                <a:cubicBezTo>
                  <a:pt x="46" y="80"/>
                  <a:pt x="45" y="67"/>
                  <a:pt x="43" y="54"/>
                </a:cubicBezTo>
                <a:cubicBezTo>
                  <a:pt x="42" y="46"/>
                  <a:pt x="38" y="32"/>
                  <a:pt x="44" y="25"/>
                </a:cubicBezTo>
                <a:cubicBezTo>
                  <a:pt x="48" y="20"/>
                  <a:pt x="56" y="27"/>
                  <a:pt x="58" y="27"/>
                </a:cubicBezTo>
                <a:cubicBezTo>
                  <a:pt x="56" y="23"/>
                  <a:pt x="54" y="20"/>
                  <a:pt x="52" y="17"/>
                </a:cubicBezTo>
                <a:cubicBezTo>
                  <a:pt x="46" y="11"/>
                  <a:pt x="41" y="7"/>
                  <a:pt x="37" y="4"/>
                </a:cubicBezTo>
                <a:cubicBezTo>
                  <a:pt x="30" y="1"/>
                  <a:pt x="24" y="0"/>
                  <a:pt x="18" y="2"/>
                </a:cubicBezTo>
                <a:cubicBezTo>
                  <a:pt x="17" y="2"/>
                  <a:pt x="13" y="4"/>
                  <a:pt x="9" y="7"/>
                </a:cubicBezTo>
                <a:cubicBezTo>
                  <a:pt x="3" y="12"/>
                  <a:pt x="0" y="19"/>
                  <a:pt x="0" y="19"/>
                </a:cubicBezTo>
                <a:cubicBezTo>
                  <a:pt x="0" y="19"/>
                  <a:pt x="60" y="242"/>
                  <a:pt x="65" y="262"/>
                </a:cubicBezTo>
                <a:cubicBezTo>
                  <a:pt x="65" y="263"/>
                  <a:pt x="65" y="263"/>
                  <a:pt x="65" y="263"/>
                </a:cubicBezTo>
                <a:cubicBezTo>
                  <a:pt x="65" y="263"/>
                  <a:pt x="65" y="263"/>
                  <a:pt x="65" y="263"/>
                </a:cubicBezTo>
                <a:cubicBezTo>
                  <a:pt x="67" y="263"/>
                  <a:pt x="69" y="263"/>
                  <a:pt x="71" y="263"/>
                </a:cubicBezTo>
                <a:cubicBezTo>
                  <a:pt x="71" y="263"/>
                  <a:pt x="71" y="263"/>
                  <a:pt x="72" y="263"/>
                </a:cubicBezTo>
                <a:cubicBezTo>
                  <a:pt x="72" y="263"/>
                  <a:pt x="73" y="263"/>
                  <a:pt x="74" y="263"/>
                </a:cubicBezTo>
                <a:cubicBezTo>
                  <a:pt x="74" y="263"/>
                  <a:pt x="75" y="263"/>
                  <a:pt x="76" y="263"/>
                </a:cubicBezTo>
                <a:cubicBezTo>
                  <a:pt x="76" y="263"/>
                  <a:pt x="76" y="263"/>
                  <a:pt x="76" y="263"/>
                </a:cubicBezTo>
                <a:cubicBezTo>
                  <a:pt x="77" y="262"/>
                  <a:pt x="77" y="262"/>
                  <a:pt x="78" y="262"/>
                </a:cubicBezTo>
                <a:cubicBezTo>
                  <a:pt x="78" y="262"/>
                  <a:pt x="78" y="262"/>
                  <a:pt x="79" y="262"/>
                </a:cubicBezTo>
                <a:cubicBezTo>
                  <a:pt x="79" y="262"/>
                  <a:pt x="80" y="262"/>
                  <a:pt x="80" y="262"/>
                </a:cubicBezTo>
                <a:cubicBezTo>
                  <a:pt x="81" y="261"/>
                  <a:pt x="81" y="261"/>
                  <a:pt x="81" y="261"/>
                </a:cubicBezTo>
                <a:cubicBezTo>
                  <a:pt x="82" y="261"/>
                  <a:pt x="82" y="261"/>
                  <a:pt x="83" y="261"/>
                </a:cubicBezTo>
                <a:cubicBezTo>
                  <a:pt x="83" y="261"/>
                  <a:pt x="83" y="261"/>
                  <a:pt x="83" y="261"/>
                </a:cubicBezTo>
                <a:cubicBezTo>
                  <a:pt x="101" y="254"/>
                  <a:pt x="109" y="238"/>
                  <a:pt x="109" y="238"/>
                </a:cubicBezTo>
                <a:cubicBezTo>
                  <a:pt x="109" y="238"/>
                  <a:pt x="108" y="232"/>
                  <a:pt x="107" y="223"/>
                </a:cubicBezTo>
                <a:cubicBezTo>
                  <a:pt x="105" y="223"/>
                  <a:pt x="101" y="229"/>
                  <a:pt x="101" y="232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îṧḷiďè">
            <a:extLst>
              <a:ext uri="{FF2B5EF4-FFF2-40B4-BE49-F238E27FC236}">
                <a16:creationId xmlns:a16="http://schemas.microsoft.com/office/drawing/2014/main" id="{F18DEA2B-1344-45AC-B823-345F266F5A20}"/>
              </a:ext>
            </a:extLst>
          </p:cNvPr>
          <p:cNvSpPr>
            <a:spLocks/>
          </p:cNvSpPr>
          <p:nvPr/>
        </p:nvSpPr>
        <p:spPr bwMode="auto">
          <a:xfrm>
            <a:off x="10518873" y="3015709"/>
            <a:ext cx="78022" cy="51952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4" y="13"/>
              </a:cxn>
              <a:cxn ang="0">
                <a:pos x="49" y="3"/>
              </a:cxn>
              <a:cxn ang="0">
                <a:pos x="54" y="17"/>
              </a:cxn>
              <a:cxn ang="0">
                <a:pos x="0" y="29"/>
              </a:cxn>
              <a:cxn ang="0">
                <a:pos x="0" y="16"/>
              </a:cxn>
            </a:cxnLst>
            <a:rect l="0" t="0" r="r" b="b"/>
            <a:pathLst>
              <a:path w="54" h="36">
                <a:moveTo>
                  <a:pt x="0" y="16"/>
                </a:moveTo>
                <a:cubicBezTo>
                  <a:pt x="0" y="16"/>
                  <a:pt x="12" y="15"/>
                  <a:pt x="24" y="13"/>
                </a:cubicBezTo>
                <a:cubicBezTo>
                  <a:pt x="35" y="10"/>
                  <a:pt x="46" y="5"/>
                  <a:pt x="49" y="3"/>
                </a:cubicBezTo>
                <a:cubicBezTo>
                  <a:pt x="54" y="0"/>
                  <a:pt x="54" y="17"/>
                  <a:pt x="54" y="17"/>
                </a:cubicBezTo>
                <a:cubicBezTo>
                  <a:pt x="54" y="17"/>
                  <a:pt x="33" y="36"/>
                  <a:pt x="0" y="29"/>
                </a:cubicBezTo>
                <a:lnTo>
                  <a:pt x="0" y="1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iṣ1îḓè">
            <a:extLst>
              <a:ext uri="{FF2B5EF4-FFF2-40B4-BE49-F238E27FC236}">
                <a16:creationId xmlns:a16="http://schemas.microsoft.com/office/drawing/2014/main" id="{7489A6F8-11E7-4791-8D9D-DC663440DCD7}"/>
              </a:ext>
            </a:extLst>
          </p:cNvPr>
          <p:cNvSpPr>
            <a:spLocks/>
          </p:cNvSpPr>
          <p:nvPr/>
        </p:nvSpPr>
        <p:spPr bwMode="auto">
          <a:xfrm>
            <a:off x="10131404" y="3046124"/>
            <a:ext cx="78022" cy="18797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68"/>
              </a:cxn>
              <a:cxn ang="0">
                <a:pos x="14" y="100"/>
              </a:cxn>
              <a:cxn ang="0">
                <a:pos x="41" y="130"/>
              </a:cxn>
              <a:cxn ang="0">
                <a:pos x="42" y="106"/>
              </a:cxn>
              <a:cxn ang="0">
                <a:pos x="25" y="74"/>
              </a:cxn>
              <a:cxn ang="0">
                <a:pos x="26" y="44"/>
              </a:cxn>
              <a:cxn ang="0">
                <a:pos x="40" y="59"/>
              </a:cxn>
              <a:cxn ang="0">
                <a:pos x="21" y="2"/>
              </a:cxn>
              <a:cxn ang="0">
                <a:pos x="2" y="0"/>
              </a:cxn>
            </a:cxnLst>
            <a:rect l="0" t="0" r="r" b="b"/>
            <a:pathLst>
              <a:path w="54" h="130">
                <a:moveTo>
                  <a:pt x="2" y="0"/>
                </a:moveTo>
                <a:cubicBezTo>
                  <a:pt x="0" y="68"/>
                  <a:pt x="0" y="68"/>
                  <a:pt x="0" y="68"/>
                </a:cubicBezTo>
                <a:cubicBezTo>
                  <a:pt x="0" y="68"/>
                  <a:pt x="0" y="86"/>
                  <a:pt x="14" y="100"/>
                </a:cubicBezTo>
                <a:cubicBezTo>
                  <a:pt x="28" y="113"/>
                  <a:pt x="38" y="129"/>
                  <a:pt x="41" y="130"/>
                </a:cubicBezTo>
                <a:cubicBezTo>
                  <a:pt x="44" y="130"/>
                  <a:pt x="54" y="128"/>
                  <a:pt x="42" y="106"/>
                </a:cubicBezTo>
                <a:cubicBezTo>
                  <a:pt x="31" y="85"/>
                  <a:pt x="25" y="74"/>
                  <a:pt x="25" y="74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9" y="62"/>
                  <a:pt x="40" y="59"/>
                </a:cubicBezTo>
                <a:cubicBezTo>
                  <a:pt x="51" y="55"/>
                  <a:pt x="23" y="21"/>
                  <a:pt x="21" y="2"/>
                </a:cubicBezTo>
                <a:lnTo>
                  <a:pt x="2" y="0"/>
                </a:lnTo>
                <a:close/>
              </a:path>
            </a:pathLst>
          </a:custGeom>
          <a:solidFill>
            <a:srgbClr val="F9DAB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íṣḷidê">
            <a:extLst>
              <a:ext uri="{FF2B5EF4-FFF2-40B4-BE49-F238E27FC236}">
                <a16:creationId xmlns:a16="http://schemas.microsoft.com/office/drawing/2014/main" id="{482D4607-5714-403A-A4DD-FF911F798EB1}"/>
              </a:ext>
            </a:extLst>
          </p:cNvPr>
          <p:cNvSpPr>
            <a:spLocks/>
          </p:cNvSpPr>
          <p:nvPr/>
        </p:nvSpPr>
        <p:spPr bwMode="auto">
          <a:xfrm>
            <a:off x="10134240" y="3046124"/>
            <a:ext cx="41939" cy="38916"/>
          </a:xfrm>
          <a:custGeom>
            <a:avLst/>
            <a:gdLst/>
            <a:ahLst/>
            <a:cxnLst>
              <a:cxn ang="0">
                <a:pos x="29" y="27"/>
              </a:cxn>
              <a:cxn ang="0">
                <a:pos x="19" y="2"/>
              </a:cxn>
              <a:cxn ang="0">
                <a:pos x="0" y="0"/>
              </a:cxn>
              <a:cxn ang="0">
                <a:pos x="0" y="21"/>
              </a:cxn>
              <a:cxn ang="0">
                <a:pos x="29" y="27"/>
              </a:cxn>
            </a:cxnLst>
            <a:rect l="0" t="0" r="r" b="b"/>
            <a:pathLst>
              <a:path w="29" h="27">
                <a:moveTo>
                  <a:pt x="29" y="27"/>
                </a:moveTo>
                <a:cubicBezTo>
                  <a:pt x="24" y="18"/>
                  <a:pt x="20" y="9"/>
                  <a:pt x="19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9" y="23"/>
                  <a:pt x="19" y="26"/>
                  <a:pt x="29" y="27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şļíḓê">
            <a:extLst>
              <a:ext uri="{FF2B5EF4-FFF2-40B4-BE49-F238E27FC236}">
                <a16:creationId xmlns:a16="http://schemas.microsoft.com/office/drawing/2014/main" id="{1246BDF0-1AF3-4D85-AA37-3BD28435BE9C}"/>
              </a:ext>
            </a:extLst>
          </p:cNvPr>
          <p:cNvSpPr>
            <a:spLocks/>
          </p:cNvSpPr>
          <p:nvPr/>
        </p:nvSpPr>
        <p:spPr bwMode="auto">
          <a:xfrm>
            <a:off x="10150108" y="3096753"/>
            <a:ext cx="50630" cy="131486"/>
          </a:xfrm>
          <a:custGeom>
            <a:avLst/>
            <a:gdLst/>
            <a:ahLst/>
            <a:cxnLst>
              <a:cxn ang="0">
                <a:pos x="12" y="39"/>
              </a:cxn>
              <a:cxn ang="0">
                <a:pos x="13" y="9"/>
              </a:cxn>
              <a:cxn ang="0">
                <a:pos x="27" y="24"/>
              </a:cxn>
              <a:cxn ang="0">
                <a:pos x="28" y="23"/>
              </a:cxn>
              <a:cxn ang="0">
                <a:pos x="14" y="0"/>
              </a:cxn>
              <a:cxn ang="0">
                <a:pos x="12" y="0"/>
              </a:cxn>
              <a:cxn ang="0">
                <a:pos x="9" y="2"/>
              </a:cxn>
              <a:cxn ang="0">
                <a:pos x="3" y="5"/>
              </a:cxn>
              <a:cxn ang="0">
                <a:pos x="9" y="56"/>
              </a:cxn>
              <a:cxn ang="0">
                <a:pos x="34" y="91"/>
              </a:cxn>
              <a:cxn ang="0">
                <a:pos x="29" y="71"/>
              </a:cxn>
              <a:cxn ang="0">
                <a:pos x="12" y="39"/>
              </a:cxn>
            </a:cxnLst>
            <a:rect l="0" t="0" r="r" b="b"/>
            <a:pathLst>
              <a:path w="35" h="91">
                <a:moveTo>
                  <a:pt x="12" y="39"/>
                </a:move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6" y="27"/>
                  <a:pt x="27" y="24"/>
                </a:cubicBezTo>
                <a:cubicBezTo>
                  <a:pt x="27" y="24"/>
                  <a:pt x="28" y="23"/>
                  <a:pt x="28" y="23"/>
                </a:cubicBezTo>
                <a:cubicBezTo>
                  <a:pt x="23" y="16"/>
                  <a:pt x="18" y="8"/>
                  <a:pt x="14" y="0"/>
                </a:cubicBezTo>
                <a:cubicBezTo>
                  <a:pt x="13" y="0"/>
                  <a:pt x="13" y="0"/>
                  <a:pt x="12" y="0"/>
                </a:cubicBezTo>
                <a:cubicBezTo>
                  <a:pt x="11" y="1"/>
                  <a:pt x="10" y="1"/>
                  <a:pt x="9" y="2"/>
                </a:cubicBezTo>
                <a:cubicBezTo>
                  <a:pt x="7" y="3"/>
                  <a:pt x="5" y="4"/>
                  <a:pt x="3" y="5"/>
                </a:cubicBezTo>
                <a:cubicBezTo>
                  <a:pt x="3" y="23"/>
                  <a:pt x="0" y="40"/>
                  <a:pt x="9" y="56"/>
                </a:cubicBezTo>
                <a:cubicBezTo>
                  <a:pt x="16" y="69"/>
                  <a:pt x="24" y="81"/>
                  <a:pt x="34" y="91"/>
                </a:cubicBezTo>
                <a:cubicBezTo>
                  <a:pt x="35" y="88"/>
                  <a:pt x="35" y="82"/>
                  <a:pt x="29" y="71"/>
                </a:cubicBezTo>
                <a:cubicBezTo>
                  <a:pt x="18" y="50"/>
                  <a:pt x="12" y="39"/>
                  <a:pt x="12" y="39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íṩḻíḍe">
            <a:extLst>
              <a:ext uri="{FF2B5EF4-FFF2-40B4-BE49-F238E27FC236}">
                <a16:creationId xmlns:a16="http://schemas.microsoft.com/office/drawing/2014/main" id="{C1EBFC96-D65F-4A2C-AD88-FB4B393B664A}"/>
              </a:ext>
            </a:extLst>
          </p:cNvPr>
          <p:cNvSpPr>
            <a:spLocks/>
          </p:cNvSpPr>
          <p:nvPr/>
        </p:nvSpPr>
        <p:spPr bwMode="auto">
          <a:xfrm>
            <a:off x="10124226" y="2658470"/>
            <a:ext cx="131487" cy="419392"/>
          </a:xfrm>
          <a:custGeom>
            <a:avLst/>
            <a:gdLst/>
            <a:ahLst/>
            <a:cxnLst>
              <a:cxn ang="0">
                <a:pos x="91" y="26"/>
              </a:cxn>
              <a:cxn ang="0">
                <a:pos x="26" y="43"/>
              </a:cxn>
              <a:cxn ang="0">
                <a:pos x="1" y="270"/>
              </a:cxn>
              <a:cxn ang="0">
                <a:pos x="49" y="284"/>
              </a:cxn>
              <a:cxn ang="0">
                <a:pos x="91" y="26"/>
              </a:cxn>
            </a:cxnLst>
            <a:rect l="0" t="0" r="r" b="b"/>
            <a:pathLst>
              <a:path w="91" h="290">
                <a:moveTo>
                  <a:pt x="91" y="26"/>
                </a:moveTo>
                <a:cubicBezTo>
                  <a:pt x="91" y="26"/>
                  <a:pt x="51" y="0"/>
                  <a:pt x="26" y="43"/>
                </a:cubicBezTo>
                <a:cubicBezTo>
                  <a:pt x="0" y="85"/>
                  <a:pt x="1" y="270"/>
                  <a:pt x="1" y="270"/>
                </a:cubicBezTo>
                <a:cubicBezTo>
                  <a:pt x="1" y="270"/>
                  <a:pt x="18" y="290"/>
                  <a:pt x="49" y="284"/>
                </a:cubicBezTo>
                <a:lnTo>
                  <a:pt x="91" y="2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îṡľîḍè">
            <a:extLst>
              <a:ext uri="{FF2B5EF4-FFF2-40B4-BE49-F238E27FC236}">
                <a16:creationId xmlns:a16="http://schemas.microsoft.com/office/drawing/2014/main" id="{ED638A47-034A-4C3C-B182-E1D9A5696F70}"/>
              </a:ext>
            </a:extLst>
          </p:cNvPr>
          <p:cNvSpPr>
            <a:spLocks/>
          </p:cNvSpPr>
          <p:nvPr/>
        </p:nvSpPr>
        <p:spPr bwMode="auto">
          <a:xfrm>
            <a:off x="10125549" y="2667160"/>
            <a:ext cx="130164" cy="410702"/>
          </a:xfrm>
          <a:custGeom>
            <a:avLst/>
            <a:gdLst/>
            <a:ahLst/>
            <a:cxnLst>
              <a:cxn ang="0">
                <a:pos x="35" y="24"/>
              </a:cxn>
              <a:cxn ang="0">
                <a:pos x="61" y="37"/>
              </a:cxn>
              <a:cxn ang="0">
                <a:pos x="44" y="172"/>
              </a:cxn>
              <a:cxn ang="0">
                <a:pos x="31" y="253"/>
              </a:cxn>
              <a:cxn ang="0">
                <a:pos x="0" y="248"/>
              </a:cxn>
              <a:cxn ang="0">
                <a:pos x="0" y="264"/>
              </a:cxn>
              <a:cxn ang="0">
                <a:pos x="48" y="278"/>
              </a:cxn>
              <a:cxn ang="0">
                <a:pos x="90" y="20"/>
              </a:cxn>
              <a:cxn ang="0">
                <a:pos x="35" y="24"/>
              </a:cxn>
            </a:cxnLst>
            <a:rect l="0" t="0" r="r" b="b"/>
            <a:pathLst>
              <a:path w="90" h="284">
                <a:moveTo>
                  <a:pt x="35" y="24"/>
                </a:moveTo>
                <a:cubicBezTo>
                  <a:pt x="48" y="19"/>
                  <a:pt x="63" y="17"/>
                  <a:pt x="61" y="37"/>
                </a:cubicBezTo>
                <a:cubicBezTo>
                  <a:pt x="56" y="83"/>
                  <a:pt x="45" y="126"/>
                  <a:pt x="44" y="172"/>
                </a:cubicBezTo>
                <a:cubicBezTo>
                  <a:pt x="43" y="191"/>
                  <a:pt x="54" y="240"/>
                  <a:pt x="31" y="253"/>
                </a:cubicBezTo>
                <a:cubicBezTo>
                  <a:pt x="20" y="259"/>
                  <a:pt x="9" y="256"/>
                  <a:pt x="0" y="248"/>
                </a:cubicBezTo>
                <a:cubicBezTo>
                  <a:pt x="0" y="258"/>
                  <a:pt x="0" y="264"/>
                  <a:pt x="0" y="264"/>
                </a:cubicBezTo>
                <a:cubicBezTo>
                  <a:pt x="0" y="264"/>
                  <a:pt x="17" y="284"/>
                  <a:pt x="48" y="278"/>
                </a:cubicBezTo>
                <a:cubicBezTo>
                  <a:pt x="90" y="20"/>
                  <a:pt x="90" y="20"/>
                  <a:pt x="90" y="20"/>
                </a:cubicBezTo>
                <a:cubicBezTo>
                  <a:pt x="90" y="20"/>
                  <a:pt x="59" y="0"/>
                  <a:pt x="35" y="24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íṡļiḋe">
            <a:extLst>
              <a:ext uri="{FF2B5EF4-FFF2-40B4-BE49-F238E27FC236}">
                <a16:creationId xmlns:a16="http://schemas.microsoft.com/office/drawing/2014/main" id="{B83BB592-3EAA-4395-9AC0-0A9DF55A4B4E}"/>
              </a:ext>
            </a:extLst>
          </p:cNvPr>
          <p:cNvSpPr>
            <a:spLocks/>
          </p:cNvSpPr>
          <p:nvPr/>
        </p:nvSpPr>
        <p:spPr bwMode="auto">
          <a:xfrm>
            <a:off x="10115536" y="3033090"/>
            <a:ext cx="89546" cy="43262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59" y="16"/>
              </a:cxn>
              <a:cxn ang="0">
                <a:pos x="54" y="29"/>
              </a:cxn>
              <a:cxn ang="0">
                <a:pos x="1" y="17"/>
              </a:cxn>
              <a:cxn ang="0">
                <a:pos x="4" y="0"/>
              </a:cxn>
            </a:cxnLst>
            <a:rect l="0" t="0" r="r" b="b"/>
            <a:pathLst>
              <a:path w="62" h="30">
                <a:moveTo>
                  <a:pt x="4" y="0"/>
                </a:moveTo>
                <a:cubicBezTo>
                  <a:pt x="4" y="0"/>
                  <a:pt x="15" y="12"/>
                  <a:pt x="59" y="16"/>
                </a:cubicBezTo>
                <a:cubicBezTo>
                  <a:pt x="59" y="16"/>
                  <a:pt x="62" y="29"/>
                  <a:pt x="54" y="29"/>
                </a:cubicBezTo>
                <a:cubicBezTo>
                  <a:pt x="46" y="30"/>
                  <a:pt x="7" y="30"/>
                  <a:pt x="1" y="17"/>
                </a:cubicBezTo>
                <a:cubicBezTo>
                  <a:pt x="0" y="3"/>
                  <a:pt x="4" y="0"/>
                  <a:pt x="4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Sļïḓé">
            <a:extLst>
              <a:ext uri="{FF2B5EF4-FFF2-40B4-BE49-F238E27FC236}">
                <a16:creationId xmlns:a16="http://schemas.microsoft.com/office/drawing/2014/main" id="{162EA329-648E-4FA5-8F29-AEF5BE29BD41}"/>
              </a:ext>
            </a:extLst>
          </p:cNvPr>
          <p:cNvSpPr>
            <a:spLocks/>
          </p:cNvSpPr>
          <p:nvPr/>
        </p:nvSpPr>
        <p:spPr bwMode="auto">
          <a:xfrm>
            <a:off x="10212261" y="3118290"/>
            <a:ext cx="329849" cy="63343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61" y="120"/>
              </a:cxn>
              <a:cxn ang="0">
                <a:pos x="54" y="419"/>
              </a:cxn>
              <a:cxn ang="0">
                <a:pos x="101" y="438"/>
              </a:cxn>
              <a:cxn ang="0">
                <a:pos x="103" y="133"/>
              </a:cxn>
              <a:cxn ang="0">
                <a:pos x="133" y="132"/>
              </a:cxn>
              <a:cxn ang="0">
                <a:pos x="151" y="429"/>
              </a:cxn>
              <a:cxn ang="0">
                <a:pos x="184" y="404"/>
              </a:cxn>
              <a:cxn ang="0">
                <a:pos x="207" y="384"/>
              </a:cxn>
              <a:cxn ang="0">
                <a:pos x="174" y="127"/>
              </a:cxn>
              <a:cxn ang="0">
                <a:pos x="212" y="3"/>
              </a:cxn>
              <a:cxn ang="0">
                <a:pos x="12" y="0"/>
              </a:cxn>
            </a:cxnLst>
            <a:rect l="0" t="0" r="r" b="b"/>
            <a:pathLst>
              <a:path w="228" h="438">
                <a:moveTo>
                  <a:pt x="12" y="0"/>
                </a:moveTo>
                <a:cubicBezTo>
                  <a:pt x="12" y="0"/>
                  <a:pt x="0" y="107"/>
                  <a:pt x="61" y="120"/>
                </a:cubicBezTo>
                <a:cubicBezTo>
                  <a:pt x="54" y="419"/>
                  <a:pt x="54" y="419"/>
                  <a:pt x="54" y="419"/>
                </a:cubicBezTo>
                <a:cubicBezTo>
                  <a:pt x="101" y="438"/>
                  <a:pt x="101" y="438"/>
                  <a:pt x="101" y="438"/>
                </a:cubicBezTo>
                <a:cubicBezTo>
                  <a:pt x="103" y="133"/>
                  <a:pt x="103" y="133"/>
                  <a:pt x="103" y="133"/>
                </a:cubicBezTo>
                <a:cubicBezTo>
                  <a:pt x="103" y="133"/>
                  <a:pt x="124" y="137"/>
                  <a:pt x="133" y="132"/>
                </a:cubicBezTo>
                <a:cubicBezTo>
                  <a:pt x="151" y="429"/>
                  <a:pt x="151" y="429"/>
                  <a:pt x="151" y="429"/>
                </a:cubicBezTo>
                <a:cubicBezTo>
                  <a:pt x="184" y="404"/>
                  <a:pt x="184" y="404"/>
                  <a:pt x="184" y="404"/>
                </a:cubicBezTo>
                <a:cubicBezTo>
                  <a:pt x="207" y="384"/>
                  <a:pt x="207" y="384"/>
                  <a:pt x="207" y="384"/>
                </a:cubicBezTo>
                <a:cubicBezTo>
                  <a:pt x="174" y="127"/>
                  <a:pt x="174" y="127"/>
                  <a:pt x="174" y="127"/>
                </a:cubicBezTo>
                <a:cubicBezTo>
                  <a:pt x="174" y="127"/>
                  <a:pt x="228" y="96"/>
                  <a:pt x="212" y="3"/>
                </a:cubicBezTo>
                <a:lnTo>
                  <a:pt x="12" y="0"/>
                </a:lnTo>
                <a:close/>
              </a:path>
            </a:pathLst>
          </a:custGeom>
          <a:solidFill>
            <a:srgbClr val="1F465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iṧlîďe">
            <a:extLst>
              <a:ext uri="{FF2B5EF4-FFF2-40B4-BE49-F238E27FC236}">
                <a16:creationId xmlns:a16="http://schemas.microsoft.com/office/drawing/2014/main" id="{0CCC7634-4B50-46E8-8A06-9224B587785C}"/>
              </a:ext>
            </a:extLst>
          </p:cNvPr>
          <p:cNvSpPr>
            <a:spLocks/>
          </p:cNvSpPr>
          <p:nvPr/>
        </p:nvSpPr>
        <p:spPr bwMode="auto">
          <a:xfrm>
            <a:off x="10233986" y="3122637"/>
            <a:ext cx="308122" cy="629089"/>
          </a:xfrm>
          <a:custGeom>
            <a:avLst/>
            <a:gdLst/>
            <a:ahLst/>
            <a:cxnLst>
              <a:cxn ang="0">
                <a:pos x="140" y="153"/>
              </a:cxn>
              <a:cxn ang="0">
                <a:pos x="160" y="131"/>
              </a:cxn>
              <a:cxn ang="0">
                <a:pos x="159" y="124"/>
              </a:cxn>
              <a:cxn ang="0">
                <a:pos x="197" y="0"/>
              </a:cxn>
              <a:cxn ang="0">
                <a:pos x="197" y="6"/>
              </a:cxn>
              <a:cxn ang="0">
                <a:pos x="89" y="109"/>
              </a:cxn>
              <a:cxn ang="0">
                <a:pos x="9" y="69"/>
              </a:cxn>
              <a:cxn ang="0">
                <a:pos x="0" y="60"/>
              </a:cxn>
              <a:cxn ang="0">
                <a:pos x="46" y="117"/>
              </a:cxn>
              <a:cxn ang="0">
                <a:pos x="46" y="127"/>
              </a:cxn>
              <a:cxn ang="0">
                <a:pos x="64" y="146"/>
              </a:cxn>
              <a:cxn ang="0">
                <a:pos x="66" y="154"/>
              </a:cxn>
              <a:cxn ang="0">
                <a:pos x="67" y="164"/>
              </a:cxn>
              <a:cxn ang="0">
                <a:pos x="63" y="426"/>
              </a:cxn>
              <a:cxn ang="0">
                <a:pos x="86" y="435"/>
              </a:cxn>
              <a:cxn ang="0">
                <a:pos x="88" y="130"/>
              </a:cxn>
              <a:cxn ang="0">
                <a:pos x="118" y="129"/>
              </a:cxn>
              <a:cxn ang="0">
                <a:pos x="136" y="426"/>
              </a:cxn>
              <a:cxn ang="0">
                <a:pos x="165" y="405"/>
              </a:cxn>
              <a:cxn ang="0">
                <a:pos x="162" y="394"/>
              </a:cxn>
              <a:cxn ang="0">
                <a:pos x="140" y="153"/>
              </a:cxn>
            </a:cxnLst>
            <a:rect l="0" t="0" r="r" b="b"/>
            <a:pathLst>
              <a:path w="213" h="435">
                <a:moveTo>
                  <a:pt x="140" y="153"/>
                </a:moveTo>
                <a:cubicBezTo>
                  <a:pt x="141" y="140"/>
                  <a:pt x="150" y="133"/>
                  <a:pt x="160" y="131"/>
                </a:cubicBezTo>
                <a:cubicBezTo>
                  <a:pt x="159" y="124"/>
                  <a:pt x="159" y="124"/>
                  <a:pt x="159" y="124"/>
                </a:cubicBezTo>
                <a:cubicBezTo>
                  <a:pt x="159" y="124"/>
                  <a:pt x="213" y="93"/>
                  <a:pt x="197" y="0"/>
                </a:cubicBezTo>
                <a:cubicBezTo>
                  <a:pt x="197" y="2"/>
                  <a:pt x="197" y="4"/>
                  <a:pt x="197" y="6"/>
                </a:cubicBezTo>
                <a:cubicBezTo>
                  <a:pt x="196" y="63"/>
                  <a:pt x="146" y="110"/>
                  <a:pt x="89" y="109"/>
                </a:cubicBezTo>
                <a:cubicBezTo>
                  <a:pt x="57" y="108"/>
                  <a:pt x="28" y="93"/>
                  <a:pt x="9" y="69"/>
                </a:cubicBezTo>
                <a:cubicBezTo>
                  <a:pt x="6" y="66"/>
                  <a:pt x="3" y="63"/>
                  <a:pt x="0" y="60"/>
                </a:cubicBezTo>
                <a:cubicBezTo>
                  <a:pt x="5" y="86"/>
                  <a:pt x="18" y="111"/>
                  <a:pt x="46" y="117"/>
                </a:cubicBezTo>
                <a:cubicBezTo>
                  <a:pt x="46" y="127"/>
                  <a:pt x="46" y="127"/>
                  <a:pt x="46" y="127"/>
                </a:cubicBezTo>
                <a:cubicBezTo>
                  <a:pt x="55" y="128"/>
                  <a:pt x="63" y="134"/>
                  <a:pt x="64" y="146"/>
                </a:cubicBezTo>
                <a:cubicBezTo>
                  <a:pt x="65" y="148"/>
                  <a:pt x="66" y="151"/>
                  <a:pt x="66" y="154"/>
                </a:cubicBezTo>
                <a:cubicBezTo>
                  <a:pt x="67" y="157"/>
                  <a:pt x="68" y="160"/>
                  <a:pt x="67" y="164"/>
                </a:cubicBezTo>
                <a:cubicBezTo>
                  <a:pt x="66" y="251"/>
                  <a:pt x="65" y="339"/>
                  <a:pt x="63" y="426"/>
                </a:cubicBezTo>
                <a:cubicBezTo>
                  <a:pt x="86" y="435"/>
                  <a:pt x="86" y="435"/>
                  <a:pt x="86" y="435"/>
                </a:cubicBezTo>
                <a:cubicBezTo>
                  <a:pt x="88" y="130"/>
                  <a:pt x="88" y="130"/>
                  <a:pt x="88" y="130"/>
                </a:cubicBezTo>
                <a:cubicBezTo>
                  <a:pt x="88" y="130"/>
                  <a:pt x="109" y="134"/>
                  <a:pt x="118" y="129"/>
                </a:cubicBezTo>
                <a:cubicBezTo>
                  <a:pt x="136" y="426"/>
                  <a:pt x="136" y="426"/>
                  <a:pt x="136" y="426"/>
                </a:cubicBezTo>
                <a:cubicBezTo>
                  <a:pt x="165" y="405"/>
                  <a:pt x="165" y="405"/>
                  <a:pt x="165" y="405"/>
                </a:cubicBezTo>
                <a:cubicBezTo>
                  <a:pt x="163" y="402"/>
                  <a:pt x="162" y="398"/>
                  <a:pt x="162" y="394"/>
                </a:cubicBezTo>
                <a:cubicBezTo>
                  <a:pt x="159" y="313"/>
                  <a:pt x="135" y="235"/>
                  <a:pt x="140" y="153"/>
                </a:cubicBezTo>
                <a:close/>
              </a:path>
            </a:pathLst>
          </a:custGeom>
          <a:solidFill>
            <a:srgbClr val="1B324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ïś1ïḓè">
            <a:extLst>
              <a:ext uri="{FF2B5EF4-FFF2-40B4-BE49-F238E27FC236}">
                <a16:creationId xmlns:a16="http://schemas.microsoft.com/office/drawing/2014/main" id="{85C10784-D094-48BC-BD1D-3269CFB37FFB}"/>
              </a:ext>
            </a:extLst>
          </p:cNvPr>
          <p:cNvSpPr>
            <a:spLocks/>
          </p:cNvSpPr>
          <p:nvPr/>
        </p:nvSpPr>
        <p:spPr bwMode="auto">
          <a:xfrm>
            <a:off x="10229642" y="3086552"/>
            <a:ext cx="289231" cy="82367"/>
          </a:xfrm>
          <a:custGeom>
            <a:avLst/>
            <a:gdLst/>
            <a:ahLst/>
            <a:cxnLst>
              <a:cxn ang="0">
                <a:pos x="1" y="18"/>
              </a:cxn>
              <a:cxn ang="0">
                <a:pos x="0" y="30"/>
              </a:cxn>
              <a:cxn ang="0">
                <a:pos x="67" y="30"/>
              </a:cxn>
              <a:cxn ang="0">
                <a:pos x="101" y="57"/>
              </a:cxn>
              <a:cxn ang="0">
                <a:pos x="131" y="30"/>
              </a:cxn>
              <a:cxn ang="0">
                <a:pos x="200" y="29"/>
              </a:cxn>
              <a:cxn ang="0">
                <a:pos x="199" y="19"/>
              </a:cxn>
              <a:cxn ang="0">
                <a:pos x="1" y="18"/>
              </a:cxn>
            </a:cxnLst>
            <a:rect l="0" t="0" r="r" b="b"/>
            <a:pathLst>
              <a:path w="200" h="57">
                <a:moveTo>
                  <a:pt x="1" y="18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33" y="27"/>
                  <a:pt x="67" y="30"/>
                </a:cubicBezTo>
                <a:cubicBezTo>
                  <a:pt x="80" y="30"/>
                  <a:pt x="87" y="56"/>
                  <a:pt x="101" y="57"/>
                </a:cubicBezTo>
                <a:cubicBezTo>
                  <a:pt x="116" y="57"/>
                  <a:pt x="118" y="31"/>
                  <a:pt x="131" y="30"/>
                </a:cubicBezTo>
                <a:cubicBezTo>
                  <a:pt x="155" y="29"/>
                  <a:pt x="189" y="35"/>
                  <a:pt x="200" y="29"/>
                </a:cubicBezTo>
                <a:cubicBezTo>
                  <a:pt x="199" y="19"/>
                  <a:pt x="199" y="19"/>
                  <a:pt x="199" y="19"/>
                </a:cubicBezTo>
                <a:cubicBezTo>
                  <a:pt x="199" y="19"/>
                  <a:pt x="87" y="0"/>
                  <a:pt x="1" y="18"/>
                </a:cubicBezTo>
                <a:close/>
              </a:path>
            </a:pathLst>
          </a:custGeom>
          <a:solidFill>
            <a:srgbClr val="1B324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ŝlïďè">
            <a:extLst>
              <a:ext uri="{FF2B5EF4-FFF2-40B4-BE49-F238E27FC236}">
                <a16:creationId xmlns:a16="http://schemas.microsoft.com/office/drawing/2014/main" id="{B1C54B50-64BD-41E7-BD8D-8664A777ED77}"/>
              </a:ext>
            </a:extLst>
          </p:cNvPr>
          <p:cNvSpPr>
            <a:spLocks/>
          </p:cNvSpPr>
          <p:nvPr/>
        </p:nvSpPr>
        <p:spPr bwMode="auto">
          <a:xfrm>
            <a:off x="10202248" y="2661493"/>
            <a:ext cx="339860" cy="461143"/>
          </a:xfrm>
          <a:custGeom>
            <a:avLst/>
            <a:gdLst/>
            <a:ahLst/>
            <a:cxnLst>
              <a:cxn ang="0">
                <a:pos x="25" y="16"/>
              </a:cxn>
              <a:cxn ang="0">
                <a:pos x="179" y="5"/>
              </a:cxn>
              <a:cxn ang="0">
                <a:pos x="198" y="28"/>
              </a:cxn>
              <a:cxn ang="0">
                <a:pos x="223" y="223"/>
              </a:cxn>
              <a:cxn ang="0">
                <a:pos x="219" y="319"/>
              </a:cxn>
              <a:cxn ang="0">
                <a:pos x="19" y="316"/>
              </a:cxn>
              <a:cxn ang="0">
                <a:pos x="25" y="16"/>
              </a:cxn>
            </a:cxnLst>
            <a:rect l="0" t="0" r="r" b="b"/>
            <a:pathLst>
              <a:path w="235" h="319">
                <a:moveTo>
                  <a:pt x="25" y="16"/>
                </a:moveTo>
                <a:cubicBezTo>
                  <a:pt x="25" y="16"/>
                  <a:pt x="59" y="0"/>
                  <a:pt x="179" y="5"/>
                </a:cubicBezTo>
                <a:cubicBezTo>
                  <a:pt x="179" y="5"/>
                  <a:pt x="194" y="10"/>
                  <a:pt x="198" y="28"/>
                </a:cubicBezTo>
                <a:cubicBezTo>
                  <a:pt x="201" y="39"/>
                  <a:pt x="204" y="133"/>
                  <a:pt x="223" y="223"/>
                </a:cubicBezTo>
                <a:cubicBezTo>
                  <a:pt x="235" y="279"/>
                  <a:pt x="219" y="319"/>
                  <a:pt x="219" y="319"/>
                </a:cubicBezTo>
                <a:cubicBezTo>
                  <a:pt x="19" y="316"/>
                  <a:pt x="19" y="316"/>
                  <a:pt x="19" y="316"/>
                </a:cubicBezTo>
                <a:cubicBezTo>
                  <a:pt x="19" y="316"/>
                  <a:pt x="0" y="47"/>
                  <a:pt x="25" y="1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ïṧlíďé">
            <a:extLst>
              <a:ext uri="{FF2B5EF4-FFF2-40B4-BE49-F238E27FC236}">
                <a16:creationId xmlns:a16="http://schemas.microsoft.com/office/drawing/2014/main" id="{FE2D5FF5-97EF-4489-86E0-A84438DFAD07}"/>
              </a:ext>
            </a:extLst>
          </p:cNvPr>
          <p:cNvSpPr>
            <a:spLocks/>
          </p:cNvSpPr>
          <p:nvPr/>
        </p:nvSpPr>
        <p:spPr bwMode="auto">
          <a:xfrm>
            <a:off x="10434994" y="2668671"/>
            <a:ext cx="95402" cy="348549"/>
          </a:xfrm>
          <a:custGeom>
            <a:avLst/>
            <a:gdLst/>
            <a:ahLst/>
            <a:cxnLst>
              <a:cxn ang="0">
                <a:pos x="62" y="218"/>
              </a:cxn>
              <a:cxn ang="0">
                <a:pos x="39" y="23"/>
              </a:cxn>
              <a:cxn ang="0">
                <a:pos x="18" y="0"/>
              </a:cxn>
              <a:cxn ang="0">
                <a:pos x="0" y="0"/>
              </a:cxn>
              <a:cxn ang="0">
                <a:pos x="4" y="21"/>
              </a:cxn>
              <a:cxn ang="0">
                <a:pos x="21" y="32"/>
              </a:cxn>
              <a:cxn ang="0">
                <a:pos x="28" y="53"/>
              </a:cxn>
              <a:cxn ang="0">
                <a:pos x="33" y="99"/>
              </a:cxn>
              <a:cxn ang="0">
                <a:pos x="58" y="218"/>
              </a:cxn>
              <a:cxn ang="0">
                <a:pos x="66" y="241"/>
              </a:cxn>
              <a:cxn ang="0">
                <a:pos x="62" y="218"/>
              </a:cxn>
            </a:cxnLst>
            <a:rect l="0" t="0" r="r" b="b"/>
            <a:pathLst>
              <a:path w="66" h="241">
                <a:moveTo>
                  <a:pt x="62" y="218"/>
                </a:moveTo>
                <a:cubicBezTo>
                  <a:pt x="43" y="128"/>
                  <a:pt x="41" y="34"/>
                  <a:pt x="39" y="23"/>
                </a:cubicBezTo>
                <a:cubicBezTo>
                  <a:pt x="34" y="4"/>
                  <a:pt x="18" y="0"/>
                  <a:pt x="18" y="0"/>
                </a:cubicBezTo>
                <a:cubicBezTo>
                  <a:pt x="12" y="0"/>
                  <a:pt x="6" y="0"/>
                  <a:pt x="0" y="0"/>
                </a:cubicBezTo>
                <a:cubicBezTo>
                  <a:pt x="2" y="7"/>
                  <a:pt x="3" y="14"/>
                  <a:pt x="4" y="21"/>
                </a:cubicBezTo>
                <a:cubicBezTo>
                  <a:pt x="4" y="20"/>
                  <a:pt x="19" y="30"/>
                  <a:pt x="21" y="32"/>
                </a:cubicBezTo>
                <a:cubicBezTo>
                  <a:pt x="25" y="38"/>
                  <a:pt x="27" y="46"/>
                  <a:pt x="28" y="53"/>
                </a:cubicBezTo>
                <a:cubicBezTo>
                  <a:pt x="31" y="68"/>
                  <a:pt x="30" y="84"/>
                  <a:pt x="33" y="99"/>
                </a:cubicBezTo>
                <a:cubicBezTo>
                  <a:pt x="41" y="140"/>
                  <a:pt x="44" y="178"/>
                  <a:pt x="58" y="218"/>
                </a:cubicBezTo>
                <a:cubicBezTo>
                  <a:pt x="61" y="226"/>
                  <a:pt x="63" y="233"/>
                  <a:pt x="66" y="241"/>
                </a:cubicBezTo>
                <a:cubicBezTo>
                  <a:pt x="65" y="233"/>
                  <a:pt x="64" y="226"/>
                  <a:pt x="62" y="218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šḷíḑé">
            <a:extLst>
              <a:ext uri="{FF2B5EF4-FFF2-40B4-BE49-F238E27FC236}">
                <a16:creationId xmlns:a16="http://schemas.microsoft.com/office/drawing/2014/main" id="{029371A8-AFB9-4F37-978C-423B49C3F2D5}"/>
              </a:ext>
            </a:extLst>
          </p:cNvPr>
          <p:cNvSpPr>
            <a:spLocks/>
          </p:cNvSpPr>
          <p:nvPr/>
        </p:nvSpPr>
        <p:spPr bwMode="auto">
          <a:xfrm>
            <a:off x="10067740" y="3621561"/>
            <a:ext cx="310958" cy="160578"/>
          </a:xfrm>
          <a:custGeom>
            <a:avLst/>
            <a:gdLst/>
            <a:ahLst/>
            <a:cxnLst>
              <a:cxn ang="0">
                <a:pos x="21" y="108"/>
              </a:cxn>
              <a:cxn ang="0">
                <a:pos x="205" y="97"/>
              </a:cxn>
              <a:cxn ang="0">
                <a:pos x="107" y="4"/>
              </a:cxn>
              <a:cxn ang="0">
                <a:pos x="21" y="108"/>
              </a:cxn>
            </a:cxnLst>
            <a:rect l="0" t="0" r="r" b="b"/>
            <a:pathLst>
              <a:path w="215" h="111">
                <a:moveTo>
                  <a:pt x="21" y="108"/>
                </a:moveTo>
                <a:cubicBezTo>
                  <a:pt x="21" y="108"/>
                  <a:pt x="160" y="111"/>
                  <a:pt x="205" y="97"/>
                </a:cubicBezTo>
                <a:cubicBezTo>
                  <a:pt x="205" y="97"/>
                  <a:pt x="215" y="7"/>
                  <a:pt x="107" y="4"/>
                </a:cubicBezTo>
                <a:cubicBezTo>
                  <a:pt x="0" y="0"/>
                  <a:pt x="2" y="101"/>
                  <a:pt x="21" y="108"/>
                </a:cubicBezTo>
                <a:close/>
              </a:path>
            </a:pathLst>
          </a:custGeom>
          <a:solidFill>
            <a:srgbClr val="2A283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ṥḷíḋé">
            <a:extLst>
              <a:ext uri="{FF2B5EF4-FFF2-40B4-BE49-F238E27FC236}">
                <a16:creationId xmlns:a16="http://schemas.microsoft.com/office/drawing/2014/main" id="{F2E39FB7-2A30-4F71-8035-E6599A1DC5BF}"/>
              </a:ext>
            </a:extLst>
          </p:cNvPr>
          <p:cNvSpPr>
            <a:spLocks/>
          </p:cNvSpPr>
          <p:nvPr/>
        </p:nvSpPr>
        <p:spPr bwMode="auto">
          <a:xfrm>
            <a:off x="10090977" y="3624394"/>
            <a:ext cx="245781" cy="136020"/>
          </a:xfrm>
          <a:custGeom>
            <a:avLst/>
            <a:gdLst/>
            <a:ahLst/>
            <a:cxnLst>
              <a:cxn ang="0">
                <a:pos x="170" y="34"/>
              </a:cxn>
              <a:cxn ang="0">
                <a:pos x="91" y="2"/>
              </a:cxn>
              <a:cxn ang="0">
                <a:pos x="0" y="53"/>
              </a:cxn>
              <a:cxn ang="0">
                <a:pos x="170" y="34"/>
              </a:cxn>
            </a:cxnLst>
            <a:rect l="0" t="0" r="r" b="b"/>
            <a:pathLst>
              <a:path w="170" h="94">
                <a:moveTo>
                  <a:pt x="170" y="34"/>
                </a:moveTo>
                <a:cubicBezTo>
                  <a:pt x="156" y="17"/>
                  <a:pt x="132" y="3"/>
                  <a:pt x="91" y="2"/>
                </a:cubicBezTo>
                <a:cubicBezTo>
                  <a:pt x="35" y="0"/>
                  <a:pt x="9" y="26"/>
                  <a:pt x="0" y="53"/>
                </a:cubicBezTo>
                <a:cubicBezTo>
                  <a:pt x="30" y="94"/>
                  <a:pt x="156" y="88"/>
                  <a:pt x="170" y="34"/>
                </a:cubicBezTo>
                <a:close/>
              </a:path>
            </a:pathLst>
          </a:custGeom>
          <a:solidFill>
            <a:srgbClr val="35345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şľiďe">
            <a:extLst>
              <a:ext uri="{FF2B5EF4-FFF2-40B4-BE49-F238E27FC236}">
                <a16:creationId xmlns:a16="http://schemas.microsoft.com/office/drawing/2014/main" id="{8A99573A-09F9-4D14-B610-0E603B0F86B4}"/>
              </a:ext>
            </a:extLst>
          </p:cNvPr>
          <p:cNvSpPr>
            <a:spLocks/>
          </p:cNvSpPr>
          <p:nvPr/>
        </p:nvSpPr>
        <p:spPr bwMode="auto">
          <a:xfrm>
            <a:off x="10145763" y="3653488"/>
            <a:ext cx="40616" cy="23048"/>
          </a:xfrm>
          <a:custGeom>
            <a:avLst/>
            <a:gdLst/>
            <a:ahLst/>
            <a:cxnLst>
              <a:cxn ang="0">
                <a:pos x="28" y="8"/>
              </a:cxn>
              <a:cxn ang="0">
                <a:pos x="14" y="15"/>
              </a:cxn>
              <a:cxn ang="0">
                <a:pos x="0" y="8"/>
              </a:cxn>
              <a:cxn ang="0">
                <a:pos x="14" y="1"/>
              </a:cxn>
              <a:cxn ang="0">
                <a:pos x="28" y="8"/>
              </a:cxn>
            </a:cxnLst>
            <a:rect l="0" t="0" r="r" b="b"/>
            <a:pathLst>
              <a:path w="28" h="16">
                <a:moveTo>
                  <a:pt x="28" y="8"/>
                </a:moveTo>
                <a:cubicBezTo>
                  <a:pt x="28" y="12"/>
                  <a:pt x="22" y="16"/>
                  <a:pt x="14" y="15"/>
                </a:cubicBezTo>
                <a:cubicBezTo>
                  <a:pt x="6" y="15"/>
                  <a:pt x="0" y="12"/>
                  <a:pt x="0" y="8"/>
                </a:cubicBezTo>
                <a:cubicBezTo>
                  <a:pt x="0" y="4"/>
                  <a:pt x="6" y="0"/>
                  <a:pt x="14" y="1"/>
                </a:cubicBezTo>
                <a:cubicBezTo>
                  <a:pt x="22" y="1"/>
                  <a:pt x="28" y="4"/>
                  <a:pt x="28" y="8"/>
                </a:cubicBezTo>
                <a:close/>
              </a:path>
            </a:pathLst>
          </a:custGeom>
          <a:solidFill>
            <a:srgbClr val="48486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íṡḷiḓé">
            <a:extLst>
              <a:ext uri="{FF2B5EF4-FFF2-40B4-BE49-F238E27FC236}">
                <a16:creationId xmlns:a16="http://schemas.microsoft.com/office/drawing/2014/main" id="{5D354C5C-787D-4A05-B5EF-C765FD1C5F66}"/>
              </a:ext>
            </a:extLst>
          </p:cNvPr>
          <p:cNvSpPr>
            <a:spLocks/>
          </p:cNvSpPr>
          <p:nvPr/>
        </p:nvSpPr>
        <p:spPr bwMode="auto">
          <a:xfrm>
            <a:off x="10410436" y="3621561"/>
            <a:ext cx="310958" cy="160578"/>
          </a:xfrm>
          <a:custGeom>
            <a:avLst/>
            <a:gdLst/>
            <a:ahLst/>
            <a:cxnLst>
              <a:cxn ang="0">
                <a:pos x="193" y="108"/>
              </a:cxn>
              <a:cxn ang="0">
                <a:pos x="10" y="97"/>
              </a:cxn>
              <a:cxn ang="0">
                <a:pos x="107" y="4"/>
              </a:cxn>
              <a:cxn ang="0">
                <a:pos x="193" y="108"/>
              </a:cxn>
            </a:cxnLst>
            <a:rect l="0" t="0" r="r" b="b"/>
            <a:pathLst>
              <a:path w="215" h="111">
                <a:moveTo>
                  <a:pt x="193" y="108"/>
                </a:moveTo>
                <a:cubicBezTo>
                  <a:pt x="193" y="108"/>
                  <a:pt x="54" y="111"/>
                  <a:pt x="10" y="97"/>
                </a:cubicBezTo>
                <a:cubicBezTo>
                  <a:pt x="10" y="97"/>
                  <a:pt x="0" y="7"/>
                  <a:pt x="107" y="4"/>
                </a:cubicBezTo>
                <a:cubicBezTo>
                  <a:pt x="215" y="0"/>
                  <a:pt x="212" y="101"/>
                  <a:pt x="193" y="108"/>
                </a:cubicBezTo>
                <a:close/>
              </a:path>
            </a:pathLst>
          </a:custGeom>
          <a:solidFill>
            <a:srgbClr val="2A283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š1iďê">
            <a:extLst>
              <a:ext uri="{FF2B5EF4-FFF2-40B4-BE49-F238E27FC236}">
                <a16:creationId xmlns:a16="http://schemas.microsoft.com/office/drawing/2014/main" id="{C0907E50-5B32-407F-9C85-E92A5B090D18}"/>
              </a:ext>
            </a:extLst>
          </p:cNvPr>
          <p:cNvSpPr>
            <a:spLocks/>
          </p:cNvSpPr>
          <p:nvPr/>
        </p:nvSpPr>
        <p:spPr bwMode="auto">
          <a:xfrm>
            <a:off x="10450862" y="3624394"/>
            <a:ext cx="247292" cy="13602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79" y="2"/>
              </a:cxn>
              <a:cxn ang="0">
                <a:pos x="171" y="53"/>
              </a:cxn>
              <a:cxn ang="0">
                <a:pos x="0" y="34"/>
              </a:cxn>
            </a:cxnLst>
            <a:rect l="0" t="0" r="r" b="b"/>
            <a:pathLst>
              <a:path w="171" h="94">
                <a:moveTo>
                  <a:pt x="0" y="34"/>
                </a:moveTo>
                <a:cubicBezTo>
                  <a:pt x="14" y="17"/>
                  <a:pt x="38" y="3"/>
                  <a:pt x="79" y="2"/>
                </a:cubicBezTo>
                <a:cubicBezTo>
                  <a:pt x="135" y="0"/>
                  <a:pt x="161" y="26"/>
                  <a:pt x="171" y="53"/>
                </a:cubicBezTo>
                <a:cubicBezTo>
                  <a:pt x="141" y="94"/>
                  <a:pt x="14" y="88"/>
                  <a:pt x="0" y="34"/>
                </a:cubicBezTo>
                <a:close/>
              </a:path>
            </a:pathLst>
          </a:custGeom>
          <a:solidFill>
            <a:srgbClr val="35345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ŝḻîḋe">
            <a:extLst>
              <a:ext uri="{FF2B5EF4-FFF2-40B4-BE49-F238E27FC236}">
                <a16:creationId xmlns:a16="http://schemas.microsoft.com/office/drawing/2014/main" id="{88D6327E-4915-4844-AF38-2860B4277F2F}"/>
              </a:ext>
            </a:extLst>
          </p:cNvPr>
          <p:cNvSpPr>
            <a:spLocks/>
          </p:cNvSpPr>
          <p:nvPr/>
        </p:nvSpPr>
        <p:spPr bwMode="auto">
          <a:xfrm>
            <a:off x="10601241" y="3653488"/>
            <a:ext cx="41939" cy="2304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5" y="15"/>
              </a:cxn>
              <a:cxn ang="0">
                <a:pos x="29" y="8"/>
              </a:cxn>
              <a:cxn ang="0">
                <a:pos x="14" y="1"/>
              </a:cxn>
              <a:cxn ang="0">
                <a:pos x="0" y="8"/>
              </a:cxn>
            </a:cxnLst>
            <a:rect l="0" t="0" r="r" b="b"/>
            <a:pathLst>
              <a:path w="29" h="16">
                <a:moveTo>
                  <a:pt x="0" y="8"/>
                </a:moveTo>
                <a:cubicBezTo>
                  <a:pt x="0" y="12"/>
                  <a:pt x="7" y="16"/>
                  <a:pt x="15" y="15"/>
                </a:cubicBezTo>
                <a:cubicBezTo>
                  <a:pt x="22" y="15"/>
                  <a:pt x="29" y="12"/>
                  <a:pt x="29" y="8"/>
                </a:cubicBezTo>
                <a:cubicBezTo>
                  <a:pt x="29" y="4"/>
                  <a:pt x="22" y="0"/>
                  <a:pt x="14" y="1"/>
                </a:cubicBezTo>
                <a:cubicBezTo>
                  <a:pt x="7" y="1"/>
                  <a:pt x="0" y="4"/>
                  <a:pt x="0" y="8"/>
                </a:cubicBezTo>
                <a:close/>
              </a:path>
            </a:pathLst>
          </a:custGeom>
          <a:solidFill>
            <a:srgbClr val="48486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îṡḷíḍe">
            <a:extLst>
              <a:ext uri="{FF2B5EF4-FFF2-40B4-BE49-F238E27FC236}">
                <a16:creationId xmlns:a16="http://schemas.microsoft.com/office/drawing/2014/main" id="{3F2A24FF-067F-4D81-B022-DCA625AA410A}"/>
              </a:ext>
            </a:extLst>
          </p:cNvPr>
          <p:cNvSpPr>
            <a:spLocks/>
          </p:cNvSpPr>
          <p:nvPr/>
        </p:nvSpPr>
        <p:spPr bwMode="auto">
          <a:xfrm>
            <a:off x="10228319" y="2597829"/>
            <a:ext cx="111273" cy="124306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" y="60"/>
              </a:cxn>
              <a:cxn ang="0">
                <a:pos x="29" y="81"/>
              </a:cxn>
              <a:cxn ang="0">
                <a:pos x="75" y="72"/>
              </a:cxn>
              <a:cxn ang="0">
                <a:pos x="77" y="54"/>
              </a:cxn>
              <a:cxn ang="0">
                <a:pos x="7" y="0"/>
              </a:cxn>
            </a:cxnLst>
            <a:rect l="0" t="0" r="r" b="b"/>
            <a:pathLst>
              <a:path w="77" h="86">
                <a:moveTo>
                  <a:pt x="7" y="0"/>
                </a:moveTo>
                <a:cubicBezTo>
                  <a:pt x="7" y="0"/>
                  <a:pt x="0" y="51"/>
                  <a:pt x="3" y="60"/>
                </a:cubicBezTo>
                <a:cubicBezTo>
                  <a:pt x="6" y="70"/>
                  <a:pt x="16" y="79"/>
                  <a:pt x="29" y="81"/>
                </a:cubicBezTo>
                <a:cubicBezTo>
                  <a:pt x="63" y="86"/>
                  <a:pt x="75" y="72"/>
                  <a:pt x="75" y="72"/>
                </a:cubicBezTo>
                <a:cubicBezTo>
                  <a:pt x="77" y="54"/>
                  <a:pt x="77" y="54"/>
                  <a:pt x="77" y="54"/>
                </a:cubicBezTo>
                <a:lnTo>
                  <a:pt x="7" y="0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šľîďe">
            <a:extLst>
              <a:ext uri="{FF2B5EF4-FFF2-40B4-BE49-F238E27FC236}">
                <a16:creationId xmlns:a16="http://schemas.microsoft.com/office/drawing/2014/main" id="{472B6F4A-020F-4912-8AA0-9DD1DB8D6D11}"/>
              </a:ext>
            </a:extLst>
          </p:cNvPr>
          <p:cNvSpPr>
            <a:spLocks/>
          </p:cNvSpPr>
          <p:nvPr/>
        </p:nvSpPr>
        <p:spPr bwMode="auto">
          <a:xfrm>
            <a:off x="10220952" y="2578936"/>
            <a:ext cx="117127" cy="125817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4" y="61"/>
              </a:cxn>
              <a:cxn ang="0">
                <a:pos x="30" y="82"/>
              </a:cxn>
              <a:cxn ang="0">
                <a:pos x="74" y="84"/>
              </a:cxn>
              <a:cxn ang="0">
                <a:pos x="81" y="49"/>
              </a:cxn>
              <a:cxn ang="0">
                <a:pos x="8" y="0"/>
              </a:cxn>
            </a:cxnLst>
            <a:rect l="0" t="0" r="r" b="b"/>
            <a:pathLst>
              <a:path w="81" h="87">
                <a:moveTo>
                  <a:pt x="8" y="0"/>
                </a:moveTo>
                <a:cubicBezTo>
                  <a:pt x="8" y="0"/>
                  <a:pt x="0" y="52"/>
                  <a:pt x="4" y="61"/>
                </a:cubicBezTo>
                <a:cubicBezTo>
                  <a:pt x="7" y="71"/>
                  <a:pt x="17" y="80"/>
                  <a:pt x="30" y="82"/>
                </a:cubicBezTo>
                <a:cubicBezTo>
                  <a:pt x="63" y="87"/>
                  <a:pt x="74" y="84"/>
                  <a:pt x="74" y="84"/>
                </a:cubicBezTo>
                <a:cubicBezTo>
                  <a:pt x="81" y="49"/>
                  <a:pt x="81" y="49"/>
                  <a:pt x="81" y="49"/>
                </a:cubicBezTo>
                <a:lnTo>
                  <a:pt x="8" y="0"/>
                </a:lnTo>
                <a:close/>
              </a:path>
            </a:pathLst>
          </a:cu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ïŝḻidè">
            <a:extLst>
              <a:ext uri="{FF2B5EF4-FFF2-40B4-BE49-F238E27FC236}">
                <a16:creationId xmlns:a16="http://schemas.microsoft.com/office/drawing/2014/main" id="{14249925-015E-4A56-A38D-04E61E911C81}"/>
              </a:ext>
            </a:extLst>
          </p:cNvPr>
          <p:cNvSpPr>
            <a:spLocks/>
          </p:cNvSpPr>
          <p:nvPr/>
        </p:nvSpPr>
        <p:spPr bwMode="auto">
          <a:xfrm>
            <a:off x="10381531" y="2606518"/>
            <a:ext cx="112783" cy="95402"/>
          </a:xfrm>
          <a:custGeom>
            <a:avLst/>
            <a:gdLst/>
            <a:ahLst/>
            <a:cxnLst>
              <a:cxn ang="0">
                <a:pos x="78" y="0"/>
              </a:cxn>
              <a:cxn ang="0">
                <a:pos x="71" y="46"/>
              </a:cxn>
              <a:cxn ang="0">
                <a:pos x="0" y="66"/>
              </a:cxn>
              <a:cxn ang="0">
                <a:pos x="1" y="14"/>
              </a:cxn>
              <a:cxn ang="0">
                <a:pos x="78" y="0"/>
              </a:cxn>
            </a:cxnLst>
            <a:rect l="0" t="0" r="r" b="b"/>
            <a:pathLst>
              <a:path w="78" h="66">
                <a:moveTo>
                  <a:pt x="78" y="0"/>
                </a:moveTo>
                <a:cubicBezTo>
                  <a:pt x="78" y="0"/>
                  <a:pt x="74" y="42"/>
                  <a:pt x="71" y="46"/>
                </a:cubicBezTo>
                <a:cubicBezTo>
                  <a:pt x="68" y="51"/>
                  <a:pt x="65" y="65"/>
                  <a:pt x="0" y="66"/>
                </a:cubicBezTo>
                <a:cubicBezTo>
                  <a:pt x="1" y="14"/>
                  <a:pt x="1" y="14"/>
                  <a:pt x="1" y="14"/>
                </a:cubicBezTo>
                <a:lnTo>
                  <a:pt x="78" y="0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iś1iḑé">
            <a:extLst>
              <a:ext uri="{FF2B5EF4-FFF2-40B4-BE49-F238E27FC236}">
                <a16:creationId xmlns:a16="http://schemas.microsoft.com/office/drawing/2014/main" id="{AD48161A-9E85-4594-856E-F16CC3C9881A}"/>
              </a:ext>
            </a:extLst>
          </p:cNvPr>
          <p:cNvSpPr>
            <a:spLocks/>
          </p:cNvSpPr>
          <p:nvPr/>
        </p:nvSpPr>
        <p:spPr bwMode="auto">
          <a:xfrm>
            <a:off x="10387386" y="2593483"/>
            <a:ext cx="114106" cy="96915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72" y="46"/>
              </a:cxn>
              <a:cxn ang="0">
                <a:pos x="0" y="67"/>
              </a:cxn>
              <a:cxn ang="0">
                <a:pos x="13" y="14"/>
              </a:cxn>
              <a:cxn ang="0">
                <a:pos x="79" y="0"/>
              </a:cxn>
            </a:cxnLst>
            <a:rect l="0" t="0" r="r" b="b"/>
            <a:pathLst>
              <a:path w="79" h="67">
                <a:moveTo>
                  <a:pt x="79" y="0"/>
                </a:moveTo>
                <a:cubicBezTo>
                  <a:pt x="79" y="0"/>
                  <a:pt x="75" y="42"/>
                  <a:pt x="72" y="46"/>
                </a:cubicBezTo>
                <a:cubicBezTo>
                  <a:pt x="69" y="51"/>
                  <a:pt x="66" y="65"/>
                  <a:pt x="0" y="67"/>
                </a:cubicBezTo>
                <a:cubicBezTo>
                  <a:pt x="13" y="14"/>
                  <a:pt x="13" y="14"/>
                  <a:pt x="13" y="14"/>
                </a:cubicBezTo>
                <a:lnTo>
                  <a:pt x="79" y="0"/>
                </a:lnTo>
                <a:close/>
              </a:path>
            </a:pathLst>
          </a:cu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$ļïdé">
            <a:extLst>
              <a:ext uri="{FF2B5EF4-FFF2-40B4-BE49-F238E27FC236}">
                <a16:creationId xmlns:a16="http://schemas.microsoft.com/office/drawing/2014/main" id="{3E6AC570-3EF4-4F9F-8C2E-8622F269D613}"/>
              </a:ext>
            </a:extLst>
          </p:cNvPr>
          <p:cNvSpPr>
            <a:spLocks/>
          </p:cNvSpPr>
          <p:nvPr/>
        </p:nvSpPr>
        <p:spPr bwMode="auto">
          <a:xfrm>
            <a:off x="10226809" y="2584793"/>
            <a:ext cx="119963" cy="104092"/>
          </a:xfrm>
          <a:custGeom>
            <a:avLst/>
            <a:gdLst/>
            <a:ahLst/>
            <a:cxnLst>
              <a:cxn ang="0">
                <a:pos x="3" y="15"/>
              </a:cxn>
              <a:cxn ang="0">
                <a:pos x="1" y="10"/>
              </a:cxn>
              <a:cxn ang="0">
                <a:pos x="7" y="1"/>
              </a:cxn>
              <a:cxn ang="0">
                <a:pos x="21" y="10"/>
              </a:cxn>
              <a:cxn ang="0">
                <a:pos x="49" y="28"/>
              </a:cxn>
              <a:cxn ang="0">
                <a:pos x="73" y="47"/>
              </a:cxn>
              <a:cxn ang="0">
                <a:pos x="73" y="70"/>
              </a:cxn>
              <a:cxn ang="0">
                <a:pos x="58" y="53"/>
              </a:cxn>
              <a:cxn ang="0">
                <a:pos x="46" y="45"/>
              </a:cxn>
              <a:cxn ang="0">
                <a:pos x="30" y="37"/>
              </a:cxn>
              <a:cxn ang="0">
                <a:pos x="9" y="22"/>
              </a:cxn>
              <a:cxn ang="0">
                <a:pos x="3" y="15"/>
              </a:cxn>
            </a:cxnLst>
            <a:rect l="0" t="0" r="r" b="b"/>
            <a:pathLst>
              <a:path w="83" h="72">
                <a:moveTo>
                  <a:pt x="3" y="15"/>
                </a:moveTo>
                <a:cubicBezTo>
                  <a:pt x="2" y="14"/>
                  <a:pt x="1" y="12"/>
                  <a:pt x="1" y="10"/>
                </a:cubicBezTo>
                <a:cubicBezTo>
                  <a:pt x="0" y="6"/>
                  <a:pt x="0" y="0"/>
                  <a:pt x="7" y="1"/>
                </a:cubicBezTo>
                <a:cubicBezTo>
                  <a:pt x="12" y="2"/>
                  <a:pt x="17" y="7"/>
                  <a:pt x="21" y="10"/>
                </a:cubicBezTo>
                <a:cubicBezTo>
                  <a:pt x="31" y="15"/>
                  <a:pt x="40" y="21"/>
                  <a:pt x="49" y="28"/>
                </a:cubicBezTo>
                <a:cubicBezTo>
                  <a:pt x="57" y="35"/>
                  <a:pt x="66" y="39"/>
                  <a:pt x="73" y="47"/>
                </a:cubicBezTo>
                <a:cubicBezTo>
                  <a:pt x="75" y="49"/>
                  <a:pt x="83" y="69"/>
                  <a:pt x="73" y="70"/>
                </a:cubicBezTo>
                <a:cubicBezTo>
                  <a:pt x="62" y="72"/>
                  <a:pt x="67" y="57"/>
                  <a:pt x="58" y="53"/>
                </a:cubicBezTo>
                <a:cubicBezTo>
                  <a:pt x="53" y="50"/>
                  <a:pt x="50" y="48"/>
                  <a:pt x="46" y="45"/>
                </a:cubicBezTo>
                <a:cubicBezTo>
                  <a:pt x="41" y="42"/>
                  <a:pt x="35" y="40"/>
                  <a:pt x="30" y="37"/>
                </a:cubicBezTo>
                <a:cubicBezTo>
                  <a:pt x="23" y="31"/>
                  <a:pt x="17" y="26"/>
                  <a:pt x="9" y="22"/>
                </a:cubicBezTo>
                <a:cubicBezTo>
                  <a:pt x="7" y="20"/>
                  <a:pt x="4" y="18"/>
                  <a:pt x="3" y="15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îśḷiḓé">
            <a:extLst>
              <a:ext uri="{FF2B5EF4-FFF2-40B4-BE49-F238E27FC236}">
                <a16:creationId xmlns:a16="http://schemas.microsoft.com/office/drawing/2014/main" id="{D93D18B3-1CC2-4060-8775-C2CF6CFE65D2}"/>
              </a:ext>
            </a:extLst>
          </p:cNvPr>
          <p:cNvSpPr>
            <a:spLocks/>
          </p:cNvSpPr>
          <p:nvPr/>
        </p:nvSpPr>
        <p:spPr bwMode="auto">
          <a:xfrm>
            <a:off x="10388709" y="2606518"/>
            <a:ext cx="109950" cy="63476"/>
          </a:xfrm>
          <a:custGeom>
            <a:avLst/>
            <a:gdLst/>
            <a:ahLst/>
            <a:cxnLst>
              <a:cxn ang="0">
                <a:pos x="70" y="1"/>
              </a:cxn>
              <a:cxn ang="0">
                <a:pos x="48" y="9"/>
              </a:cxn>
              <a:cxn ang="0">
                <a:pos x="25" y="15"/>
              </a:cxn>
              <a:cxn ang="0">
                <a:pos x="5" y="34"/>
              </a:cxn>
              <a:cxn ang="0">
                <a:pos x="0" y="44"/>
              </a:cxn>
              <a:cxn ang="0">
                <a:pos x="25" y="30"/>
              </a:cxn>
              <a:cxn ang="0">
                <a:pos x="63" y="17"/>
              </a:cxn>
              <a:cxn ang="0">
                <a:pos x="76" y="5"/>
              </a:cxn>
              <a:cxn ang="0">
                <a:pos x="70" y="1"/>
              </a:cxn>
            </a:cxnLst>
            <a:rect l="0" t="0" r="r" b="b"/>
            <a:pathLst>
              <a:path w="76" h="44">
                <a:moveTo>
                  <a:pt x="70" y="1"/>
                </a:moveTo>
                <a:cubicBezTo>
                  <a:pt x="63" y="0"/>
                  <a:pt x="55" y="5"/>
                  <a:pt x="48" y="9"/>
                </a:cubicBezTo>
                <a:cubicBezTo>
                  <a:pt x="41" y="13"/>
                  <a:pt x="34" y="14"/>
                  <a:pt x="25" y="15"/>
                </a:cubicBezTo>
                <a:cubicBezTo>
                  <a:pt x="16" y="17"/>
                  <a:pt x="8" y="25"/>
                  <a:pt x="5" y="34"/>
                </a:cubicBezTo>
                <a:cubicBezTo>
                  <a:pt x="3" y="37"/>
                  <a:pt x="3" y="41"/>
                  <a:pt x="0" y="44"/>
                </a:cubicBezTo>
                <a:cubicBezTo>
                  <a:pt x="9" y="42"/>
                  <a:pt x="17" y="35"/>
                  <a:pt x="25" y="30"/>
                </a:cubicBezTo>
                <a:cubicBezTo>
                  <a:pt x="36" y="23"/>
                  <a:pt x="49" y="17"/>
                  <a:pt x="63" y="17"/>
                </a:cubicBezTo>
                <a:cubicBezTo>
                  <a:pt x="70" y="16"/>
                  <a:pt x="76" y="14"/>
                  <a:pt x="76" y="5"/>
                </a:cubicBezTo>
                <a:cubicBezTo>
                  <a:pt x="76" y="0"/>
                  <a:pt x="76" y="2"/>
                  <a:pt x="70" y="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şḻîḍê">
            <a:extLst>
              <a:ext uri="{FF2B5EF4-FFF2-40B4-BE49-F238E27FC236}">
                <a16:creationId xmlns:a16="http://schemas.microsoft.com/office/drawing/2014/main" id="{22B6F2A6-4477-412E-B3FC-3E83F46B00E9}"/>
              </a:ext>
            </a:extLst>
          </p:cNvPr>
          <p:cNvSpPr>
            <a:spLocks/>
          </p:cNvSpPr>
          <p:nvPr/>
        </p:nvSpPr>
        <p:spPr bwMode="auto">
          <a:xfrm>
            <a:off x="10271581" y="2687374"/>
            <a:ext cx="192318" cy="433939"/>
          </a:xfrm>
          <a:custGeom>
            <a:avLst/>
            <a:gdLst/>
            <a:ahLst/>
            <a:cxnLst>
              <a:cxn ang="0">
                <a:pos x="283" y="0"/>
              </a:cxn>
              <a:cxn ang="0">
                <a:pos x="0" y="1677"/>
              </a:cxn>
              <a:cxn ang="0">
                <a:pos x="345" y="2289"/>
              </a:cxn>
              <a:cxn ang="0">
                <a:pos x="750" y="2297"/>
              </a:cxn>
              <a:cxn ang="0">
                <a:pos x="1018" y="1761"/>
              </a:cxn>
              <a:cxn ang="0">
                <a:pos x="605" y="0"/>
              </a:cxn>
              <a:cxn ang="0">
                <a:pos x="283" y="0"/>
              </a:cxn>
            </a:cxnLst>
            <a:rect l="0" t="0" r="r" b="b"/>
            <a:pathLst>
              <a:path w="1018" h="2297">
                <a:moveTo>
                  <a:pt x="283" y="0"/>
                </a:moveTo>
                <a:lnTo>
                  <a:pt x="0" y="1677"/>
                </a:lnTo>
                <a:lnTo>
                  <a:pt x="345" y="2289"/>
                </a:lnTo>
                <a:lnTo>
                  <a:pt x="750" y="2297"/>
                </a:lnTo>
                <a:lnTo>
                  <a:pt x="1018" y="1761"/>
                </a:lnTo>
                <a:lnTo>
                  <a:pt x="605" y="0"/>
                </a:lnTo>
                <a:lnTo>
                  <a:pt x="283" y="0"/>
                </a:lnTo>
                <a:close/>
              </a:path>
            </a:pathLst>
          </a:custGeom>
          <a:solidFill>
            <a:srgbClr val="DDDAD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isḻïḋe">
            <a:extLst>
              <a:ext uri="{FF2B5EF4-FFF2-40B4-BE49-F238E27FC236}">
                <a16:creationId xmlns:a16="http://schemas.microsoft.com/office/drawing/2014/main" id="{7DED2E19-F737-4E71-A9CB-1E6979B2A323}"/>
              </a:ext>
            </a:extLst>
          </p:cNvPr>
          <p:cNvSpPr>
            <a:spLocks/>
          </p:cNvSpPr>
          <p:nvPr/>
        </p:nvSpPr>
        <p:spPr bwMode="auto">
          <a:xfrm>
            <a:off x="10284616" y="2687374"/>
            <a:ext cx="166246" cy="461331"/>
          </a:xfrm>
          <a:custGeom>
            <a:avLst/>
            <a:gdLst/>
            <a:ahLst/>
            <a:cxnLst>
              <a:cxn ang="0">
                <a:pos x="34" y="1"/>
              </a:cxn>
              <a:cxn ang="0">
                <a:pos x="0" y="222"/>
              </a:cxn>
              <a:cxn ang="0">
                <a:pos x="65" y="319"/>
              </a:cxn>
              <a:cxn ang="0">
                <a:pos x="115" y="232"/>
              </a:cxn>
              <a:cxn ang="0">
                <a:pos x="58" y="0"/>
              </a:cxn>
              <a:cxn ang="0">
                <a:pos x="34" y="1"/>
              </a:cxn>
            </a:cxnLst>
            <a:rect l="0" t="0" r="r" b="b"/>
            <a:pathLst>
              <a:path w="115" h="319">
                <a:moveTo>
                  <a:pt x="34" y="1"/>
                </a:moveTo>
                <a:cubicBezTo>
                  <a:pt x="34" y="1"/>
                  <a:pt x="12" y="116"/>
                  <a:pt x="0" y="222"/>
                </a:cubicBezTo>
                <a:cubicBezTo>
                  <a:pt x="65" y="319"/>
                  <a:pt x="65" y="319"/>
                  <a:pt x="65" y="319"/>
                </a:cubicBezTo>
                <a:cubicBezTo>
                  <a:pt x="115" y="232"/>
                  <a:pt x="115" y="232"/>
                  <a:pt x="115" y="232"/>
                </a:cubicBezTo>
                <a:cubicBezTo>
                  <a:pt x="115" y="232"/>
                  <a:pt x="97" y="108"/>
                  <a:pt x="58" y="0"/>
                </a:cubicBezTo>
                <a:lnTo>
                  <a:pt x="34" y="1"/>
                </a:lnTo>
                <a:close/>
              </a:path>
            </a:pathLst>
          </a:custGeom>
          <a:solidFill>
            <a:srgbClr val="9D9D9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isļíḑê">
            <a:extLst>
              <a:ext uri="{FF2B5EF4-FFF2-40B4-BE49-F238E27FC236}">
                <a16:creationId xmlns:a16="http://schemas.microsoft.com/office/drawing/2014/main" id="{4EF14DAF-1C6E-4F91-9A15-BCF316934AFF}"/>
              </a:ext>
            </a:extLst>
          </p:cNvPr>
          <p:cNvSpPr>
            <a:spLocks/>
          </p:cNvSpPr>
          <p:nvPr/>
        </p:nvSpPr>
        <p:spPr bwMode="auto">
          <a:xfrm>
            <a:off x="10358483" y="2687374"/>
            <a:ext cx="92381" cy="461331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" y="1"/>
              </a:cxn>
              <a:cxn ang="0">
                <a:pos x="0" y="2"/>
              </a:cxn>
              <a:cxn ang="0">
                <a:pos x="14" y="319"/>
              </a:cxn>
              <a:cxn ang="0">
                <a:pos x="64" y="232"/>
              </a:cxn>
              <a:cxn ang="0">
                <a:pos x="7" y="0"/>
              </a:cxn>
            </a:cxnLst>
            <a:rect l="0" t="0" r="r" b="b"/>
            <a:pathLst>
              <a:path w="64" h="319">
                <a:moveTo>
                  <a:pt x="7" y="0"/>
                </a:moveTo>
                <a:cubicBezTo>
                  <a:pt x="3" y="1"/>
                  <a:pt x="3" y="1"/>
                  <a:pt x="3" y="1"/>
                </a:cubicBezTo>
                <a:cubicBezTo>
                  <a:pt x="0" y="2"/>
                  <a:pt x="0" y="2"/>
                  <a:pt x="0" y="2"/>
                </a:cubicBezTo>
                <a:cubicBezTo>
                  <a:pt x="14" y="319"/>
                  <a:pt x="14" y="319"/>
                  <a:pt x="14" y="319"/>
                </a:cubicBezTo>
                <a:cubicBezTo>
                  <a:pt x="64" y="232"/>
                  <a:pt x="64" y="232"/>
                  <a:pt x="64" y="232"/>
                </a:cubicBezTo>
                <a:cubicBezTo>
                  <a:pt x="64" y="232"/>
                  <a:pt x="46" y="108"/>
                  <a:pt x="7" y="0"/>
                </a:cubicBezTo>
                <a:close/>
              </a:path>
            </a:pathLst>
          </a:custGeom>
          <a:solidFill>
            <a:srgbClr val="8C8C8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ïṡḷiḓè">
            <a:extLst>
              <a:ext uri="{FF2B5EF4-FFF2-40B4-BE49-F238E27FC236}">
                <a16:creationId xmlns:a16="http://schemas.microsoft.com/office/drawing/2014/main" id="{8F812D71-4AAA-4E63-A552-B67A41951D39}"/>
              </a:ext>
            </a:extLst>
          </p:cNvPr>
          <p:cNvSpPr>
            <a:spLocks/>
          </p:cNvSpPr>
          <p:nvPr/>
        </p:nvSpPr>
        <p:spPr bwMode="auto">
          <a:xfrm>
            <a:off x="10309176" y="2723646"/>
            <a:ext cx="85391" cy="108438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49" y="0"/>
              </a:cxn>
              <a:cxn ang="0">
                <a:pos x="6" y="42"/>
              </a:cxn>
              <a:cxn ang="0">
                <a:pos x="0" y="75"/>
              </a:cxn>
              <a:cxn ang="0">
                <a:pos x="0" y="75"/>
              </a:cxn>
              <a:cxn ang="0">
                <a:pos x="59" y="30"/>
              </a:cxn>
              <a:cxn ang="0">
                <a:pos x="49" y="0"/>
              </a:cxn>
            </a:cxnLst>
            <a:rect l="0" t="0" r="r" b="b"/>
            <a:pathLst>
              <a:path w="59" h="75">
                <a:moveTo>
                  <a:pt x="49" y="0"/>
                </a:move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0" y="19"/>
                  <a:pt x="6" y="42"/>
                </a:cubicBezTo>
                <a:cubicBezTo>
                  <a:pt x="4" y="52"/>
                  <a:pt x="2" y="63"/>
                  <a:pt x="0" y="75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5"/>
                  <a:pt x="40" y="62"/>
                  <a:pt x="59" y="30"/>
                </a:cubicBezTo>
                <a:cubicBezTo>
                  <a:pt x="56" y="20"/>
                  <a:pt x="53" y="10"/>
                  <a:pt x="49" y="0"/>
                </a:cubicBezTo>
                <a:close/>
              </a:path>
            </a:pathLst>
          </a:cu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ṧḷïďé">
            <a:extLst>
              <a:ext uri="{FF2B5EF4-FFF2-40B4-BE49-F238E27FC236}">
                <a16:creationId xmlns:a16="http://schemas.microsoft.com/office/drawing/2014/main" id="{2C855D98-0D82-4741-B2BB-6E2FD1F5FE39}"/>
              </a:ext>
            </a:extLst>
          </p:cNvPr>
          <p:cNvSpPr>
            <a:spLocks/>
          </p:cNvSpPr>
          <p:nvPr/>
        </p:nvSpPr>
        <p:spPr bwMode="auto">
          <a:xfrm>
            <a:off x="10291796" y="2826228"/>
            <a:ext cx="130164" cy="128651"/>
          </a:xfrm>
          <a:custGeom>
            <a:avLst/>
            <a:gdLst/>
            <a:ahLst/>
            <a:cxnLst>
              <a:cxn ang="0">
                <a:pos x="90" y="33"/>
              </a:cxn>
              <a:cxn ang="0">
                <a:pos x="90" y="33"/>
              </a:cxn>
              <a:cxn ang="0">
                <a:pos x="82" y="0"/>
              </a:cxn>
              <a:cxn ang="0">
                <a:pos x="82" y="0"/>
              </a:cxn>
              <a:cxn ang="0">
                <a:pos x="4" y="53"/>
              </a:cxn>
              <a:cxn ang="0">
                <a:pos x="4" y="53"/>
              </a:cxn>
              <a:cxn ang="0">
                <a:pos x="0" y="89"/>
              </a:cxn>
              <a:cxn ang="0">
                <a:pos x="90" y="33"/>
              </a:cxn>
            </a:cxnLst>
            <a:rect l="0" t="0" r="r" b="b"/>
            <a:pathLst>
              <a:path w="90" h="89">
                <a:moveTo>
                  <a:pt x="90" y="33"/>
                </a:moveTo>
                <a:cubicBezTo>
                  <a:pt x="90" y="33"/>
                  <a:pt x="90" y="33"/>
                  <a:pt x="90" y="33"/>
                </a:cubicBezTo>
                <a:cubicBezTo>
                  <a:pt x="87" y="22"/>
                  <a:pt x="85" y="11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41" y="36"/>
                  <a:pt x="4" y="53"/>
                  <a:pt x="4" y="53"/>
                </a:cubicBezTo>
                <a:cubicBezTo>
                  <a:pt x="4" y="53"/>
                  <a:pt x="4" y="53"/>
                  <a:pt x="4" y="53"/>
                </a:cubicBezTo>
                <a:cubicBezTo>
                  <a:pt x="3" y="65"/>
                  <a:pt x="1" y="77"/>
                  <a:pt x="0" y="89"/>
                </a:cubicBezTo>
                <a:cubicBezTo>
                  <a:pt x="52" y="83"/>
                  <a:pt x="90" y="33"/>
                  <a:pt x="90" y="33"/>
                </a:cubicBezTo>
                <a:close/>
              </a:path>
            </a:pathLst>
          </a:cu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íŝ1íḓe">
            <a:extLst>
              <a:ext uri="{FF2B5EF4-FFF2-40B4-BE49-F238E27FC236}">
                <a16:creationId xmlns:a16="http://schemas.microsoft.com/office/drawing/2014/main" id="{0E41401E-FE60-41D2-B9AB-56DDB398B4A8}"/>
              </a:ext>
            </a:extLst>
          </p:cNvPr>
          <p:cNvSpPr>
            <a:spLocks/>
          </p:cNvSpPr>
          <p:nvPr/>
        </p:nvSpPr>
        <p:spPr bwMode="auto">
          <a:xfrm>
            <a:off x="10313521" y="2934664"/>
            <a:ext cx="130164" cy="147544"/>
          </a:xfrm>
          <a:custGeom>
            <a:avLst/>
            <a:gdLst/>
            <a:ahLst/>
            <a:cxnLst>
              <a:cxn ang="0">
                <a:pos x="14" y="102"/>
              </a:cxn>
              <a:cxn ang="0">
                <a:pos x="90" y="28"/>
              </a:cxn>
              <a:cxn ang="0">
                <a:pos x="90" y="28"/>
              </a:cxn>
              <a:cxn ang="0">
                <a:pos x="84" y="0"/>
              </a:cxn>
              <a:cxn ang="0">
                <a:pos x="84" y="0"/>
              </a:cxn>
              <a:cxn ang="0">
                <a:pos x="0" y="80"/>
              </a:cxn>
              <a:cxn ang="0">
                <a:pos x="14" y="102"/>
              </a:cxn>
            </a:cxnLst>
            <a:rect l="0" t="0" r="r" b="b"/>
            <a:pathLst>
              <a:path w="90" h="102">
                <a:moveTo>
                  <a:pt x="14" y="102"/>
                </a:moveTo>
                <a:cubicBezTo>
                  <a:pt x="53" y="86"/>
                  <a:pt x="90" y="28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8" y="20"/>
                  <a:pt x="86" y="11"/>
                  <a:pt x="8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53" y="47"/>
                  <a:pt x="0" y="80"/>
                  <a:pt x="0" y="80"/>
                </a:cubicBezTo>
                <a:lnTo>
                  <a:pt x="14" y="102"/>
                </a:lnTo>
                <a:close/>
              </a:path>
            </a:pathLst>
          </a:custGeom>
          <a:solidFill>
            <a:srgbClr val="F9F7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îṩḻíďé">
            <a:extLst>
              <a:ext uri="{FF2B5EF4-FFF2-40B4-BE49-F238E27FC236}">
                <a16:creationId xmlns:a16="http://schemas.microsoft.com/office/drawing/2014/main" id="{FB6C6DDA-C28B-4738-A5C8-B9D2F747415F}"/>
              </a:ext>
            </a:extLst>
          </p:cNvPr>
          <p:cNvSpPr>
            <a:spLocks/>
          </p:cNvSpPr>
          <p:nvPr/>
        </p:nvSpPr>
        <p:spPr bwMode="auto">
          <a:xfrm>
            <a:off x="10317865" y="2646946"/>
            <a:ext cx="79534" cy="52140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10" y="34"/>
              </a:cxn>
              <a:cxn ang="0">
                <a:pos x="35" y="34"/>
              </a:cxn>
              <a:cxn ang="0">
                <a:pos x="48" y="0"/>
              </a:cxn>
              <a:cxn ang="0">
                <a:pos x="2" y="3"/>
              </a:cxn>
            </a:cxnLst>
            <a:rect l="0" t="0" r="r" b="b"/>
            <a:pathLst>
              <a:path w="55" h="36">
                <a:moveTo>
                  <a:pt x="2" y="3"/>
                </a:moveTo>
                <a:cubicBezTo>
                  <a:pt x="0" y="8"/>
                  <a:pt x="2" y="30"/>
                  <a:pt x="10" y="34"/>
                </a:cubicBezTo>
                <a:cubicBezTo>
                  <a:pt x="15" y="36"/>
                  <a:pt x="24" y="36"/>
                  <a:pt x="35" y="34"/>
                </a:cubicBezTo>
                <a:cubicBezTo>
                  <a:pt x="55" y="30"/>
                  <a:pt x="48" y="0"/>
                  <a:pt x="48" y="0"/>
                </a:cubicBezTo>
                <a:lnTo>
                  <a:pt x="2" y="3"/>
                </a:lnTo>
                <a:close/>
              </a:path>
            </a:pathLst>
          </a:custGeom>
          <a:solidFill>
            <a:srgbClr val="8C8C8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ṣ1íḓê">
            <a:extLst>
              <a:ext uri="{FF2B5EF4-FFF2-40B4-BE49-F238E27FC236}">
                <a16:creationId xmlns:a16="http://schemas.microsoft.com/office/drawing/2014/main" id="{C580D944-AA86-4EEC-A48E-7D3141B4E0CD}"/>
              </a:ext>
            </a:extLst>
          </p:cNvPr>
          <p:cNvSpPr>
            <a:spLocks/>
          </p:cNvSpPr>
          <p:nvPr/>
        </p:nvSpPr>
        <p:spPr bwMode="auto">
          <a:xfrm>
            <a:off x="9931909" y="1608668"/>
            <a:ext cx="737343" cy="1068696"/>
          </a:xfrm>
          <a:custGeom>
            <a:avLst/>
            <a:gdLst/>
            <a:ahLst/>
            <a:cxnLst>
              <a:cxn ang="0">
                <a:pos x="6" y="348"/>
              </a:cxn>
              <a:cxn ang="0">
                <a:pos x="9" y="596"/>
              </a:cxn>
              <a:cxn ang="0">
                <a:pos x="63" y="671"/>
              </a:cxn>
              <a:cxn ang="0">
                <a:pos x="222" y="696"/>
              </a:cxn>
              <a:cxn ang="0">
                <a:pos x="293" y="736"/>
              </a:cxn>
              <a:cxn ang="0">
                <a:pos x="341" y="708"/>
              </a:cxn>
              <a:cxn ang="0">
                <a:pos x="455" y="685"/>
              </a:cxn>
              <a:cxn ang="0">
                <a:pos x="489" y="622"/>
              </a:cxn>
              <a:cxn ang="0">
                <a:pos x="495" y="326"/>
              </a:cxn>
              <a:cxn ang="0">
                <a:pos x="421" y="141"/>
              </a:cxn>
              <a:cxn ang="0">
                <a:pos x="6" y="348"/>
              </a:cxn>
            </a:cxnLst>
            <a:rect l="0" t="0" r="r" b="b"/>
            <a:pathLst>
              <a:path w="510" h="739">
                <a:moveTo>
                  <a:pt x="6" y="348"/>
                </a:moveTo>
                <a:cubicBezTo>
                  <a:pt x="6" y="348"/>
                  <a:pt x="0" y="537"/>
                  <a:pt x="9" y="596"/>
                </a:cubicBezTo>
                <a:cubicBezTo>
                  <a:pt x="19" y="655"/>
                  <a:pt x="30" y="662"/>
                  <a:pt x="63" y="671"/>
                </a:cubicBezTo>
                <a:cubicBezTo>
                  <a:pt x="97" y="680"/>
                  <a:pt x="207" y="685"/>
                  <a:pt x="222" y="696"/>
                </a:cubicBezTo>
                <a:cubicBezTo>
                  <a:pt x="238" y="706"/>
                  <a:pt x="270" y="739"/>
                  <a:pt x="293" y="736"/>
                </a:cubicBezTo>
                <a:cubicBezTo>
                  <a:pt x="316" y="734"/>
                  <a:pt x="328" y="711"/>
                  <a:pt x="341" y="708"/>
                </a:cubicBezTo>
                <a:cubicBezTo>
                  <a:pt x="355" y="705"/>
                  <a:pt x="437" y="690"/>
                  <a:pt x="455" y="685"/>
                </a:cubicBezTo>
                <a:cubicBezTo>
                  <a:pt x="473" y="679"/>
                  <a:pt x="486" y="664"/>
                  <a:pt x="489" y="622"/>
                </a:cubicBezTo>
                <a:cubicBezTo>
                  <a:pt x="492" y="579"/>
                  <a:pt x="510" y="409"/>
                  <a:pt x="495" y="326"/>
                </a:cubicBezTo>
                <a:cubicBezTo>
                  <a:pt x="481" y="243"/>
                  <a:pt x="472" y="174"/>
                  <a:pt x="421" y="141"/>
                </a:cubicBezTo>
                <a:cubicBezTo>
                  <a:pt x="405" y="125"/>
                  <a:pt x="17" y="0"/>
                  <a:pt x="6" y="348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ïśḷïḋè">
            <a:extLst>
              <a:ext uri="{FF2B5EF4-FFF2-40B4-BE49-F238E27FC236}">
                <a16:creationId xmlns:a16="http://schemas.microsoft.com/office/drawing/2014/main" id="{944EEAD0-AF2F-4CC3-966C-BEF37F01039E}"/>
              </a:ext>
            </a:extLst>
          </p:cNvPr>
          <p:cNvSpPr>
            <a:spLocks/>
          </p:cNvSpPr>
          <p:nvPr/>
        </p:nvSpPr>
        <p:spPr bwMode="auto">
          <a:xfrm>
            <a:off x="10617299" y="2156710"/>
            <a:ext cx="154723" cy="218385"/>
          </a:xfrm>
          <a:custGeom>
            <a:avLst/>
            <a:gdLst/>
            <a:ahLst/>
            <a:cxnLst>
              <a:cxn ang="0">
                <a:pos x="11" y="149"/>
              </a:cxn>
              <a:cxn ang="0">
                <a:pos x="68" y="25"/>
              </a:cxn>
              <a:cxn ang="0">
                <a:pos x="0" y="49"/>
              </a:cxn>
              <a:cxn ang="0">
                <a:pos x="11" y="149"/>
              </a:cxn>
            </a:cxnLst>
            <a:rect l="0" t="0" r="r" b="b"/>
            <a:pathLst>
              <a:path w="107" h="151">
                <a:moveTo>
                  <a:pt x="11" y="149"/>
                </a:moveTo>
                <a:cubicBezTo>
                  <a:pt x="98" y="151"/>
                  <a:pt x="107" y="50"/>
                  <a:pt x="68" y="25"/>
                </a:cubicBezTo>
                <a:cubicBezTo>
                  <a:pt x="29" y="0"/>
                  <a:pt x="0" y="49"/>
                  <a:pt x="0" y="49"/>
                </a:cubicBezTo>
                <a:lnTo>
                  <a:pt x="11" y="149"/>
                </a:lnTo>
                <a:close/>
              </a:path>
            </a:pathLst>
          </a:custGeom>
          <a:solidFill>
            <a:srgbClr val="F9DAB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ślîdé">
            <a:extLst>
              <a:ext uri="{FF2B5EF4-FFF2-40B4-BE49-F238E27FC236}">
                <a16:creationId xmlns:a16="http://schemas.microsoft.com/office/drawing/2014/main" id="{03E4B675-79CD-4806-9EE3-4F7049AA3CE8}"/>
              </a:ext>
            </a:extLst>
          </p:cNvPr>
          <p:cNvSpPr>
            <a:spLocks/>
          </p:cNvSpPr>
          <p:nvPr/>
        </p:nvSpPr>
        <p:spPr bwMode="auto">
          <a:xfrm>
            <a:off x="9817615" y="2155200"/>
            <a:ext cx="153212" cy="190994"/>
          </a:xfrm>
          <a:custGeom>
            <a:avLst/>
            <a:gdLst/>
            <a:ahLst/>
            <a:cxnLst>
              <a:cxn ang="0">
                <a:pos x="91" y="127"/>
              </a:cxn>
              <a:cxn ang="0">
                <a:pos x="28" y="103"/>
              </a:cxn>
              <a:cxn ang="0">
                <a:pos x="57" y="1"/>
              </a:cxn>
              <a:cxn ang="0">
                <a:pos x="100" y="55"/>
              </a:cxn>
              <a:cxn ang="0">
                <a:pos x="91" y="127"/>
              </a:cxn>
            </a:cxnLst>
            <a:rect l="0" t="0" r="r" b="b"/>
            <a:pathLst>
              <a:path w="106" h="132">
                <a:moveTo>
                  <a:pt x="91" y="127"/>
                </a:moveTo>
                <a:cubicBezTo>
                  <a:pt x="91" y="127"/>
                  <a:pt x="55" y="132"/>
                  <a:pt x="28" y="103"/>
                </a:cubicBezTo>
                <a:cubicBezTo>
                  <a:pt x="0" y="75"/>
                  <a:pt x="7" y="2"/>
                  <a:pt x="57" y="1"/>
                </a:cubicBezTo>
                <a:cubicBezTo>
                  <a:pt x="106" y="0"/>
                  <a:pt x="100" y="55"/>
                  <a:pt x="100" y="55"/>
                </a:cubicBezTo>
                <a:lnTo>
                  <a:pt x="91" y="127"/>
                </a:lnTo>
                <a:close/>
              </a:path>
            </a:pathLst>
          </a:custGeom>
          <a:solidFill>
            <a:srgbClr val="F9DAB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iṩlíḑè">
            <a:extLst>
              <a:ext uri="{FF2B5EF4-FFF2-40B4-BE49-F238E27FC236}">
                <a16:creationId xmlns:a16="http://schemas.microsoft.com/office/drawing/2014/main" id="{91D313AC-9215-4C4C-8733-FC873E17AEBE}"/>
              </a:ext>
            </a:extLst>
          </p:cNvPr>
          <p:cNvSpPr>
            <a:spLocks/>
          </p:cNvSpPr>
          <p:nvPr/>
        </p:nvSpPr>
        <p:spPr bwMode="auto">
          <a:xfrm>
            <a:off x="9940599" y="1575419"/>
            <a:ext cx="704092" cy="1061326"/>
          </a:xfrm>
          <a:custGeom>
            <a:avLst/>
            <a:gdLst/>
            <a:ahLst/>
            <a:cxnLst>
              <a:cxn ang="0">
                <a:pos x="12" y="347"/>
              </a:cxn>
              <a:cxn ang="0">
                <a:pos x="2" y="536"/>
              </a:cxn>
              <a:cxn ang="0">
                <a:pos x="6" y="603"/>
              </a:cxn>
              <a:cxn ang="0">
                <a:pos x="66" y="670"/>
              </a:cxn>
              <a:cxn ang="0">
                <a:pos x="195" y="704"/>
              </a:cxn>
              <a:cxn ang="0">
                <a:pos x="281" y="733"/>
              </a:cxn>
              <a:cxn ang="0">
                <a:pos x="330" y="715"/>
              </a:cxn>
              <a:cxn ang="0">
                <a:pos x="441" y="683"/>
              </a:cxn>
              <a:cxn ang="0">
                <a:pos x="474" y="619"/>
              </a:cxn>
              <a:cxn ang="0">
                <a:pos x="473" y="323"/>
              </a:cxn>
              <a:cxn ang="0">
                <a:pos x="410" y="139"/>
              </a:cxn>
              <a:cxn ang="0">
                <a:pos x="12" y="347"/>
              </a:cxn>
            </a:cxnLst>
            <a:rect l="0" t="0" r="r" b="b"/>
            <a:pathLst>
              <a:path w="487" h="734">
                <a:moveTo>
                  <a:pt x="12" y="347"/>
                </a:moveTo>
                <a:cubicBezTo>
                  <a:pt x="12" y="347"/>
                  <a:pt x="0" y="458"/>
                  <a:pt x="2" y="536"/>
                </a:cubicBezTo>
                <a:cubicBezTo>
                  <a:pt x="3" y="560"/>
                  <a:pt x="4" y="589"/>
                  <a:pt x="6" y="603"/>
                </a:cubicBezTo>
                <a:cubicBezTo>
                  <a:pt x="15" y="662"/>
                  <a:pt x="34" y="661"/>
                  <a:pt x="66" y="670"/>
                </a:cubicBezTo>
                <a:cubicBezTo>
                  <a:pt x="75" y="672"/>
                  <a:pt x="148" y="685"/>
                  <a:pt x="195" y="704"/>
                </a:cubicBezTo>
                <a:cubicBezTo>
                  <a:pt x="226" y="716"/>
                  <a:pt x="248" y="732"/>
                  <a:pt x="281" y="733"/>
                </a:cubicBezTo>
                <a:cubicBezTo>
                  <a:pt x="308" y="734"/>
                  <a:pt x="307" y="721"/>
                  <a:pt x="330" y="715"/>
                </a:cubicBezTo>
                <a:cubicBezTo>
                  <a:pt x="388" y="700"/>
                  <a:pt x="435" y="685"/>
                  <a:pt x="441" y="683"/>
                </a:cubicBezTo>
                <a:cubicBezTo>
                  <a:pt x="459" y="677"/>
                  <a:pt x="472" y="661"/>
                  <a:pt x="474" y="619"/>
                </a:cubicBezTo>
                <a:cubicBezTo>
                  <a:pt x="477" y="577"/>
                  <a:pt x="487" y="406"/>
                  <a:pt x="473" y="323"/>
                </a:cubicBezTo>
                <a:cubicBezTo>
                  <a:pt x="459" y="241"/>
                  <a:pt x="459" y="172"/>
                  <a:pt x="410" y="139"/>
                </a:cubicBezTo>
                <a:cubicBezTo>
                  <a:pt x="395" y="123"/>
                  <a:pt x="23" y="0"/>
                  <a:pt x="12" y="347"/>
                </a:cubicBezTo>
                <a:close/>
              </a:path>
            </a:pathLst>
          </a:custGeom>
          <a:solidFill>
            <a:srgbClr val="F9DAB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iṣľîďe">
            <a:extLst>
              <a:ext uri="{FF2B5EF4-FFF2-40B4-BE49-F238E27FC236}">
                <a16:creationId xmlns:a16="http://schemas.microsoft.com/office/drawing/2014/main" id="{C9D936CF-ABFF-423B-A133-AB32412703FB}"/>
              </a:ext>
            </a:extLst>
          </p:cNvPr>
          <p:cNvSpPr>
            <a:spLocks/>
          </p:cNvSpPr>
          <p:nvPr/>
        </p:nvSpPr>
        <p:spPr bwMode="auto">
          <a:xfrm>
            <a:off x="9969504" y="1599977"/>
            <a:ext cx="620213" cy="423738"/>
          </a:xfrm>
          <a:custGeom>
            <a:avLst/>
            <a:gdLst/>
            <a:ahLst/>
            <a:cxnLst>
              <a:cxn ang="0">
                <a:pos x="123" y="293"/>
              </a:cxn>
              <a:cxn ang="0">
                <a:pos x="258" y="283"/>
              </a:cxn>
              <a:cxn ang="0">
                <a:pos x="429" y="207"/>
              </a:cxn>
              <a:cxn ang="0">
                <a:pos x="390" y="122"/>
              </a:cxn>
              <a:cxn ang="0">
                <a:pos x="0" y="261"/>
              </a:cxn>
              <a:cxn ang="0">
                <a:pos x="54" y="279"/>
              </a:cxn>
              <a:cxn ang="0">
                <a:pos x="123" y="293"/>
              </a:cxn>
            </a:cxnLst>
            <a:rect l="0" t="0" r="r" b="b"/>
            <a:pathLst>
              <a:path w="429" h="293">
                <a:moveTo>
                  <a:pt x="123" y="293"/>
                </a:moveTo>
                <a:cubicBezTo>
                  <a:pt x="170" y="292"/>
                  <a:pt x="209" y="290"/>
                  <a:pt x="258" y="283"/>
                </a:cubicBezTo>
                <a:cubicBezTo>
                  <a:pt x="324" y="273"/>
                  <a:pt x="373" y="233"/>
                  <a:pt x="429" y="207"/>
                </a:cubicBezTo>
                <a:cubicBezTo>
                  <a:pt x="422" y="163"/>
                  <a:pt x="421" y="143"/>
                  <a:pt x="390" y="122"/>
                </a:cubicBezTo>
                <a:cubicBezTo>
                  <a:pt x="377" y="107"/>
                  <a:pt x="56" y="0"/>
                  <a:pt x="0" y="261"/>
                </a:cubicBezTo>
                <a:cubicBezTo>
                  <a:pt x="18" y="268"/>
                  <a:pt x="36" y="273"/>
                  <a:pt x="54" y="279"/>
                </a:cubicBezTo>
                <a:cubicBezTo>
                  <a:pt x="76" y="280"/>
                  <a:pt x="101" y="293"/>
                  <a:pt x="123" y="293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ïŝļiḍe">
            <a:extLst>
              <a:ext uri="{FF2B5EF4-FFF2-40B4-BE49-F238E27FC236}">
                <a16:creationId xmlns:a16="http://schemas.microsoft.com/office/drawing/2014/main" id="{8E1442F8-CFF6-4C33-A951-ABADE0A118AB}"/>
              </a:ext>
            </a:extLst>
          </p:cNvPr>
          <p:cNvSpPr>
            <a:spLocks/>
          </p:cNvSpPr>
          <p:nvPr/>
        </p:nvSpPr>
        <p:spPr bwMode="auto">
          <a:xfrm>
            <a:off x="9869567" y="1834233"/>
            <a:ext cx="166436" cy="548043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7" y="225"/>
              </a:cxn>
              <a:cxn ang="0">
                <a:pos x="27" y="223"/>
              </a:cxn>
              <a:cxn ang="0">
                <a:pos x="65" y="272"/>
              </a:cxn>
              <a:cxn ang="0">
                <a:pos x="73" y="371"/>
              </a:cxn>
              <a:cxn ang="0">
                <a:pos x="91" y="379"/>
              </a:cxn>
              <a:cxn ang="0">
                <a:pos x="109" y="372"/>
              </a:cxn>
              <a:cxn ang="0">
                <a:pos x="115" y="36"/>
              </a:cxn>
              <a:cxn ang="0">
                <a:pos x="14" y="0"/>
              </a:cxn>
            </a:cxnLst>
            <a:rect l="0" t="0" r="r" b="b"/>
            <a:pathLst>
              <a:path w="115" h="379">
                <a:moveTo>
                  <a:pt x="14" y="0"/>
                </a:moveTo>
                <a:cubicBezTo>
                  <a:pt x="14" y="0"/>
                  <a:pt x="0" y="165"/>
                  <a:pt x="7" y="225"/>
                </a:cubicBezTo>
                <a:cubicBezTo>
                  <a:pt x="7" y="225"/>
                  <a:pt x="16" y="222"/>
                  <a:pt x="27" y="223"/>
                </a:cubicBezTo>
                <a:cubicBezTo>
                  <a:pt x="43" y="225"/>
                  <a:pt x="61" y="234"/>
                  <a:pt x="65" y="272"/>
                </a:cubicBezTo>
                <a:cubicBezTo>
                  <a:pt x="72" y="338"/>
                  <a:pt x="73" y="371"/>
                  <a:pt x="73" y="371"/>
                </a:cubicBezTo>
                <a:cubicBezTo>
                  <a:pt x="73" y="371"/>
                  <a:pt x="75" y="378"/>
                  <a:pt x="91" y="379"/>
                </a:cubicBezTo>
                <a:cubicBezTo>
                  <a:pt x="108" y="379"/>
                  <a:pt x="109" y="372"/>
                  <a:pt x="109" y="372"/>
                </a:cubicBezTo>
                <a:cubicBezTo>
                  <a:pt x="115" y="36"/>
                  <a:pt x="115" y="36"/>
                  <a:pt x="115" y="36"/>
                </a:cubicBezTo>
                <a:lnTo>
                  <a:pt x="14" y="0"/>
                </a:lnTo>
                <a:close/>
              </a:path>
            </a:pathLst>
          </a:custGeom>
          <a:solidFill>
            <a:srgbClr val="44302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iş1ïḓé">
            <a:extLst>
              <a:ext uri="{FF2B5EF4-FFF2-40B4-BE49-F238E27FC236}">
                <a16:creationId xmlns:a16="http://schemas.microsoft.com/office/drawing/2014/main" id="{E5CB1DC4-B1D4-491A-B66F-9A4CDF9389D0}"/>
              </a:ext>
            </a:extLst>
          </p:cNvPr>
          <p:cNvSpPr>
            <a:spLocks/>
          </p:cNvSpPr>
          <p:nvPr/>
        </p:nvSpPr>
        <p:spPr bwMode="auto">
          <a:xfrm>
            <a:off x="9876935" y="2120628"/>
            <a:ext cx="73678" cy="60643"/>
          </a:xfrm>
          <a:custGeom>
            <a:avLst/>
            <a:gdLst/>
            <a:ahLst/>
            <a:cxnLst>
              <a:cxn ang="0">
                <a:pos x="50" y="39"/>
              </a:cxn>
              <a:cxn ang="0">
                <a:pos x="34" y="0"/>
              </a:cxn>
              <a:cxn ang="0">
                <a:pos x="0" y="0"/>
              </a:cxn>
              <a:cxn ang="0">
                <a:pos x="0" y="1"/>
              </a:cxn>
              <a:cxn ang="0">
                <a:pos x="2" y="27"/>
              </a:cxn>
              <a:cxn ang="0">
                <a:pos x="22" y="25"/>
              </a:cxn>
              <a:cxn ang="0">
                <a:pos x="51" y="42"/>
              </a:cxn>
              <a:cxn ang="0">
                <a:pos x="51" y="42"/>
              </a:cxn>
              <a:cxn ang="0">
                <a:pos x="51" y="41"/>
              </a:cxn>
              <a:cxn ang="0">
                <a:pos x="50" y="39"/>
              </a:cxn>
            </a:cxnLst>
            <a:rect l="0" t="0" r="r" b="b"/>
            <a:pathLst>
              <a:path w="51" h="42">
                <a:moveTo>
                  <a:pt x="50" y="39"/>
                </a:moveTo>
                <a:cubicBezTo>
                  <a:pt x="47" y="25"/>
                  <a:pt x="42" y="12"/>
                  <a:pt x="34" y="0"/>
                </a:cubicBezTo>
                <a:cubicBezTo>
                  <a:pt x="23" y="0"/>
                  <a:pt x="1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1"/>
                  <a:pt x="1" y="20"/>
                  <a:pt x="2" y="27"/>
                </a:cubicBezTo>
                <a:cubicBezTo>
                  <a:pt x="2" y="27"/>
                  <a:pt x="11" y="24"/>
                  <a:pt x="22" y="25"/>
                </a:cubicBezTo>
                <a:cubicBezTo>
                  <a:pt x="32" y="26"/>
                  <a:pt x="43" y="30"/>
                  <a:pt x="51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42"/>
                  <a:pt x="51" y="41"/>
                  <a:pt x="51" y="41"/>
                </a:cubicBezTo>
                <a:cubicBezTo>
                  <a:pt x="51" y="40"/>
                  <a:pt x="50" y="40"/>
                  <a:pt x="50" y="39"/>
                </a:cubicBezTo>
                <a:close/>
              </a:path>
            </a:pathLst>
          </a:custGeom>
          <a:solidFill>
            <a:srgbClr val="33242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ïṥľîḑè">
            <a:extLst>
              <a:ext uri="{FF2B5EF4-FFF2-40B4-BE49-F238E27FC236}">
                <a16:creationId xmlns:a16="http://schemas.microsoft.com/office/drawing/2014/main" id="{609CCF23-0524-4155-A093-DDB47E14F6A8}"/>
              </a:ext>
            </a:extLst>
          </p:cNvPr>
          <p:cNvSpPr>
            <a:spLocks/>
          </p:cNvSpPr>
          <p:nvPr/>
        </p:nvSpPr>
        <p:spPr bwMode="auto">
          <a:xfrm>
            <a:off x="9884113" y="1854447"/>
            <a:ext cx="154723" cy="133185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49"/>
              </a:cxn>
              <a:cxn ang="0">
                <a:pos x="104" y="92"/>
              </a:cxn>
              <a:cxn ang="0">
                <a:pos x="107" y="50"/>
              </a:cxn>
              <a:cxn ang="0">
                <a:pos x="1" y="0"/>
              </a:cxn>
            </a:cxnLst>
            <a:rect l="0" t="0" r="r" b="b"/>
            <a:pathLst>
              <a:path w="107" h="92">
                <a:moveTo>
                  <a:pt x="1" y="0"/>
                </a:moveTo>
                <a:cubicBezTo>
                  <a:pt x="0" y="49"/>
                  <a:pt x="0" y="49"/>
                  <a:pt x="0" y="49"/>
                </a:cubicBezTo>
                <a:cubicBezTo>
                  <a:pt x="0" y="49"/>
                  <a:pt x="51" y="91"/>
                  <a:pt x="104" y="92"/>
                </a:cubicBezTo>
                <a:cubicBezTo>
                  <a:pt x="107" y="50"/>
                  <a:pt x="107" y="50"/>
                  <a:pt x="107" y="50"/>
                </a:cubicBezTo>
                <a:lnTo>
                  <a:pt x="1" y="0"/>
                </a:lnTo>
                <a:close/>
              </a:path>
            </a:pathLst>
          </a:custGeom>
          <a:solidFill>
            <a:srgbClr val="33242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šľíḋè">
            <a:extLst>
              <a:ext uri="{FF2B5EF4-FFF2-40B4-BE49-F238E27FC236}">
                <a16:creationId xmlns:a16="http://schemas.microsoft.com/office/drawing/2014/main" id="{98BCBD35-3C44-4591-B3B6-D2FDE3A6D1E3}"/>
              </a:ext>
            </a:extLst>
          </p:cNvPr>
          <p:cNvSpPr>
            <a:spLocks/>
          </p:cNvSpPr>
          <p:nvPr/>
        </p:nvSpPr>
        <p:spPr bwMode="auto">
          <a:xfrm>
            <a:off x="9810435" y="1597144"/>
            <a:ext cx="996158" cy="812713"/>
          </a:xfrm>
          <a:custGeom>
            <a:avLst/>
            <a:gdLst/>
            <a:ahLst/>
            <a:cxnLst>
              <a:cxn ang="0">
                <a:pos x="140" y="7"/>
              </a:cxn>
              <a:cxn ang="0">
                <a:pos x="245" y="69"/>
              </a:cxn>
              <a:cxn ang="0">
                <a:pos x="441" y="5"/>
              </a:cxn>
              <a:cxn ang="0">
                <a:pos x="565" y="107"/>
              </a:cxn>
              <a:cxn ang="0">
                <a:pos x="672" y="159"/>
              </a:cxn>
              <a:cxn ang="0">
                <a:pos x="626" y="412"/>
              </a:cxn>
              <a:cxn ang="0">
                <a:pos x="622" y="410"/>
              </a:cxn>
              <a:cxn ang="0">
                <a:pos x="601" y="405"/>
              </a:cxn>
              <a:cxn ang="0">
                <a:pos x="572" y="419"/>
              </a:cxn>
              <a:cxn ang="0">
                <a:pos x="560" y="553"/>
              </a:cxn>
              <a:cxn ang="0">
                <a:pos x="536" y="562"/>
              </a:cxn>
              <a:cxn ang="0">
                <a:pos x="516" y="552"/>
              </a:cxn>
              <a:cxn ang="0">
                <a:pos x="521" y="305"/>
              </a:cxn>
              <a:cxn ang="0">
                <a:pos x="505" y="210"/>
              </a:cxn>
              <a:cxn ang="0">
                <a:pos x="194" y="268"/>
              </a:cxn>
              <a:cxn ang="0">
                <a:pos x="0" y="44"/>
              </a:cxn>
              <a:cxn ang="0">
                <a:pos x="67" y="84"/>
              </a:cxn>
              <a:cxn ang="0">
                <a:pos x="84" y="10"/>
              </a:cxn>
              <a:cxn ang="0">
                <a:pos x="114" y="61"/>
              </a:cxn>
              <a:cxn ang="0">
                <a:pos x="140" y="7"/>
              </a:cxn>
            </a:cxnLst>
            <a:rect l="0" t="0" r="r" b="b"/>
            <a:pathLst>
              <a:path w="689" h="562">
                <a:moveTo>
                  <a:pt x="140" y="7"/>
                </a:moveTo>
                <a:cubicBezTo>
                  <a:pt x="140" y="7"/>
                  <a:pt x="155" y="79"/>
                  <a:pt x="245" y="69"/>
                </a:cubicBezTo>
                <a:cubicBezTo>
                  <a:pt x="336" y="58"/>
                  <a:pt x="367" y="0"/>
                  <a:pt x="441" y="5"/>
                </a:cubicBezTo>
                <a:cubicBezTo>
                  <a:pt x="514" y="10"/>
                  <a:pt x="565" y="60"/>
                  <a:pt x="565" y="107"/>
                </a:cubicBezTo>
                <a:cubicBezTo>
                  <a:pt x="565" y="107"/>
                  <a:pt x="646" y="83"/>
                  <a:pt x="672" y="159"/>
                </a:cubicBezTo>
                <a:cubicBezTo>
                  <a:pt x="689" y="205"/>
                  <a:pt x="660" y="281"/>
                  <a:pt x="626" y="412"/>
                </a:cubicBezTo>
                <a:cubicBezTo>
                  <a:pt x="626" y="412"/>
                  <a:pt x="625" y="411"/>
                  <a:pt x="622" y="410"/>
                </a:cubicBezTo>
                <a:cubicBezTo>
                  <a:pt x="618" y="408"/>
                  <a:pt x="610" y="404"/>
                  <a:pt x="601" y="405"/>
                </a:cubicBezTo>
                <a:cubicBezTo>
                  <a:pt x="592" y="406"/>
                  <a:pt x="581" y="411"/>
                  <a:pt x="572" y="419"/>
                </a:cubicBezTo>
                <a:cubicBezTo>
                  <a:pt x="555" y="436"/>
                  <a:pt x="560" y="553"/>
                  <a:pt x="560" y="553"/>
                </a:cubicBezTo>
                <a:cubicBezTo>
                  <a:pt x="560" y="553"/>
                  <a:pt x="556" y="562"/>
                  <a:pt x="536" y="562"/>
                </a:cubicBezTo>
                <a:cubicBezTo>
                  <a:pt x="516" y="561"/>
                  <a:pt x="516" y="552"/>
                  <a:pt x="516" y="552"/>
                </a:cubicBezTo>
                <a:cubicBezTo>
                  <a:pt x="516" y="552"/>
                  <a:pt x="517" y="417"/>
                  <a:pt x="521" y="305"/>
                </a:cubicBezTo>
                <a:cubicBezTo>
                  <a:pt x="523" y="259"/>
                  <a:pt x="512" y="224"/>
                  <a:pt x="505" y="210"/>
                </a:cubicBezTo>
                <a:cubicBezTo>
                  <a:pt x="505" y="210"/>
                  <a:pt x="364" y="309"/>
                  <a:pt x="194" y="268"/>
                </a:cubicBezTo>
                <a:cubicBezTo>
                  <a:pt x="23" y="228"/>
                  <a:pt x="9" y="121"/>
                  <a:pt x="0" y="44"/>
                </a:cubicBezTo>
                <a:cubicBezTo>
                  <a:pt x="0" y="44"/>
                  <a:pt x="26" y="68"/>
                  <a:pt x="67" y="84"/>
                </a:cubicBezTo>
                <a:cubicBezTo>
                  <a:pt x="67" y="84"/>
                  <a:pt x="54" y="34"/>
                  <a:pt x="84" y="10"/>
                </a:cubicBezTo>
                <a:cubicBezTo>
                  <a:pt x="84" y="10"/>
                  <a:pt x="90" y="46"/>
                  <a:pt x="114" y="61"/>
                </a:cubicBezTo>
                <a:cubicBezTo>
                  <a:pt x="114" y="61"/>
                  <a:pt x="102" y="32"/>
                  <a:pt x="140" y="7"/>
                </a:cubicBezTo>
                <a:close/>
              </a:path>
            </a:pathLst>
          </a:custGeom>
          <a:solidFill>
            <a:srgbClr val="44302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íś1îḍe">
            <a:extLst>
              <a:ext uri="{FF2B5EF4-FFF2-40B4-BE49-F238E27FC236}">
                <a16:creationId xmlns:a16="http://schemas.microsoft.com/office/drawing/2014/main" id="{3BA569AF-5304-4FDC-9B08-63C9E176C1FC}"/>
              </a:ext>
            </a:extLst>
          </p:cNvPr>
          <p:cNvSpPr>
            <a:spLocks/>
          </p:cNvSpPr>
          <p:nvPr/>
        </p:nvSpPr>
        <p:spPr bwMode="auto">
          <a:xfrm>
            <a:off x="10621643" y="2133663"/>
            <a:ext cx="109760" cy="91058"/>
          </a:xfrm>
          <a:custGeom>
            <a:avLst/>
            <a:gdLst/>
            <a:ahLst/>
            <a:cxnLst>
              <a:cxn ang="0">
                <a:pos x="31" y="6"/>
              </a:cxn>
              <a:cxn ang="0">
                <a:pos x="5" y="63"/>
              </a:cxn>
              <a:cxn ang="0">
                <a:pos x="5" y="63"/>
              </a:cxn>
              <a:cxn ang="0">
                <a:pos x="11" y="48"/>
              </a:cxn>
              <a:cxn ang="0">
                <a:pos x="40" y="34"/>
              </a:cxn>
              <a:cxn ang="0">
                <a:pos x="61" y="39"/>
              </a:cxn>
              <a:cxn ang="0">
                <a:pos x="65" y="41"/>
              </a:cxn>
              <a:cxn ang="0">
                <a:pos x="76" y="0"/>
              </a:cxn>
              <a:cxn ang="0">
                <a:pos x="31" y="6"/>
              </a:cxn>
            </a:cxnLst>
            <a:rect l="0" t="0" r="r" b="b"/>
            <a:pathLst>
              <a:path w="76" h="63">
                <a:moveTo>
                  <a:pt x="31" y="6"/>
                </a:moveTo>
                <a:cubicBezTo>
                  <a:pt x="13" y="31"/>
                  <a:pt x="0" y="56"/>
                  <a:pt x="5" y="63"/>
                </a:cubicBezTo>
                <a:cubicBezTo>
                  <a:pt x="5" y="63"/>
                  <a:pt x="5" y="63"/>
                  <a:pt x="5" y="63"/>
                </a:cubicBezTo>
                <a:cubicBezTo>
                  <a:pt x="6" y="56"/>
                  <a:pt x="9" y="51"/>
                  <a:pt x="11" y="48"/>
                </a:cubicBezTo>
                <a:cubicBezTo>
                  <a:pt x="20" y="40"/>
                  <a:pt x="31" y="35"/>
                  <a:pt x="40" y="34"/>
                </a:cubicBezTo>
                <a:cubicBezTo>
                  <a:pt x="49" y="33"/>
                  <a:pt x="57" y="37"/>
                  <a:pt x="61" y="39"/>
                </a:cubicBezTo>
                <a:cubicBezTo>
                  <a:pt x="64" y="40"/>
                  <a:pt x="65" y="41"/>
                  <a:pt x="65" y="41"/>
                </a:cubicBezTo>
                <a:cubicBezTo>
                  <a:pt x="69" y="27"/>
                  <a:pt x="72" y="13"/>
                  <a:pt x="76" y="0"/>
                </a:cubicBezTo>
                <a:cubicBezTo>
                  <a:pt x="61" y="1"/>
                  <a:pt x="46" y="2"/>
                  <a:pt x="31" y="6"/>
                </a:cubicBezTo>
                <a:close/>
              </a:path>
            </a:pathLst>
          </a:custGeom>
          <a:solidFill>
            <a:srgbClr val="33242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îṩľîďé">
            <a:extLst>
              <a:ext uri="{FF2B5EF4-FFF2-40B4-BE49-F238E27FC236}">
                <a16:creationId xmlns:a16="http://schemas.microsoft.com/office/drawing/2014/main" id="{EEB57908-3519-4752-805F-3F5EA48B6714}"/>
              </a:ext>
            </a:extLst>
          </p:cNvPr>
          <p:cNvSpPr>
            <a:spLocks/>
          </p:cNvSpPr>
          <p:nvPr/>
        </p:nvSpPr>
        <p:spPr bwMode="auto">
          <a:xfrm>
            <a:off x="10025800" y="2022203"/>
            <a:ext cx="98426" cy="95402"/>
          </a:xfrm>
          <a:custGeom>
            <a:avLst/>
            <a:gdLst/>
            <a:ahLst/>
            <a:cxnLst>
              <a:cxn ang="0">
                <a:pos x="68" y="27"/>
              </a:cxn>
              <a:cxn ang="0">
                <a:pos x="34" y="2"/>
              </a:cxn>
              <a:cxn ang="0">
                <a:pos x="1" y="40"/>
              </a:cxn>
              <a:cxn ang="0">
                <a:pos x="0" y="66"/>
              </a:cxn>
              <a:cxn ang="0">
                <a:pos x="68" y="27"/>
              </a:cxn>
            </a:cxnLst>
            <a:rect l="0" t="0" r="r" b="b"/>
            <a:pathLst>
              <a:path w="68" h="66">
                <a:moveTo>
                  <a:pt x="68" y="27"/>
                </a:moveTo>
                <a:cubicBezTo>
                  <a:pt x="68" y="27"/>
                  <a:pt x="56" y="0"/>
                  <a:pt x="34" y="2"/>
                </a:cubicBezTo>
                <a:cubicBezTo>
                  <a:pt x="12" y="5"/>
                  <a:pt x="1" y="40"/>
                  <a:pt x="1" y="4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6"/>
                  <a:pt x="30" y="23"/>
                  <a:pt x="68" y="27"/>
                </a:cubicBezTo>
                <a:close/>
              </a:path>
            </a:pathLst>
          </a:custGeom>
          <a:solidFill>
            <a:srgbClr val="44302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ïṣḷiḍe">
            <a:extLst>
              <a:ext uri="{FF2B5EF4-FFF2-40B4-BE49-F238E27FC236}">
                <a16:creationId xmlns:a16="http://schemas.microsoft.com/office/drawing/2014/main" id="{B30FE0C0-B468-4C26-988D-BE0C28345F91}"/>
              </a:ext>
            </a:extLst>
          </p:cNvPr>
          <p:cNvSpPr>
            <a:spLocks/>
          </p:cNvSpPr>
          <p:nvPr/>
        </p:nvSpPr>
        <p:spPr bwMode="auto">
          <a:xfrm>
            <a:off x="10450862" y="2016536"/>
            <a:ext cx="95592" cy="98235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1" y="36"/>
              </a:cxn>
              <a:cxn ang="0">
                <a:pos x="49" y="68"/>
              </a:cxn>
              <a:cxn ang="0">
                <a:pos x="63" y="49"/>
              </a:cxn>
              <a:cxn ang="0">
                <a:pos x="21" y="0"/>
              </a:cxn>
            </a:cxnLst>
            <a:rect l="0" t="0" r="r" b="b"/>
            <a:pathLst>
              <a:path w="66" h="68">
                <a:moveTo>
                  <a:pt x="21" y="0"/>
                </a:moveTo>
                <a:cubicBezTo>
                  <a:pt x="21" y="0"/>
                  <a:pt x="0" y="18"/>
                  <a:pt x="1" y="36"/>
                </a:cubicBezTo>
                <a:cubicBezTo>
                  <a:pt x="1" y="36"/>
                  <a:pt x="33" y="33"/>
                  <a:pt x="49" y="68"/>
                </a:cubicBezTo>
                <a:cubicBezTo>
                  <a:pt x="49" y="68"/>
                  <a:pt x="66" y="62"/>
                  <a:pt x="63" y="49"/>
                </a:cubicBezTo>
                <a:cubicBezTo>
                  <a:pt x="60" y="35"/>
                  <a:pt x="47" y="1"/>
                  <a:pt x="21" y="0"/>
                </a:cubicBezTo>
                <a:close/>
              </a:path>
            </a:pathLst>
          </a:custGeom>
          <a:solidFill>
            <a:srgbClr val="44302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î$ļíḑe">
            <a:extLst>
              <a:ext uri="{FF2B5EF4-FFF2-40B4-BE49-F238E27FC236}">
                <a16:creationId xmlns:a16="http://schemas.microsoft.com/office/drawing/2014/main" id="{F3032651-B646-4B8A-AC8C-5017B54BC10E}"/>
              </a:ext>
            </a:extLst>
          </p:cNvPr>
          <p:cNvSpPr>
            <a:spLocks/>
          </p:cNvSpPr>
          <p:nvPr/>
        </p:nvSpPr>
        <p:spPr bwMode="auto">
          <a:xfrm>
            <a:off x="10166166" y="2220376"/>
            <a:ext cx="268829" cy="300753"/>
          </a:xfrm>
          <a:custGeom>
            <a:avLst/>
            <a:gdLst/>
            <a:ahLst/>
            <a:cxnLst>
              <a:cxn ang="0">
                <a:pos x="51" y="22"/>
              </a:cxn>
              <a:cxn ang="0">
                <a:pos x="46" y="167"/>
              </a:cxn>
              <a:cxn ang="0">
                <a:pos x="166" y="159"/>
              </a:cxn>
              <a:cxn ang="0">
                <a:pos x="137" y="21"/>
              </a:cxn>
              <a:cxn ang="0">
                <a:pos x="97" y="1"/>
              </a:cxn>
              <a:cxn ang="0">
                <a:pos x="51" y="22"/>
              </a:cxn>
            </a:cxnLst>
            <a:rect l="0" t="0" r="r" b="b"/>
            <a:pathLst>
              <a:path w="186" h="208">
                <a:moveTo>
                  <a:pt x="51" y="22"/>
                </a:moveTo>
                <a:cubicBezTo>
                  <a:pt x="51" y="22"/>
                  <a:pt x="0" y="125"/>
                  <a:pt x="46" y="167"/>
                </a:cubicBezTo>
                <a:cubicBezTo>
                  <a:pt x="92" y="208"/>
                  <a:pt x="155" y="187"/>
                  <a:pt x="166" y="159"/>
                </a:cubicBezTo>
                <a:cubicBezTo>
                  <a:pt x="186" y="108"/>
                  <a:pt x="143" y="91"/>
                  <a:pt x="137" y="21"/>
                </a:cubicBezTo>
                <a:cubicBezTo>
                  <a:pt x="137" y="21"/>
                  <a:pt x="124" y="2"/>
                  <a:pt x="97" y="1"/>
                </a:cubicBezTo>
                <a:cubicBezTo>
                  <a:pt x="70" y="0"/>
                  <a:pt x="51" y="22"/>
                  <a:pt x="51" y="22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ïṡ1ïḑê">
            <a:extLst>
              <a:ext uri="{FF2B5EF4-FFF2-40B4-BE49-F238E27FC236}">
                <a16:creationId xmlns:a16="http://schemas.microsoft.com/office/drawing/2014/main" id="{DF980470-5851-49B6-8A23-76773DA6C185}"/>
              </a:ext>
            </a:extLst>
          </p:cNvPr>
          <p:cNvSpPr>
            <a:spLocks/>
          </p:cNvSpPr>
          <p:nvPr/>
        </p:nvSpPr>
        <p:spPr bwMode="auto">
          <a:xfrm>
            <a:off x="10180523" y="2216030"/>
            <a:ext cx="240114" cy="265993"/>
          </a:xfrm>
          <a:custGeom>
            <a:avLst/>
            <a:gdLst/>
            <a:ahLst/>
            <a:cxnLst>
              <a:cxn ang="0">
                <a:pos x="45" y="21"/>
              </a:cxn>
              <a:cxn ang="0">
                <a:pos x="41" y="146"/>
              </a:cxn>
              <a:cxn ang="0">
                <a:pos x="148" y="139"/>
              </a:cxn>
              <a:cxn ang="0">
                <a:pos x="123" y="17"/>
              </a:cxn>
              <a:cxn ang="0">
                <a:pos x="86" y="2"/>
              </a:cxn>
              <a:cxn ang="0">
                <a:pos x="45" y="21"/>
              </a:cxn>
            </a:cxnLst>
            <a:rect l="0" t="0" r="r" b="b"/>
            <a:pathLst>
              <a:path w="166" h="184">
                <a:moveTo>
                  <a:pt x="45" y="21"/>
                </a:moveTo>
                <a:cubicBezTo>
                  <a:pt x="45" y="21"/>
                  <a:pt x="0" y="108"/>
                  <a:pt x="41" y="146"/>
                </a:cubicBezTo>
                <a:cubicBezTo>
                  <a:pt x="82" y="184"/>
                  <a:pt x="138" y="165"/>
                  <a:pt x="148" y="139"/>
                </a:cubicBezTo>
                <a:cubicBezTo>
                  <a:pt x="166" y="93"/>
                  <a:pt x="128" y="81"/>
                  <a:pt x="123" y="17"/>
                </a:cubicBezTo>
                <a:cubicBezTo>
                  <a:pt x="123" y="17"/>
                  <a:pt x="111" y="3"/>
                  <a:pt x="86" y="2"/>
                </a:cubicBezTo>
                <a:cubicBezTo>
                  <a:pt x="62" y="0"/>
                  <a:pt x="45" y="21"/>
                  <a:pt x="45" y="21"/>
                </a:cubicBezTo>
                <a:close/>
              </a:path>
            </a:pathLst>
          </a:custGeom>
          <a:solidFill>
            <a:srgbClr val="F9DAB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îṥľiḓe">
            <a:extLst>
              <a:ext uri="{FF2B5EF4-FFF2-40B4-BE49-F238E27FC236}">
                <a16:creationId xmlns:a16="http://schemas.microsoft.com/office/drawing/2014/main" id="{D330908E-C33E-4269-92C2-4428F31F5716}"/>
              </a:ext>
            </a:extLst>
          </p:cNvPr>
          <p:cNvSpPr>
            <a:spLocks/>
          </p:cNvSpPr>
          <p:nvPr/>
        </p:nvSpPr>
        <p:spPr bwMode="auto">
          <a:xfrm>
            <a:off x="10174666" y="2470500"/>
            <a:ext cx="325503" cy="174936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218" y="1"/>
              </a:cxn>
              <a:cxn ang="0">
                <a:pos x="223" y="2"/>
              </a:cxn>
              <a:cxn ang="0">
                <a:pos x="224" y="5"/>
              </a:cxn>
              <a:cxn ang="0">
                <a:pos x="0" y="49"/>
              </a:cxn>
            </a:cxnLst>
            <a:rect l="0" t="0" r="r" b="b"/>
            <a:pathLst>
              <a:path w="225" h="121">
                <a:moveTo>
                  <a:pt x="0" y="49"/>
                </a:moveTo>
                <a:cubicBezTo>
                  <a:pt x="0" y="49"/>
                  <a:pt x="136" y="110"/>
                  <a:pt x="218" y="1"/>
                </a:cubicBezTo>
                <a:cubicBezTo>
                  <a:pt x="218" y="1"/>
                  <a:pt x="221" y="0"/>
                  <a:pt x="223" y="2"/>
                </a:cubicBezTo>
                <a:cubicBezTo>
                  <a:pt x="225" y="3"/>
                  <a:pt x="224" y="5"/>
                  <a:pt x="224" y="5"/>
                </a:cubicBezTo>
                <a:cubicBezTo>
                  <a:pt x="224" y="5"/>
                  <a:pt x="144" y="121"/>
                  <a:pt x="0" y="49"/>
                </a:cubicBezTo>
                <a:close/>
              </a:path>
            </a:pathLst>
          </a:custGeom>
          <a:solidFill>
            <a:srgbClr val="47413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iṣļïḋè">
            <a:extLst>
              <a:ext uri="{FF2B5EF4-FFF2-40B4-BE49-F238E27FC236}">
                <a16:creationId xmlns:a16="http://schemas.microsoft.com/office/drawing/2014/main" id="{B7501D2C-334A-48FF-94B2-6D95D5EC6542}"/>
              </a:ext>
            </a:extLst>
          </p:cNvPr>
          <p:cNvSpPr>
            <a:spLocks/>
          </p:cNvSpPr>
          <p:nvPr/>
        </p:nvSpPr>
        <p:spPr bwMode="auto">
          <a:xfrm>
            <a:off x="10631656" y="2260803"/>
            <a:ext cx="130164" cy="112783"/>
          </a:xfrm>
          <a:custGeom>
            <a:avLst/>
            <a:gdLst/>
            <a:ahLst/>
            <a:cxnLst>
              <a:cxn ang="0">
                <a:pos x="13" y="76"/>
              </a:cxn>
              <a:cxn ang="0">
                <a:pos x="0" y="78"/>
              </a:cxn>
              <a:cxn ang="0">
                <a:pos x="0" y="70"/>
              </a:cxn>
              <a:cxn ang="0">
                <a:pos x="75" y="0"/>
              </a:cxn>
              <a:cxn ang="0">
                <a:pos x="13" y="76"/>
              </a:cxn>
            </a:cxnLst>
            <a:rect l="0" t="0" r="r" b="b"/>
            <a:pathLst>
              <a:path w="90" h="78">
                <a:moveTo>
                  <a:pt x="13" y="76"/>
                </a:moveTo>
                <a:cubicBezTo>
                  <a:pt x="0" y="78"/>
                  <a:pt x="0" y="78"/>
                  <a:pt x="0" y="78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73" y="49"/>
                  <a:pt x="75" y="0"/>
                </a:cubicBezTo>
                <a:cubicBezTo>
                  <a:pt x="75" y="0"/>
                  <a:pt x="90" y="53"/>
                  <a:pt x="13" y="76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i$ļïďê">
            <a:extLst>
              <a:ext uri="{FF2B5EF4-FFF2-40B4-BE49-F238E27FC236}">
                <a16:creationId xmlns:a16="http://schemas.microsoft.com/office/drawing/2014/main" id="{8AC451B0-D99D-445C-9EBB-F7C8BB7137D9}"/>
              </a:ext>
            </a:extLst>
          </p:cNvPr>
          <p:cNvSpPr>
            <a:spLocks/>
          </p:cNvSpPr>
          <p:nvPr/>
        </p:nvSpPr>
        <p:spPr bwMode="auto">
          <a:xfrm>
            <a:off x="9852374" y="2184292"/>
            <a:ext cx="96725" cy="115616"/>
          </a:xfrm>
          <a:custGeom>
            <a:avLst/>
            <a:gdLst/>
            <a:ahLst/>
            <a:cxnLst>
              <a:cxn ang="0">
                <a:pos x="54" y="79"/>
              </a:cxn>
              <a:cxn ang="0">
                <a:pos x="26" y="14"/>
              </a:cxn>
              <a:cxn ang="0">
                <a:pos x="19" y="65"/>
              </a:cxn>
              <a:cxn ang="0">
                <a:pos x="54" y="79"/>
              </a:cxn>
            </a:cxnLst>
            <a:rect l="0" t="0" r="r" b="b"/>
            <a:pathLst>
              <a:path w="67" h="80">
                <a:moveTo>
                  <a:pt x="54" y="79"/>
                </a:moveTo>
                <a:cubicBezTo>
                  <a:pt x="54" y="79"/>
                  <a:pt x="67" y="0"/>
                  <a:pt x="26" y="14"/>
                </a:cubicBezTo>
                <a:cubicBezTo>
                  <a:pt x="0" y="23"/>
                  <a:pt x="4" y="49"/>
                  <a:pt x="19" y="65"/>
                </a:cubicBezTo>
                <a:cubicBezTo>
                  <a:pt x="29" y="75"/>
                  <a:pt x="44" y="80"/>
                  <a:pt x="54" y="79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îṧľiďe">
            <a:extLst>
              <a:ext uri="{FF2B5EF4-FFF2-40B4-BE49-F238E27FC236}">
                <a16:creationId xmlns:a16="http://schemas.microsoft.com/office/drawing/2014/main" id="{3546E55B-A1C9-4EA8-B316-7AA7543612A7}"/>
              </a:ext>
            </a:extLst>
          </p:cNvPr>
          <p:cNvSpPr>
            <a:spLocks/>
          </p:cNvSpPr>
          <p:nvPr/>
        </p:nvSpPr>
        <p:spPr bwMode="auto">
          <a:xfrm>
            <a:off x="9853697" y="2211686"/>
            <a:ext cx="79534" cy="88224"/>
          </a:xfrm>
          <a:custGeom>
            <a:avLst/>
            <a:gdLst/>
            <a:ahLst/>
            <a:cxnLst>
              <a:cxn ang="0">
                <a:pos x="53" y="59"/>
              </a:cxn>
              <a:cxn ang="0">
                <a:pos x="55" y="39"/>
              </a:cxn>
              <a:cxn ang="0">
                <a:pos x="8" y="30"/>
              </a:cxn>
              <a:cxn ang="0">
                <a:pos x="53" y="59"/>
              </a:cxn>
            </a:cxnLst>
            <a:rect l="0" t="0" r="r" b="b"/>
            <a:pathLst>
              <a:path w="55" h="61">
                <a:moveTo>
                  <a:pt x="53" y="59"/>
                </a:move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0" y="0"/>
                  <a:pt x="8" y="30"/>
                </a:cubicBezTo>
                <a:cubicBezTo>
                  <a:pt x="17" y="61"/>
                  <a:pt x="53" y="59"/>
                  <a:pt x="53" y="59"/>
                </a:cubicBezTo>
                <a:close/>
              </a:path>
            </a:pathLst>
          </a:custGeom>
          <a:solidFill>
            <a:srgbClr val="E5BE9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îšḷïḑê">
            <a:extLst>
              <a:ext uri="{FF2B5EF4-FFF2-40B4-BE49-F238E27FC236}">
                <a16:creationId xmlns:a16="http://schemas.microsoft.com/office/drawing/2014/main" id="{8479EEEF-5D7E-4B66-9A33-58AF933F0B44}"/>
              </a:ext>
            </a:extLst>
          </p:cNvPr>
          <p:cNvSpPr>
            <a:spLocks/>
          </p:cNvSpPr>
          <p:nvPr/>
        </p:nvSpPr>
        <p:spPr bwMode="auto">
          <a:xfrm>
            <a:off x="10034491" y="2242101"/>
            <a:ext cx="28905" cy="11524"/>
          </a:xfrm>
          <a:custGeom>
            <a:avLst/>
            <a:gdLst/>
            <a:ahLst/>
            <a:cxnLst>
              <a:cxn ang="0">
                <a:pos x="20" y="5"/>
              </a:cxn>
              <a:cxn ang="0">
                <a:pos x="16" y="8"/>
              </a:cxn>
              <a:cxn ang="0">
                <a:pos x="4" y="7"/>
              </a:cxn>
              <a:cxn ang="0">
                <a:pos x="1" y="3"/>
              </a:cxn>
              <a:cxn ang="0">
                <a:pos x="1" y="3"/>
              </a:cxn>
              <a:cxn ang="0">
                <a:pos x="4" y="0"/>
              </a:cxn>
              <a:cxn ang="0">
                <a:pos x="17" y="1"/>
              </a:cxn>
              <a:cxn ang="0">
                <a:pos x="20" y="5"/>
              </a:cxn>
            </a:cxnLst>
            <a:rect l="0" t="0" r="r" b="b"/>
            <a:pathLst>
              <a:path w="20" h="8">
                <a:moveTo>
                  <a:pt x="20" y="5"/>
                </a:moveTo>
                <a:cubicBezTo>
                  <a:pt x="20" y="7"/>
                  <a:pt x="18" y="8"/>
                  <a:pt x="16" y="8"/>
                </a:cubicBezTo>
                <a:cubicBezTo>
                  <a:pt x="4" y="7"/>
                  <a:pt x="4" y="7"/>
                  <a:pt x="4" y="7"/>
                </a:cubicBezTo>
                <a:cubicBezTo>
                  <a:pt x="2" y="7"/>
                  <a:pt x="0" y="5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1"/>
                  <a:pt x="2" y="0"/>
                  <a:pt x="4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9" y="1"/>
                  <a:pt x="20" y="3"/>
                  <a:pt x="20" y="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iṥḻíďè">
            <a:extLst>
              <a:ext uri="{FF2B5EF4-FFF2-40B4-BE49-F238E27FC236}">
                <a16:creationId xmlns:a16="http://schemas.microsoft.com/office/drawing/2014/main" id="{9CF7DC54-633A-404C-BA9E-A9FCB999032B}"/>
              </a:ext>
            </a:extLst>
          </p:cNvPr>
          <p:cNvSpPr>
            <a:spLocks/>
          </p:cNvSpPr>
          <p:nvPr/>
        </p:nvSpPr>
        <p:spPr bwMode="auto">
          <a:xfrm>
            <a:off x="10533420" y="2255136"/>
            <a:ext cx="23048" cy="10013"/>
          </a:xfrm>
          <a:custGeom>
            <a:avLst/>
            <a:gdLst/>
            <a:ahLst/>
            <a:cxnLst>
              <a:cxn ang="0">
                <a:pos x="16" y="4"/>
              </a:cxn>
              <a:cxn ang="0">
                <a:pos x="14" y="7"/>
              </a:cxn>
              <a:cxn ang="0">
                <a:pos x="2" y="6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14" y="1"/>
              </a:cxn>
              <a:cxn ang="0">
                <a:pos x="16" y="4"/>
              </a:cxn>
            </a:cxnLst>
            <a:rect l="0" t="0" r="r" b="b"/>
            <a:pathLst>
              <a:path w="16" h="7">
                <a:moveTo>
                  <a:pt x="16" y="4"/>
                </a:moveTo>
                <a:cubicBezTo>
                  <a:pt x="16" y="6"/>
                  <a:pt x="15" y="7"/>
                  <a:pt x="14" y="7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0" y="4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6" y="2"/>
                  <a:pt x="16" y="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iṣḷîdê">
            <a:extLst>
              <a:ext uri="{FF2B5EF4-FFF2-40B4-BE49-F238E27FC236}">
                <a16:creationId xmlns:a16="http://schemas.microsoft.com/office/drawing/2014/main" id="{B0444037-728A-4629-AD06-A242C46A9044}"/>
              </a:ext>
            </a:extLst>
          </p:cNvPr>
          <p:cNvSpPr>
            <a:spLocks/>
          </p:cNvSpPr>
          <p:nvPr/>
        </p:nvSpPr>
        <p:spPr bwMode="auto">
          <a:xfrm>
            <a:off x="10299163" y="2593483"/>
            <a:ext cx="69333" cy="24558"/>
          </a:xfrm>
          <a:custGeom>
            <a:avLst/>
            <a:gdLst/>
            <a:ahLst/>
            <a:cxnLst>
              <a:cxn ang="0">
                <a:pos x="48" y="10"/>
              </a:cxn>
              <a:cxn ang="0">
                <a:pos x="23" y="16"/>
              </a:cxn>
              <a:cxn ang="0">
                <a:pos x="0" y="7"/>
              </a:cxn>
              <a:cxn ang="0">
                <a:pos x="24" y="1"/>
              </a:cxn>
              <a:cxn ang="0">
                <a:pos x="48" y="10"/>
              </a:cxn>
            </a:cxnLst>
            <a:rect l="0" t="0" r="r" b="b"/>
            <a:pathLst>
              <a:path w="48" h="17">
                <a:moveTo>
                  <a:pt x="48" y="10"/>
                </a:moveTo>
                <a:cubicBezTo>
                  <a:pt x="47" y="15"/>
                  <a:pt x="37" y="17"/>
                  <a:pt x="23" y="16"/>
                </a:cubicBezTo>
                <a:cubicBezTo>
                  <a:pt x="10" y="16"/>
                  <a:pt x="0" y="11"/>
                  <a:pt x="0" y="7"/>
                </a:cubicBezTo>
                <a:cubicBezTo>
                  <a:pt x="0" y="3"/>
                  <a:pt x="11" y="0"/>
                  <a:pt x="24" y="1"/>
                </a:cubicBezTo>
                <a:cubicBezTo>
                  <a:pt x="38" y="2"/>
                  <a:pt x="48" y="6"/>
                  <a:pt x="48" y="10"/>
                </a:cubicBezTo>
                <a:close/>
              </a:path>
            </a:pathLst>
          </a:custGeom>
          <a:solidFill>
            <a:srgbClr val="FFE9C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îṣḻíḋè">
            <a:extLst>
              <a:ext uri="{FF2B5EF4-FFF2-40B4-BE49-F238E27FC236}">
                <a16:creationId xmlns:a16="http://schemas.microsoft.com/office/drawing/2014/main" id="{A1A0478C-E13F-4BC0-8EF0-821F55436F6A}"/>
              </a:ext>
            </a:extLst>
          </p:cNvPr>
          <p:cNvSpPr>
            <a:spLocks/>
          </p:cNvSpPr>
          <p:nvPr/>
        </p:nvSpPr>
        <p:spPr bwMode="auto">
          <a:xfrm>
            <a:off x="10594061" y="1774913"/>
            <a:ext cx="160579" cy="245967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17" y="154"/>
              </a:cxn>
              <a:cxn ang="0">
                <a:pos x="17" y="170"/>
              </a:cxn>
              <a:cxn ang="0">
                <a:pos x="108" y="69"/>
              </a:cxn>
              <a:cxn ang="0">
                <a:pos x="100" y="31"/>
              </a:cxn>
              <a:cxn ang="0">
                <a:pos x="43" y="20"/>
              </a:cxn>
              <a:cxn ang="0">
                <a:pos x="28" y="58"/>
              </a:cxn>
              <a:cxn ang="0">
                <a:pos x="17" y="76"/>
              </a:cxn>
              <a:cxn ang="0">
                <a:pos x="0" y="90"/>
              </a:cxn>
            </a:cxnLst>
            <a:rect l="0" t="0" r="r" b="b"/>
            <a:pathLst>
              <a:path w="111" h="170">
                <a:moveTo>
                  <a:pt x="0" y="90"/>
                </a:moveTo>
                <a:cubicBezTo>
                  <a:pt x="17" y="106"/>
                  <a:pt x="18" y="132"/>
                  <a:pt x="17" y="154"/>
                </a:cubicBezTo>
                <a:cubicBezTo>
                  <a:pt x="17" y="159"/>
                  <a:pt x="17" y="165"/>
                  <a:pt x="17" y="170"/>
                </a:cubicBezTo>
                <a:cubicBezTo>
                  <a:pt x="41" y="155"/>
                  <a:pt x="103" y="95"/>
                  <a:pt x="108" y="69"/>
                </a:cubicBezTo>
                <a:cubicBezTo>
                  <a:pt x="111" y="56"/>
                  <a:pt x="103" y="43"/>
                  <a:pt x="100" y="31"/>
                </a:cubicBezTo>
                <a:cubicBezTo>
                  <a:pt x="97" y="21"/>
                  <a:pt x="75" y="0"/>
                  <a:pt x="43" y="20"/>
                </a:cubicBezTo>
                <a:cubicBezTo>
                  <a:pt x="37" y="33"/>
                  <a:pt x="33" y="46"/>
                  <a:pt x="28" y="58"/>
                </a:cubicBezTo>
                <a:cubicBezTo>
                  <a:pt x="25" y="65"/>
                  <a:pt x="21" y="71"/>
                  <a:pt x="17" y="76"/>
                </a:cubicBezTo>
                <a:cubicBezTo>
                  <a:pt x="12" y="82"/>
                  <a:pt x="5" y="85"/>
                  <a:pt x="0" y="90"/>
                </a:cubicBezTo>
                <a:close/>
              </a:path>
            </a:pathLst>
          </a:custGeom>
          <a:solidFill>
            <a:srgbClr val="51393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íSľiḍê">
            <a:extLst>
              <a:ext uri="{FF2B5EF4-FFF2-40B4-BE49-F238E27FC236}">
                <a16:creationId xmlns:a16="http://schemas.microsoft.com/office/drawing/2014/main" id="{27EEDC11-E3F2-4582-AEEC-5DE9BD785FE8}"/>
              </a:ext>
            </a:extLst>
          </p:cNvPr>
          <p:cNvSpPr>
            <a:spLocks/>
          </p:cNvSpPr>
          <p:nvPr/>
        </p:nvSpPr>
        <p:spPr bwMode="auto">
          <a:xfrm>
            <a:off x="10513016" y="1759045"/>
            <a:ext cx="112783" cy="136020"/>
          </a:xfrm>
          <a:custGeom>
            <a:avLst/>
            <a:gdLst/>
            <a:ahLst/>
            <a:cxnLst>
              <a:cxn ang="0">
                <a:pos x="78" y="6"/>
              </a:cxn>
              <a:cxn ang="0">
                <a:pos x="0" y="94"/>
              </a:cxn>
              <a:cxn ang="0">
                <a:pos x="77" y="9"/>
              </a:cxn>
              <a:cxn ang="0">
                <a:pos x="78" y="6"/>
              </a:cxn>
            </a:cxnLst>
            <a:rect l="0" t="0" r="r" b="b"/>
            <a:pathLst>
              <a:path w="78" h="94">
                <a:moveTo>
                  <a:pt x="78" y="6"/>
                </a:moveTo>
                <a:cubicBezTo>
                  <a:pt x="61" y="0"/>
                  <a:pt x="17" y="83"/>
                  <a:pt x="0" y="94"/>
                </a:cubicBezTo>
                <a:cubicBezTo>
                  <a:pt x="35" y="87"/>
                  <a:pt x="70" y="42"/>
                  <a:pt x="77" y="9"/>
                </a:cubicBezTo>
                <a:lnTo>
                  <a:pt x="78" y="6"/>
                </a:lnTo>
                <a:close/>
              </a:path>
            </a:pathLst>
          </a:custGeom>
          <a:solidFill>
            <a:srgbClr val="33242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îṩḷíḍê">
            <a:extLst>
              <a:ext uri="{FF2B5EF4-FFF2-40B4-BE49-F238E27FC236}">
                <a16:creationId xmlns:a16="http://schemas.microsoft.com/office/drawing/2014/main" id="{8CF95D68-7458-47F5-AFE3-D2275AFF095D}"/>
              </a:ext>
            </a:extLst>
          </p:cNvPr>
          <p:cNvSpPr>
            <a:spLocks/>
          </p:cNvSpPr>
          <p:nvPr/>
        </p:nvSpPr>
        <p:spPr bwMode="auto">
          <a:xfrm>
            <a:off x="10322211" y="1630393"/>
            <a:ext cx="229911" cy="53463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63" y="4"/>
              </a:cxn>
              <a:cxn ang="0">
                <a:pos x="82" y="1"/>
              </a:cxn>
              <a:cxn ang="0">
                <a:pos x="133" y="13"/>
              </a:cxn>
              <a:cxn ang="0">
                <a:pos x="159" y="37"/>
              </a:cxn>
              <a:cxn ang="0">
                <a:pos x="128" y="36"/>
              </a:cxn>
              <a:cxn ang="0">
                <a:pos x="96" y="32"/>
              </a:cxn>
              <a:cxn ang="0">
                <a:pos x="34" y="29"/>
              </a:cxn>
              <a:cxn ang="0">
                <a:pos x="0" y="36"/>
              </a:cxn>
            </a:cxnLst>
            <a:rect l="0" t="0" r="r" b="b"/>
            <a:pathLst>
              <a:path w="159" h="37">
                <a:moveTo>
                  <a:pt x="0" y="36"/>
                </a:moveTo>
                <a:cubicBezTo>
                  <a:pt x="22" y="27"/>
                  <a:pt x="40" y="11"/>
                  <a:pt x="63" y="4"/>
                </a:cubicBezTo>
                <a:cubicBezTo>
                  <a:pt x="69" y="2"/>
                  <a:pt x="75" y="1"/>
                  <a:pt x="82" y="1"/>
                </a:cubicBezTo>
                <a:cubicBezTo>
                  <a:pt x="101" y="0"/>
                  <a:pt x="117" y="3"/>
                  <a:pt x="133" y="13"/>
                </a:cubicBezTo>
                <a:cubicBezTo>
                  <a:pt x="142" y="19"/>
                  <a:pt x="156" y="28"/>
                  <a:pt x="159" y="37"/>
                </a:cubicBezTo>
                <a:cubicBezTo>
                  <a:pt x="159" y="36"/>
                  <a:pt x="131" y="36"/>
                  <a:pt x="128" y="36"/>
                </a:cubicBezTo>
                <a:cubicBezTo>
                  <a:pt x="117" y="35"/>
                  <a:pt x="107" y="33"/>
                  <a:pt x="96" y="32"/>
                </a:cubicBezTo>
                <a:cubicBezTo>
                  <a:pt x="76" y="29"/>
                  <a:pt x="55" y="26"/>
                  <a:pt x="34" y="29"/>
                </a:cubicBezTo>
                <a:cubicBezTo>
                  <a:pt x="23" y="31"/>
                  <a:pt x="12" y="37"/>
                  <a:pt x="0" y="36"/>
                </a:cubicBezTo>
                <a:close/>
              </a:path>
            </a:pathLst>
          </a:custGeom>
          <a:solidFill>
            <a:srgbClr val="51393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ísḻîḓé">
            <a:extLst>
              <a:ext uri="{FF2B5EF4-FFF2-40B4-BE49-F238E27FC236}">
                <a16:creationId xmlns:a16="http://schemas.microsoft.com/office/drawing/2014/main" id="{50147306-F166-4DDA-AB7B-63EE395D9DD9}"/>
              </a:ext>
            </a:extLst>
          </p:cNvPr>
          <p:cNvSpPr>
            <a:spLocks/>
          </p:cNvSpPr>
          <p:nvPr/>
        </p:nvSpPr>
        <p:spPr bwMode="auto">
          <a:xfrm>
            <a:off x="9910184" y="1672332"/>
            <a:ext cx="98236" cy="124306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4" y="21"/>
              </a:cxn>
              <a:cxn ang="0">
                <a:pos x="12" y="41"/>
              </a:cxn>
              <a:cxn ang="0">
                <a:pos x="36" y="68"/>
              </a:cxn>
              <a:cxn ang="0">
                <a:pos x="68" y="86"/>
              </a:cxn>
              <a:cxn ang="0">
                <a:pos x="15" y="29"/>
              </a:cxn>
              <a:cxn ang="0">
                <a:pos x="9" y="14"/>
              </a:cxn>
              <a:cxn ang="0">
                <a:pos x="1" y="0"/>
              </a:cxn>
            </a:cxnLst>
            <a:rect l="0" t="0" r="r" b="b"/>
            <a:pathLst>
              <a:path w="68" h="86">
                <a:moveTo>
                  <a:pt x="1" y="0"/>
                </a:moveTo>
                <a:cubicBezTo>
                  <a:pt x="0" y="6"/>
                  <a:pt x="2" y="15"/>
                  <a:pt x="4" y="21"/>
                </a:cubicBezTo>
                <a:cubicBezTo>
                  <a:pt x="6" y="28"/>
                  <a:pt x="8" y="35"/>
                  <a:pt x="12" y="41"/>
                </a:cubicBezTo>
                <a:cubicBezTo>
                  <a:pt x="18" y="52"/>
                  <a:pt x="26" y="62"/>
                  <a:pt x="36" y="68"/>
                </a:cubicBezTo>
                <a:cubicBezTo>
                  <a:pt x="46" y="74"/>
                  <a:pt x="56" y="84"/>
                  <a:pt x="68" y="86"/>
                </a:cubicBezTo>
                <a:cubicBezTo>
                  <a:pt x="43" y="73"/>
                  <a:pt x="27" y="55"/>
                  <a:pt x="15" y="29"/>
                </a:cubicBezTo>
                <a:cubicBezTo>
                  <a:pt x="13" y="24"/>
                  <a:pt x="11" y="19"/>
                  <a:pt x="9" y="14"/>
                </a:cubicBezTo>
                <a:cubicBezTo>
                  <a:pt x="8" y="9"/>
                  <a:pt x="5" y="3"/>
                  <a:pt x="1" y="0"/>
                </a:cubicBezTo>
                <a:close/>
              </a:path>
            </a:pathLst>
          </a:custGeom>
          <a:solidFill>
            <a:srgbClr val="33242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îṧlíḓè">
            <a:extLst>
              <a:ext uri="{FF2B5EF4-FFF2-40B4-BE49-F238E27FC236}">
                <a16:creationId xmlns:a16="http://schemas.microsoft.com/office/drawing/2014/main" id="{32702A0E-0334-429F-A1C7-02A01D521000}"/>
              </a:ext>
            </a:extLst>
          </p:cNvPr>
          <p:cNvSpPr>
            <a:spLocks/>
          </p:cNvSpPr>
          <p:nvPr/>
        </p:nvSpPr>
        <p:spPr bwMode="auto">
          <a:xfrm>
            <a:off x="9986695" y="1666475"/>
            <a:ext cx="86902" cy="94079"/>
          </a:xfrm>
          <a:custGeom>
            <a:avLst/>
            <a:gdLst/>
            <a:ahLst/>
            <a:cxnLst>
              <a:cxn ang="0">
                <a:pos x="50" y="58"/>
              </a:cxn>
              <a:cxn ang="0">
                <a:pos x="20" y="29"/>
              </a:cxn>
              <a:cxn ang="0">
                <a:pos x="0" y="0"/>
              </a:cxn>
              <a:cxn ang="0">
                <a:pos x="14" y="39"/>
              </a:cxn>
              <a:cxn ang="0">
                <a:pos x="60" y="65"/>
              </a:cxn>
              <a:cxn ang="0">
                <a:pos x="59" y="64"/>
              </a:cxn>
              <a:cxn ang="0">
                <a:pos x="50" y="58"/>
              </a:cxn>
            </a:cxnLst>
            <a:rect l="0" t="0" r="r" b="b"/>
            <a:pathLst>
              <a:path w="60" h="65">
                <a:moveTo>
                  <a:pt x="50" y="58"/>
                </a:moveTo>
                <a:cubicBezTo>
                  <a:pt x="39" y="50"/>
                  <a:pt x="26" y="39"/>
                  <a:pt x="20" y="29"/>
                </a:cubicBezTo>
                <a:cubicBezTo>
                  <a:pt x="13" y="18"/>
                  <a:pt x="9" y="9"/>
                  <a:pt x="0" y="0"/>
                </a:cubicBezTo>
                <a:cubicBezTo>
                  <a:pt x="1" y="12"/>
                  <a:pt x="7" y="30"/>
                  <a:pt x="14" y="39"/>
                </a:cubicBezTo>
                <a:cubicBezTo>
                  <a:pt x="23" y="52"/>
                  <a:pt x="44" y="61"/>
                  <a:pt x="60" y="65"/>
                </a:cubicBezTo>
                <a:cubicBezTo>
                  <a:pt x="60" y="64"/>
                  <a:pt x="59" y="64"/>
                  <a:pt x="59" y="64"/>
                </a:cubicBezTo>
                <a:cubicBezTo>
                  <a:pt x="56" y="62"/>
                  <a:pt x="53" y="60"/>
                  <a:pt x="50" y="58"/>
                </a:cubicBezTo>
                <a:close/>
              </a:path>
            </a:pathLst>
          </a:custGeom>
          <a:solidFill>
            <a:srgbClr val="33242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işḷîḓe">
            <a:extLst>
              <a:ext uri="{FF2B5EF4-FFF2-40B4-BE49-F238E27FC236}">
                <a16:creationId xmlns:a16="http://schemas.microsoft.com/office/drawing/2014/main" id="{A79B627A-B598-4F64-8D63-AFB454FC59BB}"/>
              </a:ext>
            </a:extLst>
          </p:cNvPr>
          <p:cNvSpPr>
            <a:spLocks/>
          </p:cNvSpPr>
          <p:nvPr/>
        </p:nvSpPr>
        <p:spPr bwMode="auto">
          <a:xfrm>
            <a:off x="10296140" y="2415524"/>
            <a:ext cx="39106" cy="17381"/>
          </a:xfrm>
          <a:custGeom>
            <a:avLst/>
            <a:gdLst/>
            <a:ahLst/>
            <a:cxnLst>
              <a:cxn ang="0">
                <a:pos x="27" y="6"/>
              </a:cxn>
              <a:cxn ang="0">
                <a:pos x="14" y="12"/>
              </a:cxn>
              <a:cxn ang="0">
                <a:pos x="0" y="6"/>
              </a:cxn>
              <a:cxn ang="0">
                <a:pos x="14" y="0"/>
              </a:cxn>
              <a:cxn ang="0">
                <a:pos x="27" y="6"/>
              </a:cxn>
            </a:cxnLst>
            <a:rect l="0" t="0" r="r" b="b"/>
            <a:pathLst>
              <a:path w="27" h="12">
                <a:moveTo>
                  <a:pt x="27" y="6"/>
                </a:moveTo>
                <a:cubicBezTo>
                  <a:pt x="27" y="9"/>
                  <a:pt x="21" y="12"/>
                  <a:pt x="14" y="12"/>
                </a:cubicBezTo>
                <a:cubicBezTo>
                  <a:pt x="6" y="11"/>
                  <a:pt x="0" y="9"/>
                  <a:pt x="0" y="6"/>
                </a:cubicBezTo>
                <a:cubicBezTo>
                  <a:pt x="0" y="3"/>
                  <a:pt x="7" y="0"/>
                  <a:pt x="14" y="0"/>
                </a:cubicBezTo>
                <a:cubicBezTo>
                  <a:pt x="21" y="0"/>
                  <a:pt x="27" y="3"/>
                  <a:pt x="27" y="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iṩļíḍé">
            <a:extLst>
              <a:ext uri="{FF2B5EF4-FFF2-40B4-BE49-F238E27FC236}">
                <a16:creationId xmlns:a16="http://schemas.microsoft.com/office/drawing/2014/main" id="{69968973-CBF7-4B99-BEB2-F693FCC15A28}"/>
              </a:ext>
            </a:extLst>
          </p:cNvPr>
          <p:cNvSpPr>
            <a:spLocks/>
          </p:cNvSpPr>
          <p:nvPr/>
        </p:nvSpPr>
        <p:spPr bwMode="auto">
          <a:xfrm>
            <a:off x="10627312" y="2210173"/>
            <a:ext cx="96915" cy="117127"/>
          </a:xfrm>
          <a:custGeom>
            <a:avLst/>
            <a:gdLst/>
            <a:ahLst/>
            <a:cxnLst>
              <a:cxn ang="0">
                <a:pos x="11" y="80"/>
              </a:cxn>
              <a:cxn ang="0">
                <a:pos x="42" y="15"/>
              </a:cxn>
              <a:cxn ang="0">
                <a:pos x="47" y="66"/>
              </a:cxn>
              <a:cxn ang="0">
                <a:pos x="11" y="80"/>
              </a:cxn>
            </a:cxnLst>
            <a:rect l="0" t="0" r="r" b="b"/>
            <a:pathLst>
              <a:path w="67" h="81">
                <a:moveTo>
                  <a:pt x="11" y="80"/>
                </a:moveTo>
                <a:cubicBezTo>
                  <a:pt x="11" y="80"/>
                  <a:pt x="0" y="0"/>
                  <a:pt x="42" y="15"/>
                </a:cubicBezTo>
                <a:cubicBezTo>
                  <a:pt x="67" y="25"/>
                  <a:pt x="62" y="51"/>
                  <a:pt x="47" y="66"/>
                </a:cubicBezTo>
                <a:cubicBezTo>
                  <a:pt x="37" y="75"/>
                  <a:pt x="22" y="81"/>
                  <a:pt x="11" y="80"/>
                </a:cubicBezTo>
                <a:close/>
              </a:path>
            </a:pathLst>
          </a:custGeom>
          <a:solidFill>
            <a:srgbClr val="F7CEA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îşliďè">
            <a:extLst>
              <a:ext uri="{FF2B5EF4-FFF2-40B4-BE49-F238E27FC236}">
                <a16:creationId xmlns:a16="http://schemas.microsoft.com/office/drawing/2014/main" id="{09C1B50F-0B54-4478-9D84-2E8EA1560DBE}"/>
              </a:ext>
            </a:extLst>
          </p:cNvPr>
          <p:cNvSpPr>
            <a:spLocks/>
          </p:cNvSpPr>
          <p:nvPr/>
        </p:nvSpPr>
        <p:spPr bwMode="auto">
          <a:xfrm>
            <a:off x="10641857" y="2239078"/>
            <a:ext cx="80857" cy="88224"/>
          </a:xfrm>
          <a:custGeom>
            <a:avLst/>
            <a:gdLst/>
            <a:ahLst/>
            <a:cxnLst>
              <a:cxn ang="0">
                <a:pos x="1" y="59"/>
              </a:cxn>
              <a:cxn ang="0">
                <a:pos x="0" y="38"/>
              </a:cxn>
              <a:cxn ang="0">
                <a:pos x="47" y="31"/>
              </a:cxn>
              <a:cxn ang="0">
                <a:pos x="1" y="59"/>
              </a:cxn>
            </a:cxnLst>
            <a:rect l="0" t="0" r="r" b="b"/>
            <a:pathLst>
              <a:path w="56" h="61">
                <a:moveTo>
                  <a:pt x="1" y="59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56" y="0"/>
                  <a:pt x="47" y="31"/>
                </a:cubicBezTo>
                <a:cubicBezTo>
                  <a:pt x="38" y="61"/>
                  <a:pt x="1" y="59"/>
                  <a:pt x="1" y="59"/>
                </a:cubicBezTo>
                <a:close/>
              </a:path>
            </a:pathLst>
          </a:custGeom>
          <a:solidFill>
            <a:srgbClr val="E5BE9E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îšlïde">
            <a:extLst>
              <a:ext uri="{FF2B5EF4-FFF2-40B4-BE49-F238E27FC236}">
                <a16:creationId xmlns:a16="http://schemas.microsoft.com/office/drawing/2014/main" id="{13EDD174-17AE-4D89-ADF9-1463F5F03903}"/>
              </a:ext>
            </a:extLst>
          </p:cNvPr>
          <p:cNvSpPr>
            <a:spLocks/>
          </p:cNvSpPr>
          <p:nvPr/>
        </p:nvSpPr>
        <p:spPr bwMode="auto">
          <a:xfrm>
            <a:off x="10394566" y="2156710"/>
            <a:ext cx="134508" cy="76700"/>
          </a:xfrm>
          <a:custGeom>
            <a:avLst/>
            <a:gdLst/>
            <a:ahLst/>
            <a:cxnLst>
              <a:cxn ang="0">
                <a:pos x="46" y="53"/>
              </a:cxn>
              <a:cxn ang="0">
                <a:pos x="12" y="40"/>
              </a:cxn>
              <a:cxn ang="0">
                <a:pos x="3" y="5"/>
              </a:cxn>
              <a:cxn ang="0">
                <a:pos x="10" y="0"/>
              </a:cxn>
              <a:cxn ang="0">
                <a:pos x="15" y="7"/>
              </a:cxn>
              <a:cxn ang="0">
                <a:pos x="21" y="32"/>
              </a:cxn>
              <a:cxn ang="0">
                <a:pos x="46" y="41"/>
              </a:cxn>
              <a:cxn ang="0">
                <a:pos x="72" y="32"/>
              </a:cxn>
              <a:cxn ang="0">
                <a:pos x="80" y="7"/>
              </a:cxn>
              <a:cxn ang="0">
                <a:pos x="85" y="0"/>
              </a:cxn>
              <a:cxn ang="0">
                <a:pos x="91" y="6"/>
              </a:cxn>
              <a:cxn ang="0">
                <a:pos x="81" y="40"/>
              </a:cxn>
              <a:cxn ang="0">
                <a:pos x="46" y="53"/>
              </a:cxn>
            </a:cxnLst>
            <a:rect l="0" t="0" r="r" b="b"/>
            <a:pathLst>
              <a:path w="93" h="53">
                <a:moveTo>
                  <a:pt x="46" y="53"/>
                </a:moveTo>
                <a:cubicBezTo>
                  <a:pt x="31" y="53"/>
                  <a:pt x="20" y="48"/>
                  <a:pt x="12" y="40"/>
                </a:cubicBezTo>
                <a:cubicBezTo>
                  <a:pt x="0" y="26"/>
                  <a:pt x="3" y="6"/>
                  <a:pt x="3" y="5"/>
                </a:cubicBezTo>
                <a:cubicBezTo>
                  <a:pt x="3" y="2"/>
                  <a:pt x="6" y="0"/>
                  <a:pt x="10" y="0"/>
                </a:cubicBezTo>
                <a:cubicBezTo>
                  <a:pt x="13" y="1"/>
                  <a:pt x="15" y="4"/>
                  <a:pt x="15" y="7"/>
                </a:cubicBezTo>
                <a:cubicBezTo>
                  <a:pt x="15" y="7"/>
                  <a:pt x="13" y="22"/>
                  <a:pt x="21" y="32"/>
                </a:cubicBezTo>
                <a:cubicBezTo>
                  <a:pt x="26" y="38"/>
                  <a:pt x="35" y="41"/>
                  <a:pt x="46" y="41"/>
                </a:cubicBezTo>
                <a:cubicBezTo>
                  <a:pt x="57" y="41"/>
                  <a:pt x="66" y="38"/>
                  <a:pt x="72" y="32"/>
                </a:cubicBezTo>
                <a:cubicBezTo>
                  <a:pt x="81" y="22"/>
                  <a:pt x="80" y="7"/>
                  <a:pt x="80" y="7"/>
                </a:cubicBezTo>
                <a:cubicBezTo>
                  <a:pt x="79" y="3"/>
                  <a:pt x="82" y="0"/>
                  <a:pt x="85" y="0"/>
                </a:cubicBezTo>
                <a:cubicBezTo>
                  <a:pt x="88" y="0"/>
                  <a:pt x="91" y="2"/>
                  <a:pt x="91" y="6"/>
                </a:cubicBezTo>
                <a:cubicBezTo>
                  <a:pt x="92" y="6"/>
                  <a:pt x="93" y="26"/>
                  <a:pt x="81" y="40"/>
                </a:cubicBezTo>
                <a:cubicBezTo>
                  <a:pt x="73" y="48"/>
                  <a:pt x="61" y="53"/>
                  <a:pt x="46" y="53"/>
                </a:cubicBezTo>
                <a:close/>
              </a:path>
            </a:pathLst>
          </a:custGeom>
          <a:solidFill>
            <a:srgbClr val="5B504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ïṧḷíḓé">
            <a:extLst>
              <a:ext uri="{FF2B5EF4-FFF2-40B4-BE49-F238E27FC236}">
                <a16:creationId xmlns:a16="http://schemas.microsoft.com/office/drawing/2014/main" id="{5D1FB7D7-2127-4F95-BA9E-9064C1A54CC2}"/>
              </a:ext>
            </a:extLst>
          </p:cNvPr>
          <p:cNvSpPr>
            <a:spLocks/>
          </p:cNvSpPr>
          <p:nvPr/>
        </p:nvSpPr>
        <p:spPr bwMode="auto">
          <a:xfrm>
            <a:off x="10056216" y="2156710"/>
            <a:ext cx="134508" cy="76700"/>
          </a:xfrm>
          <a:custGeom>
            <a:avLst/>
            <a:gdLst/>
            <a:ahLst/>
            <a:cxnLst>
              <a:cxn ang="0">
                <a:pos x="46" y="53"/>
              </a:cxn>
              <a:cxn ang="0">
                <a:pos x="12" y="40"/>
              </a:cxn>
              <a:cxn ang="0">
                <a:pos x="3" y="5"/>
              </a:cxn>
              <a:cxn ang="0">
                <a:pos x="9" y="0"/>
              </a:cxn>
              <a:cxn ang="0">
                <a:pos x="14" y="7"/>
              </a:cxn>
              <a:cxn ang="0">
                <a:pos x="21" y="32"/>
              </a:cxn>
              <a:cxn ang="0">
                <a:pos x="46" y="41"/>
              </a:cxn>
              <a:cxn ang="0">
                <a:pos x="71" y="32"/>
              </a:cxn>
              <a:cxn ang="0">
                <a:pos x="79" y="7"/>
              </a:cxn>
              <a:cxn ang="0">
                <a:pos x="85" y="0"/>
              </a:cxn>
              <a:cxn ang="0">
                <a:pos x="91" y="6"/>
              </a:cxn>
              <a:cxn ang="0">
                <a:pos x="80" y="40"/>
              </a:cxn>
              <a:cxn ang="0">
                <a:pos x="46" y="53"/>
              </a:cxn>
            </a:cxnLst>
            <a:rect l="0" t="0" r="r" b="b"/>
            <a:pathLst>
              <a:path w="93" h="53">
                <a:moveTo>
                  <a:pt x="46" y="53"/>
                </a:moveTo>
                <a:cubicBezTo>
                  <a:pt x="31" y="53"/>
                  <a:pt x="19" y="48"/>
                  <a:pt x="12" y="40"/>
                </a:cubicBezTo>
                <a:cubicBezTo>
                  <a:pt x="0" y="26"/>
                  <a:pt x="2" y="6"/>
                  <a:pt x="3" y="5"/>
                </a:cubicBezTo>
                <a:cubicBezTo>
                  <a:pt x="3" y="2"/>
                  <a:pt x="6" y="0"/>
                  <a:pt x="9" y="0"/>
                </a:cubicBezTo>
                <a:cubicBezTo>
                  <a:pt x="13" y="1"/>
                  <a:pt x="15" y="4"/>
                  <a:pt x="14" y="7"/>
                </a:cubicBezTo>
                <a:cubicBezTo>
                  <a:pt x="14" y="7"/>
                  <a:pt x="12" y="22"/>
                  <a:pt x="21" y="32"/>
                </a:cubicBezTo>
                <a:cubicBezTo>
                  <a:pt x="26" y="38"/>
                  <a:pt x="35" y="41"/>
                  <a:pt x="46" y="41"/>
                </a:cubicBezTo>
                <a:cubicBezTo>
                  <a:pt x="57" y="41"/>
                  <a:pt x="66" y="38"/>
                  <a:pt x="71" y="32"/>
                </a:cubicBezTo>
                <a:cubicBezTo>
                  <a:pt x="80" y="22"/>
                  <a:pt x="79" y="7"/>
                  <a:pt x="79" y="7"/>
                </a:cubicBezTo>
                <a:cubicBezTo>
                  <a:pt x="79" y="3"/>
                  <a:pt x="81" y="0"/>
                  <a:pt x="85" y="0"/>
                </a:cubicBezTo>
                <a:cubicBezTo>
                  <a:pt x="88" y="0"/>
                  <a:pt x="91" y="2"/>
                  <a:pt x="91" y="6"/>
                </a:cubicBezTo>
                <a:cubicBezTo>
                  <a:pt x="91" y="6"/>
                  <a:pt x="93" y="26"/>
                  <a:pt x="80" y="40"/>
                </a:cubicBezTo>
                <a:cubicBezTo>
                  <a:pt x="72" y="48"/>
                  <a:pt x="61" y="53"/>
                  <a:pt x="46" y="53"/>
                </a:cubicBezTo>
                <a:close/>
              </a:path>
            </a:pathLst>
          </a:custGeom>
          <a:solidFill>
            <a:srgbClr val="5B504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isliďè">
            <a:extLst>
              <a:ext uri="{FF2B5EF4-FFF2-40B4-BE49-F238E27FC236}">
                <a16:creationId xmlns:a16="http://schemas.microsoft.com/office/drawing/2014/main" id="{BDBF7C2F-DC50-43B4-9867-2E905345266E}"/>
              </a:ext>
            </a:extLst>
          </p:cNvPr>
          <p:cNvSpPr>
            <a:spLocks/>
          </p:cNvSpPr>
          <p:nvPr/>
        </p:nvSpPr>
        <p:spPr bwMode="auto">
          <a:xfrm>
            <a:off x="10417613" y="2764075"/>
            <a:ext cx="54974" cy="78021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284" y="0"/>
              </a:cxn>
              <a:cxn ang="0">
                <a:pos x="291" y="299"/>
              </a:cxn>
              <a:cxn ang="0">
                <a:pos x="207" y="413"/>
              </a:cxn>
              <a:cxn ang="0">
                <a:pos x="69" y="337"/>
              </a:cxn>
              <a:cxn ang="0">
                <a:pos x="0" y="23"/>
              </a:cxn>
            </a:cxnLst>
            <a:rect l="0" t="0" r="r" b="b"/>
            <a:pathLst>
              <a:path w="291" h="413">
                <a:moveTo>
                  <a:pt x="0" y="23"/>
                </a:moveTo>
                <a:lnTo>
                  <a:pt x="284" y="0"/>
                </a:lnTo>
                <a:lnTo>
                  <a:pt x="291" y="299"/>
                </a:lnTo>
                <a:lnTo>
                  <a:pt x="207" y="413"/>
                </a:lnTo>
                <a:lnTo>
                  <a:pt x="69" y="337"/>
                </a:lnTo>
                <a:lnTo>
                  <a:pt x="0" y="23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išḷîḋê">
            <a:extLst>
              <a:ext uri="{FF2B5EF4-FFF2-40B4-BE49-F238E27FC236}">
                <a16:creationId xmlns:a16="http://schemas.microsoft.com/office/drawing/2014/main" id="{2F874ACD-92E7-4160-B099-74D1CAC11D4D}"/>
              </a:ext>
            </a:extLst>
          </p:cNvPr>
          <p:cNvSpPr>
            <a:spLocks/>
          </p:cNvSpPr>
          <p:nvPr/>
        </p:nvSpPr>
        <p:spPr bwMode="auto">
          <a:xfrm>
            <a:off x="10421960" y="2764075"/>
            <a:ext cx="49307" cy="69333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261" y="0"/>
              </a:cxn>
              <a:cxn ang="0">
                <a:pos x="261" y="283"/>
              </a:cxn>
              <a:cxn ang="0">
                <a:pos x="184" y="367"/>
              </a:cxn>
              <a:cxn ang="0">
                <a:pos x="54" y="329"/>
              </a:cxn>
              <a:cxn ang="0">
                <a:pos x="0" y="38"/>
              </a:cxn>
            </a:cxnLst>
            <a:rect l="0" t="0" r="r" b="b"/>
            <a:pathLst>
              <a:path w="261" h="367">
                <a:moveTo>
                  <a:pt x="0" y="38"/>
                </a:moveTo>
                <a:lnTo>
                  <a:pt x="261" y="0"/>
                </a:lnTo>
                <a:lnTo>
                  <a:pt x="261" y="283"/>
                </a:lnTo>
                <a:lnTo>
                  <a:pt x="184" y="367"/>
                </a:lnTo>
                <a:lnTo>
                  <a:pt x="54" y="329"/>
                </a:lnTo>
                <a:lnTo>
                  <a:pt x="0" y="38"/>
                </a:lnTo>
                <a:close/>
              </a:path>
            </a:pathLst>
          </a:custGeom>
          <a:solidFill>
            <a:srgbClr val="EFEFE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ísļídê">
            <a:extLst>
              <a:ext uri="{FF2B5EF4-FFF2-40B4-BE49-F238E27FC236}">
                <a16:creationId xmlns:a16="http://schemas.microsoft.com/office/drawing/2014/main" id="{264B4D7F-84D7-46D4-A130-8B66A8006DFE}"/>
              </a:ext>
            </a:extLst>
          </p:cNvPr>
          <p:cNvSpPr>
            <a:spLocks/>
          </p:cNvSpPr>
          <p:nvPr/>
        </p:nvSpPr>
        <p:spPr bwMode="auto">
          <a:xfrm>
            <a:off x="10424981" y="2765585"/>
            <a:ext cx="43262" cy="63476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229" y="0"/>
              </a:cxn>
              <a:cxn ang="0">
                <a:pos x="229" y="260"/>
              </a:cxn>
              <a:cxn ang="0">
                <a:pos x="160" y="336"/>
              </a:cxn>
              <a:cxn ang="0">
                <a:pos x="46" y="298"/>
              </a:cxn>
              <a:cxn ang="0">
                <a:pos x="0" y="30"/>
              </a:cxn>
            </a:cxnLst>
            <a:rect l="0" t="0" r="r" b="b"/>
            <a:pathLst>
              <a:path w="229" h="336">
                <a:moveTo>
                  <a:pt x="0" y="30"/>
                </a:moveTo>
                <a:lnTo>
                  <a:pt x="229" y="0"/>
                </a:lnTo>
                <a:lnTo>
                  <a:pt x="229" y="260"/>
                </a:lnTo>
                <a:lnTo>
                  <a:pt x="160" y="336"/>
                </a:lnTo>
                <a:lnTo>
                  <a:pt x="46" y="298"/>
                </a:ln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íṡḷïḓê">
            <a:extLst>
              <a:ext uri="{FF2B5EF4-FFF2-40B4-BE49-F238E27FC236}">
                <a16:creationId xmlns:a16="http://schemas.microsoft.com/office/drawing/2014/main" id="{AF83E228-44C5-492B-9E39-720DECE97357}"/>
              </a:ext>
            </a:extLst>
          </p:cNvPr>
          <p:cNvSpPr/>
          <p:nvPr/>
        </p:nvSpPr>
        <p:spPr>
          <a:xfrm>
            <a:off x="9192344" y="4886004"/>
            <a:ext cx="2232248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effectLst/>
              </a:rPr>
              <a:t>此部分内容作为文字排版占位显示</a:t>
            </a:r>
            <a:br>
              <a:rPr lang="zh-CN" altLang="en-US" sz="1100">
                <a:effectLst/>
              </a:rPr>
            </a:br>
            <a:r>
              <a:rPr lang="zh-CN" altLang="en-US" sz="1100">
                <a:effectLst/>
              </a:rPr>
              <a:t>（建议使用主题字体）</a:t>
            </a:r>
            <a:endParaRPr lang="zh-CN" altLang="en-US" sz="1100" dirty="0">
              <a:effectLst/>
            </a:endParaRPr>
          </a:p>
        </p:txBody>
      </p:sp>
      <p:sp>
        <p:nvSpPr>
          <p:cNvPr id="18" name="iśḷîḓê">
            <a:extLst>
              <a:ext uri="{FF2B5EF4-FFF2-40B4-BE49-F238E27FC236}">
                <a16:creationId xmlns:a16="http://schemas.microsoft.com/office/drawing/2014/main" id="{C074E0A9-502B-45C5-8FC4-116CAA6627E9}"/>
              </a:ext>
            </a:extLst>
          </p:cNvPr>
          <p:cNvSpPr/>
          <p:nvPr/>
        </p:nvSpPr>
        <p:spPr>
          <a:xfrm>
            <a:off x="9192344" y="4263106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28%</a:t>
            </a:r>
            <a:endParaRPr lang="en-US" altLang="zh-CN" sz="3600" dirty="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9" name="íṧḷiḋè">
            <a:extLst>
              <a:ext uri="{FF2B5EF4-FFF2-40B4-BE49-F238E27FC236}">
                <a16:creationId xmlns:a16="http://schemas.microsoft.com/office/drawing/2014/main" id="{7E46DECF-826D-47F3-B472-B7EFB6895B88}"/>
              </a:ext>
            </a:extLst>
          </p:cNvPr>
          <p:cNvSpPr/>
          <p:nvPr/>
        </p:nvSpPr>
        <p:spPr>
          <a:xfrm>
            <a:off x="10214297" y="4501848"/>
            <a:ext cx="121029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effectLst/>
              </a:rPr>
              <a:t>标题文本预设</a:t>
            </a:r>
            <a:endParaRPr lang="zh-CN" altLang="en-US" sz="1400" b="1" dirty="0">
              <a:effectLst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A5151EC-748C-417C-8B76-4630620A5813}"/>
              </a:ext>
            </a:extLst>
          </p:cNvPr>
          <p:cNvCxnSpPr/>
          <p:nvPr/>
        </p:nvCxnSpPr>
        <p:spPr>
          <a:xfrm>
            <a:off x="3173388" y="4420960"/>
            <a:ext cx="0" cy="93610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4E5ABDA1-515D-48F4-AE45-1ED468CE430A}"/>
              </a:ext>
            </a:extLst>
          </p:cNvPr>
          <p:cNvCxnSpPr/>
          <p:nvPr/>
        </p:nvCxnSpPr>
        <p:spPr>
          <a:xfrm>
            <a:off x="5951984" y="4420960"/>
            <a:ext cx="0" cy="93610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B94C817-520C-4269-98B3-2D4673AE36AB}"/>
              </a:ext>
            </a:extLst>
          </p:cNvPr>
          <p:cNvCxnSpPr/>
          <p:nvPr/>
        </p:nvCxnSpPr>
        <p:spPr>
          <a:xfrm>
            <a:off x="8832304" y="4420960"/>
            <a:ext cx="0" cy="93610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349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C9CF53-53AA-491D-8618-47FB73083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441F6A3-2C92-484B-90B0-A76DC7AED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6ABDF7-0ABB-4998-A654-D62F6B1E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E7FA3AB0-032E-46D6-96D7-2D6B79E81B94}"/>
              </a:ext>
            </a:extLst>
          </p:cNvPr>
          <p:cNvCxnSpPr>
            <a:cxnSpLocks/>
          </p:cNvCxnSpPr>
          <p:nvPr/>
        </p:nvCxnSpPr>
        <p:spPr>
          <a:xfrm>
            <a:off x="6253661" y="1988840"/>
            <a:ext cx="1015214" cy="0"/>
          </a:xfrm>
          <a:prstGeom prst="straightConnector1">
            <a:avLst/>
          </a:prstGeom>
          <a:ln w="15875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15126A51-DBEA-467C-AB31-7F35F42C0511}"/>
              </a:ext>
            </a:extLst>
          </p:cNvPr>
          <p:cNvCxnSpPr>
            <a:cxnSpLocks/>
          </p:cNvCxnSpPr>
          <p:nvPr/>
        </p:nvCxnSpPr>
        <p:spPr>
          <a:xfrm flipH="1">
            <a:off x="4028640" y="3368966"/>
            <a:ext cx="1015214" cy="0"/>
          </a:xfrm>
          <a:prstGeom prst="straightConnector1">
            <a:avLst/>
          </a:prstGeom>
          <a:ln w="158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0205F183-3AC2-4712-AE55-B4886431ABCD}"/>
              </a:ext>
            </a:extLst>
          </p:cNvPr>
          <p:cNvCxnSpPr>
            <a:cxnSpLocks/>
          </p:cNvCxnSpPr>
          <p:nvPr/>
        </p:nvCxnSpPr>
        <p:spPr>
          <a:xfrm flipH="1">
            <a:off x="3013426" y="4939968"/>
            <a:ext cx="1015214" cy="0"/>
          </a:xfrm>
          <a:prstGeom prst="straightConnector1">
            <a:avLst/>
          </a:prstGeom>
          <a:ln w="15875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E9D792F-22F7-4592-82A5-DE4761286D12}"/>
              </a:ext>
            </a:extLst>
          </p:cNvPr>
          <p:cNvCxnSpPr>
            <a:cxnSpLocks/>
          </p:cNvCxnSpPr>
          <p:nvPr/>
        </p:nvCxnSpPr>
        <p:spPr>
          <a:xfrm>
            <a:off x="8130355" y="4936017"/>
            <a:ext cx="1015214" cy="0"/>
          </a:xfrm>
          <a:prstGeom prst="straightConnector1">
            <a:avLst/>
          </a:prstGeom>
          <a:ln w="15875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íṡ1íḍê">
            <a:extLst>
              <a:ext uri="{FF2B5EF4-FFF2-40B4-BE49-F238E27FC236}">
                <a16:creationId xmlns:a16="http://schemas.microsoft.com/office/drawing/2014/main" id="{BADB6D7B-8BCE-4401-BDBE-5B956E7CE736}"/>
              </a:ext>
            </a:extLst>
          </p:cNvPr>
          <p:cNvSpPr>
            <a:spLocks/>
          </p:cNvSpPr>
          <p:nvPr/>
        </p:nvSpPr>
        <p:spPr bwMode="auto">
          <a:xfrm>
            <a:off x="3957638" y="2924126"/>
            <a:ext cx="4275138" cy="1497013"/>
          </a:xfrm>
          <a:custGeom>
            <a:avLst/>
            <a:gdLst>
              <a:gd name="T0" fmla="*/ 0 w 2693"/>
              <a:gd name="T1" fmla="*/ 943 h 943"/>
              <a:gd name="T2" fmla="*/ 1336 w 2693"/>
              <a:gd name="T3" fmla="*/ 943 h 943"/>
              <a:gd name="T4" fmla="*/ 1358 w 2693"/>
              <a:gd name="T5" fmla="*/ 943 h 943"/>
              <a:gd name="T6" fmla="*/ 2693 w 2693"/>
              <a:gd name="T7" fmla="*/ 943 h 943"/>
              <a:gd name="T8" fmla="*/ 2031 w 2693"/>
              <a:gd name="T9" fmla="*/ 0 h 943"/>
              <a:gd name="T10" fmla="*/ 662 w 2693"/>
              <a:gd name="T11" fmla="*/ 0 h 943"/>
              <a:gd name="T12" fmla="*/ 0 w 2693"/>
              <a:gd name="T13" fmla="*/ 943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93" h="943">
                <a:moveTo>
                  <a:pt x="0" y="943"/>
                </a:moveTo>
                <a:lnTo>
                  <a:pt x="1336" y="943"/>
                </a:lnTo>
                <a:lnTo>
                  <a:pt x="1358" y="943"/>
                </a:lnTo>
                <a:lnTo>
                  <a:pt x="2693" y="943"/>
                </a:lnTo>
                <a:lnTo>
                  <a:pt x="2031" y="0"/>
                </a:lnTo>
                <a:lnTo>
                  <a:pt x="662" y="0"/>
                </a:lnTo>
                <a:lnTo>
                  <a:pt x="0" y="9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ïSľíḋé">
            <a:extLst>
              <a:ext uri="{FF2B5EF4-FFF2-40B4-BE49-F238E27FC236}">
                <a16:creationId xmlns:a16="http://schemas.microsoft.com/office/drawing/2014/main" id="{B40AE06E-170F-437C-8563-0917695FD198}"/>
              </a:ext>
            </a:extLst>
          </p:cNvPr>
          <p:cNvSpPr>
            <a:spLocks/>
          </p:cNvSpPr>
          <p:nvPr/>
        </p:nvSpPr>
        <p:spPr bwMode="auto">
          <a:xfrm>
            <a:off x="5823806" y="3262016"/>
            <a:ext cx="551532" cy="398005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2" name="ïṧḻidè">
            <a:extLst>
              <a:ext uri="{FF2B5EF4-FFF2-40B4-BE49-F238E27FC236}">
                <a16:creationId xmlns:a16="http://schemas.microsoft.com/office/drawing/2014/main" id="{EA3C6D55-222A-45D0-B632-0F1A7E7FD3D0}"/>
              </a:ext>
            </a:extLst>
          </p:cNvPr>
          <p:cNvSpPr>
            <a:spLocks/>
          </p:cNvSpPr>
          <p:nvPr/>
        </p:nvSpPr>
        <p:spPr bwMode="auto">
          <a:xfrm>
            <a:off x="2871788" y="4454476"/>
            <a:ext cx="3206750" cy="1512888"/>
          </a:xfrm>
          <a:custGeom>
            <a:avLst/>
            <a:gdLst>
              <a:gd name="T0" fmla="*/ 2020 w 2020"/>
              <a:gd name="T1" fmla="*/ 0 h 953"/>
              <a:gd name="T2" fmla="*/ 669 w 2020"/>
              <a:gd name="T3" fmla="*/ 0 h 953"/>
              <a:gd name="T4" fmla="*/ 0 w 2020"/>
              <a:gd name="T5" fmla="*/ 953 h 953"/>
              <a:gd name="T6" fmla="*/ 2020 w 2020"/>
              <a:gd name="T7" fmla="*/ 953 h 953"/>
              <a:gd name="T8" fmla="*/ 2020 w 2020"/>
              <a:gd name="T9" fmla="*/ 0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0" h="953">
                <a:moveTo>
                  <a:pt x="2020" y="0"/>
                </a:moveTo>
                <a:lnTo>
                  <a:pt x="669" y="0"/>
                </a:lnTo>
                <a:lnTo>
                  <a:pt x="0" y="953"/>
                </a:lnTo>
                <a:lnTo>
                  <a:pt x="2020" y="953"/>
                </a:lnTo>
                <a:lnTo>
                  <a:pt x="20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isḷïḋe">
            <a:extLst>
              <a:ext uri="{FF2B5EF4-FFF2-40B4-BE49-F238E27FC236}">
                <a16:creationId xmlns:a16="http://schemas.microsoft.com/office/drawing/2014/main" id="{7BC96B5C-A884-46A1-B982-3302E047E780}"/>
              </a:ext>
            </a:extLst>
          </p:cNvPr>
          <p:cNvSpPr>
            <a:spLocks/>
          </p:cNvSpPr>
          <p:nvPr/>
        </p:nvSpPr>
        <p:spPr bwMode="auto">
          <a:xfrm>
            <a:off x="6113463" y="4454476"/>
            <a:ext cx="3206750" cy="1512888"/>
          </a:xfrm>
          <a:custGeom>
            <a:avLst/>
            <a:gdLst>
              <a:gd name="T0" fmla="*/ 0 w 2020"/>
              <a:gd name="T1" fmla="*/ 0 h 953"/>
              <a:gd name="T2" fmla="*/ 0 w 2020"/>
              <a:gd name="T3" fmla="*/ 953 h 953"/>
              <a:gd name="T4" fmla="*/ 2020 w 2020"/>
              <a:gd name="T5" fmla="*/ 953 h 953"/>
              <a:gd name="T6" fmla="*/ 1350 w 2020"/>
              <a:gd name="T7" fmla="*/ 0 h 953"/>
              <a:gd name="T8" fmla="*/ 0 w 2020"/>
              <a:gd name="T9" fmla="*/ 0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0" h="953">
                <a:moveTo>
                  <a:pt x="0" y="0"/>
                </a:moveTo>
                <a:lnTo>
                  <a:pt x="0" y="953"/>
                </a:lnTo>
                <a:lnTo>
                  <a:pt x="2020" y="953"/>
                </a:lnTo>
                <a:lnTo>
                  <a:pt x="135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iş1îdè">
            <a:extLst>
              <a:ext uri="{FF2B5EF4-FFF2-40B4-BE49-F238E27FC236}">
                <a16:creationId xmlns:a16="http://schemas.microsoft.com/office/drawing/2014/main" id="{D326A825-0E1B-4507-84C5-252CE2A625C5}"/>
              </a:ext>
            </a:extLst>
          </p:cNvPr>
          <p:cNvSpPr>
            <a:spLocks/>
          </p:cNvSpPr>
          <p:nvPr/>
        </p:nvSpPr>
        <p:spPr bwMode="auto">
          <a:xfrm>
            <a:off x="7268875" y="4727328"/>
            <a:ext cx="554050" cy="389333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5" name="ïṧ1iḑê">
            <a:extLst>
              <a:ext uri="{FF2B5EF4-FFF2-40B4-BE49-F238E27FC236}">
                <a16:creationId xmlns:a16="http://schemas.microsoft.com/office/drawing/2014/main" id="{271F51E4-48EA-4761-877D-5191F8FBF987}"/>
              </a:ext>
            </a:extLst>
          </p:cNvPr>
          <p:cNvSpPr>
            <a:spLocks/>
          </p:cNvSpPr>
          <p:nvPr/>
        </p:nvSpPr>
        <p:spPr bwMode="auto">
          <a:xfrm>
            <a:off x="4536247" y="4752720"/>
            <a:ext cx="496128" cy="338548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263288 w 607639"/>
              <a:gd name="connsiteY14" fmla="*/ 252811 h 414642"/>
              <a:gd name="connsiteX15" fmla="*/ 243084 w 607639"/>
              <a:gd name="connsiteY15" fmla="*/ 273078 h 414642"/>
              <a:gd name="connsiteX16" fmla="*/ 263288 w 607639"/>
              <a:gd name="connsiteY16" fmla="*/ 293255 h 414642"/>
              <a:gd name="connsiteX17" fmla="*/ 283580 w 607639"/>
              <a:gd name="connsiteY17" fmla="*/ 273078 h 414642"/>
              <a:gd name="connsiteX18" fmla="*/ 278685 w 607639"/>
              <a:gd name="connsiteY18" fmla="*/ 260011 h 414642"/>
              <a:gd name="connsiteX19" fmla="*/ 277528 w 607639"/>
              <a:gd name="connsiteY19" fmla="*/ 258944 h 414642"/>
              <a:gd name="connsiteX20" fmla="*/ 276549 w 607639"/>
              <a:gd name="connsiteY20" fmla="*/ 257789 h 414642"/>
              <a:gd name="connsiteX21" fmla="*/ 263288 w 607639"/>
              <a:gd name="connsiteY21" fmla="*/ 252811 h 414642"/>
              <a:gd name="connsiteX22" fmla="*/ 121505 w 607639"/>
              <a:gd name="connsiteY22" fmla="*/ 252811 h 414642"/>
              <a:gd name="connsiteX23" fmla="*/ 101302 w 607639"/>
              <a:gd name="connsiteY23" fmla="*/ 273078 h 414642"/>
              <a:gd name="connsiteX24" fmla="*/ 121505 w 607639"/>
              <a:gd name="connsiteY24" fmla="*/ 293255 h 414642"/>
              <a:gd name="connsiteX25" fmla="*/ 141798 w 607639"/>
              <a:gd name="connsiteY25" fmla="*/ 273078 h 414642"/>
              <a:gd name="connsiteX26" fmla="*/ 121505 w 607639"/>
              <a:gd name="connsiteY26" fmla="*/ 252811 h 414642"/>
              <a:gd name="connsiteX27" fmla="*/ 486063 w 607639"/>
              <a:gd name="connsiteY27" fmla="*/ 232633 h 414642"/>
              <a:gd name="connsiteX28" fmla="*/ 465859 w 607639"/>
              <a:gd name="connsiteY28" fmla="*/ 252811 h 414642"/>
              <a:gd name="connsiteX29" fmla="*/ 486063 w 607639"/>
              <a:gd name="connsiteY29" fmla="*/ 273078 h 414642"/>
              <a:gd name="connsiteX30" fmla="*/ 506355 w 607639"/>
              <a:gd name="connsiteY30" fmla="*/ 252811 h 414642"/>
              <a:gd name="connsiteX31" fmla="*/ 486063 w 607639"/>
              <a:gd name="connsiteY31" fmla="*/ 232633 h 414642"/>
              <a:gd name="connsiteX32" fmla="*/ 192441 w 607639"/>
              <a:gd name="connsiteY32" fmla="*/ 182056 h 414642"/>
              <a:gd name="connsiteX33" fmla="*/ 172148 w 607639"/>
              <a:gd name="connsiteY33" fmla="*/ 202233 h 414642"/>
              <a:gd name="connsiteX34" fmla="*/ 192441 w 607639"/>
              <a:gd name="connsiteY34" fmla="*/ 222500 h 414642"/>
              <a:gd name="connsiteX35" fmla="*/ 212645 w 607639"/>
              <a:gd name="connsiteY35" fmla="*/ 202233 h 414642"/>
              <a:gd name="connsiteX36" fmla="*/ 192441 w 607639"/>
              <a:gd name="connsiteY36" fmla="*/ 182056 h 414642"/>
              <a:gd name="connsiteX37" fmla="*/ 394923 w 607639"/>
              <a:gd name="connsiteY37" fmla="*/ 131478 h 414642"/>
              <a:gd name="connsiteX38" fmla="*/ 374720 w 607639"/>
              <a:gd name="connsiteY38" fmla="*/ 151744 h 414642"/>
              <a:gd name="connsiteX39" fmla="*/ 394923 w 607639"/>
              <a:gd name="connsiteY39" fmla="*/ 171922 h 414642"/>
              <a:gd name="connsiteX40" fmla="*/ 415216 w 607639"/>
              <a:gd name="connsiteY40" fmla="*/ 151744 h 414642"/>
              <a:gd name="connsiteX41" fmla="*/ 394923 w 607639"/>
              <a:gd name="connsiteY41" fmla="*/ 131478 h 414642"/>
              <a:gd name="connsiteX42" fmla="*/ 394923 w 607639"/>
              <a:gd name="connsiteY42" fmla="*/ 111211 h 414642"/>
              <a:gd name="connsiteX43" fmla="*/ 435420 w 607639"/>
              <a:gd name="connsiteY43" fmla="*/ 151744 h 414642"/>
              <a:gd name="connsiteX44" fmla="*/ 433106 w 607639"/>
              <a:gd name="connsiteY44" fmla="*/ 165344 h 414642"/>
              <a:gd name="connsiteX45" fmla="*/ 472979 w 607639"/>
              <a:gd name="connsiteY45" fmla="*/ 214589 h 414642"/>
              <a:gd name="connsiteX46" fmla="*/ 486063 w 607639"/>
              <a:gd name="connsiteY46" fmla="*/ 212367 h 414642"/>
              <a:gd name="connsiteX47" fmla="*/ 526559 w 607639"/>
              <a:gd name="connsiteY47" fmla="*/ 252811 h 414642"/>
              <a:gd name="connsiteX48" fmla="*/ 486063 w 607639"/>
              <a:gd name="connsiteY48" fmla="*/ 293255 h 414642"/>
              <a:gd name="connsiteX49" fmla="*/ 445566 w 607639"/>
              <a:gd name="connsiteY49" fmla="*/ 252811 h 414642"/>
              <a:gd name="connsiteX50" fmla="*/ 456157 w 607639"/>
              <a:gd name="connsiteY50" fmla="*/ 225700 h 414642"/>
              <a:gd name="connsiteX51" fmla="*/ 421090 w 607639"/>
              <a:gd name="connsiteY51" fmla="*/ 182500 h 414642"/>
              <a:gd name="connsiteX52" fmla="*/ 394923 w 607639"/>
              <a:gd name="connsiteY52" fmla="*/ 192189 h 414642"/>
              <a:gd name="connsiteX53" fmla="*/ 368489 w 607639"/>
              <a:gd name="connsiteY53" fmla="*/ 182233 h 414642"/>
              <a:gd name="connsiteX54" fmla="*/ 298088 w 607639"/>
              <a:gd name="connsiteY54" fmla="*/ 252455 h 414642"/>
              <a:gd name="connsiteX55" fmla="*/ 303784 w 607639"/>
              <a:gd name="connsiteY55" fmla="*/ 273078 h 414642"/>
              <a:gd name="connsiteX56" fmla="*/ 263288 w 607639"/>
              <a:gd name="connsiteY56" fmla="*/ 313522 h 414642"/>
              <a:gd name="connsiteX57" fmla="*/ 222791 w 607639"/>
              <a:gd name="connsiteY57" fmla="*/ 273078 h 414642"/>
              <a:gd name="connsiteX58" fmla="*/ 232759 w 607639"/>
              <a:gd name="connsiteY58" fmla="*/ 246589 h 414642"/>
              <a:gd name="connsiteX59" fmla="*/ 218964 w 607639"/>
              <a:gd name="connsiteY59" fmla="*/ 232811 h 414642"/>
              <a:gd name="connsiteX60" fmla="*/ 192441 w 607639"/>
              <a:gd name="connsiteY60" fmla="*/ 242767 h 414642"/>
              <a:gd name="connsiteX61" fmla="*/ 165918 w 607639"/>
              <a:gd name="connsiteY61" fmla="*/ 232811 h 414642"/>
              <a:gd name="connsiteX62" fmla="*/ 152123 w 607639"/>
              <a:gd name="connsiteY62" fmla="*/ 246589 h 414642"/>
              <a:gd name="connsiteX63" fmla="*/ 162002 w 607639"/>
              <a:gd name="connsiteY63" fmla="*/ 273078 h 414642"/>
              <a:gd name="connsiteX64" fmla="*/ 121505 w 607639"/>
              <a:gd name="connsiteY64" fmla="*/ 313522 h 414642"/>
              <a:gd name="connsiteX65" fmla="*/ 81009 w 607639"/>
              <a:gd name="connsiteY65" fmla="*/ 273078 h 414642"/>
              <a:gd name="connsiteX66" fmla="*/ 121505 w 607639"/>
              <a:gd name="connsiteY66" fmla="*/ 232633 h 414642"/>
              <a:gd name="connsiteX67" fmla="*/ 136013 w 607639"/>
              <a:gd name="connsiteY67" fmla="*/ 235300 h 414642"/>
              <a:gd name="connsiteX68" fmla="*/ 154615 w 607639"/>
              <a:gd name="connsiteY68" fmla="*/ 216722 h 414642"/>
              <a:gd name="connsiteX69" fmla="*/ 151945 w 607639"/>
              <a:gd name="connsiteY69" fmla="*/ 202233 h 414642"/>
              <a:gd name="connsiteX70" fmla="*/ 192441 w 607639"/>
              <a:gd name="connsiteY70" fmla="*/ 161789 h 414642"/>
              <a:gd name="connsiteX71" fmla="*/ 232937 w 607639"/>
              <a:gd name="connsiteY71" fmla="*/ 202233 h 414642"/>
              <a:gd name="connsiteX72" fmla="*/ 230534 w 607639"/>
              <a:gd name="connsiteY72" fmla="*/ 216011 h 414642"/>
              <a:gd name="connsiteX73" fmla="*/ 249492 w 607639"/>
              <a:gd name="connsiteY73" fmla="*/ 235033 h 414642"/>
              <a:gd name="connsiteX74" fmla="*/ 263288 w 607639"/>
              <a:gd name="connsiteY74" fmla="*/ 232633 h 414642"/>
              <a:gd name="connsiteX75" fmla="*/ 283936 w 607639"/>
              <a:gd name="connsiteY75" fmla="*/ 238322 h 414642"/>
              <a:gd name="connsiteX76" fmla="*/ 356830 w 607639"/>
              <a:gd name="connsiteY76" fmla="*/ 165433 h 414642"/>
              <a:gd name="connsiteX77" fmla="*/ 354427 w 607639"/>
              <a:gd name="connsiteY77" fmla="*/ 151744 h 414642"/>
              <a:gd name="connsiteX78" fmla="*/ 394923 w 607639"/>
              <a:gd name="connsiteY78" fmla="*/ 111211 h 414642"/>
              <a:gd name="connsiteX79" fmla="*/ 324090 w 607639"/>
              <a:gd name="connsiteY79" fmla="*/ 80938 h 414642"/>
              <a:gd name="connsiteX80" fmla="*/ 334234 w 607639"/>
              <a:gd name="connsiteY80" fmla="*/ 80938 h 414642"/>
              <a:gd name="connsiteX81" fmla="*/ 344289 w 607639"/>
              <a:gd name="connsiteY81" fmla="*/ 91064 h 414642"/>
              <a:gd name="connsiteX82" fmla="*/ 334234 w 607639"/>
              <a:gd name="connsiteY82" fmla="*/ 101190 h 414642"/>
              <a:gd name="connsiteX83" fmla="*/ 324090 w 607639"/>
              <a:gd name="connsiteY83" fmla="*/ 101190 h 414642"/>
              <a:gd name="connsiteX84" fmla="*/ 313946 w 607639"/>
              <a:gd name="connsiteY84" fmla="*/ 91064 h 414642"/>
              <a:gd name="connsiteX85" fmla="*/ 324090 w 607639"/>
              <a:gd name="connsiteY85" fmla="*/ 80938 h 414642"/>
              <a:gd name="connsiteX86" fmla="*/ 192417 w 607639"/>
              <a:gd name="connsiteY86" fmla="*/ 80938 h 414642"/>
              <a:gd name="connsiteX87" fmla="*/ 283548 w 607639"/>
              <a:gd name="connsiteY87" fmla="*/ 80938 h 414642"/>
              <a:gd name="connsiteX88" fmla="*/ 293694 w 607639"/>
              <a:gd name="connsiteY88" fmla="*/ 91064 h 414642"/>
              <a:gd name="connsiteX89" fmla="*/ 283548 w 607639"/>
              <a:gd name="connsiteY89" fmla="*/ 101190 h 414642"/>
              <a:gd name="connsiteX90" fmla="*/ 192417 w 607639"/>
              <a:gd name="connsiteY90" fmla="*/ 101190 h 414642"/>
              <a:gd name="connsiteX91" fmla="*/ 182271 w 607639"/>
              <a:gd name="connsiteY91" fmla="*/ 91064 h 414642"/>
              <a:gd name="connsiteX92" fmla="*/ 192417 w 607639"/>
              <a:gd name="connsiteY92" fmla="*/ 80938 h 414642"/>
              <a:gd name="connsiteX93" fmla="*/ 91157 w 607639"/>
              <a:gd name="connsiteY93" fmla="*/ 80938 h 414642"/>
              <a:gd name="connsiteX94" fmla="*/ 151959 w 607639"/>
              <a:gd name="connsiteY94" fmla="*/ 80938 h 414642"/>
              <a:gd name="connsiteX95" fmla="*/ 162018 w 607639"/>
              <a:gd name="connsiteY95" fmla="*/ 91064 h 414642"/>
              <a:gd name="connsiteX96" fmla="*/ 151959 w 607639"/>
              <a:gd name="connsiteY96" fmla="*/ 101190 h 414642"/>
              <a:gd name="connsiteX97" fmla="*/ 91157 w 607639"/>
              <a:gd name="connsiteY97" fmla="*/ 101190 h 414642"/>
              <a:gd name="connsiteX98" fmla="*/ 81009 w 607639"/>
              <a:gd name="connsiteY98" fmla="*/ 91064 h 414642"/>
              <a:gd name="connsiteX99" fmla="*/ 91157 w 607639"/>
              <a:gd name="connsiteY99" fmla="*/ 80938 h 414642"/>
              <a:gd name="connsiteX100" fmla="*/ 243084 w 607639"/>
              <a:gd name="connsiteY100" fmla="*/ 40505 h 414642"/>
              <a:gd name="connsiteX101" fmla="*/ 334231 w 607639"/>
              <a:gd name="connsiteY101" fmla="*/ 40505 h 414642"/>
              <a:gd name="connsiteX102" fmla="*/ 344289 w 607639"/>
              <a:gd name="connsiteY102" fmla="*/ 50631 h 414642"/>
              <a:gd name="connsiteX103" fmla="*/ 334231 w 607639"/>
              <a:gd name="connsiteY103" fmla="*/ 60757 h 414642"/>
              <a:gd name="connsiteX104" fmla="*/ 243084 w 607639"/>
              <a:gd name="connsiteY104" fmla="*/ 60757 h 414642"/>
              <a:gd name="connsiteX105" fmla="*/ 232937 w 607639"/>
              <a:gd name="connsiteY105" fmla="*/ 50631 h 414642"/>
              <a:gd name="connsiteX106" fmla="*/ 243084 w 607639"/>
              <a:gd name="connsiteY106" fmla="*/ 40505 h 414642"/>
              <a:gd name="connsiteX107" fmla="*/ 91153 w 607639"/>
              <a:gd name="connsiteY107" fmla="*/ 40505 h 414642"/>
              <a:gd name="connsiteX108" fmla="*/ 202559 w 607639"/>
              <a:gd name="connsiteY108" fmla="*/ 40505 h 414642"/>
              <a:gd name="connsiteX109" fmla="*/ 212614 w 607639"/>
              <a:gd name="connsiteY109" fmla="*/ 50631 h 414642"/>
              <a:gd name="connsiteX110" fmla="*/ 202559 w 607639"/>
              <a:gd name="connsiteY110" fmla="*/ 60757 h 414642"/>
              <a:gd name="connsiteX111" fmla="*/ 91153 w 607639"/>
              <a:gd name="connsiteY111" fmla="*/ 60757 h 414642"/>
              <a:gd name="connsiteX112" fmla="*/ 81009 w 607639"/>
              <a:gd name="connsiteY112" fmla="*/ 50631 h 414642"/>
              <a:gd name="connsiteX113" fmla="*/ 91153 w 607639"/>
              <a:gd name="connsiteY113" fmla="*/ 40505 h 414642"/>
              <a:gd name="connsiteX114" fmla="*/ 70848 w 607639"/>
              <a:gd name="connsiteY114" fmla="*/ 20176 h 414642"/>
              <a:gd name="connsiteX115" fmla="*/ 60791 w 607639"/>
              <a:gd name="connsiteY115" fmla="*/ 30309 h 414642"/>
              <a:gd name="connsiteX116" fmla="*/ 60791 w 607639"/>
              <a:gd name="connsiteY116" fmla="*/ 343802 h 414642"/>
              <a:gd name="connsiteX117" fmla="*/ 222780 w 607639"/>
              <a:gd name="connsiteY117" fmla="*/ 343802 h 414642"/>
              <a:gd name="connsiteX118" fmla="*/ 232927 w 607639"/>
              <a:gd name="connsiteY118" fmla="*/ 353935 h 414642"/>
              <a:gd name="connsiteX119" fmla="*/ 232927 w 607639"/>
              <a:gd name="connsiteY119" fmla="*/ 364067 h 414642"/>
              <a:gd name="connsiteX120" fmla="*/ 374712 w 607639"/>
              <a:gd name="connsiteY120" fmla="*/ 364067 h 414642"/>
              <a:gd name="connsiteX121" fmla="*/ 374712 w 607639"/>
              <a:gd name="connsiteY121" fmla="*/ 353935 h 414642"/>
              <a:gd name="connsiteX122" fmla="*/ 384859 w 607639"/>
              <a:gd name="connsiteY122" fmla="*/ 343802 h 414642"/>
              <a:gd name="connsiteX123" fmla="*/ 546848 w 607639"/>
              <a:gd name="connsiteY123" fmla="*/ 343802 h 414642"/>
              <a:gd name="connsiteX124" fmla="*/ 546848 w 607639"/>
              <a:gd name="connsiteY124" fmla="*/ 30309 h 414642"/>
              <a:gd name="connsiteX125" fmla="*/ 536702 w 607639"/>
              <a:gd name="connsiteY125" fmla="*/ 20176 h 414642"/>
              <a:gd name="connsiteX126" fmla="*/ 70848 w 607639"/>
              <a:gd name="connsiteY126" fmla="*/ 0 h 414642"/>
              <a:gd name="connsiteX127" fmla="*/ 536702 w 607639"/>
              <a:gd name="connsiteY127" fmla="*/ 0 h 414642"/>
              <a:gd name="connsiteX128" fmla="*/ 567142 w 607639"/>
              <a:gd name="connsiteY128" fmla="*/ 30309 h 414642"/>
              <a:gd name="connsiteX129" fmla="*/ 567142 w 607639"/>
              <a:gd name="connsiteY129" fmla="*/ 343802 h 414642"/>
              <a:gd name="connsiteX130" fmla="*/ 597492 w 607639"/>
              <a:gd name="connsiteY130" fmla="*/ 343802 h 414642"/>
              <a:gd name="connsiteX131" fmla="*/ 607639 w 607639"/>
              <a:gd name="connsiteY131" fmla="*/ 353935 h 414642"/>
              <a:gd name="connsiteX132" fmla="*/ 607639 w 607639"/>
              <a:gd name="connsiteY132" fmla="*/ 384244 h 414642"/>
              <a:gd name="connsiteX133" fmla="*/ 577199 w 607639"/>
              <a:gd name="connsiteY133" fmla="*/ 414642 h 414642"/>
              <a:gd name="connsiteX134" fmla="*/ 30351 w 607639"/>
              <a:gd name="connsiteY134" fmla="*/ 414642 h 414642"/>
              <a:gd name="connsiteX135" fmla="*/ 0 w 607639"/>
              <a:gd name="connsiteY135" fmla="*/ 384244 h 414642"/>
              <a:gd name="connsiteX136" fmla="*/ 0 w 607639"/>
              <a:gd name="connsiteY136" fmla="*/ 353935 h 414642"/>
              <a:gd name="connsiteX137" fmla="*/ 10147 w 607639"/>
              <a:gd name="connsiteY137" fmla="*/ 343802 h 414642"/>
              <a:gd name="connsiteX138" fmla="*/ 40497 w 607639"/>
              <a:gd name="connsiteY138" fmla="*/ 343802 h 414642"/>
              <a:gd name="connsiteX139" fmla="*/ 40497 w 607639"/>
              <a:gd name="connsiteY139" fmla="*/ 30309 h 414642"/>
              <a:gd name="connsiteX140" fmla="*/ 70848 w 607639"/>
              <a:gd name="connsiteY140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263288" y="252811"/>
                </a:moveTo>
                <a:cubicBezTo>
                  <a:pt x="252162" y="252811"/>
                  <a:pt x="243084" y="261967"/>
                  <a:pt x="243084" y="273078"/>
                </a:cubicBezTo>
                <a:cubicBezTo>
                  <a:pt x="243084" y="284189"/>
                  <a:pt x="252162" y="293255"/>
                  <a:pt x="263288" y="293255"/>
                </a:cubicBezTo>
                <a:cubicBezTo>
                  <a:pt x="274413" y="293255"/>
                  <a:pt x="283580" y="284189"/>
                  <a:pt x="283580" y="273078"/>
                </a:cubicBezTo>
                <a:cubicBezTo>
                  <a:pt x="283580" y="268100"/>
                  <a:pt x="281711" y="263567"/>
                  <a:pt x="278685" y="260011"/>
                </a:cubicBezTo>
                <a:cubicBezTo>
                  <a:pt x="278329" y="259655"/>
                  <a:pt x="277884" y="259300"/>
                  <a:pt x="277528" y="258944"/>
                </a:cubicBezTo>
                <a:cubicBezTo>
                  <a:pt x="277172" y="258589"/>
                  <a:pt x="276816" y="258144"/>
                  <a:pt x="276549" y="257789"/>
                </a:cubicBezTo>
                <a:cubicBezTo>
                  <a:pt x="272989" y="254678"/>
                  <a:pt x="268361" y="252811"/>
                  <a:pt x="263288" y="252811"/>
                </a:cubicBezTo>
                <a:close/>
                <a:moveTo>
                  <a:pt x="121505" y="252811"/>
                </a:moveTo>
                <a:cubicBezTo>
                  <a:pt x="110380" y="252811"/>
                  <a:pt x="101302" y="261967"/>
                  <a:pt x="101302" y="273078"/>
                </a:cubicBezTo>
                <a:cubicBezTo>
                  <a:pt x="101302" y="284189"/>
                  <a:pt x="110380" y="293255"/>
                  <a:pt x="121505" y="293255"/>
                </a:cubicBezTo>
                <a:cubicBezTo>
                  <a:pt x="132631" y="293255"/>
                  <a:pt x="141798" y="284189"/>
                  <a:pt x="141798" y="273078"/>
                </a:cubicBezTo>
                <a:cubicBezTo>
                  <a:pt x="141798" y="261967"/>
                  <a:pt x="132631" y="252811"/>
                  <a:pt x="121505" y="252811"/>
                </a:cubicBezTo>
                <a:close/>
                <a:moveTo>
                  <a:pt x="486063" y="232633"/>
                </a:moveTo>
                <a:cubicBezTo>
                  <a:pt x="474937" y="232633"/>
                  <a:pt x="465859" y="241700"/>
                  <a:pt x="465859" y="252811"/>
                </a:cubicBezTo>
                <a:cubicBezTo>
                  <a:pt x="465859" y="263922"/>
                  <a:pt x="474937" y="273078"/>
                  <a:pt x="486063" y="273078"/>
                </a:cubicBezTo>
                <a:cubicBezTo>
                  <a:pt x="497188" y="273078"/>
                  <a:pt x="506355" y="263922"/>
                  <a:pt x="506355" y="252811"/>
                </a:cubicBezTo>
                <a:cubicBezTo>
                  <a:pt x="506355" y="241700"/>
                  <a:pt x="497188" y="232633"/>
                  <a:pt x="486063" y="232633"/>
                </a:cubicBezTo>
                <a:close/>
                <a:moveTo>
                  <a:pt x="192441" y="182056"/>
                </a:moveTo>
                <a:cubicBezTo>
                  <a:pt x="181316" y="182056"/>
                  <a:pt x="172148" y="191122"/>
                  <a:pt x="172148" y="202233"/>
                </a:cubicBezTo>
                <a:cubicBezTo>
                  <a:pt x="172148" y="213433"/>
                  <a:pt x="181316" y="222500"/>
                  <a:pt x="192441" y="222500"/>
                </a:cubicBezTo>
                <a:cubicBezTo>
                  <a:pt x="203566" y="222500"/>
                  <a:pt x="212645" y="213433"/>
                  <a:pt x="212645" y="202233"/>
                </a:cubicBezTo>
                <a:cubicBezTo>
                  <a:pt x="212645" y="191122"/>
                  <a:pt x="203566" y="182056"/>
                  <a:pt x="192441" y="182056"/>
                </a:cubicBezTo>
                <a:close/>
                <a:moveTo>
                  <a:pt x="394923" y="131478"/>
                </a:moveTo>
                <a:cubicBezTo>
                  <a:pt x="383798" y="131478"/>
                  <a:pt x="374720" y="140544"/>
                  <a:pt x="374720" y="151744"/>
                </a:cubicBezTo>
                <a:cubicBezTo>
                  <a:pt x="374720" y="162856"/>
                  <a:pt x="383798" y="171922"/>
                  <a:pt x="394923" y="171922"/>
                </a:cubicBezTo>
                <a:cubicBezTo>
                  <a:pt x="406049" y="171922"/>
                  <a:pt x="415216" y="162856"/>
                  <a:pt x="415216" y="151744"/>
                </a:cubicBezTo>
                <a:cubicBezTo>
                  <a:pt x="415216" y="140544"/>
                  <a:pt x="406049" y="131478"/>
                  <a:pt x="394923" y="131478"/>
                </a:cubicBezTo>
                <a:close/>
                <a:moveTo>
                  <a:pt x="394923" y="111211"/>
                </a:moveTo>
                <a:cubicBezTo>
                  <a:pt x="417263" y="111211"/>
                  <a:pt x="435420" y="129433"/>
                  <a:pt x="435420" y="151744"/>
                </a:cubicBezTo>
                <a:cubicBezTo>
                  <a:pt x="435420" y="156456"/>
                  <a:pt x="434619" y="161078"/>
                  <a:pt x="433106" y="165344"/>
                </a:cubicBezTo>
                <a:lnTo>
                  <a:pt x="472979" y="214589"/>
                </a:lnTo>
                <a:cubicBezTo>
                  <a:pt x="477162" y="213167"/>
                  <a:pt x="481523" y="212367"/>
                  <a:pt x="486063" y="212367"/>
                </a:cubicBezTo>
                <a:cubicBezTo>
                  <a:pt x="508402" y="212367"/>
                  <a:pt x="526559" y="230589"/>
                  <a:pt x="526559" y="252811"/>
                </a:cubicBezTo>
                <a:cubicBezTo>
                  <a:pt x="526559" y="275122"/>
                  <a:pt x="508402" y="293255"/>
                  <a:pt x="486063" y="293255"/>
                </a:cubicBezTo>
                <a:cubicBezTo>
                  <a:pt x="463812" y="293255"/>
                  <a:pt x="445566" y="275122"/>
                  <a:pt x="445566" y="252811"/>
                </a:cubicBezTo>
                <a:cubicBezTo>
                  <a:pt x="445566" y="242411"/>
                  <a:pt x="449571" y="232900"/>
                  <a:pt x="456157" y="225700"/>
                </a:cubicBezTo>
                <a:lnTo>
                  <a:pt x="421090" y="182500"/>
                </a:lnTo>
                <a:cubicBezTo>
                  <a:pt x="414059" y="188544"/>
                  <a:pt x="404892" y="192189"/>
                  <a:pt x="394923" y="192189"/>
                </a:cubicBezTo>
                <a:cubicBezTo>
                  <a:pt x="384866" y="192189"/>
                  <a:pt x="375610" y="188367"/>
                  <a:pt x="368489" y="182233"/>
                </a:cubicBezTo>
                <a:lnTo>
                  <a:pt x="298088" y="252455"/>
                </a:lnTo>
                <a:cubicBezTo>
                  <a:pt x="301737" y="258500"/>
                  <a:pt x="303784" y="265522"/>
                  <a:pt x="303784" y="273078"/>
                </a:cubicBezTo>
                <a:cubicBezTo>
                  <a:pt x="303784" y="295300"/>
                  <a:pt x="285627" y="313522"/>
                  <a:pt x="263288" y="313522"/>
                </a:cubicBezTo>
                <a:cubicBezTo>
                  <a:pt x="241037" y="313522"/>
                  <a:pt x="222791" y="295300"/>
                  <a:pt x="222791" y="273078"/>
                </a:cubicBezTo>
                <a:cubicBezTo>
                  <a:pt x="222791" y="262944"/>
                  <a:pt x="226529" y="253700"/>
                  <a:pt x="232759" y="246589"/>
                </a:cubicBezTo>
                <a:lnTo>
                  <a:pt x="218964" y="232811"/>
                </a:lnTo>
                <a:cubicBezTo>
                  <a:pt x="211844" y="238944"/>
                  <a:pt x="202498" y="242767"/>
                  <a:pt x="192441" y="242767"/>
                </a:cubicBezTo>
                <a:cubicBezTo>
                  <a:pt x="182295" y="242767"/>
                  <a:pt x="173038" y="238944"/>
                  <a:pt x="165918" y="232811"/>
                </a:cubicBezTo>
                <a:lnTo>
                  <a:pt x="152123" y="246589"/>
                </a:lnTo>
                <a:cubicBezTo>
                  <a:pt x="158264" y="253700"/>
                  <a:pt x="162002" y="262944"/>
                  <a:pt x="162002" y="273078"/>
                </a:cubicBezTo>
                <a:cubicBezTo>
                  <a:pt x="162002" y="295300"/>
                  <a:pt x="143845" y="313522"/>
                  <a:pt x="121505" y="313522"/>
                </a:cubicBezTo>
                <a:cubicBezTo>
                  <a:pt x="99255" y="313522"/>
                  <a:pt x="81009" y="295300"/>
                  <a:pt x="81009" y="273078"/>
                </a:cubicBezTo>
                <a:cubicBezTo>
                  <a:pt x="81009" y="250856"/>
                  <a:pt x="99255" y="232633"/>
                  <a:pt x="121505" y="232633"/>
                </a:cubicBezTo>
                <a:cubicBezTo>
                  <a:pt x="126668" y="232633"/>
                  <a:pt x="131563" y="233611"/>
                  <a:pt x="136013" y="235300"/>
                </a:cubicBezTo>
                <a:lnTo>
                  <a:pt x="154615" y="216722"/>
                </a:lnTo>
                <a:cubicBezTo>
                  <a:pt x="152924" y="212278"/>
                  <a:pt x="151945" y="207389"/>
                  <a:pt x="151945" y="202233"/>
                </a:cubicBezTo>
                <a:cubicBezTo>
                  <a:pt x="151945" y="180011"/>
                  <a:pt x="170101" y="161789"/>
                  <a:pt x="192441" y="161789"/>
                </a:cubicBezTo>
                <a:cubicBezTo>
                  <a:pt x="214692" y="161789"/>
                  <a:pt x="232937" y="180011"/>
                  <a:pt x="232937" y="202233"/>
                </a:cubicBezTo>
                <a:cubicBezTo>
                  <a:pt x="232937" y="207122"/>
                  <a:pt x="232047" y="211744"/>
                  <a:pt x="230534" y="216011"/>
                </a:cubicBezTo>
                <a:lnTo>
                  <a:pt x="249492" y="235033"/>
                </a:lnTo>
                <a:cubicBezTo>
                  <a:pt x="253853" y="233433"/>
                  <a:pt x="258481" y="232633"/>
                  <a:pt x="263288" y="232633"/>
                </a:cubicBezTo>
                <a:cubicBezTo>
                  <a:pt x="270853" y="232633"/>
                  <a:pt x="277884" y="234678"/>
                  <a:pt x="283936" y="238322"/>
                </a:cubicBezTo>
                <a:lnTo>
                  <a:pt x="356830" y="165433"/>
                </a:lnTo>
                <a:cubicBezTo>
                  <a:pt x="355317" y="161167"/>
                  <a:pt x="354427" y="156544"/>
                  <a:pt x="354427" y="151744"/>
                </a:cubicBezTo>
                <a:cubicBezTo>
                  <a:pt x="354427" y="129433"/>
                  <a:pt x="372672" y="111211"/>
                  <a:pt x="394923" y="111211"/>
                </a:cubicBezTo>
                <a:close/>
                <a:moveTo>
                  <a:pt x="324090" y="80938"/>
                </a:moveTo>
                <a:lnTo>
                  <a:pt x="334234" y="80938"/>
                </a:lnTo>
                <a:cubicBezTo>
                  <a:pt x="340285" y="80938"/>
                  <a:pt x="344289" y="85024"/>
                  <a:pt x="344289" y="91064"/>
                </a:cubicBezTo>
                <a:cubicBezTo>
                  <a:pt x="344289" y="97104"/>
                  <a:pt x="340285" y="101190"/>
                  <a:pt x="334234" y="101190"/>
                </a:cubicBezTo>
                <a:lnTo>
                  <a:pt x="324090" y="101190"/>
                </a:lnTo>
                <a:cubicBezTo>
                  <a:pt x="318039" y="101190"/>
                  <a:pt x="313946" y="97104"/>
                  <a:pt x="313946" y="91064"/>
                </a:cubicBezTo>
                <a:cubicBezTo>
                  <a:pt x="313946" y="85024"/>
                  <a:pt x="318039" y="80938"/>
                  <a:pt x="324090" y="80938"/>
                </a:cubicBezTo>
                <a:close/>
                <a:moveTo>
                  <a:pt x="192417" y="80938"/>
                </a:moveTo>
                <a:lnTo>
                  <a:pt x="283548" y="80938"/>
                </a:lnTo>
                <a:cubicBezTo>
                  <a:pt x="289600" y="80938"/>
                  <a:pt x="293694" y="85024"/>
                  <a:pt x="293694" y="91064"/>
                </a:cubicBezTo>
                <a:cubicBezTo>
                  <a:pt x="293694" y="97104"/>
                  <a:pt x="289600" y="101190"/>
                  <a:pt x="283548" y="101190"/>
                </a:cubicBezTo>
                <a:lnTo>
                  <a:pt x="192417" y="101190"/>
                </a:lnTo>
                <a:cubicBezTo>
                  <a:pt x="186365" y="101190"/>
                  <a:pt x="182271" y="97104"/>
                  <a:pt x="182271" y="91064"/>
                </a:cubicBezTo>
                <a:cubicBezTo>
                  <a:pt x="182271" y="85024"/>
                  <a:pt x="186365" y="80938"/>
                  <a:pt x="192417" y="80938"/>
                </a:cubicBezTo>
                <a:close/>
                <a:moveTo>
                  <a:pt x="91157" y="80938"/>
                </a:moveTo>
                <a:lnTo>
                  <a:pt x="151959" y="80938"/>
                </a:lnTo>
                <a:cubicBezTo>
                  <a:pt x="158012" y="80938"/>
                  <a:pt x="162018" y="85024"/>
                  <a:pt x="162018" y="91064"/>
                </a:cubicBezTo>
                <a:cubicBezTo>
                  <a:pt x="162018" y="97104"/>
                  <a:pt x="158012" y="101190"/>
                  <a:pt x="151959" y="101190"/>
                </a:cubicBezTo>
                <a:lnTo>
                  <a:pt x="91157" y="101190"/>
                </a:lnTo>
                <a:cubicBezTo>
                  <a:pt x="85104" y="101190"/>
                  <a:pt x="81009" y="97104"/>
                  <a:pt x="81009" y="91064"/>
                </a:cubicBezTo>
                <a:cubicBezTo>
                  <a:pt x="81009" y="85024"/>
                  <a:pt x="85104" y="80938"/>
                  <a:pt x="91157" y="80938"/>
                </a:cubicBezTo>
                <a:close/>
                <a:moveTo>
                  <a:pt x="243084" y="40505"/>
                </a:moveTo>
                <a:lnTo>
                  <a:pt x="334231" y="40505"/>
                </a:lnTo>
                <a:cubicBezTo>
                  <a:pt x="340284" y="40505"/>
                  <a:pt x="344289" y="44591"/>
                  <a:pt x="344289" y="50631"/>
                </a:cubicBezTo>
                <a:cubicBezTo>
                  <a:pt x="344289" y="56671"/>
                  <a:pt x="340284" y="60757"/>
                  <a:pt x="334231" y="60757"/>
                </a:cubicBezTo>
                <a:lnTo>
                  <a:pt x="243084" y="60757"/>
                </a:lnTo>
                <a:cubicBezTo>
                  <a:pt x="236942" y="60757"/>
                  <a:pt x="232937" y="56671"/>
                  <a:pt x="232937" y="50631"/>
                </a:cubicBezTo>
                <a:cubicBezTo>
                  <a:pt x="232937" y="44591"/>
                  <a:pt x="236942" y="40505"/>
                  <a:pt x="243084" y="40505"/>
                </a:cubicBezTo>
                <a:close/>
                <a:moveTo>
                  <a:pt x="91153" y="40505"/>
                </a:moveTo>
                <a:lnTo>
                  <a:pt x="202559" y="40505"/>
                </a:lnTo>
                <a:cubicBezTo>
                  <a:pt x="208610" y="40505"/>
                  <a:pt x="212614" y="44591"/>
                  <a:pt x="212614" y="50631"/>
                </a:cubicBezTo>
                <a:cubicBezTo>
                  <a:pt x="212614" y="56671"/>
                  <a:pt x="208610" y="60757"/>
                  <a:pt x="202559" y="60757"/>
                </a:cubicBezTo>
                <a:lnTo>
                  <a:pt x="91153" y="60757"/>
                </a:lnTo>
                <a:cubicBezTo>
                  <a:pt x="85102" y="60757"/>
                  <a:pt x="81009" y="56671"/>
                  <a:pt x="81009" y="50631"/>
                </a:cubicBezTo>
                <a:cubicBezTo>
                  <a:pt x="81009" y="44591"/>
                  <a:pt x="85102" y="40505"/>
                  <a:pt x="91153" y="40505"/>
                </a:cubicBezTo>
                <a:close/>
                <a:moveTo>
                  <a:pt x="70848" y="20176"/>
                </a:moveTo>
                <a:cubicBezTo>
                  <a:pt x="64796" y="20176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6"/>
                  <a:pt x="536702" y="20176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6" name="íşḻiḋê">
            <a:extLst>
              <a:ext uri="{FF2B5EF4-FFF2-40B4-BE49-F238E27FC236}">
                <a16:creationId xmlns:a16="http://schemas.microsoft.com/office/drawing/2014/main" id="{1B775CB2-0791-4F73-8AC6-42A8AADFCE6A}"/>
              </a:ext>
            </a:extLst>
          </p:cNvPr>
          <p:cNvSpPr>
            <a:spLocks/>
          </p:cNvSpPr>
          <p:nvPr/>
        </p:nvSpPr>
        <p:spPr bwMode="auto">
          <a:xfrm>
            <a:off x="5032375" y="1377901"/>
            <a:ext cx="2125663" cy="1512888"/>
          </a:xfrm>
          <a:custGeom>
            <a:avLst/>
            <a:gdLst>
              <a:gd name="T0" fmla="*/ 1339 w 1339"/>
              <a:gd name="T1" fmla="*/ 953 h 953"/>
              <a:gd name="T2" fmla="*/ 670 w 1339"/>
              <a:gd name="T3" fmla="*/ 0 h 953"/>
              <a:gd name="T4" fmla="*/ 0 w 1339"/>
              <a:gd name="T5" fmla="*/ 953 h 953"/>
              <a:gd name="T6" fmla="*/ 1339 w 1339"/>
              <a:gd name="T7" fmla="*/ 953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39" h="953">
                <a:moveTo>
                  <a:pt x="1339" y="953"/>
                </a:moveTo>
                <a:lnTo>
                  <a:pt x="670" y="0"/>
                </a:lnTo>
                <a:lnTo>
                  <a:pt x="0" y="953"/>
                </a:lnTo>
                <a:lnTo>
                  <a:pt x="1339" y="9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íṩľîďè">
            <a:extLst>
              <a:ext uri="{FF2B5EF4-FFF2-40B4-BE49-F238E27FC236}">
                <a16:creationId xmlns:a16="http://schemas.microsoft.com/office/drawing/2014/main" id="{C4D41C47-ED13-4855-8112-9D71E72048D8}"/>
              </a:ext>
            </a:extLst>
          </p:cNvPr>
          <p:cNvSpPr>
            <a:spLocks/>
          </p:cNvSpPr>
          <p:nvPr/>
        </p:nvSpPr>
        <p:spPr bwMode="auto">
          <a:xfrm>
            <a:off x="5803029" y="1788725"/>
            <a:ext cx="593086" cy="592306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8" name="ïsļîḓe">
            <a:extLst>
              <a:ext uri="{FF2B5EF4-FFF2-40B4-BE49-F238E27FC236}">
                <a16:creationId xmlns:a16="http://schemas.microsoft.com/office/drawing/2014/main" id="{20F68C64-1B15-4ADE-92F4-11C83D834B74}"/>
              </a:ext>
            </a:extLst>
          </p:cNvPr>
          <p:cNvSpPr txBox="1"/>
          <p:nvPr/>
        </p:nvSpPr>
        <p:spPr>
          <a:xfrm>
            <a:off x="5621338" y="2363088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19" name="íślïḋè">
            <a:extLst>
              <a:ext uri="{FF2B5EF4-FFF2-40B4-BE49-F238E27FC236}">
                <a16:creationId xmlns:a16="http://schemas.microsoft.com/office/drawing/2014/main" id="{338F62C3-AB45-47EE-969B-6EED35BB714E}"/>
              </a:ext>
            </a:extLst>
          </p:cNvPr>
          <p:cNvSpPr txBox="1"/>
          <p:nvPr/>
        </p:nvSpPr>
        <p:spPr>
          <a:xfrm>
            <a:off x="5621338" y="3672632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20" name="ïś1iḍè">
            <a:extLst>
              <a:ext uri="{FF2B5EF4-FFF2-40B4-BE49-F238E27FC236}">
                <a16:creationId xmlns:a16="http://schemas.microsoft.com/office/drawing/2014/main" id="{25E55537-D5AA-4D94-9412-413764612C86}"/>
              </a:ext>
            </a:extLst>
          </p:cNvPr>
          <p:cNvSpPr txBox="1"/>
          <p:nvPr/>
        </p:nvSpPr>
        <p:spPr>
          <a:xfrm>
            <a:off x="4327111" y="5095564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21" name="îṧliḓe">
            <a:extLst>
              <a:ext uri="{FF2B5EF4-FFF2-40B4-BE49-F238E27FC236}">
                <a16:creationId xmlns:a16="http://schemas.microsoft.com/office/drawing/2014/main" id="{783E90DD-665B-4CE8-87DB-93E1C2900A10}"/>
              </a:ext>
            </a:extLst>
          </p:cNvPr>
          <p:cNvSpPr txBox="1"/>
          <p:nvPr/>
        </p:nvSpPr>
        <p:spPr>
          <a:xfrm>
            <a:off x="7088700" y="5095564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32" name="íSḻïḓé">
            <a:extLst>
              <a:ext uri="{FF2B5EF4-FFF2-40B4-BE49-F238E27FC236}">
                <a16:creationId xmlns:a16="http://schemas.microsoft.com/office/drawing/2014/main" id="{1B0A79AA-CCA6-4081-8241-20A595A7B811}"/>
              </a:ext>
            </a:extLst>
          </p:cNvPr>
          <p:cNvSpPr>
            <a:spLocks/>
          </p:cNvSpPr>
          <p:nvPr/>
        </p:nvSpPr>
        <p:spPr bwMode="auto">
          <a:xfrm>
            <a:off x="7339729" y="1978644"/>
            <a:ext cx="2148945" cy="59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此部分内容作为文字排版占位显示（建议使用主题字体）</a:t>
            </a:r>
            <a:endParaRPr lang="en-US" altLang="zh-CN" sz="1000" dirty="0"/>
          </a:p>
        </p:txBody>
      </p:sp>
      <p:sp>
        <p:nvSpPr>
          <p:cNvPr id="33" name="ïṡ1ïďê">
            <a:extLst>
              <a:ext uri="{FF2B5EF4-FFF2-40B4-BE49-F238E27FC236}">
                <a16:creationId xmlns:a16="http://schemas.microsoft.com/office/drawing/2014/main" id="{502D6443-B7A6-4C56-876E-DFFE05192310}"/>
              </a:ext>
            </a:extLst>
          </p:cNvPr>
          <p:cNvSpPr txBox="1">
            <a:spLocks/>
          </p:cNvSpPr>
          <p:nvPr/>
        </p:nvSpPr>
        <p:spPr bwMode="auto">
          <a:xfrm>
            <a:off x="7339729" y="1565763"/>
            <a:ext cx="2148945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1"/>
                </a:solidFill>
              </a:rPr>
              <a:t>标题文本预设</a:t>
            </a:r>
            <a:endParaRPr lang="en-US" altLang="zh-CN" sz="1800" b="1" dirty="0">
              <a:solidFill>
                <a:schemeClr val="accent1"/>
              </a:solidFill>
            </a:endParaRPr>
          </a:p>
        </p:txBody>
      </p:sp>
      <p:sp>
        <p:nvSpPr>
          <p:cNvPr id="30" name="îṡ1ïḑè">
            <a:extLst>
              <a:ext uri="{FF2B5EF4-FFF2-40B4-BE49-F238E27FC236}">
                <a16:creationId xmlns:a16="http://schemas.microsoft.com/office/drawing/2014/main" id="{319047DD-1896-4F11-801C-58CC584FAD97}"/>
              </a:ext>
            </a:extLst>
          </p:cNvPr>
          <p:cNvSpPr>
            <a:spLocks/>
          </p:cNvSpPr>
          <p:nvPr/>
        </p:nvSpPr>
        <p:spPr bwMode="auto">
          <a:xfrm>
            <a:off x="9275647" y="4867357"/>
            <a:ext cx="2148945" cy="59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此部分内容作为文字排版占位显示（建议使用主题字体）</a:t>
            </a:r>
            <a:endParaRPr lang="en-US" altLang="zh-CN" sz="1000" dirty="0"/>
          </a:p>
        </p:txBody>
      </p:sp>
      <p:sp>
        <p:nvSpPr>
          <p:cNvPr id="31" name="îṥļíḋe">
            <a:extLst>
              <a:ext uri="{FF2B5EF4-FFF2-40B4-BE49-F238E27FC236}">
                <a16:creationId xmlns:a16="http://schemas.microsoft.com/office/drawing/2014/main" id="{28C84047-24E5-453C-8659-C3FD5AE20A39}"/>
              </a:ext>
            </a:extLst>
          </p:cNvPr>
          <p:cNvSpPr txBox="1">
            <a:spLocks/>
          </p:cNvSpPr>
          <p:nvPr/>
        </p:nvSpPr>
        <p:spPr bwMode="auto">
          <a:xfrm>
            <a:off x="9275647" y="4454476"/>
            <a:ext cx="2148945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  <a:endParaRPr lang="en-US" altLang="zh-CN" sz="1800" b="1" dirty="0">
              <a:solidFill>
                <a:schemeClr val="accent3"/>
              </a:solidFill>
            </a:endParaRPr>
          </a:p>
        </p:txBody>
      </p:sp>
      <p:sp>
        <p:nvSpPr>
          <p:cNvPr id="28" name="ïs1ïďe">
            <a:extLst>
              <a:ext uri="{FF2B5EF4-FFF2-40B4-BE49-F238E27FC236}">
                <a16:creationId xmlns:a16="http://schemas.microsoft.com/office/drawing/2014/main" id="{10F1FC81-89E5-4039-99B7-9E2214620279}"/>
              </a:ext>
            </a:extLst>
          </p:cNvPr>
          <p:cNvSpPr>
            <a:spLocks/>
          </p:cNvSpPr>
          <p:nvPr/>
        </p:nvSpPr>
        <p:spPr bwMode="auto">
          <a:xfrm>
            <a:off x="826539" y="4867357"/>
            <a:ext cx="2148945" cy="59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此部分内容作为文字排版占位显示（建议使用主题字体）</a:t>
            </a:r>
            <a:endParaRPr lang="en-US" altLang="zh-CN" sz="1000" dirty="0"/>
          </a:p>
        </p:txBody>
      </p:sp>
      <p:sp>
        <p:nvSpPr>
          <p:cNvPr id="29" name="iṣlídé">
            <a:extLst>
              <a:ext uri="{FF2B5EF4-FFF2-40B4-BE49-F238E27FC236}">
                <a16:creationId xmlns:a16="http://schemas.microsoft.com/office/drawing/2014/main" id="{EBBCF3C4-068F-4809-BB12-59D799EFB69C}"/>
              </a:ext>
            </a:extLst>
          </p:cNvPr>
          <p:cNvSpPr txBox="1">
            <a:spLocks/>
          </p:cNvSpPr>
          <p:nvPr/>
        </p:nvSpPr>
        <p:spPr bwMode="auto">
          <a:xfrm>
            <a:off x="826539" y="4454476"/>
            <a:ext cx="2148945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  <a:endParaRPr lang="en-US" altLang="zh-CN" sz="1800" b="1" dirty="0">
              <a:solidFill>
                <a:schemeClr val="accent3"/>
              </a:solidFill>
            </a:endParaRPr>
          </a:p>
        </p:txBody>
      </p:sp>
      <p:sp>
        <p:nvSpPr>
          <p:cNvPr id="26" name="íṥļídê">
            <a:extLst>
              <a:ext uri="{FF2B5EF4-FFF2-40B4-BE49-F238E27FC236}">
                <a16:creationId xmlns:a16="http://schemas.microsoft.com/office/drawing/2014/main" id="{3F16DD6F-6DC9-4D99-9A47-80AE01A9411C}"/>
              </a:ext>
            </a:extLst>
          </p:cNvPr>
          <p:cNvSpPr>
            <a:spLocks/>
          </p:cNvSpPr>
          <p:nvPr/>
        </p:nvSpPr>
        <p:spPr bwMode="auto">
          <a:xfrm>
            <a:off x="1768858" y="3354469"/>
            <a:ext cx="2148945" cy="59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此部分内容作为文字排版占位显示（建议使用主题字体）</a:t>
            </a:r>
            <a:endParaRPr lang="en-US" altLang="zh-CN" sz="1000" dirty="0"/>
          </a:p>
        </p:txBody>
      </p:sp>
      <p:sp>
        <p:nvSpPr>
          <p:cNvPr id="27" name="íşľiḍe">
            <a:extLst>
              <a:ext uri="{FF2B5EF4-FFF2-40B4-BE49-F238E27FC236}">
                <a16:creationId xmlns:a16="http://schemas.microsoft.com/office/drawing/2014/main" id="{C9A618FF-2CDE-400A-A9A0-B2EDCD32E531}"/>
              </a:ext>
            </a:extLst>
          </p:cNvPr>
          <p:cNvSpPr txBox="1">
            <a:spLocks/>
          </p:cNvSpPr>
          <p:nvPr/>
        </p:nvSpPr>
        <p:spPr bwMode="auto">
          <a:xfrm>
            <a:off x="1768858" y="2941588"/>
            <a:ext cx="2148945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2"/>
                </a:solidFill>
              </a:rPr>
              <a:t>标题文本预设</a:t>
            </a:r>
            <a:endParaRPr lang="en-US" altLang="zh-CN" sz="1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8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73658" y="1461590"/>
            <a:ext cx="5419185" cy="895350"/>
          </a:xfrm>
        </p:spPr>
        <p:txBody>
          <a:bodyPr/>
          <a:lstStyle/>
          <a:p>
            <a:r>
              <a:rPr lang="zh-CN" altLang="en-US" dirty="0"/>
              <a:t>论文总结与展望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973658" y="2413377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8B9F478-D971-45C8-8BCC-237AEC63CB98}"/>
              </a:ext>
            </a:extLst>
          </p:cNvPr>
          <p:cNvSpPr txBox="1"/>
          <p:nvPr/>
        </p:nvSpPr>
        <p:spPr>
          <a:xfrm>
            <a:off x="3832082" y="2004694"/>
            <a:ext cx="845424" cy="870118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94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3A875-6FED-4C6C-B07E-70980BC46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FBE0E41-E456-4298-A0DA-31C3B2A23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5D279B-B985-42A3-951E-DB816AFE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iSḻïḋè">
            <a:extLst>
              <a:ext uri="{FF2B5EF4-FFF2-40B4-BE49-F238E27FC236}">
                <a16:creationId xmlns:a16="http://schemas.microsoft.com/office/drawing/2014/main" id="{4FBD1946-E728-409A-B01E-5F63B329A466}"/>
              </a:ext>
            </a:extLst>
          </p:cNvPr>
          <p:cNvSpPr/>
          <p:nvPr/>
        </p:nvSpPr>
        <p:spPr>
          <a:xfrm>
            <a:off x="1" y="1123950"/>
            <a:ext cx="12192000" cy="2434980"/>
          </a:xfrm>
          <a:custGeom>
            <a:avLst/>
            <a:gdLst/>
            <a:ahLst/>
            <a:cxnLst/>
            <a:rect l="l" t="t" r="r" b="b"/>
            <a:pathLst>
              <a:path w="7961882" h="3169464">
                <a:moveTo>
                  <a:pt x="7235898" y="2392004"/>
                </a:moveTo>
                <a:lnTo>
                  <a:pt x="7910406" y="2392004"/>
                </a:lnTo>
                <a:cubicBezTo>
                  <a:pt x="7938835" y="2392004"/>
                  <a:pt x="7961882" y="2415051"/>
                  <a:pt x="7961882" y="2443480"/>
                </a:cubicBezTo>
                <a:lnTo>
                  <a:pt x="7961882" y="3117988"/>
                </a:lnTo>
                <a:cubicBezTo>
                  <a:pt x="7961882" y="3146417"/>
                  <a:pt x="7938835" y="3169464"/>
                  <a:pt x="7910406" y="3169464"/>
                </a:cubicBezTo>
                <a:lnTo>
                  <a:pt x="7235898" y="3169464"/>
                </a:lnTo>
                <a:cubicBezTo>
                  <a:pt x="7207469" y="3169464"/>
                  <a:pt x="7184422" y="3146417"/>
                  <a:pt x="7184422" y="3117988"/>
                </a:cubicBezTo>
                <a:lnTo>
                  <a:pt x="7184422" y="2443480"/>
                </a:lnTo>
                <a:cubicBezTo>
                  <a:pt x="7184422" y="2415051"/>
                  <a:pt x="7207469" y="2392004"/>
                  <a:pt x="7235898" y="2392004"/>
                </a:cubicBezTo>
                <a:close/>
                <a:moveTo>
                  <a:pt x="6437628" y="2392004"/>
                </a:moveTo>
                <a:lnTo>
                  <a:pt x="7112136" y="2392004"/>
                </a:lnTo>
                <a:cubicBezTo>
                  <a:pt x="7140565" y="2392004"/>
                  <a:pt x="7163612" y="2415051"/>
                  <a:pt x="7163612" y="2443480"/>
                </a:cubicBezTo>
                <a:lnTo>
                  <a:pt x="7163612" y="3117988"/>
                </a:lnTo>
                <a:cubicBezTo>
                  <a:pt x="7163612" y="3146417"/>
                  <a:pt x="7140565" y="3169464"/>
                  <a:pt x="7112136" y="3169464"/>
                </a:cubicBezTo>
                <a:lnTo>
                  <a:pt x="6437628" y="3169464"/>
                </a:lnTo>
                <a:cubicBezTo>
                  <a:pt x="6409199" y="3169464"/>
                  <a:pt x="6386152" y="3146417"/>
                  <a:pt x="6386152" y="3117988"/>
                </a:cubicBezTo>
                <a:lnTo>
                  <a:pt x="6386152" y="2443480"/>
                </a:lnTo>
                <a:cubicBezTo>
                  <a:pt x="6386152" y="2415051"/>
                  <a:pt x="6409199" y="2392004"/>
                  <a:pt x="6437628" y="2392004"/>
                </a:cubicBezTo>
                <a:close/>
                <a:moveTo>
                  <a:pt x="5639359" y="2392004"/>
                </a:moveTo>
                <a:lnTo>
                  <a:pt x="6313867" y="2392004"/>
                </a:lnTo>
                <a:cubicBezTo>
                  <a:pt x="6342296" y="2392004"/>
                  <a:pt x="6365343" y="2415051"/>
                  <a:pt x="6365343" y="2443480"/>
                </a:cubicBezTo>
                <a:lnTo>
                  <a:pt x="6365343" y="3117988"/>
                </a:lnTo>
                <a:cubicBezTo>
                  <a:pt x="6365343" y="3146417"/>
                  <a:pt x="6342296" y="3169464"/>
                  <a:pt x="6313867" y="3169464"/>
                </a:cubicBezTo>
                <a:lnTo>
                  <a:pt x="5639359" y="3169464"/>
                </a:lnTo>
                <a:cubicBezTo>
                  <a:pt x="5610930" y="3169464"/>
                  <a:pt x="5587883" y="3146417"/>
                  <a:pt x="5587883" y="3117988"/>
                </a:cubicBezTo>
                <a:lnTo>
                  <a:pt x="5587883" y="2443480"/>
                </a:lnTo>
                <a:cubicBezTo>
                  <a:pt x="5587883" y="2415051"/>
                  <a:pt x="5610930" y="2392004"/>
                  <a:pt x="5639359" y="2392004"/>
                </a:cubicBezTo>
                <a:close/>
                <a:moveTo>
                  <a:pt x="4841090" y="2392004"/>
                </a:moveTo>
                <a:lnTo>
                  <a:pt x="5515598" y="2392004"/>
                </a:lnTo>
                <a:cubicBezTo>
                  <a:pt x="5544027" y="2392004"/>
                  <a:pt x="5567074" y="2415051"/>
                  <a:pt x="5567074" y="2443480"/>
                </a:cubicBezTo>
                <a:lnTo>
                  <a:pt x="5567074" y="3117988"/>
                </a:lnTo>
                <a:cubicBezTo>
                  <a:pt x="5567074" y="3146417"/>
                  <a:pt x="5544027" y="3169464"/>
                  <a:pt x="5515598" y="3169464"/>
                </a:cubicBezTo>
                <a:lnTo>
                  <a:pt x="4841090" y="3169464"/>
                </a:lnTo>
                <a:cubicBezTo>
                  <a:pt x="4812661" y="3169464"/>
                  <a:pt x="4789614" y="3146417"/>
                  <a:pt x="4789614" y="3117988"/>
                </a:cubicBezTo>
                <a:lnTo>
                  <a:pt x="4789614" y="2443480"/>
                </a:lnTo>
                <a:cubicBezTo>
                  <a:pt x="4789614" y="2415051"/>
                  <a:pt x="4812661" y="2392004"/>
                  <a:pt x="4841090" y="2392004"/>
                </a:cubicBezTo>
                <a:close/>
                <a:moveTo>
                  <a:pt x="4042821" y="2392004"/>
                </a:moveTo>
                <a:lnTo>
                  <a:pt x="4717329" y="2392004"/>
                </a:lnTo>
                <a:cubicBezTo>
                  <a:pt x="4745758" y="2392004"/>
                  <a:pt x="4768805" y="2415051"/>
                  <a:pt x="4768805" y="2443480"/>
                </a:cubicBezTo>
                <a:lnTo>
                  <a:pt x="4768805" y="3117988"/>
                </a:lnTo>
                <a:cubicBezTo>
                  <a:pt x="4768805" y="3146417"/>
                  <a:pt x="4745758" y="3169464"/>
                  <a:pt x="4717329" y="3169464"/>
                </a:cubicBezTo>
                <a:lnTo>
                  <a:pt x="4042821" y="3169464"/>
                </a:lnTo>
                <a:cubicBezTo>
                  <a:pt x="4014392" y="3169464"/>
                  <a:pt x="3991345" y="3146417"/>
                  <a:pt x="3991345" y="3117988"/>
                </a:cubicBezTo>
                <a:lnTo>
                  <a:pt x="3991345" y="2443480"/>
                </a:lnTo>
                <a:cubicBezTo>
                  <a:pt x="3991345" y="2415051"/>
                  <a:pt x="4014392" y="2392004"/>
                  <a:pt x="4042821" y="2392004"/>
                </a:cubicBezTo>
                <a:close/>
                <a:moveTo>
                  <a:pt x="3244552" y="2392004"/>
                </a:moveTo>
                <a:lnTo>
                  <a:pt x="3919060" y="2392004"/>
                </a:lnTo>
                <a:cubicBezTo>
                  <a:pt x="3947489" y="2392004"/>
                  <a:pt x="3970536" y="2415051"/>
                  <a:pt x="3970536" y="2443480"/>
                </a:cubicBezTo>
                <a:lnTo>
                  <a:pt x="3970536" y="3117988"/>
                </a:lnTo>
                <a:cubicBezTo>
                  <a:pt x="3970536" y="3146417"/>
                  <a:pt x="3947489" y="3169464"/>
                  <a:pt x="3919060" y="3169464"/>
                </a:cubicBezTo>
                <a:lnTo>
                  <a:pt x="3244552" y="3169464"/>
                </a:lnTo>
                <a:cubicBezTo>
                  <a:pt x="3216123" y="3169464"/>
                  <a:pt x="3193076" y="3146417"/>
                  <a:pt x="3193076" y="3117988"/>
                </a:cubicBezTo>
                <a:lnTo>
                  <a:pt x="3193076" y="2443480"/>
                </a:lnTo>
                <a:cubicBezTo>
                  <a:pt x="3193076" y="2415051"/>
                  <a:pt x="3216123" y="2392004"/>
                  <a:pt x="3244552" y="2392004"/>
                </a:cubicBezTo>
                <a:close/>
                <a:moveTo>
                  <a:pt x="2446283" y="2392004"/>
                </a:moveTo>
                <a:lnTo>
                  <a:pt x="3120791" y="2392004"/>
                </a:lnTo>
                <a:cubicBezTo>
                  <a:pt x="3149220" y="2392004"/>
                  <a:pt x="3172267" y="2415051"/>
                  <a:pt x="3172267" y="2443480"/>
                </a:cubicBezTo>
                <a:lnTo>
                  <a:pt x="3172267" y="3117988"/>
                </a:lnTo>
                <a:cubicBezTo>
                  <a:pt x="3172267" y="3146417"/>
                  <a:pt x="3149220" y="3169464"/>
                  <a:pt x="3120791" y="3169464"/>
                </a:cubicBezTo>
                <a:lnTo>
                  <a:pt x="2446283" y="3169464"/>
                </a:lnTo>
                <a:cubicBezTo>
                  <a:pt x="2417854" y="3169464"/>
                  <a:pt x="2394807" y="3146417"/>
                  <a:pt x="2394807" y="3117988"/>
                </a:cubicBezTo>
                <a:lnTo>
                  <a:pt x="2394807" y="2443480"/>
                </a:lnTo>
                <a:cubicBezTo>
                  <a:pt x="2394807" y="2415051"/>
                  <a:pt x="2417854" y="2392004"/>
                  <a:pt x="2446283" y="2392004"/>
                </a:cubicBezTo>
                <a:close/>
                <a:moveTo>
                  <a:pt x="1648014" y="2392004"/>
                </a:moveTo>
                <a:lnTo>
                  <a:pt x="2322522" y="2392004"/>
                </a:lnTo>
                <a:cubicBezTo>
                  <a:pt x="2350951" y="2392004"/>
                  <a:pt x="2373998" y="2415051"/>
                  <a:pt x="2373998" y="2443480"/>
                </a:cubicBezTo>
                <a:lnTo>
                  <a:pt x="2373998" y="3117988"/>
                </a:lnTo>
                <a:cubicBezTo>
                  <a:pt x="2373998" y="3146417"/>
                  <a:pt x="2350951" y="3169464"/>
                  <a:pt x="2322522" y="3169464"/>
                </a:cubicBezTo>
                <a:lnTo>
                  <a:pt x="1648014" y="3169464"/>
                </a:lnTo>
                <a:cubicBezTo>
                  <a:pt x="1619585" y="3169464"/>
                  <a:pt x="1596538" y="3146417"/>
                  <a:pt x="1596538" y="3117988"/>
                </a:cubicBezTo>
                <a:lnTo>
                  <a:pt x="1596538" y="2443480"/>
                </a:lnTo>
                <a:cubicBezTo>
                  <a:pt x="1596538" y="2415051"/>
                  <a:pt x="1619585" y="2392004"/>
                  <a:pt x="1648014" y="2392004"/>
                </a:cubicBezTo>
                <a:close/>
                <a:moveTo>
                  <a:pt x="849745" y="2392004"/>
                </a:moveTo>
                <a:lnTo>
                  <a:pt x="1524253" y="2392004"/>
                </a:lnTo>
                <a:cubicBezTo>
                  <a:pt x="1552682" y="2392004"/>
                  <a:pt x="1575729" y="2415051"/>
                  <a:pt x="1575729" y="2443480"/>
                </a:cubicBezTo>
                <a:lnTo>
                  <a:pt x="1575729" y="3117988"/>
                </a:lnTo>
                <a:cubicBezTo>
                  <a:pt x="1575729" y="3146417"/>
                  <a:pt x="1552682" y="3169464"/>
                  <a:pt x="1524253" y="3169464"/>
                </a:cubicBezTo>
                <a:lnTo>
                  <a:pt x="849745" y="3169464"/>
                </a:lnTo>
                <a:cubicBezTo>
                  <a:pt x="821316" y="3169464"/>
                  <a:pt x="798269" y="3146417"/>
                  <a:pt x="798269" y="3117988"/>
                </a:cubicBezTo>
                <a:lnTo>
                  <a:pt x="798269" y="2443480"/>
                </a:lnTo>
                <a:cubicBezTo>
                  <a:pt x="798269" y="2415051"/>
                  <a:pt x="821316" y="2392004"/>
                  <a:pt x="849745" y="2392004"/>
                </a:cubicBezTo>
                <a:close/>
                <a:moveTo>
                  <a:pt x="51476" y="2392004"/>
                </a:moveTo>
                <a:lnTo>
                  <a:pt x="725984" y="2392004"/>
                </a:lnTo>
                <a:cubicBezTo>
                  <a:pt x="754413" y="2392004"/>
                  <a:pt x="777460" y="2415051"/>
                  <a:pt x="777460" y="2443480"/>
                </a:cubicBezTo>
                <a:lnTo>
                  <a:pt x="777460" y="3117988"/>
                </a:lnTo>
                <a:cubicBezTo>
                  <a:pt x="777460" y="3146417"/>
                  <a:pt x="754413" y="3169464"/>
                  <a:pt x="725984" y="3169464"/>
                </a:cubicBezTo>
                <a:lnTo>
                  <a:pt x="51476" y="3169464"/>
                </a:lnTo>
                <a:cubicBezTo>
                  <a:pt x="23047" y="3169464"/>
                  <a:pt x="0" y="3146417"/>
                  <a:pt x="0" y="3117988"/>
                </a:cubicBezTo>
                <a:lnTo>
                  <a:pt x="0" y="2443480"/>
                </a:lnTo>
                <a:cubicBezTo>
                  <a:pt x="0" y="2415051"/>
                  <a:pt x="23047" y="2392004"/>
                  <a:pt x="51476" y="2392004"/>
                </a:cubicBezTo>
                <a:close/>
                <a:moveTo>
                  <a:pt x="7235898" y="1594670"/>
                </a:moveTo>
                <a:lnTo>
                  <a:pt x="7910406" y="1594670"/>
                </a:lnTo>
                <a:cubicBezTo>
                  <a:pt x="7938835" y="1594670"/>
                  <a:pt x="7961882" y="1617717"/>
                  <a:pt x="7961882" y="1646146"/>
                </a:cubicBezTo>
                <a:lnTo>
                  <a:pt x="7961882" y="2320654"/>
                </a:lnTo>
                <a:cubicBezTo>
                  <a:pt x="7961882" y="2349083"/>
                  <a:pt x="7938835" y="2372130"/>
                  <a:pt x="7910406" y="2372130"/>
                </a:cubicBezTo>
                <a:lnTo>
                  <a:pt x="7235898" y="2372130"/>
                </a:lnTo>
                <a:cubicBezTo>
                  <a:pt x="7207469" y="2372130"/>
                  <a:pt x="7184422" y="2349083"/>
                  <a:pt x="7184422" y="2320654"/>
                </a:cubicBezTo>
                <a:lnTo>
                  <a:pt x="7184422" y="1646146"/>
                </a:lnTo>
                <a:cubicBezTo>
                  <a:pt x="7184422" y="1617717"/>
                  <a:pt x="7207469" y="1594670"/>
                  <a:pt x="7235898" y="1594670"/>
                </a:cubicBezTo>
                <a:close/>
                <a:moveTo>
                  <a:pt x="6437628" y="1594670"/>
                </a:moveTo>
                <a:lnTo>
                  <a:pt x="7112136" y="1594670"/>
                </a:lnTo>
                <a:cubicBezTo>
                  <a:pt x="7140565" y="1594670"/>
                  <a:pt x="7163612" y="1617717"/>
                  <a:pt x="7163612" y="1646146"/>
                </a:cubicBezTo>
                <a:lnTo>
                  <a:pt x="7163612" y="2320654"/>
                </a:lnTo>
                <a:cubicBezTo>
                  <a:pt x="7163612" y="2349083"/>
                  <a:pt x="7140565" y="2372130"/>
                  <a:pt x="7112136" y="2372130"/>
                </a:cubicBezTo>
                <a:lnTo>
                  <a:pt x="6437628" y="2372130"/>
                </a:lnTo>
                <a:cubicBezTo>
                  <a:pt x="6409199" y="2372130"/>
                  <a:pt x="6386152" y="2349083"/>
                  <a:pt x="6386152" y="2320654"/>
                </a:cubicBezTo>
                <a:lnTo>
                  <a:pt x="6386152" y="1646146"/>
                </a:lnTo>
                <a:cubicBezTo>
                  <a:pt x="6386152" y="1617717"/>
                  <a:pt x="6409199" y="1594670"/>
                  <a:pt x="6437628" y="1594670"/>
                </a:cubicBezTo>
                <a:close/>
                <a:moveTo>
                  <a:pt x="5639359" y="1594670"/>
                </a:moveTo>
                <a:lnTo>
                  <a:pt x="6313867" y="1594670"/>
                </a:lnTo>
                <a:cubicBezTo>
                  <a:pt x="6342296" y="1594670"/>
                  <a:pt x="6365343" y="1617717"/>
                  <a:pt x="6365343" y="1646146"/>
                </a:cubicBezTo>
                <a:lnTo>
                  <a:pt x="6365343" y="2320654"/>
                </a:lnTo>
                <a:cubicBezTo>
                  <a:pt x="6365343" y="2349083"/>
                  <a:pt x="6342296" y="2372130"/>
                  <a:pt x="6313867" y="2372130"/>
                </a:cubicBezTo>
                <a:lnTo>
                  <a:pt x="5639359" y="2372130"/>
                </a:lnTo>
                <a:cubicBezTo>
                  <a:pt x="5610930" y="2372130"/>
                  <a:pt x="5587883" y="2349083"/>
                  <a:pt x="5587883" y="2320654"/>
                </a:cubicBezTo>
                <a:lnTo>
                  <a:pt x="5587883" y="1646146"/>
                </a:lnTo>
                <a:cubicBezTo>
                  <a:pt x="5587883" y="1617717"/>
                  <a:pt x="5610930" y="1594670"/>
                  <a:pt x="5639359" y="1594670"/>
                </a:cubicBezTo>
                <a:close/>
                <a:moveTo>
                  <a:pt x="4841090" y="1594670"/>
                </a:moveTo>
                <a:lnTo>
                  <a:pt x="5515598" y="1594670"/>
                </a:lnTo>
                <a:cubicBezTo>
                  <a:pt x="5544027" y="1594670"/>
                  <a:pt x="5567074" y="1617717"/>
                  <a:pt x="5567074" y="1646146"/>
                </a:cubicBezTo>
                <a:lnTo>
                  <a:pt x="5567074" y="2320654"/>
                </a:lnTo>
                <a:cubicBezTo>
                  <a:pt x="5567074" y="2349083"/>
                  <a:pt x="5544027" y="2372130"/>
                  <a:pt x="5515598" y="2372130"/>
                </a:cubicBezTo>
                <a:lnTo>
                  <a:pt x="4841090" y="2372130"/>
                </a:lnTo>
                <a:cubicBezTo>
                  <a:pt x="4812661" y="2372130"/>
                  <a:pt x="4789614" y="2349083"/>
                  <a:pt x="4789614" y="2320654"/>
                </a:cubicBezTo>
                <a:lnTo>
                  <a:pt x="4789614" y="1646146"/>
                </a:lnTo>
                <a:cubicBezTo>
                  <a:pt x="4789614" y="1617717"/>
                  <a:pt x="4812661" y="1594670"/>
                  <a:pt x="4841090" y="1594670"/>
                </a:cubicBezTo>
                <a:close/>
                <a:moveTo>
                  <a:pt x="4042821" y="1594670"/>
                </a:moveTo>
                <a:lnTo>
                  <a:pt x="4717329" y="1594670"/>
                </a:lnTo>
                <a:cubicBezTo>
                  <a:pt x="4745758" y="1594670"/>
                  <a:pt x="4768805" y="1617717"/>
                  <a:pt x="4768805" y="1646146"/>
                </a:cubicBezTo>
                <a:lnTo>
                  <a:pt x="4768805" y="2320654"/>
                </a:lnTo>
                <a:cubicBezTo>
                  <a:pt x="4768805" y="2349083"/>
                  <a:pt x="4745758" y="2372130"/>
                  <a:pt x="4717329" y="2372130"/>
                </a:cubicBezTo>
                <a:lnTo>
                  <a:pt x="4042821" y="2372130"/>
                </a:lnTo>
                <a:cubicBezTo>
                  <a:pt x="4014392" y="2372130"/>
                  <a:pt x="3991345" y="2349083"/>
                  <a:pt x="3991345" y="2320654"/>
                </a:cubicBezTo>
                <a:lnTo>
                  <a:pt x="3991345" y="1646146"/>
                </a:lnTo>
                <a:cubicBezTo>
                  <a:pt x="3991345" y="1617717"/>
                  <a:pt x="4014392" y="1594670"/>
                  <a:pt x="4042821" y="1594670"/>
                </a:cubicBezTo>
                <a:close/>
                <a:moveTo>
                  <a:pt x="3244552" y="1594670"/>
                </a:moveTo>
                <a:lnTo>
                  <a:pt x="3919060" y="1594670"/>
                </a:lnTo>
                <a:cubicBezTo>
                  <a:pt x="3947489" y="1594670"/>
                  <a:pt x="3970536" y="1617717"/>
                  <a:pt x="3970536" y="1646146"/>
                </a:cubicBezTo>
                <a:lnTo>
                  <a:pt x="3970536" y="2320654"/>
                </a:lnTo>
                <a:cubicBezTo>
                  <a:pt x="3970536" y="2349083"/>
                  <a:pt x="3947489" y="2372130"/>
                  <a:pt x="3919060" y="2372130"/>
                </a:cubicBezTo>
                <a:lnTo>
                  <a:pt x="3244552" y="2372130"/>
                </a:lnTo>
                <a:cubicBezTo>
                  <a:pt x="3216123" y="2372130"/>
                  <a:pt x="3193076" y="2349083"/>
                  <a:pt x="3193076" y="2320654"/>
                </a:cubicBezTo>
                <a:lnTo>
                  <a:pt x="3193076" y="1646146"/>
                </a:lnTo>
                <a:cubicBezTo>
                  <a:pt x="3193076" y="1617717"/>
                  <a:pt x="3216123" y="1594670"/>
                  <a:pt x="3244552" y="1594670"/>
                </a:cubicBezTo>
                <a:close/>
                <a:moveTo>
                  <a:pt x="2446283" y="1594670"/>
                </a:moveTo>
                <a:lnTo>
                  <a:pt x="3120791" y="1594670"/>
                </a:lnTo>
                <a:cubicBezTo>
                  <a:pt x="3149220" y="1594670"/>
                  <a:pt x="3172267" y="1617717"/>
                  <a:pt x="3172267" y="1646146"/>
                </a:cubicBezTo>
                <a:lnTo>
                  <a:pt x="3172267" y="2320654"/>
                </a:lnTo>
                <a:cubicBezTo>
                  <a:pt x="3172267" y="2349083"/>
                  <a:pt x="3149220" y="2372130"/>
                  <a:pt x="3120791" y="2372130"/>
                </a:cubicBezTo>
                <a:lnTo>
                  <a:pt x="2446283" y="2372130"/>
                </a:lnTo>
                <a:cubicBezTo>
                  <a:pt x="2417854" y="2372130"/>
                  <a:pt x="2394807" y="2349083"/>
                  <a:pt x="2394807" y="2320654"/>
                </a:cubicBezTo>
                <a:lnTo>
                  <a:pt x="2394807" y="1646146"/>
                </a:lnTo>
                <a:cubicBezTo>
                  <a:pt x="2394807" y="1617717"/>
                  <a:pt x="2417854" y="1594670"/>
                  <a:pt x="2446283" y="1594670"/>
                </a:cubicBezTo>
                <a:close/>
                <a:moveTo>
                  <a:pt x="1648014" y="1594670"/>
                </a:moveTo>
                <a:lnTo>
                  <a:pt x="2322522" y="1594670"/>
                </a:lnTo>
                <a:cubicBezTo>
                  <a:pt x="2350951" y="1594670"/>
                  <a:pt x="2373998" y="1617717"/>
                  <a:pt x="2373998" y="1646146"/>
                </a:cubicBezTo>
                <a:lnTo>
                  <a:pt x="2373998" y="2320654"/>
                </a:lnTo>
                <a:cubicBezTo>
                  <a:pt x="2373998" y="2349083"/>
                  <a:pt x="2350951" y="2372130"/>
                  <a:pt x="2322522" y="2372130"/>
                </a:cubicBezTo>
                <a:lnTo>
                  <a:pt x="1648014" y="2372130"/>
                </a:lnTo>
                <a:cubicBezTo>
                  <a:pt x="1619585" y="2372130"/>
                  <a:pt x="1596538" y="2349083"/>
                  <a:pt x="1596538" y="2320654"/>
                </a:cubicBezTo>
                <a:lnTo>
                  <a:pt x="1596538" y="1646146"/>
                </a:lnTo>
                <a:cubicBezTo>
                  <a:pt x="1596538" y="1617717"/>
                  <a:pt x="1619585" y="1594670"/>
                  <a:pt x="1648014" y="1594670"/>
                </a:cubicBezTo>
                <a:close/>
                <a:moveTo>
                  <a:pt x="849745" y="1594670"/>
                </a:moveTo>
                <a:lnTo>
                  <a:pt x="1524253" y="1594670"/>
                </a:lnTo>
                <a:cubicBezTo>
                  <a:pt x="1552682" y="1594670"/>
                  <a:pt x="1575729" y="1617717"/>
                  <a:pt x="1575729" y="1646146"/>
                </a:cubicBezTo>
                <a:lnTo>
                  <a:pt x="1575729" y="2320654"/>
                </a:lnTo>
                <a:cubicBezTo>
                  <a:pt x="1575729" y="2349083"/>
                  <a:pt x="1552682" y="2372130"/>
                  <a:pt x="1524253" y="2372130"/>
                </a:cubicBezTo>
                <a:lnTo>
                  <a:pt x="849745" y="2372130"/>
                </a:lnTo>
                <a:cubicBezTo>
                  <a:pt x="821316" y="2372130"/>
                  <a:pt x="798269" y="2349083"/>
                  <a:pt x="798269" y="2320654"/>
                </a:cubicBezTo>
                <a:lnTo>
                  <a:pt x="798269" y="1646146"/>
                </a:lnTo>
                <a:cubicBezTo>
                  <a:pt x="798269" y="1617717"/>
                  <a:pt x="821316" y="1594670"/>
                  <a:pt x="849745" y="1594670"/>
                </a:cubicBezTo>
                <a:close/>
                <a:moveTo>
                  <a:pt x="51476" y="1594670"/>
                </a:moveTo>
                <a:lnTo>
                  <a:pt x="725984" y="1594670"/>
                </a:lnTo>
                <a:cubicBezTo>
                  <a:pt x="754413" y="1594670"/>
                  <a:pt x="777460" y="1617717"/>
                  <a:pt x="777460" y="1646146"/>
                </a:cubicBezTo>
                <a:lnTo>
                  <a:pt x="777460" y="2320654"/>
                </a:lnTo>
                <a:cubicBezTo>
                  <a:pt x="777460" y="2349083"/>
                  <a:pt x="754413" y="2372130"/>
                  <a:pt x="725984" y="2372130"/>
                </a:cubicBezTo>
                <a:lnTo>
                  <a:pt x="51476" y="2372130"/>
                </a:lnTo>
                <a:cubicBezTo>
                  <a:pt x="23047" y="2372130"/>
                  <a:pt x="0" y="2349083"/>
                  <a:pt x="0" y="2320654"/>
                </a:cubicBezTo>
                <a:lnTo>
                  <a:pt x="0" y="1646146"/>
                </a:lnTo>
                <a:cubicBezTo>
                  <a:pt x="0" y="1617717"/>
                  <a:pt x="23047" y="1594670"/>
                  <a:pt x="51476" y="1594670"/>
                </a:cubicBezTo>
                <a:close/>
                <a:moveTo>
                  <a:pt x="7235898" y="797335"/>
                </a:moveTo>
                <a:lnTo>
                  <a:pt x="7910406" y="797335"/>
                </a:lnTo>
                <a:cubicBezTo>
                  <a:pt x="7938835" y="797335"/>
                  <a:pt x="7961882" y="820382"/>
                  <a:pt x="7961882" y="848811"/>
                </a:cubicBezTo>
                <a:lnTo>
                  <a:pt x="7961882" y="1523319"/>
                </a:lnTo>
                <a:cubicBezTo>
                  <a:pt x="7961882" y="1551748"/>
                  <a:pt x="7938835" y="1574795"/>
                  <a:pt x="7910406" y="1574795"/>
                </a:cubicBezTo>
                <a:lnTo>
                  <a:pt x="7235898" y="1574795"/>
                </a:lnTo>
                <a:cubicBezTo>
                  <a:pt x="7207469" y="1574795"/>
                  <a:pt x="7184422" y="1551748"/>
                  <a:pt x="7184422" y="1523319"/>
                </a:cubicBezTo>
                <a:lnTo>
                  <a:pt x="7184422" y="848811"/>
                </a:lnTo>
                <a:cubicBezTo>
                  <a:pt x="7184422" y="820382"/>
                  <a:pt x="7207469" y="797335"/>
                  <a:pt x="7235898" y="797335"/>
                </a:cubicBezTo>
                <a:close/>
                <a:moveTo>
                  <a:pt x="6437628" y="797335"/>
                </a:moveTo>
                <a:lnTo>
                  <a:pt x="7112136" y="797335"/>
                </a:lnTo>
                <a:cubicBezTo>
                  <a:pt x="7140565" y="797335"/>
                  <a:pt x="7163612" y="820382"/>
                  <a:pt x="7163612" y="848811"/>
                </a:cubicBezTo>
                <a:lnTo>
                  <a:pt x="7163612" y="1523319"/>
                </a:lnTo>
                <a:cubicBezTo>
                  <a:pt x="7163612" y="1551748"/>
                  <a:pt x="7140565" y="1574795"/>
                  <a:pt x="7112136" y="1574795"/>
                </a:cubicBezTo>
                <a:lnTo>
                  <a:pt x="6437628" y="1574795"/>
                </a:lnTo>
                <a:cubicBezTo>
                  <a:pt x="6409199" y="1574795"/>
                  <a:pt x="6386152" y="1551748"/>
                  <a:pt x="6386152" y="1523319"/>
                </a:cubicBezTo>
                <a:lnTo>
                  <a:pt x="6386152" y="848811"/>
                </a:lnTo>
                <a:cubicBezTo>
                  <a:pt x="6386152" y="820382"/>
                  <a:pt x="6409199" y="797335"/>
                  <a:pt x="6437628" y="797335"/>
                </a:cubicBezTo>
                <a:close/>
                <a:moveTo>
                  <a:pt x="5639359" y="797335"/>
                </a:moveTo>
                <a:lnTo>
                  <a:pt x="6313867" y="797335"/>
                </a:lnTo>
                <a:cubicBezTo>
                  <a:pt x="6342296" y="797335"/>
                  <a:pt x="6365343" y="820382"/>
                  <a:pt x="6365343" y="848811"/>
                </a:cubicBezTo>
                <a:lnTo>
                  <a:pt x="6365343" y="1523319"/>
                </a:lnTo>
                <a:cubicBezTo>
                  <a:pt x="6365343" y="1551748"/>
                  <a:pt x="6342296" y="1574795"/>
                  <a:pt x="6313867" y="1574795"/>
                </a:cubicBezTo>
                <a:lnTo>
                  <a:pt x="5639359" y="1574795"/>
                </a:lnTo>
                <a:cubicBezTo>
                  <a:pt x="5610930" y="1574795"/>
                  <a:pt x="5587883" y="1551748"/>
                  <a:pt x="5587883" y="1523319"/>
                </a:cubicBezTo>
                <a:lnTo>
                  <a:pt x="5587883" y="848811"/>
                </a:lnTo>
                <a:cubicBezTo>
                  <a:pt x="5587883" y="820382"/>
                  <a:pt x="5610930" y="797335"/>
                  <a:pt x="5639359" y="797335"/>
                </a:cubicBezTo>
                <a:close/>
                <a:moveTo>
                  <a:pt x="4841090" y="797335"/>
                </a:moveTo>
                <a:lnTo>
                  <a:pt x="5515598" y="797335"/>
                </a:lnTo>
                <a:cubicBezTo>
                  <a:pt x="5544027" y="797335"/>
                  <a:pt x="5567074" y="820382"/>
                  <a:pt x="5567074" y="848811"/>
                </a:cubicBezTo>
                <a:lnTo>
                  <a:pt x="5567074" y="1523319"/>
                </a:lnTo>
                <a:cubicBezTo>
                  <a:pt x="5567074" y="1551748"/>
                  <a:pt x="5544027" y="1574795"/>
                  <a:pt x="5515598" y="1574795"/>
                </a:cubicBezTo>
                <a:lnTo>
                  <a:pt x="4841090" y="1574795"/>
                </a:lnTo>
                <a:cubicBezTo>
                  <a:pt x="4812661" y="1574795"/>
                  <a:pt x="4789614" y="1551748"/>
                  <a:pt x="4789614" y="1523319"/>
                </a:cubicBezTo>
                <a:lnTo>
                  <a:pt x="4789614" y="848811"/>
                </a:lnTo>
                <a:cubicBezTo>
                  <a:pt x="4789614" y="820382"/>
                  <a:pt x="4812661" y="797335"/>
                  <a:pt x="4841090" y="797335"/>
                </a:cubicBezTo>
                <a:close/>
                <a:moveTo>
                  <a:pt x="4042821" y="797335"/>
                </a:moveTo>
                <a:lnTo>
                  <a:pt x="4717329" y="797335"/>
                </a:lnTo>
                <a:cubicBezTo>
                  <a:pt x="4745758" y="797335"/>
                  <a:pt x="4768805" y="820382"/>
                  <a:pt x="4768805" y="848811"/>
                </a:cubicBezTo>
                <a:lnTo>
                  <a:pt x="4768805" y="1523319"/>
                </a:lnTo>
                <a:cubicBezTo>
                  <a:pt x="4768805" y="1551748"/>
                  <a:pt x="4745758" y="1574795"/>
                  <a:pt x="4717329" y="1574795"/>
                </a:cubicBezTo>
                <a:lnTo>
                  <a:pt x="4042821" y="1574795"/>
                </a:lnTo>
                <a:cubicBezTo>
                  <a:pt x="4014392" y="1574795"/>
                  <a:pt x="3991345" y="1551748"/>
                  <a:pt x="3991345" y="1523319"/>
                </a:cubicBezTo>
                <a:lnTo>
                  <a:pt x="3991345" y="848811"/>
                </a:lnTo>
                <a:cubicBezTo>
                  <a:pt x="3991345" y="820382"/>
                  <a:pt x="4014392" y="797335"/>
                  <a:pt x="4042821" y="797335"/>
                </a:cubicBezTo>
                <a:close/>
                <a:moveTo>
                  <a:pt x="3244552" y="797335"/>
                </a:moveTo>
                <a:lnTo>
                  <a:pt x="3919060" y="797335"/>
                </a:lnTo>
                <a:cubicBezTo>
                  <a:pt x="3947489" y="797335"/>
                  <a:pt x="3970536" y="820382"/>
                  <a:pt x="3970536" y="848811"/>
                </a:cubicBezTo>
                <a:lnTo>
                  <a:pt x="3970536" y="1523319"/>
                </a:lnTo>
                <a:cubicBezTo>
                  <a:pt x="3970536" y="1551748"/>
                  <a:pt x="3947489" y="1574795"/>
                  <a:pt x="3919060" y="1574795"/>
                </a:cubicBezTo>
                <a:lnTo>
                  <a:pt x="3244552" y="1574795"/>
                </a:lnTo>
                <a:cubicBezTo>
                  <a:pt x="3216123" y="1574795"/>
                  <a:pt x="3193076" y="1551748"/>
                  <a:pt x="3193076" y="1523319"/>
                </a:cubicBezTo>
                <a:lnTo>
                  <a:pt x="3193076" y="848811"/>
                </a:lnTo>
                <a:cubicBezTo>
                  <a:pt x="3193076" y="820382"/>
                  <a:pt x="3216123" y="797335"/>
                  <a:pt x="3244552" y="797335"/>
                </a:cubicBezTo>
                <a:close/>
                <a:moveTo>
                  <a:pt x="2446283" y="797335"/>
                </a:moveTo>
                <a:lnTo>
                  <a:pt x="3120791" y="797335"/>
                </a:lnTo>
                <a:cubicBezTo>
                  <a:pt x="3149220" y="797335"/>
                  <a:pt x="3172267" y="820382"/>
                  <a:pt x="3172267" y="848811"/>
                </a:cubicBezTo>
                <a:lnTo>
                  <a:pt x="3172267" y="1523319"/>
                </a:lnTo>
                <a:cubicBezTo>
                  <a:pt x="3172267" y="1551748"/>
                  <a:pt x="3149220" y="1574795"/>
                  <a:pt x="3120791" y="1574795"/>
                </a:cubicBezTo>
                <a:lnTo>
                  <a:pt x="2446283" y="1574795"/>
                </a:lnTo>
                <a:cubicBezTo>
                  <a:pt x="2417854" y="1574795"/>
                  <a:pt x="2394807" y="1551748"/>
                  <a:pt x="2394807" y="1523319"/>
                </a:cubicBezTo>
                <a:lnTo>
                  <a:pt x="2394807" y="848811"/>
                </a:lnTo>
                <a:cubicBezTo>
                  <a:pt x="2394807" y="820382"/>
                  <a:pt x="2417854" y="797335"/>
                  <a:pt x="2446283" y="797335"/>
                </a:cubicBezTo>
                <a:close/>
                <a:moveTo>
                  <a:pt x="1648014" y="797335"/>
                </a:moveTo>
                <a:lnTo>
                  <a:pt x="2322522" y="797335"/>
                </a:lnTo>
                <a:cubicBezTo>
                  <a:pt x="2350951" y="797335"/>
                  <a:pt x="2373998" y="820382"/>
                  <a:pt x="2373998" y="848811"/>
                </a:cubicBezTo>
                <a:lnTo>
                  <a:pt x="2373998" y="1523319"/>
                </a:lnTo>
                <a:cubicBezTo>
                  <a:pt x="2373998" y="1551748"/>
                  <a:pt x="2350951" y="1574795"/>
                  <a:pt x="2322522" y="1574795"/>
                </a:cubicBezTo>
                <a:lnTo>
                  <a:pt x="1648014" y="1574795"/>
                </a:lnTo>
                <a:cubicBezTo>
                  <a:pt x="1619585" y="1574795"/>
                  <a:pt x="1596538" y="1551748"/>
                  <a:pt x="1596538" y="1523319"/>
                </a:cubicBezTo>
                <a:lnTo>
                  <a:pt x="1596538" y="848811"/>
                </a:lnTo>
                <a:cubicBezTo>
                  <a:pt x="1596538" y="820382"/>
                  <a:pt x="1619585" y="797335"/>
                  <a:pt x="1648014" y="797335"/>
                </a:cubicBezTo>
                <a:close/>
                <a:moveTo>
                  <a:pt x="849745" y="797335"/>
                </a:moveTo>
                <a:lnTo>
                  <a:pt x="1524253" y="797335"/>
                </a:lnTo>
                <a:cubicBezTo>
                  <a:pt x="1552682" y="797335"/>
                  <a:pt x="1575729" y="820382"/>
                  <a:pt x="1575729" y="848811"/>
                </a:cubicBezTo>
                <a:lnTo>
                  <a:pt x="1575729" y="1523319"/>
                </a:lnTo>
                <a:cubicBezTo>
                  <a:pt x="1575729" y="1551748"/>
                  <a:pt x="1552682" y="1574795"/>
                  <a:pt x="1524253" y="1574795"/>
                </a:cubicBezTo>
                <a:lnTo>
                  <a:pt x="849745" y="1574795"/>
                </a:lnTo>
                <a:cubicBezTo>
                  <a:pt x="821316" y="1574795"/>
                  <a:pt x="798269" y="1551748"/>
                  <a:pt x="798269" y="1523319"/>
                </a:cubicBezTo>
                <a:lnTo>
                  <a:pt x="798269" y="848811"/>
                </a:lnTo>
                <a:cubicBezTo>
                  <a:pt x="798269" y="820382"/>
                  <a:pt x="821316" y="797335"/>
                  <a:pt x="849745" y="797335"/>
                </a:cubicBezTo>
                <a:close/>
                <a:moveTo>
                  <a:pt x="51476" y="797335"/>
                </a:moveTo>
                <a:lnTo>
                  <a:pt x="725984" y="797335"/>
                </a:lnTo>
                <a:cubicBezTo>
                  <a:pt x="754413" y="797335"/>
                  <a:pt x="777460" y="820382"/>
                  <a:pt x="777460" y="848811"/>
                </a:cubicBezTo>
                <a:lnTo>
                  <a:pt x="777460" y="1523319"/>
                </a:lnTo>
                <a:cubicBezTo>
                  <a:pt x="777460" y="1551748"/>
                  <a:pt x="754413" y="1574795"/>
                  <a:pt x="725984" y="1574795"/>
                </a:cubicBezTo>
                <a:lnTo>
                  <a:pt x="51476" y="1574795"/>
                </a:lnTo>
                <a:cubicBezTo>
                  <a:pt x="23047" y="1574795"/>
                  <a:pt x="0" y="1551748"/>
                  <a:pt x="0" y="1523319"/>
                </a:cubicBezTo>
                <a:lnTo>
                  <a:pt x="0" y="848811"/>
                </a:lnTo>
                <a:cubicBezTo>
                  <a:pt x="0" y="820382"/>
                  <a:pt x="23047" y="797335"/>
                  <a:pt x="51476" y="797335"/>
                </a:cubicBezTo>
                <a:close/>
                <a:moveTo>
                  <a:pt x="7235898" y="0"/>
                </a:moveTo>
                <a:lnTo>
                  <a:pt x="7910406" y="0"/>
                </a:lnTo>
                <a:cubicBezTo>
                  <a:pt x="7938835" y="0"/>
                  <a:pt x="7961882" y="23047"/>
                  <a:pt x="7961882" y="51476"/>
                </a:cubicBezTo>
                <a:lnTo>
                  <a:pt x="7961882" y="725984"/>
                </a:lnTo>
                <a:cubicBezTo>
                  <a:pt x="7961882" y="754413"/>
                  <a:pt x="7938835" y="777460"/>
                  <a:pt x="7910406" y="777460"/>
                </a:cubicBezTo>
                <a:lnTo>
                  <a:pt x="7235898" y="777460"/>
                </a:lnTo>
                <a:cubicBezTo>
                  <a:pt x="7207469" y="777460"/>
                  <a:pt x="7184422" y="754413"/>
                  <a:pt x="7184422" y="725984"/>
                </a:cubicBezTo>
                <a:lnTo>
                  <a:pt x="7184422" y="51476"/>
                </a:lnTo>
                <a:cubicBezTo>
                  <a:pt x="7184422" y="23047"/>
                  <a:pt x="7207469" y="0"/>
                  <a:pt x="7235898" y="0"/>
                </a:cubicBezTo>
                <a:close/>
                <a:moveTo>
                  <a:pt x="6437628" y="0"/>
                </a:moveTo>
                <a:lnTo>
                  <a:pt x="7112136" y="0"/>
                </a:lnTo>
                <a:cubicBezTo>
                  <a:pt x="7140565" y="0"/>
                  <a:pt x="7163612" y="23047"/>
                  <a:pt x="7163612" y="51476"/>
                </a:cubicBezTo>
                <a:lnTo>
                  <a:pt x="7163612" y="725984"/>
                </a:lnTo>
                <a:cubicBezTo>
                  <a:pt x="7163612" y="754413"/>
                  <a:pt x="7140565" y="777460"/>
                  <a:pt x="7112136" y="777460"/>
                </a:cubicBezTo>
                <a:lnTo>
                  <a:pt x="6437628" y="777460"/>
                </a:lnTo>
                <a:cubicBezTo>
                  <a:pt x="6409199" y="777460"/>
                  <a:pt x="6386152" y="754413"/>
                  <a:pt x="6386152" y="725984"/>
                </a:cubicBezTo>
                <a:lnTo>
                  <a:pt x="6386152" y="51476"/>
                </a:lnTo>
                <a:cubicBezTo>
                  <a:pt x="6386152" y="23047"/>
                  <a:pt x="6409199" y="0"/>
                  <a:pt x="6437628" y="0"/>
                </a:cubicBezTo>
                <a:close/>
                <a:moveTo>
                  <a:pt x="5639359" y="0"/>
                </a:moveTo>
                <a:lnTo>
                  <a:pt x="6313867" y="0"/>
                </a:lnTo>
                <a:cubicBezTo>
                  <a:pt x="6342296" y="0"/>
                  <a:pt x="6365343" y="23047"/>
                  <a:pt x="6365343" y="51476"/>
                </a:cubicBezTo>
                <a:lnTo>
                  <a:pt x="6365343" y="725984"/>
                </a:lnTo>
                <a:cubicBezTo>
                  <a:pt x="6365343" y="754413"/>
                  <a:pt x="6342296" y="777460"/>
                  <a:pt x="6313867" y="777460"/>
                </a:cubicBezTo>
                <a:lnTo>
                  <a:pt x="5639359" y="777460"/>
                </a:lnTo>
                <a:cubicBezTo>
                  <a:pt x="5610930" y="777460"/>
                  <a:pt x="5587883" y="754413"/>
                  <a:pt x="5587883" y="725984"/>
                </a:cubicBezTo>
                <a:lnTo>
                  <a:pt x="5587883" y="51476"/>
                </a:lnTo>
                <a:cubicBezTo>
                  <a:pt x="5587883" y="23047"/>
                  <a:pt x="5610930" y="0"/>
                  <a:pt x="5639359" y="0"/>
                </a:cubicBezTo>
                <a:close/>
                <a:moveTo>
                  <a:pt x="4841090" y="0"/>
                </a:moveTo>
                <a:lnTo>
                  <a:pt x="5515598" y="0"/>
                </a:lnTo>
                <a:cubicBezTo>
                  <a:pt x="5544027" y="0"/>
                  <a:pt x="5567074" y="23047"/>
                  <a:pt x="5567074" y="51476"/>
                </a:cubicBezTo>
                <a:lnTo>
                  <a:pt x="5567074" y="725984"/>
                </a:lnTo>
                <a:cubicBezTo>
                  <a:pt x="5567074" y="754413"/>
                  <a:pt x="5544027" y="777460"/>
                  <a:pt x="5515598" y="777460"/>
                </a:cubicBezTo>
                <a:lnTo>
                  <a:pt x="4841090" y="777460"/>
                </a:lnTo>
                <a:cubicBezTo>
                  <a:pt x="4812661" y="777460"/>
                  <a:pt x="4789614" y="754413"/>
                  <a:pt x="4789614" y="725984"/>
                </a:cubicBezTo>
                <a:lnTo>
                  <a:pt x="4789614" y="51476"/>
                </a:lnTo>
                <a:cubicBezTo>
                  <a:pt x="4789614" y="23047"/>
                  <a:pt x="4812661" y="0"/>
                  <a:pt x="4841090" y="0"/>
                </a:cubicBezTo>
                <a:close/>
                <a:moveTo>
                  <a:pt x="4042821" y="0"/>
                </a:moveTo>
                <a:lnTo>
                  <a:pt x="4717329" y="0"/>
                </a:lnTo>
                <a:cubicBezTo>
                  <a:pt x="4745758" y="0"/>
                  <a:pt x="4768805" y="23047"/>
                  <a:pt x="4768805" y="51476"/>
                </a:cubicBezTo>
                <a:lnTo>
                  <a:pt x="4768805" y="725984"/>
                </a:lnTo>
                <a:cubicBezTo>
                  <a:pt x="4768805" y="754413"/>
                  <a:pt x="4745758" y="777460"/>
                  <a:pt x="4717329" y="777460"/>
                </a:cubicBezTo>
                <a:lnTo>
                  <a:pt x="4042821" y="777460"/>
                </a:lnTo>
                <a:cubicBezTo>
                  <a:pt x="4014392" y="777460"/>
                  <a:pt x="3991345" y="754413"/>
                  <a:pt x="3991345" y="725984"/>
                </a:cubicBezTo>
                <a:lnTo>
                  <a:pt x="3991345" y="51476"/>
                </a:lnTo>
                <a:cubicBezTo>
                  <a:pt x="3991345" y="23047"/>
                  <a:pt x="4014392" y="0"/>
                  <a:pt x="4042821" y="0"/>
                </a:cubicBezTo>
                <a:close/>
                <a:moveTo>
                  <a:pt x="3244552" y="0"/>
                </a:moveTo>
                <a:lnTo>
                  <a:pt x="3919060" y="0"/>
                </a:lnTo>
                <a:cubicBezTo>
                  <a:pt x="3947489" y="0"/>
                  <a:pt x="3970536" y="23047"/>
                  <a:pt x="3970536" y="51476"/>
                </a:cubicBezTo>
                <a:lnTo>
                  <a:pt x="3970536" y="725984"/>
                </a:lnTo>
                <a:cubicBezTo>
                  <a:pt x="3970536" y="754413"/>
                  <a:pt x="3947489" y="777460"/>
                  <a:pt x="3919060" y="777460"/>
                </a:cubicBezTo>
                <a:lnTo>
                  <a:pt x="3244552" y="777460"/>
                </a:lnTo>
                <a:cubicBezTo>
                  <a:pt x="3216123" y="777460"/>
                  <a:pt x="3193076" y="754413"/>
                  <a:pt x="3193076" y="725984"/>
                </a:cubicBezTo>
                <a:lnTo>
                  <a:pt x="3193076" y="51476"/>
                </a:lnTo>
                <a:cubicBezTo>
                  <a:pt x="3193076" y="23047"/>
                  <a:pt x="3216123" y="0"/>
                  <a:pt x="3244552" y="0"/>
                </a:cubicBezTo>
                <a:close/>
                <a:moveTo>
                  <a:pt x="2446283" y="0"/>
                </a:moveTo>
                <a:lnTo>
                  <a:pt x="3120791" y="0"/>
                </a:lnTo>
                <a:cubicBezTo>
                  <a:pt x="3149220" y="0"/>
                  <a:pt x="3172267" y="23047"/>
                  <a:pt x="3172267" y="51476"/>
                </a:cubicBezTo>
                <a:lnTo>
                  <a:pt x="3172267" y="725984"/>
                </a:lnTo>
                <a:cubicBezTo>
                  <a:pt x="3172267" y="754413"/>
                  <a:pt x="3149220" y="777460"/>
                  <a:pt x="3120791" y="777460"/>
                </a:cubicBezTo>
                <a:lnTo>
                  <a:pt x="2446283" y="777460"/>
                </a:lnTo>
                <a:cubicBezTo>
                  <a:pt x="2417854" y="777460"/>
                  <a:pt x="2394807" y="754413"/>
                  <a:pt x="2394807" y="725984"/>
                </a:cubicBezTo>
                <a:lnTo>
                  <a:pt x="2394807" y="51476"/>
                </a:lnTo>
                <a:cubicBezTo>
                  <a:pt x="2394807" y="23047"/>
                  <a:pt x="2417854" y="0"/>
                  <a:pt x="2446283" y="0"/>
                </a:cubicBezTo>
                <a:close/>
                <a:moveTo>
                  <a:pt x="1648014" y="0"/>
                </a:moveTo>
                <a:lnTo>
                  <a:pt x="2322522" y="0"/>
                </a:lnTo>
                <a:cubicBezTo>
                  <a:pt x="2350951" y="0"/>
                  <a:pt x="2373998" y="23047"/>
                  <a:pt x="2373998" y="51476"/>
                </a:cubicBezTo>
                <a:lnTo>
                  <a:pt x="2373998" y="725984"/>
                </a:lnTo>
                <a:cubicBezTo>
                  <a:pt x="2373998" y="754413"/>
                  <a:pt x="2350951" y="777460"/>
                  <a:pt x="2322522" y="777460"/>
                </a:cubicBezTo>
                <a:lnTo>
                  <a:pt x="1648014" y="777460"/>
                </a:lnTo>
                <a:cubicBezTo>
                  <a:pt x="1619585" y="777460"/>
                  <a:pt x="1596538" y="754413"/>
                  <a:pt x="1596538" y="725984"/>
                </a:cubicBezTo>
                <a:lnTo>
                  <a:pt x="1596538" y="51476"/>
                </a:lnTo>
                <a:cubicBezTo>
                  <a:pt x="1596538" y="23047"/>
                  <a:pt x="1619585" y="0"/>
                  <a:pt x="1648014" y="0"/>
                </a:cubicBezTo>
                <a:close/>
                <a:moveTo>
                  <a:pt x="849745" y="0"/>
                </a:moveTo>
                <a:lnTo>
                  <a:pt x="1524253" y="0"/>
                </a:lnTo>
                <a:cubicBezTo>
                  <a:pt x="1552682" y="0"/>
                  <a:pt x="1575729" y="23047"/>
                  <a:pt x="1575729" y="51476"/>
                </a:cubicBezTo>
                <a:lnTo>
                  <a:pt x="1575729" y="725984"/>
                </a:lnTo>
                <a:cubicBezTo>
                  <a:pt x="1575729" y="754413"/>
                  <a:pt x="1552682" y="777460"/>
                  <a:pt x="1524253" y="777460"/>
                </a:cubicBezTo>
                <a:lnTo>
                  <a:pt x="849745" y="777460"/>
                </a:lnTo>
                <a:cubicBezTo>
                  <a:pt x="821316" y="777460"/>
                  <a:pt x="798269" y="754413"/>
                  <a:pt x="798269" y="725984"/>
                </a:cubicBezTo>
                <a:lnTo>
                  <a:pt x="798269" y="51476"/>
                </a:lnTo>
                <a:cubicBezTo>
                  <a:pt x="798269" y="23047"/>
                  <a:pt x="821316" y="0"/>
                  <a:pt x="849745" y="0"/>
                </a:cubicBezTo>
                <a:close/>
                <a:moveTo>
                  <a:pt x="51476" y="0"/>
                </a:moveTo>
                <a:lnTo>
                  <a:pt x="725984" y="0"/>
                </a:lnTo>
                <a:cubicBezTo>
                  <a:pt x="754413" y="0"/>
                  <a:pt x="777460" y="23047"/>
                  <a:pt x="777460" y="51476"/>
                </a:cubicBezTo>
                <a:lnTo>
                  <a:pt x="777460" y="725984"/>
                </a:lnTo>
                <a:cubicBezTo>
                  <a:pt x="777460" y="754413"/>
                  <a:pt x="754413" y="777460"/>
                  <a:pt x="725984" y="777460"/>
                </a:cubicBezTo>
                <a:lnTo>
                  <a:pt x="51476" y="777460"/>
                </a:lnTo>
                <a:cubicBezTo>
                  <a:pt x="23047" y="777460"/>
                  <a:pt x="0" y="754413"/>
                  <a:pt x="0" y="725984"/>
                </a:cubicBezTo>
                <a:lnTo>
                  <a:pt x="0" y="51476"/>
                </a:lnTo>
                <a:cubicBezTo>
                  <a:pt x="0" y="23047"/>
                  <a:pt x="23047" y="0"/>
                  <a:pt x="51476" y="0"/>
                </a:cubicBezTo>
                <a:close/>
              </a:path>
            </a:pathLst>
          </a:custGeom>
          <a:blipFill>
            <a:blip r:embed="rId3"/>
            <a:srcRect/>
            <a:stretch>
              <a:fillRect t="-112300" b="-111614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ïṥľïḋé">
            <a:extLst>
              <a:ext uri="{FF2B5EF4-FFF2-40B4-BE49-F238E27FC236}">
                <a16:creationId xmlns:a16="http://schemas.microsoft.com/office/drawing/2014/main" id="{D56F7AA1-B7A1-4944-B97A-9C2FCFCEB7B7}"/>
              </a:ext>
            </a:extLst>
          </p:cNvPr>
          <p:cNvSpPr/>
          <p:nvPr/>
        </p:nvSpPr>
        <p:spPr>
          <a:xfrm>
            <a:off x="447" y="1123950"/>
            <a:ext cx="4871417" cy="2434980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2" name="iṡ1îdè">
            <a:extLst>
              <a:ext uri="{FF2B5EF4-FFF2-40B4-BE49-F238E27FC236}">
                <a16:creationId xmlns:a16="http://schemas.microsoft.com/office/drawing/2014/main" id="{3DD8B8E4-894D-4327-820F-AC8E2F92EDFC}"/>
              </a:ext>
            </a:extLst>
          </p:cNvPr>
          <p:cNvSpPr txBox="1"/>
          <p:nvPr/>
        </p:nvSpPr>
        <p:spPr>
          <a:xfrm>
            <a:off x="839416" y="1607724"/>
            <a:ext cx="3816423" cy="728231"/>
          </a:xfrm>
          <a:prstGeom prst="rect">
            <a:avLst/>
          </a:prstGeom>
          <a:noFill/>
        </p:spPr>
        <p:txBody>
          <a:bodyPr wrap="square" lIns="90000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b="1">
                <a:solidFill>
                  <a:schemeClr val="bg1"/>
                </a:solidFill>
              </a:rPr>
              <a:t>此部分内容作为文字排版占位显示（建议使用主题字体）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3" name="ïSḷiḑè">
            <a:extLst>
              <a:ext uri="{FF2B5EF4-FFF2-40B4-BE49-F238E27FC236}">
                <a16:creationId xmlns:a16="http://schemas.microsoft.com/office/drawing/2014/main" id="{9BED327A-79D3-4D54-9363-1D5828FE7B04}"/>
              </a:ext>
            </a:extLst>
          </p:cNvPr>
          <p:cNvSpPr/>
          <p:nvPr/>
        </p:nvSpPr>
        <p:spPr>
          <a:xfrm>
            <a:off x="839417" y="2335955"/>
            <a:ext cx="3816423" cy="697997"/>
          </a:xfrm>
          <a:prstGeom prst="rect">
            <a:avLst/>
          </a:prstGeom>
        </p:spPr>
        <p:txBody>
          <a:bodyPr wrap="square" lIns="90000" anchor="ctr">
            <a:normAutofit/>
          </a:bodyPr>
          <a:lstStyle/>
          <a:p>
            <a:r>
              <a:rPr lang="zh-CN" altLang="en-US" sz="1200">
                <a:solidFill>
                  <a:schemeClr val="bg1"/>
                </a:solidFill>
              </a:rPr>
              <a:t>通常规则为在</a:t>
            </a:r>
            <a:r>
              <a:rPr lang="en-US" altLang="zh-CN" sz="1200">
                <a:solidFill>
                  <a:schemeClr val="bg1"/>
                </a:solidFill>
              </a:rPr>
              <a:t>PPT</a:t>
            </a:r>
            <a:r>
              <a:rPr lang="zh-CN" altLang="en-US" sz="1200">
                <a:solidFill>
                  <a:schemeClr val="bg1"/>
                </a:solidFill>
              </a:rPr>
              <a:t>文档下中英文各使用一种字体以保持全文档统一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9" name="iṡ1iḋé">
            <a:extLst>
              <a:ext uri="{FF2B5EF4-FFF2-40B4-BE49-F238E27FC236}">
                <a16:creationId xmlns:a16="http://schemas.microsoft.com/office/drawing/2014/main" id="{C455A201-499D-448B-B38D-195217B4DF77}"/>
              </a:ext>
            </a:extLst>
          </p:cNvPr>
          <p:cNvSpPr>
            <a:spLocks/>
          </p:cNvSpPr>
          <p:nvPr/>
        </p:nvSpPr>
        <p:spPr bwMode="auto">
          <a:xfrm>
            <a:off x="1549971" y="4737555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40" name="ïšľíḋè">
            <a:extLst>
              <a:ext uri="{FF2B5EF4-FFF2-40B4-BE49-F238E27FC236}">
                <a16:creationId xmlns:a16="http://schemas.microsoft.com/office/drawing/2014/main" id="{1966D7B9-C7C3-45BA-A7BD-85ADAEAE3356}"/>
              </a:ext>
            </a:extLst>
          </p:cNvPr>
          <p:cNvSpPr txBox="1">
            <a:spLocks/>
          </p:cNvSpPr>
          <p:nvPr/>
        </p:nvSpPr>
        <p:spPr bwMode="auto">
          <a:xfrm>
            <a:off x="1549971" y="4324675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41" name="ïślíḓè">
            <a:extLst>
              <a:ext uri="{FF2B5EF4-FFF2-40B4-BE49-F238E27FC236}">
                <a16:creationId xmlns:a16="http://schemas.microsoft.com/office/drawing/2014/main" id="{54D5CEE0-A79F-4357-A7FC-06C28BD7DAFF}"/>
              </a:ext>
            </a:extLst>
          </p:cNvPr>
          <p:cNvSpPr>
            <a:spLocks/>
          </p:cNvSpPr>
          <p:nvPr/>
        </p:nvSpPr>
        <p:spPr bwMode="auto">
          <a:xfrm>
            <a:off x="911424" y="4465276"/>
            <a:ext cx="461080" cy="365375"/>
          </a:xfrm>
          <a:custGeom>
            <a:avLst/>
            <a:gdLst>
              <a:gd name="connsiteX0" fmla="*/ 511657 w 606157"/>
              <a:gd name="connsiteY0" fmla="*/ 343654 h 480339"/>
              <a:gd name="connsiteX1" fmla="*/ 521432 w 606157"/>
              <a:gd name="connsiteY1" fmla="*/ 353421 h 480339"/>
              <a:gd name="connsiteX2" fmla="*/ 521432 w 606157"/>
              <a:gd name="connsiteY2" fmla="*/ 376178 h 480339"/>
              <a:gd name="connsiteX3" fmla="*/ 544305 w 606157"/>
              <a:gd name="connsiteY3" fmla="*/ 376178 h 480339"/>
              <a:gd name="connsiteX4" fmla="*/ 554080 w 606157"/>
              <a:gd name="connsiteY4" fmla="*/ 385945 h 480339"/>
              <a:gd name="connsiteX5" fmla="*/ 544305 w 606157"/>
              <a:gd name="connsiteY5" fmla="*/ 395712 h 480339"/>
              <a:gd name="connsiteX6" fmla="*/ 521432 w 606157"/>
              <a:gd name="connsiteY6" fmla="*/ 395712 h 480339"/>
              <a:gd name="connsiteX7" fmla="*/ 521432 w 606157"/>
              <a:gd name="connsiteY7" fmla="*/ 418566 h 480339"/>
              <a:gd name="connsiteX8" fmla="*/ 511657 w 606157"/>
              <a:gd name="connsiteY8" fmla="*/ 428333 h 480339"/>
              <a:gd name="connsiteX9" fmla="*/ 501882 w 606157"/>
              <a:gd name="connsiteY9" fmla="*/ 418566 h 480339"/>
              <a:gd name="connsiteX10" fmla="*/ 501882 w 606157"/>
              <a:gd name="connsiteY10" fmla="*/ 395712 h 480339"/>
              <a:gd name="connsiteX11" fmla="*/ 479106 w 606157"/>
              <a:gd name="connsiteY11" fmla="*/ 395712 h 480339"/>
              <a:gd name="connsiteX12" fmla="*/ 469331 w 606157"/>
              <a:gd name="connsiteY12" fmla="*/ 385945 h 480339"/>
              <a:gd name="connsiteX13" fmla="*/ 479106 w 606157"/>
              <a:gd name="connsiteY13" fmla="*/ 376178 h 480339"/>
              <a:gd name="connsiteX14" fmla="*/ 501882 w 606157"/>
              <a:gd name="connsiteY14" fmla="*/ 376178 h 480339"/>
              <a:gd name="connsiteX15" fmla="*/ 501882 w 606157"/>
              <a:gd name="connsiteY15" fmla="*/ 353421 h 480339"/>
              <a:gd name="connsiteX16" fmla="*/ 511657 w 606157"/>
              <a:gd name="connsiteY16" fmla="*/ 343654 h 480339"/>
              <a:gd name="connsiteX17" fmla="*/ 511621 w 606157"/>
              <a:gd name="connsiteY17" fmla="*/ 311170 h 480339"/>
              <a:gd name="connsiteX18" fmla="*/ 436735 w 606157"/>
              <a:gd name="connsiteY18" fmla="*/ 385944 h 480339"/>
              <a:gd name="connsiteX19" fmla="*/ 511621 w 606157"/>
              <a:gd name="connsiteY19" fmla="*/ 460816 h 480339"/>
              <a:gd name="connsiteX20" fmla="*/ 586605 w 606157"/>
              <a:gd name="connsiteY20" fmla="*/ 385944 h 480339"/>
              <a:gd name="connsiteX21" fmla="*/ 511621 w 606157"/>
              <a:gd name="connsiteY21" fmla="*/ 311170 h 480339"/>
              <a:gd name="connsiteX22" fmla="*/ 511621 w 606157"/>
              <a:gd name="connsiteY22" fmla="*/ 291647 h 480339"/>
              <a:gd name="connsiteX23" fmla="*/ 606157 w 606157"/>
              <a:gd name="connsiteY23" fmla="*/ 385944 h 480339"/>
              <a:gd name="connsiteX24" fmla="*/ 511621 w 606157"/>
              <a:gd name="connsiteY24" fmla="*/ 480339 h 480339"/>
              <a:gd name="connsiteX25" fmla="*/ 417183 w 606157"/>
              <a:gd name="connsiteY25" fmla="*/ 385944 h 480339"/>
              <a:gd name="connsiteX26" fmla="*/ 511621 w 606157"/>
              <a:gd name="connsiteY26" fmla="*/ 291647 h 480339"/>
              <a:gd name="connsiteX27" fmla="*/ 368279 w 606157"/>
              <a:gd name="connsiteY27" fmla="*/ 200476 h 480339"/>
              <a:gd name="connsiteX28" fmla="*/ 489505 w 606157"/>
              <a:gd name="connsiteY28" fmla="*/ 259991 h 480339"/>
              <a:gd name="connsiteX29" fmla="*/ 487746 w 606157"/>
              <a:gd name="connsiteY29" fmla="*/ 273650 h 480339"/>
              <a:gd name="connsiteX30" fmla="*/ 481782 w 606157"/>
              <a:gd name="connsiteY30" fmla="*/ 275699 h 480339"/>
              <a:gd name="connsiteX31" fmla="*/ 474059 w 606157"/>
              <a:gd name="connsiteY31" fmla="*/ 271894 h 480339"/>
              <a:gd name="connsiteX32" fmla="*/ 368279 w 606157"/>
              <a:gd name="connsiteY32" fmla="*/ 219989 h 480339"/>
              <a:gd name="connsiteX33" fmla="*/ 293588 w 606157"/>
              <a:gd name="connsiteY33" fmla="*/ 242819 h 480339"/>
              <a:gd name="connsiteX34" fmla="*/ 279999 w 606157"/>
              <a:gd name="connsiteY34" fmla="*/ 240185 h 480339"/>
              <a:gd name="connsiteX35" fmla="*/ 282639 w 606157"/>
              <a:gd name="connsiteY35" fmla="*/ 226623 h 480339"/>
              <a:gd name="connsiteX36" fmla="*/ 368279 w 606157"/>
              <a:gd name="connsiteY36" fmla="*/ 200476 h 480339"/>
              <a:gd name="connsiteX37" fmla="*/ 153211 w 606157"/>
              <a:gd name="connsiteY37" fmla="*/ 200476 h 480339"/>
              <a:gd name="connsiteX38" fmla="*/ 306325 w 606157"/>
              <a:gd name="connsiteY38" fmla="*/ 353439 h 480339"/>
              <a:gd name="connsiteX39" fmla="*/ 296547 w 606157"/>
              <a:gd name="connsiteY39" fmla="*/ 363200 h 480339"/>
              <a:gd name="connsiteX40" fmla="*/ 286770 w 606157"/>
              <a:gd name="connsiteY40" fmla="*/ 353439 h 480339"/>
              <a:gd name="connsiteX41" fmla="*/ 153211 w 606157"/>
              <a:gd name="connsiteY41" fmla="*/ 219999 h 480339"/>
              <a:gd name="connsiteX42" fmla="*/ 19554 w 606157"/>
              <a:gd name="connsiteY42" fmla="*/ 353439 h 480339"/>
              <a:gd name="connsiteX43" fmla="*/ 9777 w 606157"/>
              <a:gd name="connsiteY43" fmla="*/ 363200 h 480339"/>
              <a:gd name="connsiteX44" fmla="*/ 0 w 606157"/>
              <a:gd name="connsiteY44" fmla="*/ 353439 h 480339"/>
              <a:gd name="connsiteX45" fmla="*/ 153211 w 606157"/>
              <a:gd name="connsiteY45" fmla="*/ 200476 h 480339"/>
              <a:gd name="connsiteX46" fmla="*/ 368295 w 606157"/>
              <a:gd name="connsiteY46" fmla="*/ 19531 h 480339"/>
              <a:gd name="connsiteX47" fmla="*/ 306326 w 606157"/>
              <a:gd name="connsiteY47" fmla="*/ 81348 h 480339"/>
              <a:gd name="connsiteX48" fmla="*/ 368295 w 606157"/>
              <a:gd name="connsiteY48" fmla="*/ 143262 h 480339"/>
              <a:gd name="connsiteX49" fmla="*/ 430165 w 606157"/>
              <a:gd name="connsiteY49" fmla="*/ 81348 h 480339"/>
              <a:gd name="connsiteX50" fmla="*/ 368295 w 606157"/>
              <a:gd name="connsiteY50" fmla="*/ 19531 h 480339"/>
              <a:gd name="connsiteX51" fmla="*/ 153211 w 606157"/>
              <a:gd name="connsiteY51" fmla="*/ 19531 h 480339"/>
              <a:gd name="connsiteX52" fmla="*/ 91242 w 606157"/>
              <a:gd name="connsiteY52" fmla="*/ 81348 h 480339"/>
              <a:gd name="connsiteX53" fmla="*/ 153211 w 606157"/>
              <a:gd name="connsiteY53" fmla="*/ 143262 h 480339"/>
              <a:gd name="connsiteX54" fmla="*/ 215081 w 606157"/>
              <a:gd name="connsiteY54" fmla="*/ 81348 h 480339"/>
              <a:gd name="connsiteX55" fmla="*/ 153211 w 606157"/>
              <a:gd name="connsiteY55" fmla="*/ 19531 h 480339"/>
              <a:gd name="connsiteX56" fmla="*/ 368295 w 606157"/>
              <a:gd name="connsiteY56" fmla="*/ 0 h 480339"/>
              <a:gd name="connsiteX57" fmla="*/ 449714 w 606157"/>
              <a:gd name="connsiteY57" fmla="*/ 81348 h 480339"/>
              <a:gd name="connsiteX58" fmla="*/ 368295 w 606157"/>
              <a:gd name="connsiteY58" fmla="*/ 162794 h 480339"/>
              <a:gd name="connsiteX59" fmla="*/ 286778 w 606157"/>
              <a:gd name="connsiteY59" fmla="*/ 81348 h 480339"/>
              <a:gd name="connsiteX60" fmla="*/ 368295 w 606157"/>
              <a:gd name="connsiteY60" fmla="*/ 0 h 480339"/>
              <a:gd name="connsiteX61" fmla="*/ 153211 w 606157"/>
              <a:gd name="connsiteY61" fmla="*/ 0 h 480339"/>
              <a:gd name="connsiteX62" fmla="*/ 234630 w 606157"/>
              <a:gd name="connsiteY62" fmla="*/ 81348 h 480339"/>
              <a:gd name="connsiteX63" fmla="*/ 153211 w 606157"/>
              <a:gd name="connsiteY63" fmla="*/ 162794 h 480339"/>
              <a:gd name="connsiteX64" fmla="*/ 71694 w 606157"/>
              <a:gd name="connsiteY64" fmla="*/ 81348 h 480339"/>
              <a:gd name="connsiteX65" fmla="*/ 153211 w 606157"/>
              <a:gd name="connsiteY65" fmla="*/ 0 h 48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6157" h="480339">
                <a:moveTo>
                  <a:pt x="511657" y="343654"/>
                </a:moveTo>
                <a:cubicBezTo>
                  <a:pt x="517131" y="343654"/>
                  <a:pt x="521432" y="348049"/>
                  <a:pt x="521432" y="353421"/>
                </a:cubicBezTo>
                <a:lnTo>
                  <a:pt x="521432" y="376178"/>
                </a:lnTo>
                <a:lnTo>
                  <a:pt x="544305" y="376178"/>
                </a:lnTo>
                <a:cubicBezTo>
                  <a:pt x="549682" y="376178"/>
                  <a:pt x="554080" y="380573"/>
                  <a:pt x="554080" y="385945"/>
                </a:cubicBezTo>
                <a:cubicBezTo>
                  <a:pt x="554080" y="391414"/>
                  <a:pt x="549682" y="395712"/>
                  <a:pt x="544305" y="395712"/>
                </a:cubicBezTo>
                <a:lnTo>
                  <a:pt x="521432" y="395712"/>
                </a:lnTo>
                <a:lnTo>
                  <a:pt x="521432" y="418566"/>
                </a:lnTo>
                <a:cubicBezTo>
                  <a:pt x="521432" y="423938"/>
                  <a:pt x="517131" y="428333"/>
                  <a:pt x="511657" y="428333"/>
                </a:cubicBezTo>
                <a:cubicBezTo>
                  <a:pt x="506281" y="428333"/>
                  <a:pt x="501882" y="423938"/>
                  <a:pt x="501882" y="418566"/>
                </a:cubicBezTo>
                <a:lnTo>
                  <a:pt x="501882" y="395712"/>
                </a:lnTo>
                <a:lnTo>
                  <a:pt x="479106" y="395712"/>
                </a:lnTo>
                <a:cubicBezTo>
                  <a:pt x="473730" y="395712"/>
                  <a:pt x="469331" y="391414"/>
                  <a:pt x="469331" y="385945"/>
                </a:cubicBezTo>
                <a:cubicBezTo>
                  <a:pt x="469331" y="380573"/>
                  <a:pt x="473730" y="376178"/>
                  <a:pt x="479106" y="376178"/>
                </a:cubicBezTo>
                <a:lnTo>
                  <a:pt x="501882" y="376178"/>
                </a:lnTo>
                <a:lnTo>
                  <a:pt x="501882" y="353421"/>
                </a:lnTo>
                <a:cubicBezTo>
                  <a:pt x="501882" y="348049"/>
                  <a:pt x="506281" y="343654"/>
                  <a:pt x="511657" y="343654"/>
                </a:cubicBezTo>
                <a:close/>
                <a:moveTo>
                  <a:pt x="511621" y="311170"/>
                </a:moveTo>
                <a:cubicBezTo>
                  <a:pt x="470366" y="311170"/>
                  <a:pt x="436735" y="344750"/>
                  <a:pt x="436735" y="385944"/>
                </a:cubicBezTo>
                <a:cubicBezTo>
                  <a:pt x="436735" y="427236"/>
                  <a:pt x="470366" y="460816"/>
                  <a:pt x="511621" y="460816"/>
                </a:cubicBezTo>
                <a:cubicBezTo>
                  <a:pt x="552975" y="460816"/>
                  <a:pt x="586605" y="427236"/>
                  <a:pt x="586605" y="385944"/>
                </a:cubicBezTo>
                <a:cubicBezTo>
                  <a:pt x="586605" y="344750"/>
                  <a:pt x="552975" y="311170"/>
                  <a:pt x="511621" y="311170"/>
                </a:cubicBezTo>
                <a:close/>
                <a:moveTo>
                  <a:pt x="511621" y="291647"/>
                </a:moveTo>
                <a:cubicBezTo>
                  <a:pt x="563729" y="291647"/>
                  <a:pt x="606157" y="333915"/>
                  <a:pt x="606157" y="385944"/>
                </a:cubicBezTo>
                <a:cubicBezTo>
                  <a:pt x="606157" y="437974"/>
                  <a:pt x="563729" y="480339"/>
                  <a:pt x="511621" y="480339"/>
                </a:cubicBezTo>
                <a:cubicBezTo>
                  <a:pt x="459514" y="480339"/>
                  <a:pt x="417183" y="437974"/>
                  <a:pt x="417183" y="385944"/>
                </a:cubicBezTo>
                <a:cubicBezTo>
                  <a:pt x="417183" y="333915"/>
                  <a:pt x="459514" y="291647"/>
                  <a:pt x="511621" y="291647"/>
                </a:cubicBezTo>
                <a:close/>
                <a:moveTo>
                  <a:pt x="368279" y="200476"/>
                </a:moveTo>
                <a:cubicBezTo>
                  <a:pt x="416085" y="200476"/>
                  <a:pt x="460274" y="222135"/>
                  <a:pt x="489505" y="259991"/>
                </a:cubicBezTo>
                <a:cubicBezTo>
                  <a:pt x="492829" y="264284"/>
                  <a:pt x="492047" y="270333"/>
                  <a:pt x="487746" y="273650"/>
                </a:cubicBezTo>
                <a:cubicBezTo>
                  <a:pt x="485986" y="275016"/>
                  <a:pt x="483835" y="275699"/>
                  <a:pt x="481782" y="275699"/>
                </a:cubicBezTo>
                <a:cubicBezTo>
                  <a:pt x="478849" y="275699"/>
                  <a:pt x="475916" y="274430"/>
                  <a:pt x="474059" y="271894"/>
                </a:cubicBezTo>
                <a:cubicBezTo>
                  <a:pt x="448542" y="238917"/>
                  <a:pt x="409926" y="219989"/>
                  <a:pt x="368279" y="219989"/>
                </a:cubicBezTo>
                <a:cubicBezTo>
                  <a:pt x="341492" y="219989"/>
                  <a:pt x="315683" y="227892"/>
                  <a:pt x="293588" y="242819"/>
                </a:cubicBezTo>
                <a:cubicBezTo>
                  <a:pt x="289091" y="245844"/>
                  <a:pt x="283030" y="244673"/>
                  <a:pt x="279999" y="240185"/>
                </a:cubicBezTo>
                <a:cubicBezTo>
                  <a:pt x="276969" y="235697"/>
                  <a:pt x="278142" y="229648"/>
                  <a:pt x="282639" y="226623"/>
                </a:cubicBezTo>
                <a:cubicBezTo>
                  <a:pt x="307960" y="209549"/>
                  <a:pt x="337582" y="200476"/>
                  <a:pt x="368279" y="200476"/>
                </a:cubicBezTo>
                <a:close/>
                <a:moveTo>
                  <a:pt x="153211" y="200476"/>
                </a:moveTo>
                <a:cubicBezTo>
                  <a:pt x="237688" y="200476"/>
                  <a:pt x="306325" y="269099"/>
                  <a:pt x="306325" y="353439"/>
                </a:cubicBezTo>
                <a:cubicBezTo>
                  <a:pt x="306325" y="358808"/>
                  <a:pt x="302023" y="363200"/>
                  <a:pt x="296547" y="363200"/>
                </a:cubicBezTo>
                <a:cubicBezTo>
                  <a:pt x="291170" y="363200"/>
                  <a:pt x="286770" y="358808"/>
                  <a:pt x="286770" y="353439"/>
                </a:cubicBezTo>
                <a:cubicBezTo>
                  <a:pt x="286770" y="279837"/>
                  <a:pt x="226835" y="219999"/>
                  <a:pt x="153211" y="219999"/>
                </a:cubicBezTo>
                <a:cubicBezTo>
                  <a:pt x="79490" y="219999"/>
                  <a:pt x="19554" y="279837"/>
                  <a:pt x="19554" y="353439"/>
                </a:cubicBezTo>
                <a:cubicBezTo>
                  <a:pt x="19554" y="358808"/>
                  <a:pt x="15155" y="363200"/>
                  <a:pt x="9777" y="363200"/>
                </a:cubicBezTo>
                <a:cubicBezTo>
                  <a:pt x="4400" y="363200"/>
                  <a:pt x="0" y="358808"/>
                  <a:pt x="0" y="353439"/>
                </a:cubicBezTo>
                <a:cubicBezTo>
                  <a:pt x="0" y="269099"/>
                  <a:pt x="68735" y="200476"/>
                  <a:pt x="153211" y="200476"/>
                </a:cubicBezTo>
                <a:close/>
                <a:moveTo>
                  <a:pt x="368295" y="19531"/>
                </a:moveTo>
                <a:cubicBezTo>
                  <a:pt x="334085" y="19531"/>
                  <a:pt x="306326" y="47266"/>
                  <a:pt x="306326" y="81348"/>
                </a:cubicBezTo>
                <a:cubicBezTo>
                  <a:pt x="306326" y="115528"/>
                  <a:pt x="334085" y="143262"/>
                  <a:pt x="368295" y="143262"/>
                </a:cubicBezTo>
                <a:cubicBezTo>
                  <a:pt x="402407" y="143262"/>
                  <a:pt x="430165" y="115528"/>
                  <a:pt x="430165" y="81348"/>
                </a:cubicBezTo>
                <a:cubicBezTo>
                  <a:pt x="430165" y="47266"/>
                  <a:pt x="402407" y="19531"/>
                  <a:pt x="368295" y="19531"/>
                </a:cubicBezTo>
                <a:close/>
                <a:moveTo>
                  <a:pt x="153211" y="19531"/>
                </a:moveTo>
                <a:cubicBezTo>
                  <a:pt x="119001" y="19531"/>
                  <a:pt x="91242" y="47266"/>
                  <a:pt x="91242" y="81348"/>
                </a:cubicBezTo>
                <a:cubicBezTo>
                  <a:pt x="91242" y="115528"/>
                  <a:pt x="119001" y="143262"/>
                  <a:pt x="153211" y="143262"/>
                </a:cubicBezTo>
                <a:cubicBezTo>
                  <a:pt x="187323" y="143262"/>
                  <a:pt x="215081" y="115528"/>
                  <a:pt x="215081" y="81348"/>
                </a:cubicBezTo>
                <a:cubicBezTo>
                  <a:pt x="215081" y="47266"/>
                  <a:pt x="187323" y="19531"/>
                  <a:pt x="153211" y="19531"/>
                </a:cubicBezTo>
                <a:close/>
                <a:moveTo>
                  <a:pt x="368295" y="0"/>
                </a:moveTo>
                <a:cubicBezTo>
                  <a:pt x="413158" y="0"/>
                  <a:pt x="449714" y="36523"/>
                  <a:pt x="449714" y="81348"/>
                </a:cubicBezTo>
                <a:cubicBezTo>
                  <a:pt x="449714" y="126270"/>
                  <a:pt x="413158" y="162794"/>
                  <a:pt x="368295" y="162794"/>
                </a:cubicBezTo>
                <a:cubicBezTo>
                  <a:pt x="323333" y="162794"/>
                  <a:pt x="286778" y="126270"/>
                  <a:pt x="286778" y="81348"/>
                </a:cubicBezTo>
                <a:cubicBezTo>
                  <a:pt x="286778" y="36523"/>
                  <a:pt x="323333" y="0"/>
                  <a:pt x="368295" y="0"/>
                </a:cubicBezTo>
                <a:close/>
                <a:moveTo>
                  <a:pt x="153211" y="0"/>
                </a:moveTo>
                <a:cubicBezTo>
                  <a:pt x="198074" y="0"/>
                  <a:pt x="234630" y="36523"/>
                  <a:pt x="234630" y="81348"/>
                </a:cubicBezTo>
                <a:cubicBezTo>
                  <a:pt x="234630" y="126270"/>
                  <a:pt x="198074" y="162794"/>
                  <a:pt x="153211" y="162794"/>
                </a:cubicBezTo>
                <a:cubicBezTo>
                  <a:pt x="108249" y="162794"/>
                  <a:pt x="71694" y="126270"/>
                  <a:pt x="71694" y="81348"/>
                </a:cubicBezTo>
                <a:cubicBezTo>
                  <a:pt x="71694" y="36523"/>
                  <a:pt x="108249" y="0"/>
                  <a:pt x="1532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ṣḻiḑê">
            <a:extLst>
              <a:ext uri="{FF2B5EF4-FFF2-40B4-BE49-F238E27FC236}">
                <a16:creationId xmlns:a16="http://schemas.microsoft.com/office/drawing/2014/main" id="{0E6D1531-6EC4-42A0-83DE-16529E3BEB97}"/>
              </a:ext>
            </a:extLst>
          </p:cNvPr>
          <p:cNvSpPr>
            <a:spLocks/>
          </p:cNvSpPr>
          <p:nvPr/>
        </p:nvSpPr>
        <p:spPr bwMode="auto">
          <a:xfrm>
            <a:off x="5222379" y="4737555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37" name="íṣļiḓè">
            <a:extLst>
              <a:ext uri="{FF2B5EF4-FFF2-40B4-BE49-F238E27FC236}">
                <a16:creationId xmlns:a16="http://schemas.microsoft.com/office/drawing/2014/main" id="{2B4A9F87-8C9C-474F-AEE8-1FF9CF74A667}"/>
              </a:ext>
            </a:extLst>
          </p:cNvPr>
          <p:cNvSpPr txBox="1">
            <a:spLocks/>
          </p:cNvSpPr>
          <p:nvPr/>
        </p:nvSpPr>
        <p:spPr bwMode="auto">
          <a:xfrm>
            <a:off x="5222379" y="4324675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38" name="iSľíḓê">
            <a:extLst>
              <a:ext uri="{FF2B5EF4-FFF2-40B4-BE49-F238E27FC236}">
                <a16:creationId xmlns:a16="http://schemas.microsoft.com/office/drawing/2014/main" id="{B7510320-FCB3-47A7-8935-4CAEE009F337}"/>
              </a:ext>
            </a:extLst>
          </p:cNvPr>
          <p:cNvSpPr>
            <a:spLocks/>
          </p:cNvSpPr>
          <p:nvPr/>
        </p:nvSpPr>
        <p:spPr bwMode="auto">
          <a:xfrm>
            <a:off x="4583832" y="4417727"/>
            <a:ext cx="461080" cy="460474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B3A5C97E-1B3B-4ABD-B3C3-EADB485DAACE}"/>
              </a:ext>
            </a:extLst>
          </p:cNvPr>
          <p:cNvCxnSpPr/>
          <p:nvPr/>
        </p:nvCxnSpPr>
        <p:spPr>
          <a:xfrm>
            <a:off x="3576110" y="4651717"/>
            <a:ext cx="864096" cy="0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íŝlïdè">
            <a:extLst>
              <a:ext uri="{FF2B5EF4-FFF2-40B4-BE49-F238E27FC236}">
                <a16:creationId xmlns:a16="http://schemas.microsoft.com/office/drawing/2014/main" id="{49D4FB7E-1133-40CE-B1E8-A08F02494E3B}"/>
              </a:ext>
            </a:extLst>
          </p:cNvPr>
          <p:cNvSpPr txBox="1"/>
          <p:nvPr/>
        </p:nvSpPr>
        <p:spPr>
          <a:xfrm>
            <a:off x="3519606" y="4194129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zh-CN" altLang="en-US" sz="1400" b="1"/>
              <a:t>关键词</a:t>
            </a:r>
            <a:endParaRPr lang="zh-CN" altLang="en-US" sz="1400" b="1" dirty="0"/>
          </a:p>
        </p:txBody>
      </p:sp>
      <p:sp>
        <p:nvSpPr>
          <p:cNvPr id="31" name="íš1ïḓê">
            <a:extLst>
              <a:ext uri="{FF2B5EF4-FFF2-40B4-BE49-F238E27FC236}">
                <a16:creationId xmlns:a16="http://schemas.microsoft.com/office/drawing/2014/main" id="{AC6E90CC-FCB1-49FD-BBFC-91BD8A6E93F0}"/>
              </a:ext>
            </a:extLst>
          </p:cNvPr>
          <p:cNvSpPr>
            <a:spLocks/>
          </p:cNvSpPr>
          <p:nvPr/>
        </p:nvSpPr>
        <p:spPr bwMode="auto">
          <a:xfrm>
            <a:off x="8894787" y="4737555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32" name="iṥlíďê">
            <a:extLst>
              <a:ext uri="{FF2B5EF4-FFF2-40B4-BE49-F238E27FC236}">
                <a16:creationId xmlns:a16="http://schemas.microsoft.com/office/drawing/2014/main" id="{33CBA694-4A0E-42CD-9285-691FC3FD9F34}"/>
              </a:ext>
            </a:extLst>
          </p:cNvPr>
          <p:cNvSpPr txBox="1">
            <a:spLocks/>
          </p:cNvSpPr>
          <p:nvPr/>
        </p:nvSpPr>
        <p:spPr bwMode="auto">
          <a:xfrm>
            <a:off x="8894787" y="4324675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33" name="îşḷíďé">
            <a:extLst>
              <a:ext uri="{FF2B5EF4-FFF2-40B4-BE49-F238E27FC236}">
                <a16:creationId xmlns:a16="http://schemas.microsoft.com/office/drawing/2014/main" id="{EAFC9EFC-8F98-4EF0-8142-E9AFED937547}"/>
              </a:ext>
            </a:extLst>
          </p:cNvPr>
          <p:cNvSpPr>
            <a:spLocks/>
          </p:cNvSpPr>
          <p:nvPr/>
        </p:nvSpPr>
        <p:spPr bwMode="auto">
          <a:xfrm>
            <a:off x="8256240" y="4417566"/>
            <a:ext cx="461080" cy="460795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A7B3480C-17CC-47EA-9798-4FBB68555939}"/>
              </a:ext>
            </a:extLst>
          </p:cNvPr>
          <p:cNvCxnSpPr/>
          <p:nvPr/>
        </p:nvCxnSpPr>
        <p:spPr>
          <a:xfrm>
            <a:off x="7214677" y="4651717"/>
            <a:ext cx="864096" cy="0"/>
          </a:xfrm>
          <a:prstGeom prst="straightConnector1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ïš1iḋe">
            <a:extLst>
              <a:ext uri="{FF2B5EF4-FFF2-40B4-BE49-F238E27FC236}">
                <a16:creationId xmlns:a16="http://schemas.microsoft.com/office/drawing/2014/main" id="{B32F8D8E-D877-4F02-9030-2FAC6D243D47}"/>
              </a:ext>
            </a:extLst>
          </p:cNvPr>
          <p:cNvSpPr txBox="1"/>
          <p:nvPr/>
        </p:nvSpPr>
        <p:spPr>
          <a:xfrm>
            <a:off x="7158173" y="4194129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zh-CN" altLang="en-US" sz="1400" b="1"/>
              <a:t>关键词</a:t>
            </a:r>
            <a:endParaRPr lang="zh-CN" altLang="en-US" sz="1400" b="1" dirty="0"/>
          </a:p>
        </p:txBody>
      </p:sp>
      <p:sp>
        <p:nvSpPr>
          <p:cNvPr id="25" name="ïṥľíde">
            <a:extLst>
              <a:ext uri="{FF2B5EF4-FFF2-40B4-BE49-F238E27FC236}">
                <a16:creationId xmlns:a16="http://schemas.microsoft.com/office/drawing/2014/main" id="{7A06AD99-4ECB-4A84-B18C-5E664C335BEC}"/>
              </a:ext>
            </a:extLst>
          </p:cNvPr>
          <p:cNvSpPr/>
          <p:nvPr/>
        </p:nvSpPr>
        <p:spPr>
          <a:xfrm>
            <a:off x="1747153" y="5717431"/>
            <a:ext cx="1075152" cy="98253"/>
          </a:xfrm>
          <a:prstGeom prst="roundRect">
            <a:avLst>
              <a:gd name="adj" fmla="val 50000"/>
            </a:avLst>
          </a:prstGeom>
          <a:solidFill>
            <a:schemeClr val="dk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i$ļíḓê">
            <a:extLst>
              <a:ext uri="{FF2B5EF4-FFF2-40B4-BE49-F238E27FC236}">
                <a16:creationId xmlns:a16="http://schemas.microsoft.com/office/drawing/2014/main" id="{A579638E-8DF0-4F98-83D7-E13EFB938C60}"/>
              </a:ext>
            </a:extLst>
          </p:cNvPr>
          <p:cNvSpPr/>
          <p:nvPr/>
        </p:nvSpPr>
        <p:spPr>
          <a:xfrm>
            <a:off x="1769588" y="5736054"/>
            <a:ext cx="1030282" cy="6100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îṥḻïďe">
            <a:extLst>
              <a:ext uri="{FF2B5EF4-FFF2-40B4-BE49-F238E27FC236}">
                <a16:creationId xmlns:a16="http://schemas.microsoft.com/office/drawing/2014/main" id="{E6370211-0D1C-4CF5-A5F5-670D1CBE440E}"/>
              </a:ext>
            </a:extLst>
          </p:cNvPr>
          <p:cNvSpPr/>
          <p:nvPr/>
        </p:nvSpPr>
        <p:spPr>
          <a:xfrm>
            <a:off x="1769588" y="5736054"/>
            <a:ext cx="339993" cy="610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iŝ1îḓê">
            <a:extLst>
              <a:ext uri="{FF2B5EF4-FFF2-40B4-BE49-F238E27FC236}">
                <a16:creationId xmlns:a16="http://schemas.microsoft.com/office/drawing/2014/main" id="{58BE467B-DCDF-41E2-8A37-F240C1233F98}"/>
              </a:ext>
            </a:extLst>
          </p:cNvPr>
          <p:cNvSpPr txBox="1"/>
          <p:nvPr/>
        </p:nvSpPr>
        <p:spPr>
          <a:xfrm>
            <a:off x="2072539" y="5428988"/>
            <a:ext cx="335349" cy="251512"/>
          </a:xfrm>
          <a:prstGeom prst="rect">
            <a:avLst/>
          </a:prstGeom>
          <a:noFill/>
        </p:spPr>
        <p:txBody>
          <a:bodyPr wrap="square" anchor="ctr" anchorCtr="1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2400">
                <a:solidFill>
                  <a:schemeClr val="dk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33%</a:t>
            </a:r>
            <a:endParaRPr lang="en-US" altLang="zh-CN" sz="2400" dirty="0">
              <a:solidFill>
                <a:schemeClr val="dk1">
                  <a:lumMod val="50000"/>
                  <a:lumOff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işḷîde">
            <a:extLst>
              <a:ext uri="{FF2B5EF4-FFF2-40B4-BE49-F238E27FC236}">
                <a16:creationId xmlns:a16="http://schemas.microsoft.com/office/drawing/2014/main" id="{7916B86E-B0F0-453F-9802-D863DBF579EF}"/>
              </a:ext>
            </a:extLst>
          </p:cNvPr>
          <p:cNvSpPr/>
          <p:nvPr/>
        </p:nvSpPr>
        <p:spPr>
          <a:xfrm>
            <a:off x="5469155" y="5717431"/>
            <a:ext cx="1075152" cy="98253"/>
          </a:xfrm>
          <a:prstGeom prst="roundRect">
            <a:avLst>
              <a:gd name="adj" fmla="val 50000"/>
            </a:avLst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íśļïďe">
            <a:extLst>
              <a:ext uri="{FF2B5EF4-FFF2-40B4-BE49-F238E27FC236}">
                <a16:creationId xmlns:a16="http://schemas.microsoft.com/office/drawing/2014/main" id="{AE54F025-315E-47BE-A8D2-EFFE34471C49}"/>
              </a:ext>
            </a:extLst>
          </p:cNvPr>
          <p:cNvSpPr/>
          <p:nvPr/>
        </p:nvSpPr>
        <p:spPr>
          <a:xfrm>
            <a:off x="5491590" y="5736054"/>
            <a:ext cx="1030282" cy="6100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íṧļiḋé">
            <a:extLst>
              <a:ext uri="{FF2B5EF4-FFF2-40B4-BE49-F238E27FC236}">
                <a16:creationId xmlns:a16="http://schemas.microsoft.com/office/drawing/2014/main" id="{5E01F9F5-F6A8-4B51-9B8D-5E9F0434FF0F}"/>
              </a:ext>
            </a:extLst>
          </p:cNvPr>
          <p:cNvSpPr/>
          <p:nvPr/>
        </p:nvSpPr>
        <p:spPr>
          <a:xfrm>
            <a:off x="5491590" y="5736054"/>
            <a:ext cx="679986" cy="610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ísliḑè">
            <a:extLst>
              <a:ext uri="{FF2B5EF4-FFF2-40B4-BE49-F238E27FC236}">
                <a16:creationId xmlns:a16="http://schemas.microsoft.com/office/drawing/2014/main" id="{3F7FEF0C-8C23-492E-9009-04668BCA6E44}"/>
              </a:ext>
            </a:extLst>
          </p:cNvPr>
          <p:cNvSpPr txBox="1"/>
          <p:nvPr/>
        </p:nvSpPr>
        <p:spPr>
          <a:xfrm>
            <a:off x="5794541" y="5428988"/>
            <a:ext cx="335349" cy="251512"/>
          </a:xfrm>
          <a:prstGeom prst="rect">
            <a:avLst/>
          </a:prstGeom>
          <a:noFill/>
        </p:spPr>
        <p:txBody>
          <a:bodyPr wrap="square" anchor="ctr" anchorCtr="1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240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66%</a:t>
            </a:r>
          </a:p>
        </p:txBody>
      </p:sp>
      <p:sp>
        <p:nvSpPr>
          <p:cNvPr id="17" name="îşḻïďé">
            <a:extLst>
              <a:ext uri="{FF2B5EF4-FFF2-40B4-BE49-F238E27FC236}">
                <a16:creationId xmlns:a16="http://schemas.microsoft.com/office/drawing/2014/main" id="{EA16AAEC-EAE0-445C-9B3F-112BBD993736}"/>
              </a:ext>
            </a:extLst>
          </p:cNvPr>
          <p:cNvSpPr/>
          <p:nvPr/>
        </p:nvSpPr>
        <p:spPr>
          <a:xfrm>
            <a:off x="9024136" y="5717431"/>
            <a:ext cx="1075152" cy="98253"/>
          </a:xfrm>
          <a:prstGeom prst="roundRect">
            <a:avLst>
              <a:gd name="adj" fmla="val 50000"/>
            </a:avLst>
          </a:prstGeom>
          <a:solidFill>
            <a:schemeClr val="dk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iṡḷîḋe">
            <a:extLst>
              <a:ext uri="{FF2B5EF4-FFF2-40B4-BE49-F238E27FC236}">
                <a16:creationId xmlns:a16="http://schemas.microsoft.com/office/drawing/2014/main" id="{4D96070C-9C79-4A56-A132-68E8EF903C95}"/>
              </a:ext>
            </a:extLst>
          </p:cNvPr>
          <p:cNvSpPr/>
          <p:nvPr/>
        </p:nvSpPr>
        <p:spPr>
          <a:xfrm>
            <a:off x="9046571" y="5736054"/>
            <a:ext cx="1030282" cy="6100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íṩlídè">
            <a:extLst>
              <a:ext uri="{FF2B5EF4-FFF2-40B4-BE49-F238E27FC236}">
                <a16:creationId xmlns:a16="http://schemas.microsoft.com/office/drawing/2014/main" id="{F8C6DD38-9BC2-46D0-8731-8622A5A1563A}"/>
              </a:ext>
            </a:extLst>
          </p:cNvPr>
          <p:cNvSpPr/>
          <p:nvPr/>
        </p:nvSpPr>
        <p:spPr>
          <a:xfrm>
            <a:off x="9046571" y="5736054"/>
            <a:ext cx="618169" cy="610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iŝļîḑe">
            <a:extLst>
              <a:ext uri="{FF2B5EF4-FFF2-40B4-BE49-F238E27FC236}">
                <a16:creationId xmlns:a16="http://schemas.microsoft.com/office/drawing/2014/main" id="{D59D996A-2145-4269-93BE-D99670124708}"/>
              </a:ext>
            </a:extLst>
          </p:cNvPr>
          <p:cNvSpPr txBox="1"/>
          <p:nvPr/>
        </p:nvSpPr>
        <p:spPr>
          <a:xfrm>
            <a:off x="9349522" y="5428988"/>
            <a:ext cx="335349" cy="251512"/>
          </a:xfrm>
          <a:prstGeom prst="rect">
            <a:avLst/>
          </a:prstGeom>
          <a:noFill/>
        </p:spPr>
        <p:txBody>
          <a:bodyPr wrap="square" anchor="ctr" anchorCtr="1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2400">
                <a:solidFill>
                  <a:schemeClr val="dk1">
                    <a:lumMod val="50000"/>
                    <a:lumOff val="50000"/>
                  </a:schemeClr>
                </a:solidFill>
                <a:latin typeface="Impact" panose="020B0806030902050204" pitchFamily="34" charset="0"/>
              </a:rPr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336614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ea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ea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ea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193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8C489B-4B74-4A65-9210-6B9237A69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A4394FA-21F8-4D37-BFA6-1165030F8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F3FD0F-9EF1-48A7-ABBB-8FC7A122F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îsľîďè">
            <a:extLst>
              <a:ext uri="{FF2B5EF4-FFF2-40B4-BE49-F238E27FC236}">
                <a16:creationId xmlns:a16="http://schemas.microsoft.com/office/drawing/2014/main" id="{6EE5D701-56CB-43A7-ADB6-1DE894788310}"/>
              </a:ext>
            </a:extLst>
          </p:cNvPr>
          <p:cNvSpPr/>
          <p:nvPr/>
        </p:nvSpPr>
        <p:spPr>
          <a:xfrm>
            <a:off x="1689084" y="1331256"/>
            <a:ext cx="2360304" cy="94412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îŝļïḑe">
            <a:extLst>
              <a:ext uri="{FF2B5EF4-FFF2-40B4-BE49-F238E27FC236}">
                <a16:creationId xmlns:a16="http://schemas.microsoft.com/office/drawing/2014/main" id="{8B40862F-6F0F-487C-B3B7-A6A1AB80A67B}"/>
              </a:ext>
            </a:extLst>
          </p:cNvPr>
          <p:cNvSpPr/>
          <p:nvPr/>
        </p:nvSpPr>
        <p:spPr>
          <a:xfrm>
            <a:off x="1689084" y="2407554"/>
            <a:ext cx="2360304" cy="94412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ïs1iďe">
            <a:extLst>
              <a:ext uri="{FF2B5EF4-FFF2-40B4-BE49-F238E27FC236}">
                <a16:creationId xmlns:a16="http://schemas.microsoft.com/office/drawing/2014/main" id="{668EE5B3-C70F-4FA0-AA00-49BCCDA88088}"/>
              </a:ext>
            </a:extLst>
          </p:cNvPr>
          <p:cNvSpPr/>
          <p:nvPr/>
        </p:nvSpPr>
        <p:spPr>
          <a:xfrm>
            <a:off x="1689084" y="3483854"/>
            <a:ext cx="2360304" cy="94412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ïṩľiḓe">
            <a:extLst>
              <a:ext uri="{FF2B5EF4-FFF2-40B4-BE49-F238E27FC236}">
                <a16:creationId xmlns:a16="http://schemas.microsoft.com/office/drawing/2014/main" id="{302D4518-0030-4A3C-84EA-9B090D21201A}"/>
              </a:ext>
            </a:extLst>
          </p:cNvPr>
          <p:cNvSpPr/>
          <p:nvPr/>
        </p:nvSpPr>
        <p:spPr>
          <a:xfrm>
            <a:off x="1689084" y="4582624"/>
            <a:ext cx="2360304" cy="944121"/>
          </a:xfrm>
          <a:custGeom>
            <a:avLst/>
            <a:gdLst>
              <a:gd name="connsiteX0" fmla="*/ 0 w 1770228"/>
              <a:gd name="connsiteY0" fmla="*/ 0 h 708091"/>
              <a:gd name="connsiteX1" fmla="*/ 1416183 w 1770228"/>
              <a:gd name="connsiteY1" fmla="*/ 0 h 708091"/>
              <a:gd name="connsiteX2" fmla="*/ 1770228 w 1770228"/>
              <a:gd name="connsiteY2" fmla="*/ 354046 h 708091"/>
              <a:gd name="connsiteX3" fmla="*/ 1416183 w 1770228"/>
              <a:gd name="connsiteY3" fmla="*/ 708091 h 708091"/>
              <a:gd name="connsiteX4" fmla="*/ 0 w 1770228"/>
              <a:gd name="connsiteY4" fmla="*/ 708091 h 708091"/>
              <a:gd name="connsiteX5" fmla="*/ 354046 w 1770228"/>
              <a:gd name="connsiteY5" fmla="*/ 354046 h 708091"/>
              <a:gd name="connsiteX6" fmla="*/ 0 w 1770228"/>
              <a:gd name="connsiteY6" fmla="*/ 0 h 70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0228" h="708091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îṩliḍè">
            <a:extLst>
              <a:ext uri="{FF2B5EF4-FFF2-40B4-BE49-F238E27FC236}">
                <a16:creationId xmlns:a16="http://schemas.microsoft.com/office/drawing/2014/main" id="{67788E44-9A2F-476C-81DB-4D324F6F2F4D}"/>
              </a:ext>
            </a:extLst>
          </p:cNvPr>
          <p:cNvSpPr txBox="1">
            <a:spLocks/>
          </p:cNvSpPr>
          <p:nvPr/>
        </p:nvSpPr>
        <p:spPr>
          <a:xfrm>
            <a:off x="6405032" y="1597084"/>
            <a:ext cx="4097884" cy="477631"/>
          </a:xfrm>
          <a:prstGeom prst="rect">
            <a:avLst/>
          </a:prstGeom>
        </p:spPr>
        <p:txBody>
          <a:bodyPr wrap="square" lIns="144000" tIns="0" rIns="0" bIns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如需更改请在（设置形状格式）菜单下（文本选项）中调整</a:t>
            </a:r>
          </a:p>
        </p:txBody>
      </p:sp>
      <p:sp>
        <p:nvSpPr>
          <p:cNvPr id="11" name="ïšliḋè">
            <a:extLst>
              <a:ext uri="{FF2B5EF4-FFF2-40B4-BE49-F238E27FC236}">
                <a16:creationId xmlns:a16="http://schemas.microsoft.com/office/drawing/2014/main" id="{8300FBEF-F6FF-4AC3-9A60-5C92391B0DEA}"/>
              </a:ext>
            </a:extLst>
          </p:cNvPr>
          <p:cNvSpPr txBox="1">
            <a:spLocks/>
          </p:cNvSpPr>
          <p:nvPr/>
        </p:nvSpPr>
        <p:spPr>
          <a:xfrm>
            <a:off x="6405031" y="2710999"/>
            <a:ext cx="4097883" cy="477631"/>
          </a:xfrm>
          <a:prstGeom prst="rect">
            <a:avLst/>
          </a:prstGeom>
        </p:spPr>
        <p:txBody>
          <a:bodyPr wrap="square" lIns="144000" tIns="0" rIns="0" bIns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如需更改请在（设置形状格式）菜单下（文本选项）中调整</a:t>
            </a:r>
          </a:p>
        </p:txBody>
      </p:sp>
      <p:sp>
        <p:nvSpPr>
          <p:cNvPr id="12" name="ïš1îdè">
            <a:extLst>
              <a:ext uri="{FF2B5EF4-FFF2-40B4-BE49-F238E27FC236}">
                <a16:creationId xmlns:a16="http://schemas.microsoft.com/office/drawing/2014/main" id="{D5C67E26-FD45-4D2C-9220-F029B3F199A9}"/>
              </a:ext>
            </a:extLst>
          </p:cNvPr>
          <p:cNvSpPr txBox="1">
            <a:spLocks/>
          </p:cNvSpPr>
          <p:nvPr/>
        </p:nvSpPr>
        <p:spPr>
          <a:xfrm>
            <a:off x="6405031" y="3733927"/>
            <a:ext cx="4097883" cy="477631"/>
          </a:xfrm>
          <a:prstGeom prst="rect">
            <a:avLst/>
          </a:prstGeom>
        </p:spPr>
        <p:txBody>
          <a:bodyPr wrap="square" lIns="144000" tIns="0" rIns="0" bIns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如需更改请在（设置形状格式）菜单下（文本选项）中调整</a:t>
            </a:r>
          </a:p>
        </p:txBody>
      </p:sp>
      <p:sp>
        <p:nvSpPr>
          <p:cNvPr id="13" name="ïŝľídé">
            <a:extLst>
              <a:ext uri="{FF2B5EF4-FFF2-40B4-BE49-F238E27FC236}">
                <a16:creationId xmlns:a16="http://schemas.microsoft.com/office/drawing/2014/main" id="{2F435002-57A6-416A-9FBE-3307943B937F}"/>
              </a:ext>
            </a:extLst>
          </p:cNvPr>
          <p:cNvSpPr txBox="1">
            <a:spLocks/>
          </p:cNvSpPr>
          <p:nvPr/>
        </p:nvSpPr>
        <p:spPr>
          <a:xfrm>
            <a:off x="6405031" y="4835460"/>
            <a:ext cx="4097883" cy="477631"/>
          </a:xfrm>
          <a:prstGeom prst="rect">
            <a:avLst/>
          </a:prstGeom>
        </p:spPr>
        <p:txBody>
          <a:bodyPr wrap="square" lIns="144000" tIns="0" rIns="0" bIns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此部分内容作为文字排版占位显示（建议使用主题字体）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如需更改请在（设置形状格式）菜单下（文本选项）中调整</a:t>
            </a:r>
          </a:p>
        </p:txBody>
      </p:sp>
      <p:sp>
        <p:nvSpPr>
          <p:cNvPr id="14" name="iŝliḓe">
            <a:extLst>
              <a:ext uri="{FF2B5EF4-FFF2-40B4-BE49-F238E27FC236}">
                <a16:creationId xmlns:a16="http://schemas.microsoft.com/office/drawing/2014/main" id="{214EC56F-42C8-4BD1-BB99-BC09AE5D91DB}"/>
              </a:ext>
            </a:extLst>
          </p:cNvPr>
          <p:cNvSpPr>
            <a:spLocks/>
          </p:cNvSpPr>
          <p:nvPr/>
        </p:nvSpPr>
        <p:spPr bwMode="auto">
          <a:xfrm>
            <a:off x="5990407" y="1642321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îṣlídé">
            <a:extLst>
              <a:ext uri="{FF2B5EF4-FFF2-40B4-BE49-F238E27FC236}">
                <a16:creationId xmlns:a16="http://schemas.microsoft.com/office/drawing/2014/main" id="{14517F76-258B-460A-BCB8-033FA27B947D}"/>
              </a:ext>
            </a:extLst>
          </p:cNvPr>
          <p:cNvSpPr>
            <a:spLocks/>
          </p:cNvSpPr>
          <p:nvPr/>
        </p:nvSpPr>
        <p:spPr bwMode="auto">
          <a:xfrm>
            <a:off x="5990407" y="274163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ïṥlíḋé">
            <a:extLst>
              <a:ext uri="{FF2B5EF4-FFF2-40B4-BE49-F238E27FC236}">
                <a16:creationId xmlns:a16="http://schemas.microsoft.com/office/drawing/2014/main" id="{BA167F16-44BE-483C-851B-3B2F83A31BEF}"/>
              </a:ext>
            </a:extLst>
          </p:cNvPr>
          <p:cNvSpPr>
            <a:spLocks/>
          </p:cNvSpPr>
          <p:nvPr/>
        </p:nvSpPr>
        <p:spPr bwMode="auto">
          <a:xfrm>
            <a:off x="5990407" y="3764141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ïŝḻîḋê">
            <a:extLst>
              <a:ext uri="{FF2B5EF4-FFF2-40B4-BE49-F238E27FC236}">
                <a16:creationId xmlns:a16="http://schemas.microsoft.com/office/drawing/2014/main" id="{166A4CD2-A707-43B0-B50A-B0980C538A2A}"/>
              </a:ext>
            </a:extLst>
          </p:cNvPr>
          <p:cNvSpPr>
            <a:spLocks/>
          </p:cNvSpPr>
          <p:nvPr/>
        </p:nvSpPr>
        <p:spPr bwMode="auto">
          <a:xfrm>
            <a:off x="5990407" y="486345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$lide">
            <a:extLst>
              <a:ext uri="{FF2B5EF4-FFF2-40B4-BE49-F238E27FC236}">
                <a16:creationId xmlns:a16="http://schemas.microsoft.com/office/drawing/2014/main" id="{98A102C6-075F-4AA4-B2EF-386701347253}"/>
              </a:ext>
            </a:extLst>
          </p:cNvPr>
          <p:cNvSpPr>
            <a:spLocks/>
          </p:cNvSpPr>
          <p:nvPr/>
        </p:nvSpPr>
        <p:spPr bwMode="auto">
          <a:xfrm>
            <a:off x="2514955" y="1526736"/>
            <a:ext cx="708563" cy="457915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ï$lïďé">
            <a:extLst>
              <a:ext uri="{FF2B5EF4-FFF2-40B4-BE49-F238E27FC236}">
                <a16:creationId xmlns:a16="http://schemas.microsoft.com/office/drawing/2014/main" id="{04F48406-14B1-4193-A732-6A14FCB5BD87}"/>
              </a:ext>
            </a:extLst>
          </p:cNvPr>
          <p:cNvSpPr>
            <a:spLocks/>
          </p:cNvSpPr>
          <p:nvPr/>
        </p:nvSpPr>
        <p:spPr bwMode="auto">
          <a:xfrm>
            <a:off x="2546358" y="2559535"/>
            <a:ext cx="645757" cy="64575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iṣ1iḍé">
            <a:extLst>
              <a:ext uri="{FF2B5EF4-FFF2-40B4-BE49-F238E27FC236}">
                <a16:creationId xmlns:a16="http://schemas.microsoft.com/office/drawing/2014/main" id="{74A074B7-C258-45CA-BC7B-AC6715FEC0EA}"/>
              </a:ext>
            </a:extLst>
          </p:cNvPr>
          <p:cNvSpPr>
            <a:spLocks/>
          </p:cNvSpPr>
          <p:nvPr/>
        </p:nvSpPr>
        <p:spPr bwMode="auto">
          <a:xfrm>
            <a:off x="2560058" y="3683321"/>
            <a:ext cx="618359" cy="618359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iṩḷîḑé">
            <a:extLst>
              <a:ext uri="{FF2B5EF4-FFF2-40B4-BE49-F238E27FC236}">
                <a16:creationId xmlns:a16="http://schemas.microsoft.com/office/drawing/2014/main" id="{5CDEF709-870E-4C49-B6D4-DCF49E922730}"/>
              </a:ext>
            </a:extLst>
          </p:cNvPr>
          <p:cNvSpPr>
            <a:spLocks/>
          </p:cNvSpPr>
          <p:nvPr/>
        </p:nvSpPr>
        <p:spPr bwMode="auto">
          <a:xfrm>
            <a:off x="2567437" y="4758652"/>
            <a:ext cx="603601" cy="557809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iṣľîḍè">
            <a:extLst>
              <a:ext uri="{FF2B5EF4-FFF2-40B4-BE49-F238E27FC236}">
                <a16:creationId xmlns:a16="http://schemas.microsoft.com/office/drawing/2014/main" id="{CC123F1A-472A-4ACF-82BD-24852EAFC6E9}"/>
              </a:ext>
            </a:extLst>
          </p:cNvPr>
          <p:cNvSpPr/>
          <p:nvPr/>
        </p:nvSpPr>
        <p:spPr>
          <a:xfrm>
            <a:off x="3742550" y="1411506"/>
            <a:ext cx="1959053" cy="783621"/>
          </a:xfrm>
          <a:custGeom>
            <a:avLst/>
            <a:gdLst>
              <a:gd name="connsiteX0" fmla="*/ 0 w 1469290"/>
              <a:gd name="connsiteY0" fmla="*/ 0 h 587716"/>
              <a:gd name="connsiteX1" fmla="*/ 1175432 w 1469290"/>
              <a:gd name="connsiteY1" fmla="*/ 0 h 587716"/>
              <a:gd name="connsiteX2" fmla="*/ 1469290 w 1469290"/>
              <a:gd name="connsiteY2" fmla="*/ 293858 h 587716"/>
              <a:gd name="connsiteX3" fmla="*/ 1175432 w 1469290"/>
              <a:gd name="connsiteY3" fmla="*/ 587716 h 587716"/>
              <a:gd name="connsiteX4" fmla="*/ 0 w 1469290"/>
              <a:gd name="connsiteY4" fmla="*/ 587716 h 587716"/>
              <a:gd name="connsiteX5" fmla="*/ 293858 w 1469290"/>
              <a:gd name="connsiteY5" fmla="*/ 293858 h 587716"/>
              <a:gd name="connsiteX6" fmla="*/ 0 w 1469290"/>
              <a:gd name="connsiteY6" fmla="*/ 0 h 5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290" h="587716">
                <a:moveTo>
                  <a:pt x="0" y="0"/>
                </a:moveTo>
                <a:lnTo>
                  <a:pt x="1175432" y="0"/>
                </a:lnTo>
                <a:lnTo>
                  <a:pt x="1469290" y="293858"/>
                </a:lnTo>
                <a:lnTo>
                  <a:pt x="1175432" y="587716"/>
                </a:lnTo>
                <a:lnTo>
                  <a:pt x="0" y="587716"/>
                </a:lnTo>
                <a:lnTo>
                  <a:pt x="293858" y="29385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îṥľídé">
            <a:extLst>
              <a:ext uri="{FF2B5EF4-FFF2-40B4-BE49-F238E27FC236}">
                <a16:creationId xmlns:a16="http://schemas.microsoft.com/office/drawing/2014/main" id="{34221351-65B2-4BF8-908A-A928831022BC}"/>
              </a:ext>
            </a:extLst>
          </p:cNvPr>
          <p:cNvSpPr txBox="1">
            <a:spLocks/>
          </p:cNvSpPr>
          <p:nvPr/>
        </p:nvSpPr>
        <p:spPr>
          <a:xfrm>
            <a:off x="4233729" y="1710987"/>
            <a:ext cx="923330" cy="184666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zh-CN" altLang="en-US" sz="12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4" name="ïṣļiḑê">
            <a:extLst>
              <a:ext uri="{FF2B5EF4-FFF2-40B4-BE49-F238E27FC236}">
                <a16:creationId xmlns:a16="http://schemas.microsoft.com/office/drawing/2014/main" id="{53F169D0-6018-4E0C-A77A-64072C563491}"/>
              </a:ext>
            </a:extLst>
          </p:cNvPr>
          <p:cNvSpPr/>
          <p:nvPr/>
        </p:nvSpPr>
        <p:spPr>
          <a:xfrm>
            <a:off x="3742550" y="2487804"/>
            <a:ext cx="1959053" cy="783621"/>
          </a:xfrm>
          <a:custGeom>
            <a:avLst/>
            <a:gdLst>
              <a:gd name="connsiteX0" fmla="*/ 0 w 1469290"/>
              <a:gd name="connsiteY0" fmla="*/ 0 h 587716"/>
              <a:gd name="connsiteX1" fmla="*/ 1175432 w 1469290"/>
              <a:gd name="connsiteY1" fmla="*/ 0 h 587716"/>
              <a:gd name="connsiteX2" fmla="*/ 1469290 w 1469290"/>
              <a:gd name="connsiteY2" fmla="*/ 293858 h 587716"/>
              <a:gd name="connsiteX3" fmla="*/ 1175432 w 1469290"/>
              <a:gd name="connsiteY3" fmla="*/ 587716 h 587716"/>
              <a:gd name="connsiteX4" fmla="*/ 0 w 1469290"/>
              <a:gd name="connsiteY4" fmla="*/ 587716 h 587716"/>
              <a:gd name="connsiteX5" fmla="*/ 293858 w 1469290"/>
              <a:gd name="connsiteY5" fmla="*/ 293858 h 587716"/>
              <a:gd name="connsiteX6" fmla="*/ 0 w 1469290"/>
              <a:gd name="connsiteY6" fmla="*/ 0 h 5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290" h="587716">
                <a:moveTo>
                  <a:pt x="0" y="0"/>
                </a:moveTo>
                <a:lnTo>
                  <a:pt x="1175432" y="0"/>
                </a:lnTo>
                <a:lnTo>
                  <a:pt x="1469290" y="293858"/>
                </a:lnTo>
                <a:lnTo>
                  <a:pt x="1175432" y="587716"/>
                </a:lnTo>
                <a:lnTo>
                  <a:pt x="0" y="587716"/>
                </a:lnTo>
                <a:lnTo>
                  <a:pt x="293858" y="29385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i$ļîḋé">
            <a:extLst>
              <a:ext uri="{FF2B5EF4-FFF2-40B4-BE49-F238E27FC236}">
                <a16:creationId xmlns:a16="http://schemas.microsoft.com/office/drawing/2014/main" id="{A16A021D-3FE9-4B59-98D9-0E84B90528F5}"/>
              </a:ext>
            </a:extLst>
          </p:cNvPr>
          <p:cNvSpPr txBox="1">
            <a:spLocks/>
          </p:cNvSpPr>
          <p:nvPr/>
        </p:nvSpPr>
        <p:spPr>
          <a:xfrm>
            <a:off x="4233729" y="2787285"/>
            <a:ext cx="923330" cy="184666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zh-CN" altLang="en-US" sz="12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6" name="íŝlíḍê">
            <a:extLst>
              <a:ext uri="{FF2B5EF4-FFF2-40B4-BE49-F238E27FC236}">
                <a16:creationId xmlns:a16="http://schemas.microsoft.com/office/drawing/2014/main" id="{0DE08523-E453-400F-A6A3-24EC911527F1}"/>
              </a:ext>
            </a:extLst>
          </p:cNvPr>
          <p:cNvSpPr/>
          <p:nvPr/>
        </p:nvSpPr>
        <p:spPr>
          <a:xfrm>
            <a:off x="3742550" y="3564103"/>
            <a:ext cx="1959053" cy="783621"/>
          </a:xfrm>
          <a:custGeom>
            <a:avLst/>
            <a:gdLst>
              <a:gd name="connsiteX0" fmla="*/ 0 w 1469290"/>
              <a:gd name="connsiteY0" fmla="*/ 0 h 587716"/>
              <a:gd name="connsiteX1" fmla="*/ 1175432 w 1469290"/>
              <a:gd name="connsiteY1" fmla="*/ 0 h 587716"/>
              <a:gd name="connsiteX2" fmla="*/ 1469290 w 1469290"/>
              <a:gd name="connsiteY2" fmla="*/ 293858 h 587716"/>
              <a:gd name="connsiteX3" fmla="*/ 1175432 w 1469290"/>
              <a:gd name="connsiteY3" fmla="*/ 587716 h 587716"/>
              <a:gd name="connsiteX4" fmla="*/ 0 w 1469290"/>
              <a:gd name="connsiteY4" fmla="*/ 587716 h 587716"/>
              <a:gd name="connsiteX5" fmla="*/ 293858 w 1469290"/>
              <a:gd name="connsiteY5" fmla="*/ 293858 h 587716"/>
              <a:gd name="connsiteX6" fmla="*/ 0 w 1469290"/>
              <a:gd name="connsiteY6" fmla="*/ 0 h 5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290" h="587716">
                <a:moveTo>
                  <a:pt x="0" y="0"/>
                </a:moveTo>
                <a:lnTo>
                  <a:pt x="1175432" y="0"/>
                </a:lnTo>
                <a:lnTo>
                  <a:pt x="1469290" y="293858"/>
                </a:lnTo>
                <a:lnTo>
                  <a:pt x="1175432" y="587716"/>
                </a:lnTo>
                <a:lnTo>
                  <a:pt x="0" y="587716"/>
                </a:lnTo>
                <a:lnTo>
                  <a:pt x="293858" y="29385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iṥļîďè">
            <a:extLst>
              <a:ext uri="{FF2B5EF4-FFF2-40B4-BE49-F238E27FC236}">
                <a16:creationId xmlns:a16="http://schemas.microsoft.com/office/drawing/2014/main" id="{548C5241-18CF-407A-9415-2D407D76AD5D}"/>
              </a:ext>
            </a:extLst>
          </p:cNvPr>
          <p:cNvSpPr txBox="1">
            <a:spLocks/>
          </p:cNvSpPr>
          <p:nvPr/>
        </p:nvSpPr>
        <p:spPr>
          <a:xfrm>
            <a:off x="4233729" y="3863584"/>
            <a:ext cx="923330" cy="184666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zh-CN" altLang="en-US" sz="12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8" name="îSḷïdè">
            <a:extLst>
              <a:ext uri="{FF2B5EF4-FFF2-40B4-BE49-F238E27FC236}">
                <a16:creationId xmlns:a16="http://schemas.microsoft.com/office/drawing/2014/main" id="{19B6E2AB-EEED-4F3C-9041-46597FA6C65C}"/>
              </a:ext>
            </a:extLst>
          </p:cNvPr>
          <p:cNvSpPr/>
          <p:nvPr/>
        </p:nvSpPr>
        <p:spPr>
          <a:xfrm>
            <a:off x="3742550" y="4662872"/>
            <a:ext cx="1959053" cy="783621"/>
          </a:xfrm>
          <a:custGeom>
            <a:avLst/>
            <a:gdLst>
              <a:gd name="connsiteX0" fmla="*/ 0 w 1469290"/>
              <a:gd name="connsiteY0" fmla="*/ 0 h 587716"/>
              <a:gd name="connsiteX1" fmla="*/ 1175432 w 1469290"/>
              <a:gd name="connsiteY1" fmla="*/ 0 h 587716"/>
              <a:gd name="connsiteX2" fmla="*/ 1469290 w 1469290"/>
              <a:gd name="connsiteY2" fmla="*/ 293858 h 587716"/>
              <a:gd name="connsiteX3" fmla="*/ 1175432 w 1469290"/>
              <a:gd name="connsiteY3" fmla="*/ 587716 h 587716"/>
              <a:gd name="connsiteX4" fmla="*/ 0 w 1469290"/>
              <a:gd name="connsiteY4" fmla="*/ 587716 h 587716"/>
              <a:gd name="connsiteX5" fmla="*/ 293858 w 1469290"/>
              <a:gd name="connsiteY5" fmla="*/ 293858 h 587716"/>
              <a:gd name="connsiteX6" fmla="*/ 0 w 1469290"/>
              <a:gd name="connsiteY6" fmla="*/ 0 h 58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9290" h="587716">
                <a:moveTo>
                  <a:pt x="0" y="0"/>
                </a:moveTo>
                <a:lnTo>
                  <a:pt x="1175432" y="0"/>
                </a:lnTo>
                <a:lnTo>
                  <a:pt x="1469290" y="293858"/>
                </a:lnTo>
                <a:lnTo>
                  <a:pt x="1175432" y="587716"/>
                </a:lnTo>
                <a:lnTo>
                  <a:pt x="0" y="587716"/>
                </a:lnTo>
                <a:lnTo>
                  <a:pt x="293858" y="29385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íṧļîḍê">
            <a:extLst>
              <a:ext uri="{FF2B5EF4-FFF2-40B4-BE49-F238E27FC236}">
                <a16:creationId xmlns:a16="http://schemas.microsoft.com/office/drawing/2014/main" id="{5FDDFD4E-C2FA-4F2E-9DED-ED1D981672B8}"/>
              </a:ext>
            </a:extLst>
          </p:cNvPr>
          <p:cNvSpPr txBox="1">
            <a:spLocks/>
          </p:cNvSpPr>
          <p:nvPr/>
        </p:nvSpPr>
        <p:spPr>
          <a:xfrm>
            <a:off x="4233729" y="4962353"/>
            <a:ext cx="923330" cy="184666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zh-CN" altLang="en-US" sz="12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2935613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952194" y="2170348"/>
            <a:ext cx="4754565" cy="1621509"/>
          </a:xfrm>
        </p:spPr>
        <p:txBody>
          <a:bodyPr/>
          <a:lstStyle/>
          <a:p>
            <a:pPr algn="ctr"/>
            <a:r>
              <a:rPr lang="en-US" altLang="zh-CN" dirty="0"/>
              <a:t>Thanks.</a:t>
            </a:r>
            <a:br>
              <a:rPr lang="en-US" altLang="zh-CN" dirty="0"/>
            </a:br>
            <a:r>
              <a:rPr lang="en-US" altLang="zh-CN" sz="2400" b="0" dirty="0"/>
              <a:t>And Your Slogan Here.</a:t>
            </a:r>
            <a:endParaRPr lang="zh-CN" altLang="en-US" b="0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3952194" y="4636242"/>
            <a:ext cx="4754565" cy="310871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/>
              <a:t>mba.guet.edu.cn</a:t>
            </a:r>
            <a:endParaRPr lang="en-US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952195" y="4339971"/>
            <a:ext cx="4754565" cy="296271"/>
          </a:xfrm>
        </p:spPr>
        <p:txBody>
          <a:bodyPr/>
          <a:lstStyle/>
          <a:p>
            <a:pPr algn="ctr"/>
            <a:r>
              <a:rPr lang="en-US" altLang="zh-CN" dirty="0"/>
              <a:t>Speaker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73658" y="1461590"/>
            <a:ext cx="5419185" cy="895350"/>
          </a:xfrm>
        </p:spPr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973658" y="2413377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8B9F478-D971-45C8-8BCC-237AEC63CB98}"/>
              </a:ext>
            </a:extLst>
          </p:cNvPr>
          <p:cNvSpPr txBox="1"/>
          <p:nvPr/>
        </p:nvSpPr>
        <p:spPr>
          <a:xfrm>
            <a:off x="3832082" y="2004694"/>
            <a:ext cx="845424" cy="870118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E6F28D-442B-41CA-A0BD-65FA99C77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C21BF82-F42C-40D1-86D0-7A966D64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643E46-72DA-469C-89C7-2E3AA97A5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íṣlíḋè">
            <a:extLst>
              <a:ext uri="{FF2B5EF4-FFF2-40B4-BE49-F238E27FC236}">
                <a16:creationId xmlns:a16="http://schemas.microsoft.com/office/drawing/2014/main" id="{72FEE383-C846-4042-8E28-507E8AD23400}"/>
              </a:ext>
            </a:extLst>
          </p:cNvPr>
          <p:cNvSpPr/>
          <p:nvPr/>
        </p:nvSpPr>
        <p:spPr>
          <a:xfrm>
            <a:off x="-11552" y="2816932"/>
            <a:ext cx="12215105" cy="1224136"/>
          </a:xfrm>
          <a:prstGeom prst="rect">
            <a:avLst/>
          </a:prstGeom>
          <a:blipFill>
            <a:blip r:embed="rId3"/>
            <a:srcRect/>
            <a:stretch>
              <a:fillRect t="-273209" b="-272323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19" name="íṡlide">
            <a:extLst>
              <a:ext uri="{FF2B5EF4-FFF2-40B4-BE49-F238E27FC236}">
                <a16:creationId xmlns:a16="http://schemas.microsoft.com/office/drawing/2014/main" id="{897A58DA-881A-4994-8616-140417D4ED41}"/>
              </a:ext>
            </a:extLst>
          </p:cNvPr>
          <p:cNvSpPr>
            <a:spLocks/>
          </p:cNvSpPr>
          <p:nvPr/>
        </p:nvSpPr>
        <p:spPr bwMode="auto">
          <a:xfrm>
            <a:off x="5493943" y="2558645"/>
            <a:ext cx="1068602" cy="1675328"/>
          </a:xfrm>
          <a:custGeom>
            <a:avLst/>
            <a:gdLst>
              <a:gd name="connsiteX0" fmla="*/ 661412 w 1308894"/>
              <a:gd name="connsiteY0" fmla="*/ 0 h 2052053"/>
              <a:gd name="connsiteX1" fmla="*/ 670279 w 1308894"/>
              <a:gd name="connsiteY1" fmla="*/ 4056 h 2052053"/>
              <a:gd name="connsiteX2" fmla="*/ 1308894 w 1308894"/>
              <a:gd name="connsiteY2" fmla="*/ 1022841 h 2052053"/>
              <a:gd name="connsiteX3" fmla="*/ 670279 w 1308894"/>
              <a:gd name="connsiteY3" fmla="*/ 2041626 h 2052053"/>
              <a:gd name="connsiteX4" fmla="*/ 647483 w 1308894"/>
              <a:gd name="connsiteY4" fmla="*/ 2052053 h 2052053"/>
              <a:gd name="connsiteX5" fmla="*/ 638615 w 1308894"/>
              <a:gd name="connsiteY5" fmla="*/ 2047997 h 2052053"/>
              <a:gd name="connsiteX6" fmla="*/ 0 w 1308894"/>
              <a:gd name="connsiteY6" fmla="*/ 1029212 h 2052053"/>
              <a:gd name="connsiteX7" fmla="*/ 638615 w 1308894"/>
              <a:gd name="connsiteY7" fmla="*/ 10427 h 2052053"/>
              <a:gd name="connsiteX8" fmla="*/ 661412 w 1308894"/>
              <a:gd name="connsiteY8" fmla="*/ 0 h 205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8894" h="2052053">
                <a:moveTo>
                  <a:pt x="661412" y="0"/>
                </a:moveTo>
                <a:lnTo>
                  <a:pt x="670279" y="4056"/>
                </a:lnTo>
                <a:cubicBezTo>
                  <a:pt x="1050667" y="200257"/>
                  <a:pt x="1308894" y="582916"/>
                  <a:pt x="1308894" y="1022841"/>
                </a:cubicBezTo>
                <a:cubicBezTo>
                  <a:pt x="1308894" y="1462766"/>
                  <a:pt x="1050667" y="1845426"/>
                  <a:pt x="670279" y="2041626"/>
                </a:cubicBezTo>
                <a:lnTo>
                  <a:pt x="647483" y="2052053"/>
                </a:lnTo>
                <a:lnTo>
                  <a:pt x="638615" y="2047997"/>
                </a:lnTo>
                <a:cubicBezTo>
                  <a:pt x="258227" y="1851797"/>
                  <a:pt x="0" y="1469137"/>
                  <a:pt x="0" y="1029212"/>
                </a:cubicBezTo>
                <a:cubicBezTo>
                  <a:pt x="0" y="589287"/>
                  <a:pt x="258227" y="206628"/>
                  <a:pt x="638615" y="10427"/>
                </a:cubicBezTo>
                <a:lnTo>
                  <a:pt x="661412" y="0"/>
                </a:lnTo>
                <a:close/>
              </a:path>
            </a:pathLst>
          </a:custGeom>
          <a:solidFill>
            <a:schemeClr val="tx2"/>
          </a:solidFill>
          <a:ln w="3810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33639"/>
              </a:solidFill>
              <a:effectLst/>
              <a:uLnTx/>
              <a:uFillTx/>
            </a:endParaRPr>
          </a:p>
        </p:txBody>
      </p:sp>
      <p:sp>
        <p:nvSpPr>
          <p:cNvPr id="20" name="iṣľîḓê">
            <a:extLst>
              <a:ext uri="{FF2B5EF4-FFF2-40B4-BE49-F238E27FC236}">
                <a16:creationId xmlns:a16="http://schemas.microsoft.com/office/drawing/2014/main" id="{81217661-7F6E-463C-BEA8-9A311FC2C0B4}"/>
              </a:ext>
            </a:extLst>
          </p:cNvPr>
          <p:cNvSpPr>
            <a:spLocks/>
          </p:cNvSpPr>
          <p:nvPr/>
        </p:nvSpPr>
        <p:spPr bwMode="auto">
          <a:xfrm>
            <a:off x="4570056" y="2447788"/>
            <a:ext cx="1463875" cy="1891839"/>
          </a:xfrm>
          <a:custGeom>
            <a:avLst/>
            <a:gdLst>
              <a:gd name="connsiteX0" fmla="*/ 1220266 w 1793050"/>
              <a:gd name="connsiteY0" fmla="*/ 0 h 2317250"/>
              <a:gd name="connsiteX1" fmla="*/ 1695248 w 1793050"/>
              <a:gd name="connsiteY1" fmla="*/ 91050 h 2317250"/>
              <a:gd name="connsiteX2" fmla="*/ 1793050 w 1793050"/>
              <a:gd name="connsiteY2" fmla="*/ 135784 h 2317250"/>
              <a:gd name="connsiteX3" fmla="*/ 1770253 w 1793050"/>
              <a:gd name="connsiteY3" fmla="*/ 146211 h 2317250"/>
              <a:gd name="connsiteX4" fmla="*/ 1131638 w 1793050"/>
              <a:gd name="connsiteY4" fmla="*/ 1164996 h 2317250"/>
              <a:gd name="connsiteX5" fmla="*/ 1770253 w 1793050"/>
              <a:gd name="connsiteY5" fmla="*/ 2183781 h 2317250"/>
              <a:gd name="connsiteX6" fmla="*/ 1779121 w 1793050"/>
              <a:gd name="connsiteY6" fmla="*/ 2187837 h 2317250"/>
              <a:gd name="connsiteX7" fmla="*/ 1695248 w 1793050"/>
              <a:gd name="connsiteY7" fmla="*/ 2226200 h 2317250"/>
              <a:gd name="connsiteX8" fmla="*/ 1220266 w 1793050"/>
              <a:gd name="connsiteY8" fmla="*/ 2317250 h 2317250"/>
              <a:gd name="connsiteX9" fmla="*/ 0 w 1793050"/>
              <a:gd name="connsiteY9" fmla="*/ 1158625 h 2317250"/>
              <a:gd name="connsiteX10" fmla="*/ 1220266 w 1793050"/>
              <a:gd name="connsiteY10" fmla="*/ 0 h 231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3050" h="2317250">
                <a:moveTo>
                  <a:pt x="1220266" y="0"/>
                </a:moveTo>
                <a:cubicBezTo>
                  <a:pt x="1388750" y="0"/>
                  <a:pt x="1549258" y="32421"/>
                  <a:pt x="1695248" y="91050"/>
                </a:cubicBezTo>
                <a:lnTo>
                  <a:pt x="1793050" y="135784"/>
                </a:lnTo>
                <a:lnTo>
                  <a:pt x="1770253" y="146211"/>
                </a:lnTo>
                <a:cubicBezTo>
                  <a:pt x="1389865" y="342412"/>
                  <a:pt x="1131638" y="725071"/>
                  <a:pt x="1131638" y="1164996"/>
                </a:cubicBezTo>
                <a:cubicBezTo>
                  <a:pt x="1131638" y="1604921"/>
                  <a:pt x="1389865" y="1987581"/>
                  <a:pt x="1770253" y="2183781"/>
                </a:cubicBezTo>
                <a:lnTo>
                  <a:pt x="1779121" y="2187837"/>
                </a:lnTo>
                <a:lnTo>
                  <a:pt x="1695248" y="2226200"/>
                </a:lnTo>
                <a:cubicBezTo>
                  <a:pt x="1549258" y="2284829"/>
                  <a:pt x="1388750" y="2317250"/>
                  <a:pt x="1220266" y="2317250"/>
                </a:cubicBezTo>
                <a:cubicBezTo>
                  <a:pt x="546332" y="2317250"/>
                  <a:pt x="0" y="1798516"/>
                  <a:pt x="0" y="1158625"/>
                </a:cubicBezTo>
                <a:cubicBezTo>
                  <a:pt x="0" y="518734"/>
                  <a:pt x="546332" y="0"/>
                  <a:pt x="1220266" y="0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33639"/>
              </a:solidFill>
              <a:effectLst/>
              <a:uLnTx/>
              <a:uFillTx/>
            </a:endParaRPr>
          </a:p>
        </p:txBody>
      </p:sp>
      <p:sp>
        <p:nvSpPr>
          <p:cNvPr id="21" name="îṩľíḓê">
            <a:extLst>
              <a:ext uri="{FF2B5EF4-FFF2-40B4-BE49-F238E27FC236}">
                <a16:creationId xmlns:a16="http://schemas.microsoft.com/office/drawing/2014/main" id="{FB0504AE-FBAE-49FC-BC94-DFAD9F22E6A5}"/>
              </a:ext>
            </a:extLst>
          </p:cNvPr>
          <p:cNvSpPr>
            <a:spLocks/>
          </p:cNvSpPr>
          <p:nvPr/>
        </p:nvSpPr>
        <p:spPr bwMode="auto">
          <a:xfrm>
            <a:off x="6022559" y="2452989"/>
            <a:ext cx="1463874" cy="1891839"/>
          </a:xfrm>
          <a:custGeom>
            <a:avLst/>
            <a:gdLst>
              <a:gd name="connsiteX0" fmla="*/ 572783 w 1793049"/>
              <a:gd name="connsiteY0" fmla="*/ 0 h 2317250"/>
              <a:gd name="connsiteX1" fmla="*/ 1793049 w 1793049"/>
              <a:gd name="connsiteY1" fmla="*/ 1158625 h 2317250"/>
              <a:gd name="connsiteX2" fmla="*/ 572783 w 1793049"/>
              <a:gd name="connsiteY2" fmla="*/ 2317250 h 2317250"/>
              <a:gd name="connsiteX3" fmla="*/ 97801 w 1793049"/>
              <a:gd name="connsiteY3" fmla="*/ 2226200 h 2317250"/>
              <a:gd name="connsiteX4" fmla="*/ 0 w 1793049"/>
              <a:gd name="connsiteY4" fmla="*/ 2181466 h 2317250"/>
              <a:gd name="connsiteX5" fmla="*/ 22796 w 1793049"/>
              <a:gd name="connsiteY5" fmla="*/ 2171039 h 2317250"/>
              <a:gd name="connsiteX6" fmla="*/ 661411 w 1793049"/>
              <a:gd name="connsiteY6" fmla="*/ 1152254 h 2317250"/>
              <a:gd name="connsiteX7" fmla="*/ 22796 w 1793049"/>
              <a:gd name="connsiteY7" fmla="*/ 133469 h 2317250"/>
              <a:gd name="connsiteX8" fmla="*/ 13929 w 1793049"/>
              <a:gd name="connsiteY8" fmla="*/ 129413 h 2317250"/>
              <a:gd name="connsiteX9" fmla="*/ 97801 w 1793049"/>
              <a:gd name="connsiteY9" fmla="*/ 91050 h 2317250"/>
              <a:gd name="connsiteX10" fmla="*/ 572783 w 1793049"/>
              <a:gd name="connsiteY10" fmla="*/ 0 h 231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3049" h="2317250">
                <a:moveTo>
                  <a:pt x="572783" y="0"/>
                </a:moveTo>
                <a:cubicBezTo>
                  <a:pt x="1246717" y="0"/>
                  <a:pt x="1793049" y="518734"/>
                  <a:pt x="1793049" y="1158625"/>
                </a:cubicBezTo>
                <a:cubicBezTo>
                  <a:pt x="1793049" y="1798516"/>
                  <a:pt x="1246717" y="2317250"/>
                  <a:pt x="572783" y="2317250"/>
                </a:cubicBezTo>
                <a:cubicBezTo>
                  <a:pt x="404300" y="2317250"/>
                  <a:pt x="243791" y="2284829"/>
                  <a:pt x="97801" y="2226200"/>
                </a:cubicBezTo>
                <a:lnTo>
                  <a:pt x="0" y="2181466"/>
                </a:lnTo>
                <a:lnTo>
                  <a:pt x="22796" y="2171039"/>
                </a:lnTo>
                <a:cubicBezTo>
                  <a:pt x="403184" y="1974839"/>
                  <a:pt x="661411" y="1592179"/>
                  <a:pt x="661411" y="1152254"/>
                </a:cubicBezTo>
                <a:cubicBezTo>
                  <a:pt x="661411" y="712329"/>
                  <a:pt x="403184" y="329670"/>
                  <a:pt x="22796" y="133469"/>
                </a:cubicBezTo>
                <a:lnTo>
                  <a:pt x="13929" y="129413"/>
                </a:lnTo>
                <a:lnTo>
                  <a:pt x="97801" y="91050"/>
                </a:lnTo>
                <a:cubicBezTo>
                  <a:pt x="243791" y="32421"/>
                  <a:pt x="404300" y="0"/>
                  <a:pt x="572783" y="0"/>
                </a:cubicBez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33639"/>
              </a:solidFill>
              <a:effectLst/>
              <a:uLnTx/>
              <a:uFillTx/>
            </a:endParaRPr>
          </a:p>
        </p:txBody>
      </p:sp>
      <p:sp>
        <p:nvSpPr>
          <p:cNvPr id="22" name="ïšļiḑè">
            <a:extLst>
              <a:ext uri="{FF2B5EF4-FFF2-40B4-BE49-F238E27FC236}">
                <a16:creationId xmlns:a16="http://schemas.microsoft.com/office/drawing/2014/main" id="{FE2C6BC2-3CBB-459C-B87E-A28FD545AE1F}"/>
              </a:ext>
            </a:extLst>
          </p:cNvPr>
          <p:cNvSpPr/>
          <p:nvPr/>
        </p:nvSpPr>
        <p:spPr>
          <a:xfrm>
            <a:off x="4496201" y="3195519"/>
            <a:ext cx="1092995" cy="320499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 lnSpcReduction="10000"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关键词</a:t>
            </a:r>
          </a:p>
        </p:txBody>
      </p:sp>
      <p:sp>
        <p:nvSpPr>
          <p:cNvPr id="23" name="í$ļíde">
            <a:extLst>
              <a:ext uri="{FF2B5EF4-FFF2-40B4-BE49-F238E27FC236}">
                <a16:creationId xmlns:a16="http://schemas.microsoft.com/office/drawing/2014/main" id="{2051F2F0-9373-4636-A08B-C640BE57CFCD}"/>
              </a:ext>
            </a:extLst>
          </p:cNvPr>
          <p:cNvSpPr/>
          <p:nvPr/>
        </p:nvSpPr>
        <p:spPr>
          <a:xfrm>
            <a:off x="6443167" y="3195519"/>
            <a:ext cx="1092995" cy="320499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 lnSpcReduction="10000"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关键词</a:t>
            </a:r>
          </a:p>
        </p:txBody>
      </p:sp>
      <p:sp>
        <p:nvSpPr>
          <p:cNvPr id="24" name="íṣļîdé">
            <a:extLst>
              <a:ext uri="{FF2B5EF4-FFF2-40B4-BE49-F238E27FC236}">
                <a16:creationId xmlns:a16="http://schemas.microsoft.com/office/drawing/2014/main" id="{0B70A985-D334-44C5-9A2B-CD81D8935FE5}"/>
              </a:ext>
            </a:extLst>
          </p:cNvPr>
          <p:cNvSpPr/>
          <p:nvPr/>
        </p:nvSpPr>
        <p:spPr>
          <a:xfrm>
            <a:off x="5478428" y="3195519"/>
            <a:ext cx="1092995" cy="320499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 lnSpcReduction="10000"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关键词</a:t>
            </a:r>
          </a:p>
        </p:txBody>
      </p:sp>
      <p:sp>
        <p:nvSpPr>
          <p:cNvPr id="8" name="iṩlïḋé">
            <a:extLst>
              <a:ext uri="{FF2B5EF4-FFF2-40B4-BE49-F238E27FC236}">
                <a16:creationId xmlns:a16="http://schemas.microsoft.com/office/drawing/2014/main" id="{C1EE7499-F1F8-4F5A-950C-47256C7FA45C}"/>
              </a:ext>
            </a:extLst>
          </p:cNvPr>
          <p:cNvSpPr txBox="1"/>
          <p:nvPr/>
        </p:nvSpPr>
        <p:spPr>
          <a:xfrm>
            <a:off x="695400" y="1145208"/>
            <a:ext cx="4536504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统一的字体让阅读更流畅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/>
              <a:t>主题颜色让</a:t>
            </a:r>
            <a:r>
              <a:rPr lang="en-US" altLang="zh-CN" sz="2200" b="1" dirty="0"/>
              <a:t>PPT</a:t>
            </a:r>
            <a:r>
              <a:rPr lang="zh-CN" altLang="en-US" sz="2200" b="1" dirty="0"/>
              <a:t>改起来更方便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调整行距来适应中文排版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中使用参考线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îṩ1ïḍê">
            <a:extLst>
              <a:ext uri="{FF2B5EF4-FFF2-40B4-BE49-F238E27FC236}">
                <a16:creationId xmlns:a16="http://schemas.microsoft.com/office/drawing/2014/main" id="{815DC480-E851-4DD5-B6A2-5092881C21B2}"/>
              </a:ext>
            </a:extLst>
          </p:cNvPr>
          <p:cNvSpPr txBox="1"/>
          <p:nvPr/>
        </p:nvSpPr>
        <p:spPr>
          <a:xfrm>
            <a:off x="695400" y="4658070"/>
            <a:ext cx="4608512" cy="125908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00" dirty="0"/>
              <a:t>1.</a:t>
            </a:r>
            <a:r>
              <a:rPr lang="zh-CN" altLang="en-US" sz="1000" dirty="0"/>
              <a:t>单击要填充的形状；</a:t>
            </a:r>
            <a:r>
              <a:rPr lang="en-US" altLang="zh-CN" sz="1000" dirty="0"/>
              <a:t>2.</a:t>
            </a:r>
            <a:r>
              <a:rPr lang="zh-CN" altLang="en-US" sz="1000" dirty="0"/>
              <a:t>在“格式”选项卡上的“形状样式”组中，单击“形状填充”旁边的箭头，然后单击「图片或纹理填充」； </a:t>
            </a:r>
            <a:r>
              <a:rPr lang="en-US" altLang="zh-CN" sz="1000" dirty="0"/>
              <a:t>3.</a:t>
            </a:r>
            <a:r>
              <a:rPr lang="zh-CN" altLang="en-US" sz="1000" dirty="0"/>
              <a:t>找到包含需要使用的图片的文件夹，单击该图片，然后单击“插入”；</a:t>
            </a:r>
            <a:r>
              <a:rPr lang="en-US" altLang="zh-CN" sz="1000" dirty="0"/>
              <a:t>4.</a:t>
            </a:r>
            <a:r>
              <a:rPr lang="zh-CN" altLang="en-US" sz="1000" dirty="0"/>
              <a:t>使用图片工具“裁剪”下拉菜单中的「填充」可对图片进行调整</a:t>
            </a:r>
          </a:p>
        </p:txBody>
      </p:sp>
      <p:sp>
        <p:nvSpPr>
          <p:cNvPr id="18" name="îşḷíḑè">
            <a:extLst>
              <a:ext uri="{FF2B5EF4-FFF2-40B4-BE49-F238E27FC236}">
                <a16:creationId xmlns:a16="http://schemas.microsoft.com/office/drawing/2014/main" id="{EE829C0B-6C9E-43DB-A581-D7842C897CC8}"/>
              </a:ext>
            </a:extLst>
          </p:cNvPr>
          <p:cNvSpPr txBox="1"/>
          <p:nvPr/>
        </p:nvSpPr>
        <p:spPr>
          <a:xfrm>
            <a:off x="695400" y="4206277"/>
            <a:ext cx="4608512" cy="451793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</a:rPr>
              <a:t>请在形状中填充图片</a:t>
            </a:r>
          </a:p>
        </p:txBody>
      </p:sp>
      <p:sp>
        <p:nvSpPr>
          <p:cNvPr id="15" name="ï$ḻiďê">
            <a:extLst>
              <a:ext uri="{FF2B5EF4-FFF2-40B4-BE49-F238E27FC236}">
                <a16:creationId xmlns:a16="http://schemas.microsoft.com/office/drawing/2014/main" id="{C065819E-C228-4603-B236-4BF0E880EA7C}"/>
              </a:ext>
            </a:extLst>
          </p:cNvPr>
          <p:cNvSpPr txBox="1"/>
          <p:nvPr/>
        </p:nvSpPr>
        <p:spPr>
          <a:xfrm>
            <a:off x="7032103" y="4658070"/>
            <a:ext cx="4517801" cy="127961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00" dirty="0"/>
              <a:t>1.</a:t>
            </a:r>
            <a:r>
              <a:rPr lang="zh-CN" altLang="en-US" sz="1000" dirty="0"/>
              <a:t>选中</a:t>
            </a:r>
            <a:r>
              <a:rPr lang="en-US" altLang="zh-CN" sz="1000" dirty="0"/>
              <a:t>PPT</a:t>
            </a:r>
            <a:r>
              <a:rPr lang="zh-CN" altLang="en-US" sz="1000" dirty="0"/>
              <a:t>页面中图示里的图标（可按住</a:t>
            </a:r>
            <a:r>
              <a:rPr lang="en-US" altLang="zh-CN" sz="1000" dirty="0"/>
              <a:t>shift</a:t>
            </a:r>
            <a:r>
              <a:rPr lang="zh-CN" altLang="en-US" sz="1000" dirty="0"/>
              <a:t>键多选）；</a:t>
            </a:r>
            <a:r>
              <a:rPr lang="en-US" altLang="zh-CN" sz="1000" dirty="0"/>
              <a:t>2.</a:t>
            </a:r>
            <a:r>
              <a:rPr lang="zh-CN" altLang="en-US" sz="1000" dirty="0"/>
              <a:t>在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菜单面板打开“图标库”，单击左键即可进行替换操作；可以将</a:t>
            </a:r>
            <a:r>
              <a:rPr lang="en-US" altLang="zh-CN" sz="1000" dirty="0"/>
              <a:t>PPT</a:t>
            </a:r>
            <a:r>
              <a:rPr lang="zh-CN" altLang="en-US" sz="1000" dirty="0"/>
              <a:t>中绘制的任何形状替换为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图标库中的图标；所有使用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插入的图标均为矢量格式；所有单独的图标或图形（非组合）均可以使用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图标库功能一键替换为图标</a:t>
            </a:r>
          </a:p>
        </p:txBody>
      </p:sp>
      <p:sp>
        <p:nvSpPr>
          <p:cNvPr id="16" name="îšļíḋe">
            <a:extLst>
              <a:ext uri="{FF2B5EF4-FFF2-40B4-BE49-F238E27FC236}">
                <a16:creationId xmlns:a16="http://schemas.microsoft.com/office/drawing/2014/main" id="{0D7EB0AA-BF34-416D-9425-E633EAD590B2}"/>
              </a:ext>
            </a:extLst>
          </p:cNvPr>
          <p:cNvSpPr txBox="1"/>
          <p:nvPr/>
        </p:nvSpPr>
        <p:spPr>
          <a:xfrm>
            <a:off x="7032103" y="4206277"/>
            <a:ext cx="4517801" cy="441127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>
                <a:solidFill>
                  <a:schemeClr val="accent3"/>
                </a:solidFill>
              </a:rPr>
              <a:t>替换图示中的图标</a:t>
            </a:r>
          </a:p>
        </p:txBody>
      </p:sp>
      <p:sp>
        <p:nvSpPr>
          <p:cNvPr id="13" name="íšľïḋè">
            <a:extLst>
              <a:ext uri="{FF2B5EF4-FFF2-40B4-BE49-F238E27FC236}">
                <a16:creationId xmlns:a16="http://schemas.microsoft.com/office/drawing/2014/main" id="{88D43ADE-922A-4843-83FF-9153DAD5348A}"/>
              </a:ext>
            </a:extLst>
          </p:cNvPr>
          <p:cNvSpPr>
            <a:spLocks/>
          </p:cNvSpPr>
          <p:nvPr/>
        </p:nvSpPr>
        <p:spPr bwMode="auto">
          <a:xfrm>
            <a:off x="8001339" y="1806719"/>
            <a:ext cx="369144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1000" dirty="0"/>
              <a:t>如需更改请在（设置形状格式）菜单下（文本选项）中调整</a:t>
            </a:r>
            <a:endParaRPr lang="en-US" altLang="zh-CN" sz="1000" dirty="0"/>
          </a:p>
        </p:txBody>
      </p:sp>
      <p:sp>
        <p:nvSpPr>
          <p:cNvPr id="14" name="îšļiḍe">
            <a:extLst>
              <a:ext uri="{FF2B5EF4-FFF2-40B4-BE49-F238E27FC236}">
                <a16:creationId xmlns:a16="http://schemas.microsoft.com/office/drawing/2014/main" id="{5AA186EB-8CEC-4FF2-B6CE-24123A366CA2}"/>
              </a:ext>
            </a:extLst>
          </p:cNvPr>
          <p:cNvSpPr txBox="1">
            <a:spLocks/>
          </p:cNvSpPr>
          <p:nvPr/>
        </p:nvSpPr>
        <p:spPr bwMode="auto">
          <a:xfrm>
            <a:off x="8001339" y="1440243"/>
            <a:ext cx="3691440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1800" b="1" dirty="0"/>
              <a:t>标题文本预设</a:t>
            </a:r>
            <a:endParaRPr lang="en-US" altLang="zh-CN" sz="1800" b="1" dirty="0"/>
          </a:p>
        </p:txBody>
      </p:sp>
      <p:cxnSp>
        <p:nvCxnSpPr>
          <p:cNvPr id="12" name="肘形连接符 27">
            <a:extLst>
              <a:ext uri="{FF2B5EF4-FFF2-40B4-BE49-F238E27FC236}">
                <a16:creationId xmlns:a16="http://schemas.microsoft.com/office/drawing/2014/main" id="{1427CF30-6F25-4143-BBEE-294259A4A7D7}"/>
              </a:ext>
            </a:extLst>
          </p:cNvPr>
          <p:cNvCxnSpPr>
            <a:cxnSpLocks/>
            <a:stCxn id="21" idx="8"/>
          </p:cNvCxnSpPr>
          <p:nvPr/>
        </p:nvCxnSpPr>
        <p:spPr>
          <a:xfrm flipV="1">
            <a:off x="6033930" y="1846386"/>
            <a:ext cx="1967409" cy="712258"/>
          </a:xfrm>
          <a:prstGeom prst="bentConnector3">
            <a:avLst>
              <a:gd name="adj1" fmla="val 134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71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8906FC-D8B0-4C76-8BCF-A420C0183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DDEB0D1-191C-4F3A-8011-0EE3455E3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53C046-74A8-4C2C-B3D1-D803B944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17" name="išlïdé">
            <a:extLst>
              <a:ext uri="{FF2B5EF4-FFF2-40B4-BE49-F238E27FC236}">
                <a16:creationId xmlns:a16="http://schemas.microsoft.com/office/drawing/2014/main" id="{1DCE87C6-44F6-48E8-B5B8-A0185C45F3DE}"/>
              </a:ext>
            </a:extLst>
          </p:cNvPr>
          <p:cNvSpPr>
            <a:spLocks/>
          </p:cNvSpPr>
          <p:nvPr/>
        </p:nvSpPr>
        <p:spPr bwMode="auto">
          <a:xfrm rot="5400000">
            <a:off x="4795196" y="2138244"/>
            <a:ext cx="2061572" cy="4526520"/>
          </a:xfrm>
          <a:custGeom>
            <a:avLst/>
            <a:gdLst>
              <a:gd name="T0" fmla="*/ 697 w 918"/>
              <a:gd name="T1" fmla="*/ 2015 h 2015"/>
              <a:gd name="T2" fmla="*/ 697 w 918"/>
              <a:gd name="T3" fmla="*/ 623 h 2015"/>
              <a:gd name="T4" fmla="*/ 918 w 918"/>
              <a:gd name="T5" fmla="*/ 623 h 2015"/>
              <a:gd name="T6" fmla="*/ 460 w 918"/>
              <a:gd name="T7" fmla="*/ 0 h 2015"/>
              <a:gd name="T8" fmla="*/ 0 w 918"/>
              <a:gd name="T9" fmla="*/ 623 h 2015"/>
              <a:gd name="T10" fmla="*/ 223 w 918"/>
              <a:gd name="T11" fmla="*/ 623 h 2015"/>
              <a:gd name="T12" fmla="*/ 223 w 918"/>
              <a:gd name="T13" fmla="*/ 800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8" h="2015">
                <a:moveTo>
                  <a:pt x="697" y="2015"/>
                </a:moveTo>
                <a:lnTo>
                  <a:pt x="697" y="623"/>
                </a:lnTo>
                <a:lnTo>
                  <a:pt x="918" y="623"/>
                </a:lnTo>
                <a:lnTo>
                  <a:pt x="460" y="0"/>
                </a:lnTo>
                <a:lnTo>
                  <a:pt x="0" y="623"/>
                </a:lnTo>
                <a:lnTo>
                  <a:pt x="223" y="623"/>
                </a:lnTo>
                <a:lnTo>
                  <a:pt x="223" y="800"/>
                </a:lnTo>
              </a:path>
            </a:pathLst>
          </a:custGeom>
          <a:noFill/>
          <a:ln w="20638" cap="rnd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iṥļîḋê">
            <a:extLst>
              <a:ext uri="{FF2B5EF4-FFF2-40B4-BE49-F238E27FC236}">
                <a16:creationId xmlns:a16="http://schemas.microsoft.com/office/drawing/2014/main" id="{E02C3907-93F8-4E70-AD6F-5DC2688DFCEF}"/>
              </a:ext>
            </a:extLst>
          </p:cNvPr>
          <p:cNvSpPr/>
          <p:nvPr/>
        </p:nvSpPr>
        <p:spPr>
          <a:xfrm>
            <a:off x="5699672" y="3558162"/>
            <a:ext cx="604024" cy="604019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dk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dk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dk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dk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dk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dk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dk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dk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dk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6" name="ïSľïḋé" title="ry6MHxwOH8WsTKLSa514qPVJnvhhWFnRDjZGIbRZNsFBp">
            <a:extLst>
              <a:ext uri="{FF2B5EF4-FFF2-40B4-BE49-F238E27FC236}">
                <a16:creationId xmlns:a16="http://schemas.microsoft.com/office/drawing/2014/main" id="{A5C9F9E7-876C-4FE6-A7C1-FC39F7ADAF54}"/>
              </a:ext>
            </a:extLst>
          </p:cNvPr>
          <p:cNvSpPr>
            <a:spLocks noChangeAspect="1"/>
          </p:cNvSpPr>
          <p:nvPr/>
        </p:nvSpPr>
        <p:spPr bwMode="auto">
          <a:xfrm>
            <a:off x="5840510" y="3746912"/>
            <a:ext cx="322347" cy="226514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23" name="íṡ1îḋe">
            <a:extLst>
              <a:ext uri="{FF2B5EF4-FFF2-40B4-BE49-F238E27FC236}">
                <a16:creationId xmlns:a16="http://schemas.microsoft.com/office/drawing/2014/main" id="{F449624C-6204-487E-9C04-978537903539}"/>
              </a:ext>
            </a:extLst>
          </p:cNvPr>
          <p:cNvSpPr/>
          <p:nvPr/>
        </p:nvSpPr>
        <p:spPr>
          <a:xfrm>
            <a:off x="3260710" y="4637059"/>
            <a:ext cx="604024" cy="604019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dk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dk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dk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dk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dk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dk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dk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dk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dk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4" name="ïS1ïḍe" title="ry6MHxwOH8WsTKLSa514qPVJnvhhWFnRDjZGIbRZNsFBp">
            <a:extLst>
              <a:ext uri="{FF2B5EF4-FFF2-40B4-BE49-F238E27FC236}">
                <a16:creationId xmlns:a16="http://schemas.microsoft.com/office/drawing/2014/main" id="{C8AA5AA7-B42B-425E-9979-47508A7CC9CA}"/>
              </a:ext>
            </a:extLst>
          </p:cNvPr>
          <p:cNvSpPr>
            <a:spLocks noChangeAspect="1"/>
          </p:cNvSpPr>
          <p:nvPr/>
        </p:nvSpPr>
        <p:spPr bwMode="auto">
          <a:xfrm>
            <a:off x="3401548" y="4778105"/>
            <a:ext cx="322347" cy="321921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21" name="îṣlíḍè">
            <a:extLst>
              <a:ext uri="{FF2B5EF4-FFF2-40B4-BE49-F238E27FC236}">
                <a16:creationId xmlns:a16="http://schemas.microsoft.com/office/drawing/2014/main" id="{C8735800-BCC6-4236-A3B3-4ABCDA85D122}"/>
              </a:ext>
            </a:extLst>
          </p:cNvPr>
          <p:cNvSpPr/>
          <p:nvPr/>
        </p:nvSpPr>
        <p:spPr>
          <a:xfrm>
            <a:off x="7787230" y="4151143"/>
            <a:ext cx="604024" cy="604019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dk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dk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dk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dk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dk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dk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dk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dk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dk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2" name="íṧļïďè" title="ry6MHxwOH8WsTKLSa514qPVJnvhhWFnRDjZGIbRZNsFBp">
            <a:extLst>
              <a:ext uri="{FF2B5EF4-FFF2-40B4-BE49-F238E27FC236}">
                <a16:creationId xmlns:a16="http://schemas.microsoft.com/office/drawing/2014/main" id="{92C073C6-EA09-43AF-8856-2608612350EB}"/>
              </a:ext>
            </a:extLst>
          </p:cNvPr>
          <p:cNvSpPr>
            <a:spLocks noChangeAspect="1"/>
          </p:cNvSpPr>
          <p:nvPr/>
        </p:nvSpPr>
        <p:spPr bwMode="auto">
          <a:xfrm>
            <a:off x="7928068" y="4343168"/>
            <a:ext cx="322347" cy="219962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7" name="íşlîḓê">
            <a:extLst>
              <a:ext uri="{FF2B5EF4-FFF2-40B4-BE49-F238E27FC236}">
                <a16:creationId xmlns:a16="http://schemas.microsoft.com/office/drawing/2014/main" id="{F675236E-2FA0-4470-BC7D-60CABC46C28C}"/>
              </a:ext>
            </a:extLst>
          </p:cNvPr>
          <p:cNvSpPr txBox="1"/>
          <p:nvPr/>
        </p:nvSpPr>
        <p:spPr>
          <a:xfrm>
            <a:off x="1080336" y="1232361"/>
            <a:ext cx="4536504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统一的字体让阅读更流畅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b="1" dirty="0"/>
              <a:t>主题颜色让</a:t>
            </a:r>
            <a:r>
              <a:rPr lang="en-US" altLang="zh-CN" sz="2200" b="1" dirty="0"/>
              <a:t>PPT</a:t>
            </a:r>
            <a:r>
              <a:rPr lang="zh-CN" altLang="en-US" sz="2200" b="1" dirty="0"/>
              <a:t>改起来更方便</a:t>
            </a:r>
            <a:endParaRPr lang="en-US" altLang="zh-CN" sz="1600" b="1" dirty="0"/>
          </a:p>
          <a:p>
            <a:pPr algn="just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调整行距来适应中文排版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中使用参考线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ïšḻïḋè">
            <a:extLst>
              <a:ext uri="{FF2B5EF4-FFF2-40B4-BE49-F238E27FC236}">
                <a16:creationId xmlns:a16="http://schemas.microsoft.com/office/drawing/2014/main" id="{53AA912B-1669-4284-A36A-B6055E71FE64}"/>
              </a:ext>
            </a:extLst>
          </p:cNvPr>
          <p:cNvSpPr>
            <a:spLocks/>
          </p:cNvSpPr>
          <p:nvPr/>
        </p:nvSpPr>
        <p:spPr bwMode="auto">
          <a:xfrm>
            <a:off x="1080336" y="4846688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16" name="îṥļïďe">
            <a:extLst>
              <a:ext uri="{FF2B5EF4-FFF2-40B4-BE49-F238E27FC236}">
                <a16:creationId xmlns:a16="http://schemas.microsoft.com/office/drawing/2014/main" id="{2C592519-EBC8-4F28-A137-15E6E4B73EE0}"/>
              </a:ext>
            </a:extLst>
          </p:cNvPr>
          <p:cNvSpPr txBox="1">
            <a:spLocks/>
          </p:cNvSpPr>
          <p:nvPr/>
        </p:nvSpPr>
        <p:spPr bwMode="auto">
          <a:xfrm>
            <a:off x="1080336" y="4495549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  <a:endParaRPr lang="en-US" altLang="zh-CN" sz="1800" b="1" dirty="0">
              <a:solidFill>
                <a:schemeClr val="accent3"/>
              </a:solidFill>
            </a:endParaRPr>
          </a:p>
        </p:txBody>
      </p:sp>
      <p:sp>
        <p:nvSpPr>
          <p:cNvPr id="13" name="îS1íďé">
            <a:extLst>
              <a:ext uri="{FF2B5EF4-FFF2-40B4-BE49-F238E27FC236}">
                <a16:creationId xmlns:a16="http://schemas.microsoft.com/office/drawing/2014/main" id="{5B9BF2B6-C904-4C72-83FB-A0765B553C41}"/>
              </a:ext>
            </a:extLst>
          </p:cNvPr>
          <p:cNvSpPr>
            <a:spLocks/>
          </p:cNvSpPr>
          <p:nvPr/>
        </p:nvSpPr>
        <p:spPr bwMode="auto">
          <a:xfrm>
            <a:off x="3378947" y="3721857"/>
            <a:ext cx="2195910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  <a:endParaRPr lang="en-US" altLang="zh-CN" sz="1000" dirty="0"/>
          </a:p>
        </p:txBody>
      </p:sp>
      <p:sp>
        <p:nvSpPr>
          <p:cNvPr id="14" name="îṣḷiḍè">
            <a:extLst>
              <a:ext uri="{FF2B5EF4-FFF2-40B4-BE49-F238E27FC236}">
                <a16:creationId xmlns:a16="http://schemas.microsoft.com/office/drawing/2014/main" id="{9BD6B73B-41F6-41B1-B599-24560E145184}"/>
              </a:ext>
            </a:extLst>
          </p:cNvPr>
          <p:cNvSpPr txBox="1">
            <a:spLocks/>
          </p:cNvSpPr>
          <p:nvPr/>
        </p:nvSpPr>
        <p:spPr bwMode="auto">
          <a:xfrm>
            <a:off x="3378947" y="3370718"/>
            <a:ext cx="219591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  <a:endParaRPr lang="en-US" altLang="zh-CN" sz="1800" b="1" dirty="0">
              <a:solidFill>
                <a:schemeClr val="accent3"/>
              </a:solidFill>
            </a:endParaRPr>
          </a:p>
        </p:txBody>
      </p:sp>
      <p:sp>
        <p:nvSpPr>
          <p:cNvPr id="11" name="iṥľîḍè">
            <a:extLst>
              <a:ext uri="{FF2B5EF4-FFF2-40B4-BE49-F238E27FC236}">
                <a16:creationId xmlns:a16="http://schemas.microsoft.com/office/drawing/2014/main" id="{AC67724B-AD9B-4AA3-AC5C-BF3DF0A2361B}"/>
              </a:ext>
            </a:extLst>
          </p:cNvPr>
          <p:cNvSpPr>
            <a:spLocks/>
          </p:cNvSpPr>
          <p:nvPr/>
        </p:nvSpPr>
        <p:spPr bwMode="auto">
          <a:xfrm>
            <a:off x="8532092" y="4389471"/>
            <a:ext cx="2579572" cy="141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endParaRPr lang="en-US" altLang="zh-CN" sz="1000" dirty="0"/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altLang="zh-CN" sz="1000" dirty="0"/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此部分内容作为文字排版占位显示（建议使用主题字体）</a:t>
            </a:r>
            <a:r>
              <a:rPr lang="en-US" altLang="zh-CN" sz="1000" dirty="0"/>
              <a:t>,</a:t>
            </a:r>
            <a:r>
              <a:rPr lang="zh-CN" altLang="en-US" sz="1000" dirty="0"/>
              <a:t>此部分内容作为文字排版占位显示（建议使用主题字体）。</a:t>
            </a:r>
            <a:endParaRPr lang="en-US" altLang="zh-CN" sz="1000" dirty="0"/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altLang="zh-CN" sz="1000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1000" dirty="0"/>
          </a:p>
        </p:txBody>
      </p:sp>
      <p:sp>
        <p:nvSpPr>
          <p:cNvPr id="12" name="iṡľiďé">
            <a:extLst>
              <a:ext uri="{FF2B5EF4-FFF2-40B4-BE49-F238E27FC236}">
                <a16:creationId xmlns:a16="http://schemas.microsoft.com/office/drawing/2014/main" id="{C816407A-15AD-4B7C-A26D-E12D7627BB55}"/>
              </a:ext>
            </a:extLst>
          </p:cNvPr>
          <p:cNvSpPr txBox="1">
            <a:spLocks/>
          </p:cNvSpPr>
          <p:nvPr/>
        </p:nvSpPr>
        <p:spPr bwMode="auto">
          <a:xfrm>
            <a:off x="8532092" y="3893080"/>
            <a:ext cx="2579572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1"/>
                </a:solidFill>
              </a:rPr>
              <a:t>标题文本预设</a:t>
            </a:r>
            <a:endParaRPr lang="en-US" altLang="zh-CN" sz="1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7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73658" y="1461590"/>
            <a:ext cx="5419185" cy="895350"/>
          </a:xfrm>
        </p:spPr>
        <p:txBody>
          <a:bodyPr/>
          <a:lstStyle/>
          <a:p>
            <a:r>
              <a:rPr lang="zh-CN" altLang="en-US" dirty="0"/>
              <a:t>研究思路与研究方法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973658" y="2413377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8B9F478-D971-45C8-8BCC-237AEC63CB98}"/>
              </a:ext>
            </a:extLst>
          </p:cNvPr>
          <p:cNvSpPr txBox="1"/>
          <p:nvPr/>
        </p:nvSpPr>
        <p:spPr>
          <a:xfrm>
            <a:off x="3832082" y="2004694"/>
            <a:ext cx="845424" cy="870118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42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ECAEBB-1A25-4CE0-B918-17817298A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72A071B-17AF-42F3-A7AA-FC3DFE65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36FEAB-AAEF-402D-BC9A-A639B7FE0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" name="íṧlïḍè">
            <a:extLst>
              <a:ext uri="{FF2B5EF4-FFF2-40B4-BE49-F238E27FC236}">
                <a16:creationId xmlns:a16="http://schemas.microsoft.com/office/drawing/2014/main" id="{095604E0-C4D0-4C4A-98E3-93227E65AF72}"/>
              </a:ext>
            </a:extLst>
          </p:cNvPr>
          <p:cNvSpPr/>
          <p:nvPr/>
        </p:nvSpPr>
        <p:spPr>
          <a:xfrm>
            <a:off x="948351" y="1628800"/>
            <a:ext cx="3240360" cy="2304256"/>
          </a:xfrm>
          <a:prstGeom prst="rect">
            <a:avLst/>
          </a:prstGeom>
          <a:blipFill>
            <a:blip r:embed="rId3"/>
            <a:srcRect/>
            <a:stretch>
              <a:fillRect l="-4867" t="390" r="-5056" b="-39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îśľïḓé">
            <a:extLst>
              <a:ext uri="{FF2B5EF4-FFF2-40B4-BE49-F238E27FC236}">
                <a16:creationId xmlns:a16="http://schemas.microsoft.com/office/drawing/2014/main" id="{B16C03E9-7388-4CBB-8F13-CAABD35EA035}"/>
              </a:ext>
            </a:extLst>
          </p:cNvPr>
          <p:cNvSpPr/>
          <p:nvPr/>
        </p:nvSpPr>
        <p:spPr>
          <a:xfrm>
            <a:off x="948351" y="3501008"/>
            <a:ext cx="3240360" cy="43204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2000"/>
              <a:t>关键词</a:t>
            </a:r>
            <a:endParaRPr lang="zh-CN" altLang="en-US" sz="2000" dirty="0"/>
          </a:p>
        </p:txBody>
      </p:sp>
      <p:sp>
        <p:nvSpPr>
          <p:cNvPr id="26" name="iṩļîďè">
            <a:extLst>
              <a:ext uri="{FF2B5EF4-FFF2-40B4-BE49-F238E27FC236}">
                <a16:creationId xmlns:a16="http://schemas.microsoft.com/office/drawing/2014/main" id="{B8505F8B-EB2B-4E6A-AB6A-11462446C037}"/>
              </a:ext>
            </a:extLst>
          </p:cNvPr>
          <p:cNvSpPr txBox="1"/>
          <p:nvPr/>
        </p:nvSpPr>
        <p:spPr>
          <a:xfrm>
            <a:off x="1279517" y="5262162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7" name="iSḻïḓe">
            <a:extLst>
              <a:ext uri="{FF2B5EF4-FFF2-40B4-BE49-F238E27FC236}">
                <a16:creationId xmlns:a16="http://schemas.microsoft.com/office/drawing/2014/main" id="{2C3BC1AB-5A21-4813-91ED-1561B751C304}"/>
              </a:ext>
            </a:extLst>
          </p:cNvPr>
          <p:cNvSpPr/>
          <p:nvPr/>
        </p:nvSpPr>
        <p:spPr>
          <a:xfrm>
            <a:off x="1279517" y="4941168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9" name="îśḷïḑe">
            <a:extLst>
              <a:ext uri="{FF2B5EF4-FFF2-40B4-BE49-F238E27FC236}">
                <a16:creationId xmlns:a16="http://schemas.microsoft.com/office/drawing/2014/main" id="{C720BEED-A63B-4725-87EE-D98BCE3FEA04}"/>
              </a:ext>
            </a:extLst>
          </p:cNvPr>
          <p:cNvSpPr/>
          <p:nvPr/>
        </p:nvSpPr>
        <p:spPr>
          <a:xfrm>
            <a:off x="4475820" y="1628800"/>
            <a:ext cx="3240360" cy="2304256"/>
          </a:xfrm>
          <a:prstGeom prst="rect">
            <a:avLst/>
          </a:prstGeom>
          <a:blipFill>
            <a:blip r:embed="rId4"/>
            <a:srcRect/>
            <a:stretch>
              <a:fillRect l="-4439" t="390" r="-5484" b="-39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íSľïḋê">
            <a:extLst>
              <a:ext uri="{FF2B5EF4-FFF2-40B4-BE49-F238E27FC236}">
                <a16:creationId xmlns:a16="http://schemas.microsoft.com/office/drawing/2014/main" id="{783EEA8B-61B1-47B3-AD04-09213FE91C35}"/>
              </a:ext>
            </a:extLst>
          </p:cNvPr>
          <p:cNvSpPr txBox="1"/>
          <p:nvPr/>
        </p:nvSpPr>
        <p:spPr>
          <a:xfrm>
            <a:off x="4806986" y="5262162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5" name="iṧľíḍè">
            <a:extLst>
              <a:ext uri="{FF2B5EF4-FFF2-40B4-BE49-F238E27FC236}">
                <a16:creationId xmlns:a16="http://schemas.microsoft.com/office/drawing/2014/main" id="{9C8285CB-7FFA-4C94-BC09-A92CAFCB2D98}"/>
              </a:ext>
            </a:extLst>
          </p:cNvPr>
          <p:cNvSpPr/>
          <p:nvPr/>
        </p:nvSpPr>
        <p:spPr>
          <a:xfrm>
            <a:off x="4806986" y="4941168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11" name="íśľiḋè">
            <a:extLst>
              <a:ext uri="{FF2B5EF4-FFF2-40B4-BE49-F238E27FC236}">
                <a16:creationId xmlns:a16="http://schemas.microsoft.com/office/drawing/2014/main" id="{2E04B115-A903-494E-BE3F-DE4E496E96D4}"/>
              </a:ext>
            </a:extLst>
          </p:cNvPr>
          <p:cNvSpPr/>
          <p:nvPr/>
        </p:nvSpPr>
        <p:spPr>
          <a:xfrm>
            <a:off x="8003289" y="1628800"/>
            <a:ext cx="3240360" cy="2304256"/>
          </a:xfrm>
          <a:prstGeom prst="rect">
            <a:avLst/>
          </a:prstGeom>
          <a:blipFill>
            <a:blip r:embed="rId5"/>
            <a:srcRect/>
            <a:stretch>
              <a:fillRect l="-4013" t="390" r="-5911" b="-39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îṥļíḓê">
            <a:extLst>
              <a:ext uri="{FF2B5EF4-FFF2-40B4-BE49-F238E27FC236}">
                <a16:creationId xmlns:a16="http://schemas.microsoft.com/office/drawing/2014/main" id="{5F44A65C-1086-4046-B6D4-6D60BD92DF43}"/>
              </a:ext>
            </a:extLst>
          </p:cNvPr>
          <p:cNvSpPr txBox="1"/>
          <p:nvPr/>
        </p:nvSpPr>
        <p:spPr>
          <a:xfrm>
            <a:off x="8334455" y="5262162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3" name="îṩ1iḍe">
            <a:extLst>
              <a:ext uri="{FF2B5EF4-FFF2-40B4-BE49-F238E27FC236}">
                <a16:creationId xmlns:a16="http://schemas.microsoft.com/office/drawing/2014/main" id="{0BE45AE8-49B7-4B8B-8D3D-E6721CF1637E}"/>
              </a:ext>
            </a:extLst>
          </p:cNvPr>
          <p:cNvSpPr/>
          <p:nvPr/>
        </p:nvSpPr>
        <p:spPr>
          <a:xfrm>
            <a:off x="8334455" y="4941168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EEC67E6B-BAFC-461E-B2EB-2F7D20EBDA8A}"/>
              </a:ext>
            </a:extLst>
          </p:cNvPr>
          <p:cNvCxnSpPr>
            <a:cxnSpLocks/>
          </p:cNvCxnSpPr>
          <p:nvPr/>
        </p:nvCxnSpPr>
        <p:spPr>
          <a:xfrm>
            <a:off x="2027548" y="4437112"/>
            <a:ext cx="8604956" cy="0"/>
          </a:xfrm>
          <a:prstGeom prst="straightConnector1">
            <a:avLst/>
          </a:prstGeom>
          <a:ln w="57150" cap="rnd">
            <a:solidFill>
              <a:schemeClr val="tx1">
                <a:lumMod val="40000"/>
                <a:lumOff val="60000"/>
              </a:schemeClr>
            </a:solidFill>
            <a:round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518AE55-F027-40E0-9924-45535CCD2049}"/>
              </a:ext>
            </a:extLst>
          </p:cNvPr>
          <p:cNvCxnSpPr>
            <a:cxnSpLocks/>
            <a:stCxn id="7" idx="2"/>
            <a:endCxn id="19" idx="1"/>
          </p:cNvCxnSpPr>
          <p:nvPr/>
        </p:nvCxnSpPr>
        <p:spPr>
          <a:xfrm>
            <a:off x="2568531" y="3933056"/>
            <a:ext cx="387913" cy="390087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CF26E94-554B-4D61-BA83-34A3BD81388F}"/>
              </a:ext>
            </a:extLst>
          </p:cNvPr>
          <p:cNvCxnSpPr>
            <a:cxnSpLocks/>
            <a:stCxn id="17" idx="2"/>
            <a:endCxn id="20" idx="1"/>
          </p:cNvCxnSpPr>
          <p:nvPr/>
        </p:nvCxnSpPr>
        <p:spPr>
          <a:xfrm>
            <a:off x="6096000" y="3933056"/>
            <a:ext cx="385034" cy="390087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F5D477B2-BEB2-4AC5-996B-D4385621B0A3}"/>
              </a:ext>
            </a:extLst>
          </p:cNvPr>
          <p:cNvCxnSpPr>
            <a:cxnSpLocks/>
            <a:stCxn id="18" idx="2"/>
            <a:endCxn id="21" idx="1"/>
          </p:cNvCxnSpPr>
          <p:nvPr/>
        </p:nvCxnSpPr>
        <p:spPr>
          <a:xfrm>
            <a:off x="9623469" y="3933056"/>
            <a:ext cx="336436" cy="390087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îŝḷíḍé">
            <a:extLst>
              <a:ext uri="{FF2B5EF4-FFF2-40B4-BE49-F238E27FC236}">
                <a16:creationId xmlns:a16="http://schemas.microsoft.com/office/drawing/2014/main" id="{667AB167-69C7-49F7-B7B1-78022E360086}"/>
              </a:ext>
            </a:extLst>
          </p:cNvPr>
          <p:cNvSpPr/>
          <p:nvPr/>
        </p:nvSpPr>
        <p:spPr>
          <a:xfrm>
            <a:off x="4475820" y="3501008"/>
            <a:ext cx="3240360" cy="432048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2000"/>
              <a:t>关键词</a:t>
            </a:r>
            <a:endParaRPr lang="zh-CN" altLang="en-US" sz="2000" dirty="0"/>
          </a:p>
        </p:txBody>
      </p:sp>
      <p:sp>
        <p:nvSpPr>
          <p:cNvPr id="18" name="i$lîḍe">
            <a:extLst>
              <a:ext uri="{FF2B5EF4-FFF2-40B4-BE49-F238E27FC236}">
                <a16:creationId xmlns:a16="http://schemas.microsoft.com/office/drawing/2014/main" id="{A3BC58D0-9D30-4033-9EF6-D551BCF801E9}"/>
              </a:ext>
            </a:extLst>
          </p:cNvPr>
          <p:cNvSpPr/>
          <p:nvPr/>
        </p:nvSpPr>
        <p:spPr>
          <a:xfrm>
            <a:off x="8003289" y="3501008"/>
            <a:ext cx="3240360" cy="432048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2000"/>
              <a:t>关键词</a:t>
            </a:r>
            <a:endParaRPr lang="zh-CN" altLang="en-US" sz="2000" dirty="0"/>
          </a:p>
        </p:txBody>
      </p:sp>
      <p:sp>
        <p:nvSpPr>
          <p:cNvPr id="19" name="ïŝļîḑè">
            <a:extLst>
              <a:ext uri="{FF2B5EF4-FFF2-40B4-BE49-F238E27FC236}">
                <a16:creationId xmlns:a16="http://schemas.microsoft.com/office/drawing/2014/main" id="{B064FA7C-9DDA-4CE9-83EE-0069ADD3AC95}"/>
              </a:ext>
            </a:extLst>
          </p:cNvPr>
          <p:cNvSpPr/>
          <p:nvPr/>
        </p:nvSpPr>
        <p:spPr>
          <a:xfrm>
            <a:off x="2918187" y="4284886"/>
            <a:ext cx="261236" cy="261236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îṩ1íde">
            <a:extLst>
              <a:ext uri="{FF2B5EF4-FFF2-40B4-BE49-F238E27FC236}">
                <a16:creationId xmlns:a16="http://schemas.microsoft.com/office/drawing/2014/main" id="{76194E47-D1C9-473F-B137-86C78C902E51}"/>
              </a:ext>
            </a:extLst>
          </p:cNvPr>
          <p:cNvSpPr/>
          <p:nvPr/>
        </p:nvSpPr>
        <p:spPr>
          <a:xfrm>
            <a:off x="6442777" y="4284886"/>
            <a:ext cx="261236" cy="261236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îsľîḋé">
            <a:extLst>
              <a:ext uri="{FF2B5EF4-FFF2-40B4-BE49-F238E27FC236}">
                <a16:creationId xmlns:a16="http://schemas.microsoft.com/office/drawing/2014/main" id="{CA153A54-1844-416B-9E08-BDF7CBEFBBCB}"/>
              </a:ext>
            </a:extLst>
          </p:cNvPr>
          <p:cNvSpPr/>
          <p:nvPr/>
        </p:nvSpPr>
        <p:spPr>
          <a:xfrm>
            <a:off x="9921648" y="4284886"/>
            <a:ext cx="261236" cy="261236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84488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ECEFF8-DE32-498F-AB13-A1DAC46B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013A105-A201-442A-8765-C7DDCCAA6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94988D-9296-4125-A5EE-0F495D1C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íšļíḓé">
            <a:extLst>
              <a:ext uri="{FF2B5EF4-FFF2-40B4-BE49-F238E27FC236}">
                <a16:creationId xmlns:a16="http://schemas.microsoft.com/office/drawing/2014/main" id="{9C678981-1A25-416A-86AE-ED2573444AD7}"/>
              </a:ext>
            </a:extLst>
          </p:cNvPr>
          <p:cNvSpPr/>
          <p:nvPr/>
        </p:nvSpPr>
        <p:spPr>
          <a:xfrm flipH="1">
            <a:off x="4367808" y="2996952"/>
            <a:ext cx="2649178" cy="2649177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normAutofit/>
          </a:bodyPr>
          <a:lstStyle/>
          <a:p>
            <a:r>
              <a:rPr lang="en-US" altLang="zh-CN" sz="3600" dirty="0">
                <a:latin typeface="Impact" panose="020B0806030902050204" pitchFamily="34" charset="0"/>
              </a:rPr>
              <a:t>   50%</a:t>
            </a:r>
            <a:endParaRPr lang="zh-CN" altLang="en-US" sz="3600" dirty="0">
              <a:latin typeface="Impact" panose="020B0806030902050204" pitchFamily="34" charset="0"/>
            </a:endParaRPr>
          </a:p>
        </p:txBody>
      </p:sp>
      <p:sp>
        <p:nvSpPr>
          <p:cNvPr id="7" name="ïšḷïďé">
            <a:extLst>
              <a:ext uri="{FF2B5EF4-FFF2-40B4-BE49-F238E27FC236}">
                <a16:creationId xmlns:a16="http://schemas.microsoft.com/office/drawing/2014/main" id="{968F703E-3BE8-43FA-9755-E3E2137C9776}"/>
              </a:ext>
            </a:extLst>
          </p:cNvPr>
          <p:cNvSpPr/>
          <p:nvPr/>
        </p:nvSpPr>
        <p:spPr>
          <a:xfrm flipH="1">
            <a:off x="6017522" y="4038287"/>
            <a:ext cx="1589506" cy="1589506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2400" dirty="0">
                <a:latin typeface="Impact" panose="020B0806030902050204" pitchFamily="34" charset="0"/>
              </a:rPr>
              <a:t>30%</a:t>
            </a:r>
            <a:endParaRPr lang="zh-CN" altLang="en-US" sz="2400" dirty="0">
              <a:latin typeface="Impact" panose="020B0806030902050204" pitchFamily="34" charset="0"/>
            </a:endParaRPr>
          </a:p>
        </p:txBody>
      </p:sp>
      <p:sp>
        <p:nvSpPr>
          <p:cNvPr id="8" name="ïšlíde">
            <a:extLst>
              <a:ext uri="{FF2B5EF4-FFF2-40B4-BE49-F238E27FC236}">
                <a16:creationId xmlns:a16="http://schemas.microsoft.com/office/drawing/2014/main" id="{B11E72F7-1198-4288-846B-C5D5459690F2}"/>
              </a:ext>
            </a:extLst>
          </p:cNvPr>
          <p:cNvSpPr/>
          <p:nvPr/>
        </p:nvSpPr>
        <p:spPr>
          <a:xfrm flipH="1">
            <a:off x="6608490" y="3160278"/>
            <a:ext cx="1059672" cy="1059672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2000" dirty="0">
                <a:latin typeface="Impact" panose="020B0806030902050204" pitchFamily="34" charset="0"/>
              </a:rPr>
              <a:t>20%</a:t>
            </a:r>
            <a:endParaRPr lang="zh-CN" altLang="en-US" sz="2000" dirty="0">
              <a:latin typeface="Impact" panose="020B0806030902050204" pitchFamily="34" charset="0"/>
            </a:endParaRPr>
          </a:p>
        </p:txBody>
      </p:sp>
      <p:sp>
        <p:nvSpPr>
          <p:cNvPr id="9" name="isḻîde">
            <a:extLst>
              <a:ext uri="{FF2B5EF4-FFF2-40B4-BE49-F238E27FC236}">
                <a16:creationId xmlns:a16="http://schemas.microsoft.com/office/drawing/2014/main" id="{2BDD5A89-156F-4907-A3E8-8A5D1646F7AF}"/>
              </a:ext>
            </a:extLst>
          </p:cNvPr>
          <p:cNvSpPr/>
          <p:nvPr/>
        </p:nvSpPr>
        <p:spPr>
          <a:xfrm flipH="1">
            <a:off x="4375328" y="2492896"/>
            <a:ext cx="3441343" cy="3441343"/>
          </a:xfrm>
          <a:prstGeom prst="ellipse">
            <a:avLst/>
          </a:prstGeom>
          <a:noFill/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î$ľiďe">
            <a:extLst>
              <a:ext uri="{FF2B5EF4-FFF2-40B4-BE49-F238E27FC236}">
                <a16:creationId xmlns:a16="http://schemas.microsoft.com/office/drawing/2014/main" id="{790E52AF-DCA3-409E-A11F-49EB364C0092}"/>
              </a:ext>
            </a:extLst>
          </p:cNvPr>
          <p:cNvSpPr/>
          <p:nvPr/>
        </p:nvSpPr>
        <p:spPr>
          <a:xfrm>
            <a:off x="4117001" y="4185444"/>
            <a:ext cx="647592" cy="64759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9" name="ïsļíḋê">
            <a:extLst>
              <a:ext uri="{FF2B5EF4-FFF2-40B4-BE49-F238E27FC236}">
                <a16:creationId xmlns:a16="http://schemas.microsoft.com/office/drawing/2014/main" id="{D29E90AB-35E2-48D7-80E5-4942FD6C17E3}"/>
              </a:ext>
            </a:extLst>
          </p:cNvPr>
          <p:cNvSpPr>
            <a:spLocks/>
          </p:cNvSpPr>
          <p:nvPr/>
        </p:nvSpPr>
        <p:spPr bwMode="auto">
          <a:xfrm>
            <a:off x="4275692" y="4390096"/>
            <a:ext cx="330209" cy="238290"/>
          </a:xfrm>
          <a:custGeom>
            <a:avLst/>
            <a:gdLst>
              <a:gd name="connsiteX0" fmla="*/ 91000 w 605879"/>
              <a:gd name="connsiteY0" fmla="*/ 173662 h 437224"/>
              <a:gd name="connsiteX1" fmla="*/ 331193 w 605879"/>
              <a:gd name="connsiteY1" fmla="*/ 173662 h 437224"/>
              <a:gd name="connsiteX2" fmla="*/ 342454 w 605879"/>
              <a:gd name="connsiteY2" fmla="*/ 184882 h 437224"/>
              <a:gd name="connsiteX3" fmla="*/ 331193 w 605879"/>
              <a:gd name="connsiteY3" fmla="*/ 196102 h 437224"/>
              <a:gd name="connsiteX4" fmla="*/ 91000 w 605879"/>
              <a:gd name="connsiteY4" fmla="*/ 196102 h 437224"/>
              <a:gd name="connsiteX5" fmla="*/ 79739 w 605879"/>
              <a:gd name="connsiteY5" fmla="*/ 184882 h 437224"/>
              <a:gd name="connsiteX6" fmla="*/ 91000 w 605879"/>
              <a:gd name="connsiteY6" fmla="*/ 173662 h 437224"/>
              <a:gd name="connsiteX7" fmla="*/ 421630 w 605879"/>
              <a:gd name="connsiteY7" fmla="*/ 131441 h 437224"/>
              <a:gd name="connsiteX8" fmla="*/ 423552 w 605879"/>
              <a:gd name="connsiteY8" fmla="*/ 152274 h 437224"/>
              <a:gd name="connsiteX9" fmla="*/ 275961 w 605879"/>
              <a:gd name="connsiteY9" fmla="*/ 300986 h 437224"/>
              <a:gd name="connsiteX10" fmla="*/ 408175 w 605879"/>
              <a:gd name="connsiteY10" fmla="*/ 358277 h 437224"/>
              <a:gd name="connsiteX11" fmla="*/ 418060 w 605879"/>
              <a:gd name="connsiteY11" fmla="*/ 365267 h 437224"/>
              <a:gd name="connsiteX12" fmla="*/ 488218 w 605879"/>
              <a:gd name="connsiteY12" fmla="*/ 410360 h 437224"/>
              <a:gd name="connsiteX13" fmla="*/ 474214 w 605879"/>
              <a:gd name="connsiteY13" fmla="*/ 363348 h 437224"/>
              <a:gd name="connsiteX14" fmla="*/ 482039 w 605879"/>
              <a:gd name="connsiteY14" fmla="*/ 349916 h 437224"/>
              <a:gd name="connsiteX15" fmla="*/ 583363 w 605879"/>
              <a:gd name="connsiteY15" fmla="*/ 244928 h 437224"/>
              <a:gd name="connsiteX16" fmla="*/ 421630 w 605879"/>
              <a:gd name="connsiteY16" fmla="*/ 131441 h 437224"/>
              <a:gd name="connsiteX17" fmla="*/ 75898 w 605879"/>
              <a:gd name="connsiteY17" fmla="*/ 120173 h 437224"/>
              <a:gd name="connsiteX18" fmla="*/ 340509 w 605879"/>
              <a:gd name="connsiteY18" fmla="*/ 120173 h 437224"/>
              <a:gd name="connsiteX19" fmla="*/ 351769 w 605879"/>
              <a:gd name="connsiteY19" fmla="*/ 131428 h 437224"/>
              <a:gd name="connsiteX20" fmla="*/ 340509 w 605879"/>
              <a:gd name="connsiteY20" fmla="*/ 142683 h 437224"/>
              <a:gd name="connsiteX21" fmla="*/ 75898 w 605879"/>
              <a:gd name="connsiteY21" fmla="*/ 142683 h 437224"/>
              <a:gd name="connsiteX22" fmla="*/ 64638 w 605879"/>
              <a:gd name="connsiteY22" fmla="*/ 131428 h 437224"/>
              <a:gd name="connsiteX23" fmla="*/ 75898 w 605879"/>
              <a:gd name="connsiteY23" fmla="*/ 120173 h 437224"/>
              <a:gd name="connsiteX24" fmla="*/ 210609 w 605879"/>
              <a:gd name="connsiteY24" fmla="*/ 22478 h 437224"/>
              <a:gd name="connsiteX25" fmla="*/ 22516 w 605879"/>
              <a:gd name="connsiteY25" fmla="*/ 153508 h 437224"/>
              <a:gd name="connsiteX26" fmla="*/ 139216 w 605879"/>
              <a:gd name="connsiteY26" fmla="*/ 274807 h 437224"/>
              <a:gd name="connsiteX27" fmla="*/ 147042 w 605879"/>
              <a:gd name="connsiteY27" fmla="*/ 288102 h 437224"/>
              <a:gd name="connsiteX28" fmla="*/ 130017 w 605879"/>
              <a:gd name="connsiteY28" fmla="*/ 344297 h 437224"/>
              <a:gd name="connsiteX29" fmla="*/ 214041 w 605879"/>
              <a:gd name="connsiteY29" fmla="*/ 291254 h 437224"/>
              <a:gd name="connsiteX30" fmla="*/ 223927 w 605879"/>
              <a:gd name="connsiteY30" fmla="*/ 284264 h 437224"/>
              <a:gd name="connsiteX31" fmla="*/ 398839 w 605879"/>
              <a:gd name="connsiteY31" fmla="*/ 152960 h 437224"/>
              <a:gd name="connsiteX32" fmla="*/ 369596 w 605879"/>
              <a:gd name="connsiteY32" fmla="*/ 80592 h 437224"/>
              <a:gd name="connsiteX33" fmla="*/ 210609 w 605879"/>
              <a:gd name="connsiteY33" fmla="*/ 22478 h 437224"/>
              <a:gd name="connsiteX34" fmla="*/ 210609 w 605879"/>
              <a:gd name="connsiteY34" fmla="*/ 0 h 437224"/>
              <a:gd name="connsiteX35" fmla="*/ 385796 w 605879"/>
              <a:gd name="connsiteY35" fmla="*/ 64967 h 437224"/>
              <a:gd name="connsiteX36" fmla="*/ 414079 w 605879"/>
              <a:gd name="connsiteY36" fmla="*/ 109100 h 437224"/>
              <a:gd name="connsiteX37" fmla="*/ 419845 w 605879"/>
              <a:gd name="connsiteY37" fmla="*/ 108963 h 437224"/>
              <a:gd name="connsiteX38" fmla="*/ 605879 w 605879"/>
              <a:gd name="connsiteY38" fmla="*/ 244928 h 437224"/>
              <a:gd name="connsiteX39" fmla="*/ 498515 w 605879"/>
              <a:gd name="connsiteY39" fmla="*/ 368420 h 437224"/>
              <a:gd name="connsiteX40" fmla="*/ 516088 w 605879"/>
              <a:gd name="connsiteY40" fmla="*/ 414609 h 437224"/>
              <a:gd name="connsiteX41" fmla="*/ 522953 w 605879"/>
              <a:gd name="connsiteY41" fmla="*/ 428178 h 437224"/>
              <a:gd name="connsiteX42" fmla="*/ 510185 w 605879"/>
              <a:gd name="connsiteY42" fmla="*/ 437224 h 437224"/>
              <a:gd name="connsiteX43" fmla="*/ 400487 w 605879"/>
              <a:gd name="connsiteY43" fmla="*/ 380344 h 437224"/>
              <a:gd name="connsiteX44" fmla="*/ 250836 w 605879"/>
              <a:gd name="connsiteY44" fmla="*/ 304275 h 437224"/>
              <a:gd name="connsiteX45" fmla="*/ 231752 w 605879"/>
              <a:gd name="connsiteY45" fmla="*/ 306331 h 437224"/>
              <a:gd name="connsiteX46" fmla="*/ 107639 w 605879"/>
              <a:gd name="connsiteY46" fmla="*/ 371161 h 437224"/>
              <a:gd name="connsiteX47" fmla="*/ 94596 w 605879"/>
              <a:gd name="connsiteY47" fmla="*/ 361978 h 437224"/>
              <a:gd name="connsiteX48" fmla="*/ 102009 w 605879"/>
              <a:gd name="connsiteY48" fmla="*/ 348135 h 437224"/>
              <a:gd name="connsiteX49" fmla="*/ 122741 w 605879"/>
              <a:gd name="connsiteY49" fmla="*/ 293173 h 437224"/>
              <a:gd name="connsiteX50" fmla="*/ 0 w 605879"/>
              <a:gd name="connsiteY50" fmla="*/ 153508 h 437224"/>
              <a:gd name="connsiteX51" fmla="*/ 210609 w 605879"/>
              <a:gd name="connsiteY51" fmla="*/ 0 h 43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879" h="437224">
                <a:moveTo>
                  <a:pt x="91000" y="173662"/>
                </a:moveTo>
                <a:lnTo>
                  <a:pt x="331193" y="173662"/>
                </a:lnTo>
                <a:cubicBezTo>
                  <a:pt x="337373" y="173662"/>
                  <a:pt x="342454" y="178725"/>
                  <a:pt x="342454" y="184882"/>
                </a:cubicBezTo>
                <a:cubicBezTo>
                  <a:pt x="342454" y="191040"/>
                  <a:pt x="337373" y="196102"/>
                  <a:pt x="331193" y="196102"/>
                </a:cubicBezTo>
                <a:lnTo>
                  <a:pt x="91000" y="196102"/>
                </a:lnTo>
                <a:cubicBezTo>
                  <a:pt x="84683" y="196102"/>
                  <a:pt x="79739" y="191040"/>
                  <a:pt x="79739" y="184882"/>
                </a:cubicBezTo>
                <a:cubicBezTo>
                  <a:pt x="79739" y="178725"/>
                  <a:pt x="84683" y="173662"/>
                  <a:pt x="91000" y="173662"/>
                </a:cubicBezTo>
                <a:close/>
                <a:moveTo>
                  <a:pt x="421630" y="131441"/>
                </a:moveTo>
                <a:cubicBezTo>
                  <a:pt x="423003" y="138294"/>
                  <a:pt x="423552" y="145284"/>
                  <a:pt x="423552" y="152274"/>
                </a:cubicBezTo>
                <a:cubicBezTo>
                  <a:pt x="423552" y="220668"/>
                  <a:pt x="362456" y="281249"/>
                  <a:pt x="275961" y="300986"/>
                </a:cubicBezTo>
                <a:cubicBezTo>
                  <a:pt x="302047" y="334017"/>
                  <a:pt x="350924" y="355536"/>
                  <a:pt x="408175" y="358277"/>
                </a:cubicBezTo>
                <a:cubicBezTo>
                  <a:pt x="412569" y="358551"/>
                  <a:pt x="416413" y="361293"/>
                  <a:pt x="418060" y="365267"/>
                </a:cubicBezTo>
                <a:cubicBezTo>
                  <a:pt x="427259" y="388019"/>
                  <a:pt x="463505" y="403370"/>
                  <a:pt x="488218" y="410360"/>
                </a:cubicBezTo>
                <a:cubicBezTo>
                  <a:pt x="483962" y="399944"/>
                  <a:pt x="479156" y="385004"/>
                  <a:pt x="474214" y="363348"/>
                </a:cubicBezTo>
                <a:cubicBezTo>
                  <a:pt x="472841" y="357455"/>
                  <a:pt x="476273" y="351698"/>
                  <a:pt x="482039" y="349916"/>
                </a:cubicBezTo>
                <a:cubicBezTo>
                  <a:pt x="543685" y="332236"/>
                  <a:pt x="583500" y="290980"/>
                  <a:pt x="583363" y="244928"/>
                </a:cubicBezTo>
                <a:cubicBezTo>
                  <a:pt x="583363" y="182839"/>
                  <a:pt x="511009" y="132126"/>
                  <a:pt x="421630" y="131441"/>
                </a:cubicBezTo>
                <a:close/>
                <a:moveTo>
                  <a:pt x="75898" y="120173"/>
                </a:moveTo>
                <a:lnTo>
                  <a:pt x="340509" y="120173"/>
                </a:lnTo>
                <a:cubicBezTo>
                  <a:pt x="346826" y="120173"/>
                  <a:pt x="351769" y="125114"/>
                  <a:pt x="351769" y="131428"/>
                </a:cubicBezTo>
                <a:cubicBezTo>
                  <a:pt x="351769" y="137604"/>
                  <a:pt x="346826" y="142683"/>
                  <a:pt x="340509" y="142683"/>
                </a:cubicBezTo>
                <a:lnTo>
                  <a:pt x="75898" y="142683"/>
                </a:lnTo>
                <a:cubicBezTo>
                  <a:pt x="69719" y="142683"/>
                  <a:pt x="64638" y="137604"/>
                  <a:pt x="64638" y="131428"/>
                </a:cubicBezTo>
                <a:cubicBezTo>
                  <a:pt x="64638" y="125114"/>
                  <a:pt x="69719" y="120173"/>
                  <a:pt x="75898" y="120173"/>
                </a:cubicBezTo>
                <a:close/>
                <a:moveTo>
                  <a:pt x="210609" y="22478"/>
                </a:moveTo>
                <a:cubicBezTo>
                  <a:pt x="106952" y="22478"/>
                  <a:pt x="22516" y="81277"/>
                  <a:pt x="22516" y="153508"/>
                </a:cubicBezTo>
                <a:cubicBezTo>
                  <a:pt x="22516" y="206688"/>
                  <a:pt x="68372" y="254385"/>
                  <a:pt x="139216" y="274807"/>
                </a:cubicBezTo>
                <a:cubicBezTo>
                  <a:pt x="144983" y="276452"/>
                  <a:pt x="148415" y="282208"/>
                  <a:pt x="147042" y="288102"/>
                </a:cubicBezTo>
                <a:cubicBezTo>
                  <a:pt x="140864" y="314966"/>
                  <a:pt x="135097" y="332647"/>
                  <a:pt x="130017" y="344297"/>
                </a:cubicBezTo>
                <a:cubicBezTo>
                  <a:pt x="158437" y="336622"/>
                  <a:pt x="203058" y="318667"/>
                  <a:pt x="214041" y="291254"/>
                </a:cubicBezTo>
                <a:cubicBezTo>
                  <a:pt x="215689" y="287280"/>
                  <a:pt x="219533" y="284538"/>
                  <a:pt x="223927" y="284264"/>
                </a:cubicBezTo>
                <a:cubicBezTo>
                  <a:pt x="320170" y="279604"/>
                  <a:pt x="395407" y="223135"/>
                  <a:pt x="398839" y="152960"/>
                </a:cubicBezTo>
                <a:cubicBezTo>
                  <a:pt x="400075" y="126918"/>
                  <a:pt x="389915" y="101836"/>
                  <a:pt x="369596" y="80592"/>
                </a:cubicBezTo>
                <a:cubicBezTo>
                  <a:pt x="334860" y="44133"/>
                  <a:pt x="275412" y="22478"/>
                  <a:pt x="210609" y="22478"/>
                </a:cubicBezTo>
                <a:close/>
                <a:moveTo>
                  <a:pt x="210609" y="0"/>
                </a:moveTo>
                <a:cubicBezTo>
                  <a:pt x="281453" y="0"/>
                  <a:pt x="346942" y="24260"/>
                  <a:pt x="385796" y="64967"/>
                </a:cubicBezTo>
                <a:cubicBezTo>
                  <a:pt x="398702" y="78536"/>
                  <a:pt x="408175" y="93338"/>
                  <a:pt x="414079" y="109100"/>
                </a:cubicBezTo>
                <a:cubicBezTo>
                  <a:pt x="416001" y="108963"/>
                  <a:pt x="417923" y="108963"/>
                  <a:pt x="419845" y="108963"/>
                </a:cubicBezTo>
                <a:cubicBezTo>
                  <a:pt x="522404" y="108963"/>
                  <a:pt x="606016" y="169955"/>
                  <a:pt x="605879" y="244928"/>
                </a:cubicBezTo>
                <a:cubicBezTo>
                  <a:pt x="605879" y="298519"/>
                  <a:pt x="564141" y="346079"/>
                  <a:pt x="498515" y="368420"/>
                </a:cubicBezTo>
                <a:cubicBezTo>
                  <a:pt x="506066" y="398025"/>
                  <a:pt x="512931" y="412279"/>
                  <a:pt x="516088" y="414609"/>
                </a:cubicBezTo>
                <a:cubicBezTo>
                  <a:pt x="524601" y="418858"/>
                  <a:pt x="523228" y="426671"/>
                  <a:pt x="522953" y="428178"/>
                </a:cubicBezTo>
                <a:cubicBezTo>
                  <a:pt x="522541" y="429686"/>
                  <a:pt x="520207" y="437224"/>
                  <a:pt x="510185" y="437224"/>
                </a:cubicBezTo>
                <a:cubicBezTo>
                  <a:pt x="497828" y="437224"/>
                  <a:pt x="423689" y="421325"/>
                  <a:pt x="400487" y="380344"/>
                </a:cubicBezTo>
                <a:cubicBezTo>
                  <a:pt x="333899" y="375410"/>
                  <a:pt x="277746" y="346764"/>
                  <a:pt x="250836" y="304275"/>
                </a:cubicBezTo>
                <a:cubicBezTo>
                  <a:pt x="244521" y="305098"/>
                  <a:pt x="238205" y="305783"/>
                  <a:pt x="231752" y="306331"/>
                </a:cubicBezTo>
                <a:cubicBezTo>
                  <a:pt x="206216" y="353069"/>
                  <a:pt x="121643" y="371161"/>
                  <a:pt x="107639" y="371161"/>
                </a:cubicBezTo>
                <a:cubicBezTo>
                  <a:pt x="97616" y="371161"/>
                  <a:pt x="95145" y="364171"/>
                  <a:pt x="94596" y="361978"/>
                </a:cubicBezTo>
                <a:cubicBezTo>
                  <a:pt x="94184" y="360470"/>
                  <a:pt x="92948" y="352658"/>
                  <a:pt x="102009" y="348135"/>
                </a:cubicBezTo>
                <a:cubicBezTo>
                  <a:pt x="105030" y="345942"/>
                  <a:pt x="113130" y="331550"/>
                  <a:pt x="122741" y="293173"/>
                </a:cubicBezTo>
                <a:cubicBezTo>
                  <a:pt x="47778" y="268228"/>
                  <a:pt x="0" y="214226"/>
                  <a:pt x="0" y="153508"/>
                </a:cubicBezTo>
                <a:cubicBezTo>
                  <a:pt x="0" y="68804"/>
                  <a:pt x="94458" y="0"/>
                  <a:pt x="2106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6" name="îṧlíḋe">
            <a:extLst>
              <a:ext uri="{FF2B5EF4-FFF2-40B4-BE49-F238E27FC236}">
                <a16:creationId xmlns:a16="http://schemas.microsoft.com/office/drawing/2014/main" id="{7F94CDC4-3095-4E89-8E2D-64151CA0F580}"/>
              </a:ext>
            </a:extLst>
          </p:cNvPr>
          <p:cNvSpPr/>
          <p:nvPr/>
        </p:nvSpPr>
        <p:spPr>
          <a:xfrm>
            <a:off x="7284749" y="5021468"/>
            <a:ext cx="542522" cy="54252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7" name="işliḍé">
            <a:extLst>
              <a:ext uri="{FF2B5EF4-FFF2-40B4-BE49-F238E27FC236}">
                <a16:creationId xmlns:a16="http://schemas.microsoft.com/office/drawing/2014/main" id="{2D2EC7B0-0AFB-40AD-BA72-6D559277C41E}"/>
              </a:ext>
            </a:extLst>
          </p:cNvPr>
          <p:cNvSpPr>
            <a:spLocks/>
          </p:cNvSpPr>
          <p:nvPr/>
        </p:nvSpPr>
        <p:spPr bwMode="auto">
          <a:xfrm>
            <a:off x="7417693" y="5198345"/>
            <a:ext cx="276634" cy="188769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82270 w 607639"/>
              <a:gd name="connsiteY14" fmla="*/ 262926 h 414642"/>
              <a:gd name="connsiteX15" fmla="*/ 192432 w 607639"/>
              <a:gd name="connsiteY15" fmla="*/ 262926 h 414642"/>
              <a:gd name="connsiteX16" fmla="*/ 202593 w 607639"/>
              <a:gd name="connsiteY16" fmla="*/ 273052 h 414642"/>
              <a:gd name="connsiteX17" fmla="*/ 192432 w 607639"/>
              <a:gd name="connsiteY17" fmla="*/ 283178 h 414642"/>
              <a:gd name="connsiteX18" fmla="*/ 182270 w 607639"/>
              <a:gd name="connsiteY18" fmla="*/ 283178 h 414642"/>
              <a:gd name="connsiteX19" fmla="*/ 172109 w 607639"/>
              <a:gd name="connsiteY19" fmla="*/ 273052 h 414642"/>
              <a:gd name="connsiteX20" fmla="*/ 182270 w 607639"/>
              <a:gd name="connsiteY20" fmla="*/ 262926 h 414642"/>
              <a:gd name="connsiteX21" fmla="*/ 91153 w 607639"/>
              <a:gd name="connsiteY21" fmla="*/ 262926 h 414642"/>
              <a:gd name="connsiteX22" fmla="*/ 141783 w 607639"/>
              <a:gd name="connsiteY22" fmla="*/ 262926 h 414642"/>
              <a:gd name="connsiteX23" fmla="*/ 151927 w 607639"/>
              <a:gd name="connsiteY23" fmla="*/ 273052 h 414642"/>
              <a:gd name="connsiteX24" fmla="*/ 141783 w 607639"/>
              <a:gd name="connsiteY24" fmla="*/ 283178 h 414642"/>
              <a:gd name="connsiteX25" fmla="*/ 91153 w 607639"/>
              <a:gd name="connsiteY25" fmla="*/ 283178 h 414642"/>
              <a:gd name="connsiteX26" fmla="*/ 81009 w 607639"/>
              <a:gd name="connsiteY26" fmla="*/ 273052 h 414642"/>
              <a:gd name="connsiteX27" fmla="*/ 91153 w 607639"/>
              <a:gd name="connsiteY27" fmla="*/ 262926 h 414642"/>
              <a:gd name="connsiteX28" fmla="*/ 161988 w 607639"/>
              <a:gd name="connsiteY28" fmla="*/ 222493 h 414642"/>
              <a:gd name="connsiteX29" fmla="*/ 232948 w 607639"/>
              <a:gd name="connsiteY29" fmla="*/ 222493 h 414642"/>
              <a:gd name="connsiteX30" fmla="*/ 243098 w 607639"/>
              <a:gd name="connsiteY30" fmla="*/ 232619 h 414642"/>
              <a:gd name="connsiteX31" fmla="*/ 232948 w 607639"/>
              <a:gd name="connsiteY31" fmla="*/ 242745 h 414642"/>
              <a:gd name="connsiteX32" fmla="*/ 161988 w 607639"/>
              <a:gd name="connsiteY32" fmla="*/ 242745 h 414642"/>
              <a:gd name="connsiteX33" fmla="*/ 151927 w 607639"/>
              <a:gd name="connsiteY33" fmla="*/ 232619 h 414642"/>
              <a:gd name="connsiteX34" fmla="*/ 161988 w 607639"/>
              <a:gd name="connsiteY34" fmla="*/ 222493 h 414642"/>
              <a:gd name="connsiteX35" fmla="*/ 91146 w 607639"/>
              <a:gd name="connsiteY35" fmla="*/ 222493 h 414642"/>
              <a:gd name="connsiteX36" fmla="*/ 121467 w 607639"/>
              <a:gd name="connsiteY36" fmla="*/ 222493 h 414642"/>
              <a:gd name="connsiteX37" fmla="*/ 131604 w 607639"/>
              <a:gd name="connsiteY37" fmla="*/ 232619 h 414642"/>
              <a:gd name="connsiteX38" fmla="*/ 121467 w 607639"/>
              <a:gd name="connsiteY38" fmla="*/ 242745 h 414642"/>
              <a:gd name="connsiteX39" fmla="*/ 91146 w 607639"/>
              <a:gd name="connsiteY39" fmla="*/ 242745 h 414642"/>
              <a:gd name="connsiteX40" fmla="*/ 81009 w 607639"/>
              <a:gd name="connsiteY40" fmla="*/ 232619 h 414642"/>
              <a:gd name="connsiteX41" fmla="*/ 91146 w 607639"/>
              <a:gd name="connsiteY41" fmla="*/ 222493 h 414642"/>
              <a:gd name="connsiteX42" fmla="*/ 182270 w 607639"/>
              <a:gd name="connsiteY42" fmla="*/ 182059 h 414642"/>
              <a:gd name="connsiteX43" fmla="*/ 192432 w 607639"/>
              <a:gd name="connsiteY43" fmla="*/ 182059 h 414642"/>
              <a:gd name="connsiteX44" fmla="*/ 202593 w 607639"/>
              <a:gd name="connsiteY44" fmla="*/ 192195 h 414642"/>
              <a:gd name="connsiteX45" fmla="*/ 192432 w 607639"/>
              <a:gd name="connsiteY45" fmla="*/ 202241 h 414642"/>
              <a:gd name="connsiteX46" fmla="*/ 182270 w 607639"/>
              <a:gd name="connsiteY46" fmla="*/ 202241 h 414642"/>
              <a:gd name="connsiteX47" fmla="*/ 172109 w 607639"/>
              <a:gd name="connsiteY47" fmla="*/ 192195 h 414642"/>
              <a:gd name="connsiteX48" fmla="*/ 182270 w 607639"/>
              <a:gd name="connsiteY48" fmla="*/ 182059 h 414642"/>
              <a:gd name="connsiteX49" fmla="*/ 91153 w 607639"/>
              <a:gd name="connsiteY49" fmla="*/ 182059 h 414642"/>
              <a:gd name="connsiteX50" fmla="*/ 141783 w 607639"/>
              <a:gd name="connsiteY50" fmla="*/ 182059 h 414642"/>
              <a:gd name="connsiteX51" fmla="*/ 151927 w 607639"/>
              <a:gd name="connsiteY51" fmla="*/ 192195 h 414642"/>
              <a:gd name="connsiteX52" fmla="*/ 141783 w 607639"/>
              <a:gd name="connsiteY52" fmla="*/ 202241 h 414642"/>
              <a:gd name="connsiteX53" fmla="*/ 91153 w 607639"/>
              <a:gd name="connsiteY53" fmla="*/ 202241 h 414642"/>
              <a:gd name="connsiteX54" fmla="*/ 81009 w 607639"/>
              <a:gd name="connsiteY54" fmla="*/ 192195 h 414642"/>
              <a:gd name="connsiteX55" fmla="*/ 91153 w 607639"/>
              <a:gd name="connsiteY55" fmla="*/ 182059 h 414642"/>
              <a:gd name="connsiteX56" fmla="*/ 161988 w 607639"/>
              <a:gd name="connsiteY56" fmla="*/ 141625 h 414642"/>
              <a:gd name="connsiteX57" fmla="*/ 232948 w 607639"/>
              <a:gd name="connsiteY57" fmla="*/ 141625 h 414642"/>
              <a:gd name="connsiteX58" fmla="*/ 243098 w 607639"/>
              <a:gd name="connsiteY58" fmla="*/ 151761 h 414642"/>
              <a:gd name="connsiteX59" fmla="*/ 232948 w 607639"/>
              <a:gd name="connsiteY59" fmla="*/ 161807 h 414642"/>
              <a:gd name="connsiteX60" fmla="*/ 161988 w 607639"/>
              <a:gd name="connsiteY60" fmla="*/ 161807 h 414642"/>
              <a:gd name="connsiteX61" fmla="*/ 151927 w 607639"/>
              <a:gd name="connsiteY61" fmla="*/ 151761 h 414642"/>
              <a:gd name="connsiteX62" fmla="*/ 161988 w 607639"/>
              <a:gd name="connsiteY62" fmla="*/ 141625 h 414642"/>
              <a:gd name="connsiteX63" fmla="*/ 91146 w 607639"/>
              <a:gd name="connsiteY63" fmla="*/ 141625 h 414642"/>
              <a:gd name="connsiteX64" fmla="*/ 121467 w 607639"/>
              <a:gd name="connsiteY64" fmla="*/ 141625 h 414642"/>
              <a:gd name="connsiteX65" fmla="*/ 131604 w 607639"/>
              <a:gd name="connsiteY65" fmla="*/ 151761 h 414642"/>
              <a:gd name="connsiteX66" fmla="*/ 121467 w 607639"/>
              <a:gd name="connsiteY66" fmla="*/ 161807 h 414642"/>
              <a:gd name="connsiteX67" fmla="*/ 91146 w 607639"/>
              <a:gd name="connsiteY67" fmla="*/ 161807 h 414642"/>
              <a:gd name="connsiteX68" fmla="*/ 81009 w 607639"/>
              <a:gd name="connsiteY68" fmla="*/ 151761 h 414642"/>
              <a:gd name="connsiteX69" fmla="*/ 91146 w 607639"/>
              <a:gd name="connsiteY69" fmla="*/ 141625 h 414642"/>
              <a:gd name="connsiteX70" fmla="*/ 364566 w 607639"/>
              <a:gd name="connsiteY70" fmla="*/ 102176 h 414642"/>
              <a:gd name="connsiteX71" fmla="*/ 283573 w 607639"/>
              <a:gd name="connsiteY71" fmla="*/ 192194 h 414642"/>
              <a:gd name="connsiteX72" fmla="*/ 374712 w 607639"/>
              <a:gd name="connsiteY72" fmla="*/ 283188 h 414642"/>
              <a:gd name="connsiteX73" fmla="*/ 464783 w 607639"/>
              <a:gd name="connsiteY73" fmla="*/ 202235 h 414642"/>
              <a:gd name="connsiteX74" fmla="*/ 374712 w 607639"/>
              <a:gd name="connsiteY74" fmla="*/ 202235 h 414642"/>
              <a:gd name="connsiteX75" fmla="*/ 364566 w 607639"/>
              <a:gd name="connsiteY75" fmla="*/ 192194 h 414642"/>
              <a:gd name="connsiteX76" fmla="*/ 182270 w 607639"/>
              <a:gd name="connsiteY76" fmla="*/ 101191 h 414642"/>
              <a:gd name="connsiteX77" fmla="*/ 192432 w 607639"/>
              <a:gd name="connsiteY77" fmla="*/ 101191 h 414642"/>
              <a:gd name="connsiteX78" fmla="*/ 202593 w 607639"/>
              <a:gd name="connsiteY78" fmla="*/ 111238 h 414642"/>
              <a:gd name="connsiteX79" fmla="*/ 192432 w 607639"/>
              <a:gd name="connsiteY79" fmla="*/ 121373 h 414642"/>
              <a:gd name="connsiteX80" fmla="*/ 182270 w 607639"/>
              <a:gd name="connsiteY80" fmla="*/ 121373 h 414642"/>
              <a:gd name="connsiteX81" fmla="*/ 172109 w 607639"/>
              <a:gd name="connsiteY81" fmla="*/ 111238 h 414642"/>
              <a:gd name="connsiteX82" fmla="*/ 182270 w 607639"/>
              <a:gd name="connsiteY82" fmla="*/ 101191 h 414642"/>
              <a:gd name="connsiteX83" fmla="*/ 91153 w 607639"/>
              <a:gd name="connsiteY83" fmla="*/ 101191 h 414642"/>
              <a:gd name="connsiteX84" fmla="*/ 141783 w 607639"/>
              <a:gd name="connsiteY84" fmla="*/ 101191 h 414642"/>
              <a:gd name="connsiteX85" fmla="*/ 151927 w 607639"/>
              <a:gd name="connsiteY85" fmla="*/ 111238 h 414642"/>
              <a:gd name="connsiteX86" fmla="*/ 141783 w 607639"/>
              <a:gd name="connsiteY86" fmla="*/ 121373 h 414642"/>
              <a:gd name="connsiteX87" fmla="*/ 91153 w 607639"/>
              <a:gd name="connsiteY87" fmla="*/ 121373 h 414642"/>
              <a:gd name="connsiteX88" fmla="*/ 81009 w 607639"/>
              <a:gd name="connsiteY88" fmla="*/ 111238 h 414642"/>
              <a:gd name="connsiteX89" fmla="*/ 91153 w 607639"/>
              <a:gd name="connsiteY89" fmla="*/ 101191 h 414642"/>
              <a:gd name="connsiteX90" fmla="*/ 374712 w 607639"/>
              <a:gd name="connsiteY90" fmla="*/ 80938 h 414642"/>
              <a:gd name="connsiteX91" fmla="*/ 384858 w 607639"/>
              <a:gd name="connsiteY91" fmla="*/ 91068 h 414642"/>
              <a:gd name="connsiteX92" fmla="*/ 384858 w 607639"/>
              <a:gd name="connsiteY92" fmla="*/ 182063 h 414642"/>
              <a:gd name="connsiteX93" fmla="*/ 475998 w 607639"/>
              <a:gd name="connsiteY93" fmla="*/ 182063 h 414642"/>
              <a:gd name="connsiteX94" fmla="*/ 486055 w 607639"/>
              <a:gd name="connsiteY94" fmla="*/ 192194 h 414642"/>
              <a:gd name="connsiteX95" fmla="*/ 374712 w 607639"/>
              <a:gd name="connsiteY95" fmla="*/ 303360 h 414642"/>
              <a:gd name="connsiteX96" fmla="*/ 263280 w 607639"/>
              <a:gd name="connsiteY96" fmla="*/ 192194 h 414642"/>
              <a:gd name="connsiteX97" fmla="*/ 374712 w 607639"/>
              <a:gd name="connsiteY97" fmla="*/ 80938 h 414642"/>
              <a:gd name="connsiteX98" fmla="*/ 425343 w 607639"/>
              <a:gd name="connsiteY98" fmla="*/ 61744 h 414642"/>
              <a:gd name="connsiteX99" fmla="*/ 425343 w 607639"/>
              <a:gd name="connsiteY99" fmla="*/ 141635 h 414642"/>
              <a:gd name="connsiteX100" fmla="*/ 505373 w 607639"/>
              <a:gd name="connsiteY100" fmla="*/ 141635 h 414642"/>
              <a:gd name="connsiteX101" fmla="*/ 425343 w 607639"/>
              <a:gd name="connsiteY101" fmla="*/ 61744 h 414642"/>
              <a:gd name="connsiteX102" fmla="*/ 161988 w 607639"/>
              <a:gd name="connsiteY102" fmla="*/ 60757 h 414642"/>
              <a:gd name="connsiteX103" fmla="*/ 232948 w 607639"/>
              <a:gd name="connsiteY103" fmla="*/ 60757 h 414642"/>
              <a:gd name="connsiteX104" fmla="*/ 243098 w 607639"/>
              <a:gd name="connsiteY104" fmla="*/ 70804 h 414642"/>
              <a:gd name="connsiteX105" fmla="*/ 232948 w 607639"/>
              <a:gd name="connsiteY105" fmla="*/ 80939 h 414642"/>
              <a:gd name="connsiteX106" fmla="*/ 161988 w 607639"/>
              <a:gd name="connsiteY106" fmla="*/ 80939 h 414642"/>
              <a:gd name="connsiteX107" fmla="*/ 151927 w 607639"/>
              <a:gd name="connsiteY107" fmla="*/ 70804 h 414642"/>
              <a:gd name="connsiteX108" fmla="*/ 161988 w 607639"/>
              <a:gd name="connsiteY108" fmla="*/ 60757 h 414642"/>
              <a:gd name="connsiteX109" fmla="*/ 91146 w 607639"/>
              <a:gd name="connsiteY109" fmla="*/ 60757 h 414642"/>
              <a:gd name="connsiteX110" fmla="*/ 121467 w 607639"/>
              <a:gd name="connsiteY110" fmla="*/ 60757 h 414642"/>
              <a:gd name="connsiteX111" fmla="*/ 131604 w 607639"/>
              <a:gd name="connsiteY111" fmla="*/ 70804 h 414642"/>
              <a:gd name="connsiteX112" fmla="*/ 121467 w 607639"/>
              <a:gd name="connsiteY112" fmla="*/ 80939 h 414642"/>
              <a:gd name="connsiteX113" fmla="*/ 91146 w 607639"/>
              <a:gd name="connsiteY113" fmla="*/ 80939 h 414642"/>
              <a:gd name="connsiteX114" fmla="*/ 81009 w 607639"/>
              <a:gd name="connsiteY114" fmla="*/ 70804 h 414642"/>
              <a:gd name="connsiteX115" fmla="*/ 91146 w 607639"/>
              <a:gd name="connsiteY115" fmla="*/ 60757 h 414642"/>
              <a:gd name="connsiteX116" fmla="*/ 415194 w 607639"/>
              <a:gd name="connsiteY116" fmla="*/ 40505 h 414642"/>
              <a:gd name="connsiteX117" fmla="*/ 526560 w 607639"/>
              <a:gd name="connsiteY117" fmla="*/ 151765 h 414642"/>
              <a:gd name="connsiteX118" fmla="*/ 516501 w 607639"/>
              <a:gd name="connsiteY118" fmla="*/ 161807 h 414642"/>
              <a:gd name="connsiteX119" fmla="*/ 415194 w 607639"/>
              <a:gd name="connsiteY119" fmla="*/ 161807 h 414642"/>
              <a:gd name="connsiteX120" fmla="*/ 405046 w 607639"/>
              <a:gd name="connsiteY120" fmla="*/ 151765 h 414642"/>
              <a:gd name="connsiteX121" fmla="*/ 405046 w 607639"/>
              <a:gd name="connsiteY121" fmla="*/ 50636 h 414642"/>
              <a:gd name="connsiteX122" fmla="*/ 415194 w 607639"/>
              <a:gd name="connsiteY122" fmla="*/ 40505 h 414642"/>
              <a:gd name="connsiteX123" fmla="*/ 70848 w 607639"/>
              <a:gd name="connsiteY123" fmla="*/ 20177 h 414642"/>
              <a:gd name="connsiteX124" fmla="*/ 60791 w 607639"/>
              <a:gd name="connsiteY124" fmla="*/ 30309 h 414642"/>
              <a:gd name="connsiteX125" fmla="*/ 60791 w 607639"/>
              <a:gd name="connsiteY125" fmla="*/ 343802 h 414642"/>
              <a:gd name="connsiteX126" fmla="*/ 222780 w 607639"/>
              <a:gd name="connsiteY126" fmla="*/ 343802 h 414642"/>
              <a:gd name="connsiteX127" fmla="*/ 232927 w 607639"/>
              <a:gd name="connsiteY127" fmla="*/ 353935 h 414642"/>
              <a:gd name="connsiteX128" fmla="*/ 232927 w 607639"/>
              <a:gd name="connsiteY128" fmla="*/ 364067 h 414642"/>
              <a:gd name="connsiteX129" fmla="*/ 374712 w 607639"/>
              <a:gd name="connsiteY129" fmla="*/ 364067 h 414642"/>
              <a:gd name="connsiteX130" fmla="*/ 374712 w 607639"/>
              <a:gd name="connsiteY130" fmla="*/ 353935 h 414642"/>
              <a:gd name="connsiteX131" fmla="*/ 384859 w 607639"/>
              <a:gd name="connsiteY131" fmla="*/ 343802 h 414642"/>
              <a:gd name="connsiteX132" fmla="*/ 546848 w 607639"/>
              <a:gd name="connsiteY132" fmla="*/ 343802 h 414642"/>
              <a:gd name="connsiteX133" fmla="*/ 546848 w 607639"/>
              <a:gd name="connsiteY133" fmla="*/ 30309 h 414642"/>
              <a:gd name="connsiteX134" fmla="*/ 536702 w 607639"/>
              <a:gd name="connsiteY134" fmla="*/ 20177 h 414642"/>
              <a:gd name="connsiteX135" fmla="*/ 70848 w 607639"/>
              <a:gd name="connsiteY135" fmla="*/ 0 h 414642"/>
              <a:gd name="connsiteX136" fmla="*/ 536702 w 607639"/>
              <a:gd name="connsiteY136" fmla="*/ 0 h 414642"/>
              <a:gd name="connsiteX137" fmla="*/ 567142 w 607639"/>
              <a:gd name="connsiteY137" fmla="*/ 30309 h 414642"/>
              <a:gd name="connsiteX138" fmla="*/ 567142 w 607639"/>
              <a:gd name="connsiteY138" fmla="*/ 343802 h 414642"/>
              <a:gd name="connsiteX139" fmla="*/ 597492 w 607639"/>
              <a:gd name="connsiteY139" fmla="*/ 343802 h 414642"/>
              <a:gd name="connsiteX140" fmla="*/ 607639 w 607639"/>
              <a:gd name="connsiteY140" fmla="*/ 353935 h 414642"/>
              <a:gd name="connsiteX141" fmla="*/ 607639 w 607639"/>
              <a:gd name="connsiteY141" fmla="*/ 384244 h 414642"/>
              <a:gd name="connsiteX142" fmla="*/ 577199 w 607639"/>
              <a:gd name="connsiteY142" fmla="*/ 414642 h 414642"/>
              <a:gd name="connsiteX143" fmla="*/ 30351 w 607639"/>
              <a:gd name="connsiteY143" fmla="*/ 414642 h 414642"/>
              <a:gd name="connsiteX144" fmla="*/ 0 w 607639"/>
              <a:gd name="connsiteY144" fmla="*/ 384244 h 414642"/>
              <a:gd name="connsiteX145" fmla="*/ 0 w 607639"/>
              <a:gd name="connsiteY145" fmla="*/ 353935 h 414642"/>
              <a:gd name="connsiteX146" fmla="*/ 10147 w 607639"/>
              <a:gd name="connsiteY146" fmla="*/ 343802 h 414642"/>
              <a:gd name="connsiteX147" fmla="*/ 40497 w 607639"/>
              <a:gd name="connsiteY147" fmla="*/ 343802 h 414642"/>
              <a:gd name="connsiteX148" fmla="*/ 40497 w 607639"/>
              <a:gd name="connsiteY148" fmla="*/ 30309 h 414642"/>
              <a:gd name="connsiteX149" fmla="*/ 70848 w 607639"/>
              <a:gd name="connsiteY149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9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82270" y="262926"/>
                </a:moveTo>
                <a:lnTo>
                  <a:pt x="192432" y="262926"/>
                </a:lnTo>
                <a:cubicBezTo>
                  <a:pt x="198493" y="262926"/>
                  <a:pt x="202593" y="267012"/>
                  <a:pt x="202593" y="273052"/>
                </a:cubicBezTo>
                <a:cubicBezTo>
                  <a:pt x="202593" y="279092"/>
                  <a:pt x="198493" y="283178"/>
                  <a:pt x="192432" y="283178"/>
                </a:cubicBezTo>
                <a:lnTo>
                  <a:pt x="182270" y="283178"/>
                </a:lnTo>
                <a:cubicBezTo>
                  <a:pt x="176209" y="283178"/>
                  <a:pt x="172109" y="279092"/>
                  <a:pt x="172109" y="273052"/>
                </a:cubicBezTo>
                <a:cubicBezTo>
                  <a:pt x="172109" y="267012"/>
                  <a:pt x="176209" y="262926"/>
                  <a:pt x="182270" y="262926"/>
                </a:cubicBezTo>
                <a:close/>
                <a:moveTo>
                  <a:pt x="91153" y="262926"/>
                </a:moveTo>
                <a:lnTo>
                  <a:pt x="141783" y="262926"/>
                </a:lnTo>
                <a:cubicBezTo>
                  <a:pt x="147834" y="262926"/>
                  <a:pt x="151927" y="267012"/>
                  <a:pt x="151927" y="273052"/>
                </a:cubicBezTo>
                <a:cubicBezTo>
                  <a:pt x="151927" y="279092"/>
                  <a:pt x="147834" y="283178"/>
                  <a:pt x="141783" y="283178"/>
                </a:cubicBezTo>
                <a:lnTo>
                  <a:pt x="91153" y="283178"/>
                </a:lnTo>
                <a:cubicBezTo>
                  <a:pt x="85102" y="283178"/>
                  <a:pt x="81009" y="279092"/>
                  <a:pt x="81009" y="273052"/>
                </a:cubicBezTo>
                <a:cubicBezTo>
                  <a:pt x="81009" y="267012"/>
                  <a:pt x="85102" y="262926"/>
                  <a:pt x="91153" y="262926"/>
                </a:cubicBezTo>
                <a:close/>
                <a:moveTo>
                  <a:pt x="161988" y="222493"/>
                </a:moveTo>
                <a:lnTo>
                  <a:pt x="232948" y="222493"/>
                </a:lnTo>
                <a:cubicBezTo>
                  <a:pt x="239002" y="222493"/>
                  <a:pt x="243098" y="226579"/>
                  <a:pt x="243098" y="232619"/>
                </a:cubicBezTo>
                <a:cubicBezTo>
                  <a:pt x="243098" y="238659"/>
                  <a:pt x="239002" y="242745"/>
                  <a:pt x="232948" y="242745"/>
                </a:cubicBezTo>
                <a:lnTo>
                  <a:pt x="161988" y="242745"/>
                </a:lnTo>
                <a:cubicBezTo>
                  <a:pt x="155934" y="242745"/>
                  <a:pt x="151927" y="238659"/>
                  <a:pt x="151927" y="232619"/>
                </a:cubicBezTo>
                <a:cubicBezTo>
                  <a:pt x="151927" y="226579"/>
                  <a:pt x="155934" y="222493"/>
                  <a:pt x="161988" y="222493"/>
                </a:cubicBezTo>
                <a:close/>
                <a:moveTo>
                  <a:pt x="91146" y="222493"/>
                </a:moveTo>
                <a:lnTo>
                  <a:pt x="121467" y="222493"/>
                </a:lnTo>
                <a:cubicBezTo>
                  <a:pt x="127603" y="222493"/>
                  <a:pt x="131604" y="226579"/>
                  <a:pt x="131604" y="232619"/>
                </a:cubicBezTo>
                <a:cubicBezTo>
                  <a:pt x="131604" y="238659"/>
                  <a:pt x="127603" y="242745"/>
                  <a:pt x="121467" y="242745"/>
                </a:cubicBezTo>
                <a:lnTo>
                  <a:pt x="91146" y="242745"/>
                </a:lnTo>
                <a:cubicBezTo>
                  <a:pt x="85099" y="242745"/>
                  <a:pt x="81009" y="238659"/>
                  <a:pt x="81009" y="232619"/>
                </a:cubicBezTo>
                <a:cubicBezTo>
                  <a:pt x="81009" y="226579"/>
                  <a:pt x="85099" y="222493"/>
                  <a:pt x="91146" y="222493"/>
                </a:cubicBezTo>
                <a:close/>
                <a:moveTo>
                  <a:pt x="182270" y="182059"/>
                </a:moveTo>
                <a:lnTo>
                  <a:pt x="192432" y="182059"/>
                </a:lnTo>
                <a:cubicBezTo>
                  <a:pt x="198493" y="182059"/>
                  <a:pt x="202593" y="186060"/>
                  <a:pt x="202593" y="192195"/>
                </a:cubicBezTo>
                <a:cubicBezTo>
                  <a:pt x="202593" y="198240"/>
                  <a:pt x="198493" y="202241"/>
                  <a:pt x="192432" y="202241"/>
                </a:cubicBezTo>
                <a:lnTo>
                  <a:pt x="182270" y="202241"/>
                </a:lnTo>
                <a:cubicBezTo>
                  <a:pt x="176209" y="202241"/>
                  <a:pt x="172109" y="198240"/>
                  <a:pt x="172109" y="192195"/>
                </a:cubicBezTo>
                <a:cubicBezTo>
                  <a:pt x="172109" y="186060"/>
                  <a:pt x="176209" y="182059"/>
                  <a:pt x="182270" y="182059"/>
                </a:cubicBezTo>
                <a:close/>
                <a:moveTo>
                  <a:pt x="91153" y="182059"/>
                </a:moveTo>
                <a:lnTo>
                  <a:pt x="141783" y="182059"/>
                </a:lnTo>
                <a:cubicBezTo>
                  <a:pt x="147834" y="182059"/>
                  <a:pt x="151927" y="186060"/>
                  <a:pt x="151927" y="192195"/>
                </a:cubicBezTo>
                <a:cubicBezTo>
                  <a:pt x="151927" y="198240"/>
                  <a:pt x="147834" y="202241"/>
                  <a:pt x="141783" y="202241"/>
                </a:cubicBezTo>
                <a:lnTo>
                  <a:pt x="91153" y="202241"/>
                </a:lnTo>
                <a:cubicBezTo>
                  <a:pt x="85102" y="202241"/>
                  <a:pt x="81009" y="198240"/>
                  <a:pt x="81009" y="192195"/>
                </a:cubicBezTo>
                <a:cubicBezTo>
                  <a:pt x="81009" y="186060"/>
                  <a:pt x="85102" y="182059"/>
                  <a:pt x="91153" y="182059"/>
                </a:cubicBezTo>
                <a:close/>
                <a:moveTo>
                  <a:pt x="161988" y="141625"/>
                </a:moveTo>
                <a:lnTo>
                  <a:pt x="232948" y="141625"/>
                </a:lnTo>
                <a:cubicBezTo>
                  <a:pt x="239002" y="141625"/>
                  <a:pt x="243098" y="145626"/>
                  <a:pt x="243098" y="151761"/>
                </a:cubicBezTo>
                <a:cubicBezTo>
                  <a:pt x="243098" y="157806"/>
                  <a:pt x="239002" y="161807"/>
                  <a:pt x="232948" y="161807"/>
                </a:cubicBezTo>
                <a:lnTo>
                  <a:pt x="161988" y="161807"/>
                </a:lnTo>
                <a:cubicBezTo>
                  <a:pt x="155934" y="161807"/>
                  <a:pt x="151927" y="157806"/>
                  <a:pt x="151927" y="151761"/>
                </a:cubicBezTo>
                <a:cubicBezTo>
                  <a:pt x="151927" y="145626"/>
                  <a:pt x="155934" y="141625"/>
                  <a:pt x="161988" y="141625"/>
                </a:cubicBezTo>
                <a:close/>
                <a:moveTo>
                  <a:pt x="91146" y="141625"/>
                </a:moveTo>
                <a:lnTo>
                  <a:pt x="121467" y="141625"/>
                </a:lnTo>
                <a:cubicBezTo>
                  <a:pt x="127603" y="141625"/>
                  <a:pt x="131604" y="145626"/>
                  <a:pt x="131604" y="151761"/>
                </a:cubicBezTo>
                <a:cubicBezTo>
                  <a:pt x="131604" y="157806"/>
                  <a:pt x="127603" y="161807"/>
                  <a:pt x="121467" y="161807"/>
                </a:cubicBezTo>
                <a:lnTo>
                  <a:pt x="91146" y="161807"/>
                </a:lnTo>
                <a:cubicBezTo>
                  <a:pt x="85099" y="161807"/>
                  <a:pt x="81009" y="157806"/>
                  <a:pt x="81009" y="151761"/>
                </a:cubicBezTo>
                <a:cubicBezTo>
                  <a:pt x="81009" y="145626"/>
                  <a:pt x="85099" y="141625"/>
                  <a:pt x="91146" y="141625"/>
                </a:cubicBezTo>
                <a:close/>
                <a:moveTo>
                  <a:pt x="364566" y="102176"/>
                </a:moveTo>
                <a:cubicBezTo>
                  <a:pt x="318996" y="107241"/>
                  <a:pt x="283573" y="145630"/>
                  <a:pt x="283573" y="192194"/>
                </a:cubicBezTo>
                <a:cubicBezTo>
                  <a:pt x="283573" y="242756"/>
                  <a:pt x="324069" y="283188"/>
                  <a:pt x="374712" y="283188"/>
                </a:cubicBezTo>
                <a:cubicBezTo>
                  <a:pt x="421261" y="283188"/>
                  <a:pt x="459799" y="247732"/>
                  <a:pt x="464783" y="202235"/>
                </a:cubicBezTo>
                <a:lnTo>
                  <a:pt x="374712" y="202235"/>
                </a:lnTo>
                <a:cubicBezTo>
                  <a:pt x="368660" y="202235"/>
                  <a:pt x="364566" y="198236"/>
                  <a:pt x="364566" y="192194"/>
                </a:cubicBezTo>
                <a:close/>
                <a:moveTo>
                  <a:pt x="182270" y="101191"/>
                </a:moveTo>
                <a:lnTo>
                  <a:pt x="192432" y="101191"/>
                </a:lnTo>
                <a:cubicBezTo>
                  <a:pt x="198493" y="101191"/>
                  <a:pt x="202593" y="105192"/>
                  <a:pt x="202593" y="111238"/>
                </a:cubicBezTo>
                <a:cubicBezTo>
                  <a:pt x="202593" y="117372"/>
                  <a:pt x="198493" y="121373"/>
                  <a:pt x="192432" y="121373"/>
                </a:cubicBezTo>
                <a:lnTo>
                  <a:pt x="182270" y="121373"/>
                </a:lnTo>
                <a:cubicBezTo>
                  <a:pt x="176209" y="121373"/>
                  <a:pt x="172109" y="117372"/>
                  <a:pt x="172109" y="111238"/>
                </a:cubicBezTo>
                <a:cubicBezTo>
                  <a:pt x="172109" y="105192"/>
                  <a:pt x="176209" y="101191"/>
                  <a:pt x="182270" y="101191"/>
                </a:cubicBezTo>
                <a:close/>
                <a:moveTo>
                  <a:pt x="91153" y="101191"/>
                </a:moveTo>
                <a:lnTo>
                  <a:pt x="141783" y="101191"/>
                </a:lnTo>
                <a:cubicBezTo>
                  <a:pt x="147834" y="101191"/>
                  <a:pt x="151927" y="105192"/>
                  <a:pt x="151927" y="111238"/>
                </a:cubicBezTo>
                <a:cubicBezTo>
                  <a:pt x="151927" y="117372"/>
                  <a:pt x="147834" y="121373"/>
                  <a:pt x="141783" y="121373"/>
                </a:cubicBezTo>
                <a:lnTo>
                  <a:pt x="91153" y="121373"/>
                </a:lnTo>
                <a:cubicBezTo>
                  <a:pt x="85102" y="121373"/>
                  <a:pt x="81009" y="117372"/>
                  <a:pt x="81009" y="111238"/>
                </a:cubicBezTo>
                <a:cubicBezTo>
                  <a:pt x="81009" y="105192"/>
                  <a:pt x="85102" y="101191"/>
                  <a:pt x="91153" y="101191"/>
                </a:cubicBezTo>
                <a:close/>
                <a:moveTo>
                  <a:pt x="374712" y="80938"/>
                </a:moveTo>
                <a:cubicBezTo>
                  <a:pt x="380764" y="80938"/>
                  <a:pt x="384858" y="85026"/>
                  <a:pt x="384858" y="91068"/>
                </a:cubicBezTo>
                <a:lnTo>
                  <a:pt x="384858" y="182063"/>
                </a:lnTo>
                <a:lnTo>
                  <a:pt x="475998" y="182063"/>
                </a:lnTo>
                <a:cubicBezTo>
                  <a:pt x="482050" y="182063"/>
                  <a:pt x="486055" y="186062"/>
                  <a:pt x="486055" y="192194"/>
                </a:cubicBezTo>
                <a:cubicBezTo>
                  <a:pt x="486055" y="253864"/>
                  <a:pt x="436480" y="303360"/>
                  <a:pt x="374712" y="303360"/>
                </a:cubicBezTo>
                <a:cubicBezTo>
                  <a:pt x="312944" y="303360"/>
                  <a:pt x="263280" y="253864"/>
                  <a:pt x="263280" y="192194"/>
                </a:cubicBezTo>
                <a:cubicBezTo>
                  <a:pt x="263280" y="130523"/>
                  <a:pt x="312944" y="80938"/>
                  <a:pt x="374712" y="80938"/>
                </a:cubicBezTo>
                <a:close/>
                <a:moveTo>
                  <a:pt x="425343" y="61744"/>
                </a:moveTo>
                <a:lnTo>
                  <a:pt x="425343" y="141635"/>
                </a:lnTo>
                <a:lnTo>
                  <a:pt x="505373" y="141635"/>
                </a:lnTo>
                <a:cubicBezTo>
                  <a:pt x="500299" y="99157"/>
                  <a:pt x="466827" y="65743"/>
                  <a:pt x="425343" y="61744"/>
                </a:cubicBezTo>
                <a:close/>
                <a:moveTo>
                  <a:pt x="161988" y="60757"/>
                </a:moveTo>
                <a:lnTo>
                  <a:pt x="232948" y="60757"/>
                </a:lnTo>
                <a:cubicBezTo>
                  <a:pt x="239002" y="60757"/>
                  <a:pt x="243098" y="64758"/>
                  <a:pt x="243098" y="70804"/>
                </a:cubicBezTo>
                <a:cubicBezTo>
                  <a:pt x="243098" y="76938"/>
                  <a:pt x="239002" y="80939"/>
                  <a:pt x="232948" y="80939"/>
                </a:cubicBezTo>
                <a:lnTo>
                  <a:pt x="161988" y="80939"/>
                </a:lnTo>
                <a:cubicBezTo>
                  <a:pt x="155934" y="80939"/>
                  <a:pt x="151927" y="76938"/>
                  <a:pt x="151927" y="70804"/>
                </a:cubicBezTo>
                <a:cubicBezTo>
                  <a:pt x="151927" y="64758"/>
                  <a:pt x="155934" y="60757"/>
                  <a:pt x="161988" y="60757"/>
                </a:cubicBezTo>
                <a:close/>
                <a:moveTo>
                  <a:pt x="91146" y="60757"/>
                </a:moveTo>
                <a:lnTo>
                  <a:pt x="121467" y="60757"/>
                </a:lnTo>
                <a:cubicBezTo>
                  <a:pt x="127603" y="60757"/>
                  <a:pt x="131604" y="64758"/>
                  <a:pt x="131604" y="70804"/>
                </a:cubicBezTo>
                <a:cubicBezTo>
                  <a:pt x="131604" y="76938"/>
                  <a:pt x="127603" y="80939"/>
                  <a:pt x="121467" y="80939"/>
                </a:cubicBezTo>
                <a:lnTo>
                  <a:pt x="91146" y="80939"/>
                </a:lnTo>
                <a:cubicBezTo>
                  <a:pt x="85099" y="80939"/>
                  <a:pt x="81009" y="76938"/>
                  <a:pt x="81009" y="70804"/>
                </a:cubicBezTo>
                <a:cubicBezTo>
                  <a:pt x="81009" y="64758"/>
                  <a:pt x="85099" y="60757"/>
                  <a:pt x="91146" y="60757"/>
                </a:cubicBezTo>
                <a:close/>
                <a:moveTo>
                  <a:pt x="415194" y="40505"/>
                </a:moveTo>
                <a:cubicBezTo>
                  <a:pt x="476975" y="40505"/>
                  <a:pt x="526560" y="90092"/>
                  <a:pt x="526560" y="151765"/>
                </a:cubicBezTo>
                <a:cubicBezTo>
                  <a:pt x="526560" y="157808"/>
                  <a:pt x="522554" y="161807"/>
                  <a:pt x="516501" y="161807"/>
                </a:cubicBezTo>
                <a:lnTo>
                  <a:pt x="415194" y="161807"/>
                </a:lnTo>
                <a:cubicBezTo>
                  <a:pt x="409141" y="161807"/>
                  <a:pt x="405046" y="157808"/>
                  <a:pt x="405046" y="151765"/>
                </a:cubicBezTo>
                <a:lnTo>
                  <a:pt x="405046" y="50636"/>
                </a:lnTo>
                <a:cubicBezTo>
                  <a:pt x="405046" y="44593"/>
                  <a:pt x="409141" y="40505"/>
                  <a:pt x="415194" y="40505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8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4" name="iŝlidé">
            <a:extLst>
              <a:ext uri="{FF2B5EF4-FFF2-40B4-BE49-F238E27FC236}">
                <a16:creationId xmlns:a16="http://schemas.microsoft.com/office/drawing/2014/main" id="{F014F5A0-90BF-4FD5-B445-9DACB2BA3C8D}"/>
              </a:ext>
            </a:extLst>
          </p:cNvPr>
          <p:cNvSpPr/>
          <p:nvPr/>
        </p:nvSpPr>
        <p:spPr>
          <a:xfrm>
            <a:off x="7522724" y="3294414"/>
            <a:ext cx="542522" cy="54252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5" name="îŝḷíḓé">
            <a:extLst>
              <a:ext uri="{FF2B5EF4-FFF2-40B4-BE49-F238E27FC236}">
                <a16:creationId xmlns:a16="http://schemas.microsoft.com/office/drawing/2014/main" id="{D8C1745F-311C-45FF-9C75-0D31016A93B4}"/>
              </a:ext>
            </a:extLst>
          </p:cNvPr>
          <p:cNvSpPr>
            <a:spLocks/>
          </p:cNvSpPr>
          <p:nvPr/>
        </p:nvSpPr>
        <p:spPr bwMode="auto">
          <a:xfrm>
            <a:off x="7655668" y="3468480"/>
            <a:ext cx="276634" cy="194392"/>
          </a:xfrm>
          <a:custGeom>
            <a:avLst/>
            <a:gdLst>
              <a:gd name="connsiteX0" fmla="*/ 450100 w 607639"/>
              <a:gd name="connsiteY0" fmla="*/ 313203 h 426991"/>
              <a:gd name="connsiteX1" fmla="*/ 450100 w 607639"/>
              <a:gd name="connsiteY1" fmla="*/ 403167 h 426991"/>
              <a:gd name="connsiteX2" fmla="*/ 585744 w 607639"/>
              <a:gd name="connsiteY2" fmla="*/ 403167 h 426991"/>
              <a:gd name="connsiteX3" fmla="*/ 586100 w 607639"/>
              <a:gd name="connsiteY3" fmla="*/ 313203 h 426991"/>
              <a:gd name="connsiteX4" fmla="*/ 530294 w 607639"/>
              <a:gd name="connsiteY4" fmla="*/ 313203 h 426991"/>
              <a:gd name="connsiteX5" fmla="*/ 530116 w 607639"/>
              <a:gd name="connsiteY5" fmla="*/ 313203 h 426991"/>
              <a:gd name="connsiteX6" fmla="*/ 529760 w 607639"/>
              <a:gd name="connsiteY6" fmla="*/ 313203 h 426991"/>
              <a:gd name="connsiteX7" fmla="*/ 450901 w 607639"/>
              <a:gd name="connsiteY7" fmla="*/ 313203 h 426991"/>
              <a:gd name="connsiteX8" fmla="*/ 236309 w 607639"/>
              <a:gd name="connsiteY8" fmla="*/ 313203 h 426991"/>
              <a:gd name="connsiteX9" fmla="*/ 236309 w 607639"/>
              <a:gd name="connsiteY9" fmla="*/ 403167 h 426991"/>
              <a:gd name="connsiteX10" fmla="*/ 371953 w 607639"/>
              <a:gd name="connsiteY10" fmla="*/ 403167 h 426991"/>
              <a:gd name="connsiteX11" fmla="*/ 372754 w 607639"/>
              <a:gd name="connsiteY11" fmla="*/ 313203 h 426991"/>
              <a:gd name="connsiteX12" fmla="*/ 237110 w 607639"/>
              <a:gd name="connsiteY12" fmla="*/ 313203 h 426991"/>
              <a:gd name="connsiteX13" fmla="*/ 22519 w 607639"/>
              <a:gd name="connsiteY13" fmla="*/ 313203 h 426991"/>
              <a:gd name="connsiteX14" fmla="*/ 22519 w 607639"/>
              <a:gd name="connsiteY14" fmla="*/ 403167 h 426991"/>
              <a:gd name="connsiteX15" fmla="*/ 158163 w 607639"/>
              <a:gd name="connsiteY15" fmla="*/ 403167 h 426991"/>
              <a:gd name="connsiteX16" fmla="*/ 158964 w 607639"/>
              <a:gd name="connsiteY16" fmla="*/ 313203 h 426991"/>
              <a:gd name="connsiteX17" fmla="*/ 91498 w 607639"/>
              <a:gd name="connsiteY17" fmla="*/ 313203 h 426991"/>
              <a:gd name="connsiteX18" fmla="*/ 91231 w 607639"/>
              <a:gd name="connsiteY18" fmla="*/ 313203 h 426991"/>
              <a:gd name="connsiteX19" fmla="*/ 90964 w 607639"/>
              <a:gd name="connsiteY19" fmla="*/ 313203 h 426991"/>
              <a:gd name="connsiteX20" fmla="*/ 23320 w 607639"/>
              <a:gd name="connsiteY20" fmla="*/ 313203 h 426991"/>
              <a:gd name="connsiteX21" fmla="*/ 91409 w 607639"/>
              <a:gd name="connsiteY21" fmla="*/ 224751 h 426991"/>
              <a:gd name="connsiteX22" fmla="*/ 530294 w 607639"/>
              <a:gd name="connsiteY22" fmla="*/ 224751 h 426991"/>
              <a:gd name="connsiteX23" fmla="*/ 540084 w 607639"/>
              <a:gd name="connsiteY23" fmla="*/ 234530 h 426991"/>
              <a:gd name="connsiteX24" fmla="*/ 540084 w 607639"/>
              <a:gd name="connsiteY24" fmla="*/ 292135 h 426991"/>
              <a:gd name="connsiteX25" fmla="*/ 586456 w 607639"/>
              <a:gd name="connsiteY25" fmla="*/ 292135 h 426991"/>
              <a:gd name="connsiteX26" fmla="*/ 607639 w 607639"/>
              <a:gd name="connsiteY26" fmla="*/ 313203 h 426991"/>
              <a:gd name="connsiteX27" fmla="*/ 607639 w 607639"/>
              <a:gd name="connsiteY27" fmla="*/ 403167 h 426991"/>
              <a:gd name="connsiteX28" fmla="*/ 586456 w 607639"/>
              <a:gd name="connsiteY28" fmla="*/ 426991 h 426991"/>
              <a:gd name="connsiteX29" fmla="*/ 451524 w 607639"/>
              <a:gd name="connsiteY29" fmla="*/ 426991 h 426991"/>
              <a:gd name="connsiteX30" fmla="*/ 427582 w 607639"/>
              <a:gd name="connsiteY30" fmla="*/ 403167 h 426991"/>
              <a:gd name="connsiteX31" fmla="*/ 427582 w 607639"/>
              <a:gd name="connsiteY31" fmla="*/ 313203 h 426991"/>
              <a:gd name="connsiteX32" fmla="*/ 451524 w 607639"/>
              <a:gd name="connsiteY32" fmla="*/ 292135 h 426991"/>
              <a:gd name="connsiteX33" fmla="*/ 517566 w 607639"/>
              <a:gd name="connsiteY33" fmla="*/ 292135 h 426991"/>
              <a:gd name="connsiteX34" fmla="*/ 517566 w 607639"/>
              <a:gd name="connsiteY34" fmla="*/ 247242 h 426991"/>
              <a:gd name="connsiteX35" fmla="*/ 315079 w 607639"/>
              <a:gd name="connsiteY35" fmla="*/ 247242 h 426991"/>
              <a:gd name="connsiteX36" fmla="*/ 315079 w 607639"/>
              <a:gd name="connsiteY36" fmla="*/ 292135 h 426991"/>
              <a:gd name="connsiteX37" fmla="*/ 372665 w 607639"/>
              <a:gd name="connsiteY37" fmla="*/ 292135 h 426991"/>
              <a:gd name="connsiteX38" fmla="*/ 393849 w 607639"/>
              <a:gd name="connsiteY38" fmla="*/ 313203 h 426991"/>
              <a:gd name="connsiteX39" fmla="*/ 393849 w 607639"/>
              <a:gd name="connsiteY39" fmla="*/ 403167 h 426991"/>
              <a:gd name="connsiteX40" fmla="*/ 372665 w 607639"/>
              <a:gd name="connsiteY40" fmla="*/ 426991 h 426991"/>
              <a:gd name="connsiteX41" fmla="*/ 237733 w 607639"/>
              <a:gd name="connsiteY41" fmla="*/ 426991 h 426991"/>
              <a:gd name="connsiteX42" fmla="*/ 213791 w 607639"/>
              <a:gd name="connsiteY42" fmla="*/ 403167 h 426991"/>
              <a:gd name="connsiteX43" fmla="*/ 213791 w 607639"/>
              <a:gd name="connsiteY43" fmla="*/ 313203 h 426991"/>
              <a:gd name="connsiteX44" fmla="*/ 237733 w 607639"/>
              <a:gd name="connsiteY44" fmla="*/ 292135 h 426991"/>
              <a:gd name="connsiteX45" fmla="*/ 292561 w 607639"/>
              <a:gd name="connsiteY45" fmla="*/ 292135 h 426991"/>
              <a:gd name="connsiteX46" fmla="*/ 292561 w 607639"/>
              <a:gd name="connsiteY46" fmla="*/ 247242 h 426991"/>
              <a:gd name="connsiteX47" fmla="*/ 101288 w 607639"/>
              <a:gd name="connsiteY47" fmla="*/ 247242 h 426991"/>
              <a:gd name="connsiteX48" fmla="*/ 101288 w 607639"/>
              <a:gd name="connsiteY48" fmla="*/ 292135 h 426991"/>
              <a:gd name="connsiteX49" fmla="*/ 158875 w 607639"/>
              <a:gd name="connsiteY49" fmla="*/ 292135 h 426991"/>
              <a:gd name="connsiteX50" fmla="*/ 180058 w 607639"/>
              <a:gd name="connsiteY50" fmla="*/ 313203 h 426991"/>
              <a:gd name="connsiteX51" fmla="*/ 180058 w 607639"/>
              <a:gd name="connsiteY51" fmla="*/ 403167 h 426991"/>
              <a:gd name="connsiteX52" fmla="*/ 158875 w 607639"/>
              <a:gd name="connsiteY52" fmla="*/ 426991 h 426991"/>
              <a:gd name="connsiteX53" fmla="*/ 24032 w 607639"/>
              <a:gd name="connsiteY53" fmla="*/ 426991 h 426991"/>
              <a:gd name="connsiteX54" fmla="*/ 0 w 607639"/>
              <a:gd name="connsiteY54" fmla="*/ 403167 h 426991"/>
              <a:gd name="connsiteX55" fmla="*/ 0 w 607639"/>
              <a:gd name="connsiteY55" fmla="*/ 313203 h 426991"/>
              <a:gd name="connsiteX56" fmla="*/ 24032 w 607639"/>
              <a:gd name="connsiteY56" fmla="*/ 292135 h 426991"/>
              <a:gd name="connsiteX57" fmla="*/ 78770 w 607639"/>
              <a:gd name="connsiteY57" fmla="*/ 292135 h 426991"/>
              <a:gd name="connsiteX58" fmla="*/ 78770 w 607639"/>
              <a:gd name="connsiteY58" fmla="*/ 234530 h 426991"/>
              <a:gd name="connsiteX59" fmla="*/ 91409 w 607639"/>
              <a:gd name="connsiteY59" fmla="*/ 224751 h 426991"/>
              <a:gd name="connsiteX60" fmla="*/ 236326 w 607639"/>
              <a:gd name="connsiteY60" fmla="*/ 21066 h 426991"/>
              <a:gd name="connsiteX61" fmla="*/ 236326 w 607639"/>
              <a:gd name="connsiteY61" fmla="*/ 111021 h 426991"/>
              <a:gd name="connsiteX62" fmla="*/ 371758 w 607639"/>
              <a:gd name="connsiteY62" fmla="*/ 111021 h 426991"/>
              <a:gd name="connsiteX63" fmla="*/ 372380 w 607639"/>
              <a:gd name="connsiteY63" fmla="*/ 21066 h 426991"/>
              <a:gd name="connsiteX64" fmla="*/ 237127 w 607639"/>
              <a:gd name="connsiteY64" fmla="*/ 21066 h 426991"/>
              <a:gd name="connsiteX65" fmla="*/ 237750 w 607639"/>
              <a:gd name="connsiteY65" fmla="*/ 0 h 426991"/>
              <a:gd name="connsiteX66" fmla="*/ 372647 w 607639"/>
              <a:gd name="connsiteY66" fmla="*/ 0 h 426991"/>
              <a:gd name="connsiteX67" fmla="*/ 393825 w 607639"/>
              <a:gd name="connsiteY67" fmla="*/ 21066 h 426991"/>
              <a:gd name="connsiteX68" fmla="*/ 393825 w 607639"/>
              <a:gd name="connsiteY68" fmla="*/ 111021 h 426991"/>
              <a:gd name="connsiteX69" fmla="*/ 372647 w 607639"/>
              <a:gd name="connsiteY69" fmla="*/ 134843 h 426991"/>
              <a:gd name="connsiteX70" fmla="*/ 315076 w 607639"/>
              <a:gd name="connsiteY70" fmla="*/ 134843 h 426991"/>
              <a:gd name="connsiteX71" fmla="*/ 315076 w 607639"/>
              <a:gd name="connsiteY71" fmla="*/ 191020 h 426991"/>
              <a:gd name="connsiteX72" fmla="*/ 292563 w 607639"/>
              <a:gd name="connsiteY72" fmla="*/ 191020 h 426991"/>
              <a:gd name="connsiteX73" fmla="*/ 292563 w 607639"/>
              <a:gd name="connsiteY73" fmla="*/ 134843 h 426991"/>
              <a:gd name="connsiteX74" fmla="*/ 237750 w 607639"/>
              <a:gd name="connsiteY74" fmla="*/ 134843 h 426991"/>
              <a:gd name="connsiteX75" fmla="*/ 213813 w 607639"/>
              <a:gd name="connsiteY75" fmla="*/ 111021 h 426991"/>
              <a:gd name="connsiteX76" fmla="*/ 213813 w 607639"/>
              <a:gd name="connsiteY76" fmla="*/ 21066 h 426991"/>
              <a:gd name="connsiteX77" fmla="*/ 237750 w 607639"/>
              <a:gd name="connsiteY77" fmla="*/ 0 h 42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7639" h="426991">
                <a:moveTo>
                  <a:pt x="450100" y="313203"/>
                </a:moveTo>
                <a:lnTo>
                  <a:pt x="450100" y="403167"/>
                </a:lnTo>
                <a:lnTo>
                  <a:pt x="585744" y="403167"/>
                </a:lnTo>
                <a:lnTo>
                  <a:pt x="586100" y="313203"/>
                </a:lnTo>
                <a:lnTo>
                  <a:pt x="530294" y="313203"/>
                </a:lnTo>
                <a:cubicBezTo>
                  <a:pt x="530294" y="313203"/>
                  <a:pt x="530116" y="313203"/>
                  <a:pt x="530116" y="313203"/>
                </a:cubicBezTo>
                <a:cubicBezTo>
                  <a:pt x="530027" y="313203"/>
                  <a:pt x="529849" y="313203"/>
                  <a:pt x="529760" y="313203"/>
                </a:cubicBezTo>
                <a:lnTo>
                  <a:pt x="450901" y="313203"/>
                </a:lnTo>
                <a:close/>
                <a:moveTo>
                  <a:pt x="236309" y="313203"/>
                </a:moveTo>
                <a:lnTo>
                  <a:pt x="236309" y="403167"/>
                </a:lnTo>
                <a:lnTo>
                  <a:pt x="371953" y="403167"/>
                </a:lnTo>
                <a:lnTo>
                  <a:pt x="372754" y="313203"/>
                </a:lnTo>
                <a:lnTo>
                  <a:pt x="237110" y="313203"/>
                </a:lnTo>
                <a:close/>
                <a:moveTo>
                  <a:pt x="22519" y="313203"/>
                </a:moveTo>
                <a:lnTo>
                  <a:pt x="22519" y="403167"/>
                </a:lnTo>
                <a:lnTo>
                  <a:pt x="158163" y="403167"/>
                </a:lnTo>
                <a:lnTo>
                  <a:pt x="158964" y="313203"/>
                </a:lnTo>
                <a:lnTo>
                  <a:pt x="91498" y="313203"/>
                </a:lnTo>
                <a:cubicBezTo>
                  <a:pt x="91409" y="313203"/>
                  <a:pt x="91320" y="313203"/>
                  <a:pt x="91231" y="313203"/>
                </a:cubicBezTo>
                <a:cubicBezTo>
                  <a:pt x="91231" y="313203"/>
                  <a:pt x="90964" y="313203"/>
                  <a:pt x="90964" y="313203"/>
                </a:cubicBezTo>
                <a:lnTo>
                  <a:pt x="23320" y="313203"/>
                </a:lnTo>
                <a:close/>
                <a:moveTo>
                  <a:pt x="91409" y="224751"/>
                </a:moveTo>
                <a:lnTo>
                  <a:pt x="530294" y="224751"/>
                </a:lnTo>
                <a:cubicBezTo>
                  <a:pt x="536435" y="224751"/>
                  <a:pt x="540084" y="228396"/>
                  <a:pt x="540084" y="234530"/>
                </a:cubicBezTo>
                <a:lnTo>
                  <a:pt x="540084" y="292135"/>
                </a:lnTo>
                <a:lnTo>
                  <a:pt x="586456" y="292135"/>
                </a:lnTo>
                <a:cubicBezTo>
                  <a:pt x="598917" y="292135"/>
                  <a:pt x="607639" y="300847"/>
                  <a:pt x="607639" y="313203"/>
                </a:cubicBezTo>
                <a:lnTo>
                  <a:pt x="607639" y="403167"/>
                </a:lnTo>
                <a:cubicBezTo>
                  <a:pt x="607639" y="415524"/>
                  <a:pt x="598917" y="426991"/>
                  <a:pt x="586456" y="426991"/>
                </a:cubicBezTo>
                <a:lnTo>
                  <a:pt x="451524" y="426991"/>
                </a:lnTo>
                <a:cubicBezTo>
                  <a:pt x="439152" y="426991"/>
                  <a:pt x="427582" y="415524"/>
                  <a:pt x="427582" y="403167"/>
                </a:cubicBezTo>
                <a:lnTo>
                  <a:pt x="427582" y="313203"/>
                </a:lnTo>
                <a:cubicBezTo>
                  <a:pt x="427582" y="300847"/>
                  <a:pt x="439152" y="292135"/>
                  <a:pt x="451524" y="292135"/>
                </a:cubicBezTo>
                <a:lnTo>
                  <a:pt x="517566" y="292135"/>
                </a:lnTo>
                <a:lnTo>
                  <a:pt x="517566" y="247242"/>
                </a:lnTo>
                <a:lnTo>
                  <a:pt x="315079" y="247242"/>
                </a:lnTo>
                <a:lnTo>
                  <a:pt x="315079" y="292135"/>
                </a:lnTo>
                <a:lnTo>
                  <a:pt x="372665" y="292135"/>
                </a:lnTo>
                <a:cubicBezTo>
                  <a:pt x="385126" y="292135"/>
                  <a:pt x="393849" y="300847"/>
                  <a:pt x="393849" y="313203"/>
                </a:cubicBezTo>
                <a:lnTo>
                  <a:pt x="393849" y="403167"/>
                </a:lnTo>
                <a:cubicBezTo>
                  <a:pt x="393849" y="415524"/>
                  <a:pt x="385126" y="426991"/>
                  <a:pt x="372665" y="426991"/>
                </a:cubicBezTo>
                <a:lnTo>
                  <a:pt x="237733" y="426991"/>
                </a:lnTo>
                <a:cubicBezTo>
                  <a:pt x="225362" y="426991"/>
                  <a:pt x="213791" y="415524"/>
                  <a:pt x="213791" y="403167"/>
                </a:cubicBezTo>
                <a:lnTo>
                  <a:pt x="213791" y="313203"/>
                </a:lnTo>
                <a:cubicBezTo>
                  <a:pt x="213791" y="300847"/>
                  <a:pt x="225362" y="292135"/>
                  <a:pt x="237733" y="292135"/>
                </a:cubicBezTo>
                <a:lnTo>
                  <a:pt x="292561" y="292135"/>
                </a:lnTo>
                <a:lnTo>
                  <a:pt x="292561" y="247242"/>
                </a:lnTo>
                <a:lnTo>
                  <a:pt x="101288" y="247242"/>
                </a:lnTo>
                <a:lnTo>
                  <a:pt x="101288" y="292135"/>
                </a:lnTo>
                <a:lnTo>
                  <a:pt x="158875" y="292135"/>
                </a:lnTo>
                <a:cubicBezTo>
                  <a:pt x="171335" y="292135"/>
                  <a:pt x="180058" y="300847"/>
                  <a:pt x="180058" y="313203"/>
                </a:cubicBezTo>
                <a:lnTo>
                  <a:pt x="180058" y="403167"/>
                </a:lnTo>
                <a:cubicBezTo>
                  <a:pt x="180058" y="415524"/>
                  <a:pt x="171335" y="426991"/>
                  <a:pt x="158875" y="426991"/>
                </a:cubicBezTo>
                <a:lnTo>
                  <a:pt x="24032" y="426991"/>
                </a:lnTo>
                <a:cubicBezTo>
                  <a:pt x="11571" y="426991"/>
                  <a:pt x="0" y="415524"/>
                  <a:pt x="0" y="403167"/>
                </a:cubicBezTo>
                <a:lnTo>
                  <a:pt x="0" y="313203"/>
                </a:lnTo>
                <a:cubicBezTo>
                  <a:pt x="0" y="300847"/>
                  <a:pt x="11571" y="292135"/>
                  <a:pt x="24032" y="292135"/>
                </a:cubicBezTo>
                <a:lnTo>
                  <a:pt x="78770" y="292135"/>
                </a:lnTo>
                <a:lnTo>
                  <a:pt x="78770" y="234530"/>
                </a:lnTo>
                <a:cubicBezTo>
                  <a:pt x="78770" y="228396"/>
                  <a:pt x="85178" y="224751"/>
                  <a:pt x="91409" y="224751"/>
                </a:cubicBezTo>
                <a:close/>
                <a:moveTo>
                  <a:pt x="236326" y="21066"/>
                </a:moveTo>
                <a:lnTo>
                  <a:pt x="236326" y="111021"/>
                </a:lnTo>
                <a:lnTo>
                  <a:pt x="371758" y="111021"/>
                </a:lnTo>
                <a:lnTo>
                  <a:pt x="372380" y="21066"/>
                </a:lnTo>
                <a:lnTo>
                  <a:pt x="237127" y="21066"/>
                </a:lnTo>
                <a:close/>
                <a:moveTo>
                  <a:pt x="237750" y="0"/>
                </a:moveTo>
                <a:lnTo>
                  <a:pt x="372647" y="0"/>
                </a:lnTo>
                <a:cubicBezTo>
                  <a:pt x="385105" y="0"/>
                  <a:pt x="393825" y="8711"/>
                  <a:pt x="393825" y="21066"/>
                </a:cubicBezTo>
                <a:lnTo>
                  <a:pt x="393825" y="111021"/>
                </a:lnTo>
                <a:cubicBezTo>
                  <a:pt x="393825" y="123376"/>
                  <a:pt x="385105" y="134843"/>
                  <a:pt x="372647" y="134843"/>
                </a:cubicBezTo>
                <a:lnTo>
                  <a:pt x="315076" y="134843"/>
                </a:lnTo>
                <a:lnTo>
                  <a:pt x="315076" y="191020"/>
                </a:lnTo>
                <a:lnTo>
                  <a:pt x="292563" y="191020"/>
                </a:lnTo>
                <a:lnTo>
                  <a:pt x="292563" y="134843"/>
                </a:lnTo>
                <a:lnTo>
                  <a:pt x="237750" y="134843"/>
                </a:lnTo>
                <a:cubicBezTo>
                  <a:pt x="225381" y="134843"/>
                  <a:pt x="213813" y="123376"/>
                  <a:pt x="213813" y="111021"/>
                </a:cubicBezTo>
                <a:lnTo>
                  <a:pt x="213813" y="21066"/>
                </a:lnTo>
                <a:cubicBezTo>
                  <a:pt x="213813" y="8711"/>
                  <a:pt x="225381" y="0"/>
                  <a:pt x="2377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2" name="íŝḻîdê">
            <a:extLst>
              <a:ext uri="{FF2B5EF4-FFF2-40B4-BE49-F238E27FC236}">
                <a16:creationId xmlns:a16="http://schemas.microsoft.com/office/drawing/2014/main" id="{E684F223-59A7-4CB6-99BF-1648125626C1}"/>
              </a:ext>
            </a:extLst>
          </p:cNvPr>
          <p:cNvSpPr txBox="1"/>
          <p:nvPr/>
        </p:nvSpPr>
        <p:spPr>
          <a:xfrm>
            <a:off x="679032" y="3878592"/>
            <a:ext cx="3376835" cy="168540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00" dirty="0"/>
              <a:t>1.</a:t>
            </a:r>
            <a:r>
              <a:rPr lang="zh-CN" altLang="en-US" sz="1000" dirty="0"/>
              <a:t>选中</a:t>
            </a:r>
            <a:r>
              <a:rPr lang="en-US" altLang="zh-CN" sz="1000" dirty="0"/>
              <a:t>PPT</a:t>
            </a:r>
            <a:r>
              <a:rPr lang="zh-CN" altLang="en-US" sz="1000" dirty="0"/>
              <a:t>页面中图示里的图标（可按住</a:t>
            </a:r>
            <a:r>
              <a:rPr lang="en-US" altLang="zh-CN" sz="1000" dirty="0"/>
              <a:t>shift</a:t>
            </a:r>
            <a:r>
              <a:rPr lang="zh-CN" altLang="en-US" sz="1000" dirty="0"/>
              <a:t>键多选）；</a:t>
            </a:r>
            <a:r>
              <a:rPr lang="en-US" altLang="zh-CN" sz="1000" dirty="0"/>
              <a:t>2.</a:t>
            </a:r>
            <a:r>
              <a:rPr lang="zh-CN" altLang="en-US" sz="1000" dirty="0"/>
              <a:t>在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菜单面板打开“图标库”，单击左键即可进行替换操作；可以将</a:t>
            </a:r>
            <a:r>
              <a:rPr lang="en-US" altLang="zh-CN" sz="1000" dirty="0"/>
              <a:t>PPT</a:t>
            </a:r>
            <a:r>
              <a:rPr lang="zh-CN" altLang="en-US" sz="1000" dirty="0"/>
              <a:t>中绘制的任何形状替换为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图标库中的图标；所有使用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插入的图标均为矢量格式；所有单独的图标或图形（非组合）均可以使用</a:t>
            </a:r>
            <a:r>
              <a:rPr lang="en-US" altLang="zh-CN" sz="1000" dirty="0" err="1"/>
              <a:t>iSlide</a:t>
            </a:r>
            <a:r>
              <a:rPr lang="zh-CN" altLang="en-US" sz="1000" dirty="0"/>
              <a:t>图标库功能一键替换为图标</a:t>
            </a:r>
          </a:p>
        </p:txBody>
      </p:sp>
      <p:sp>
        <p:nvSpPr>
          <p:cNvPr id="23" name="ïṥļîďè">
            <a:extLst>
              <a:ext uri="{FF2B5EF4-FFF2-40B4-BE49-F238E27FC236}">
                <a16:creationId xmlns:a16="http://schemas.microsoft.com/office/drawing/2014/main" id="{C5FC71AB-AEA2-47A0-BF52-27B498DF083E}"/>
              </a:ext>
            </a:extLst>
          </p:cNvPr>
          <p:cNvSpPr txBox="1"/>
          <p:nvPr/>
        </p:nvSpPr>
        <p:spPr>
          <a:xfrm>
            <a:off x="679032" y="3426405"/>
            <a:ext cx="3376835" cy="351796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>
            <a:defPPr>
              <a:defRPr lang="zh-CN"/>
            </a:defPPr>
            <a:lvl1pPr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替换图示中的图标</a:t>
            </a:r>
          </a:p>
        </p:txBody>
      </p:sp>
      <p:sp>
        <p:nvSpPr>
          <p:cNvPr id="14" name="ïṧḻïḑe">
            <a:extLst>
              <a:ext uri="{FF2B5EF4-FFF2-40B4-BE49-F238E27FC236}">
                <a16:creationId xmlns:a16="http://schemas.microsoft.com/office/drawing/2014/main" id="{7CAEFCDC-5A73-4D57-A79C-D3BE5D02D8E1}"/>
              </a:ext>
            </a:extLst>
          </p:cNvPr>
          <p:cNvSpPr txBox="1"/>
          <p:nvPr/>
        </p:nvSpPr>
        <p:spPr>
          <a:xfrm>
            <a:off x="669925" y="1232756"/>
            <a:ext cx="4536504" cy="1224136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统一的字体让阅读更流畅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CN" altLang="en-US" sz="2200" b="1" dirty="0"/>
              <a:t>主题颜色让</a:t>
            </a:r>
            <a:r>
              <a:rPr lang="en-US" altLang="zh-CN" sz="2200" b="1" dirty="0"/>
              <a:t>PPT</a:t>
            </a:r>
            <a:r>
              <a:rPr lang="zh-CN" altLang="en-US" sz="2200" b="1" dirty="0"/>
              <a:t>改起来更方便</a:t>
            </a:r>
            <a:endParaRPr lang="en-US" altLang="zh-CN" sz="1600" b="1" dirty="0"/>
          </a:p>
          <a:p>
            <a:pPr algn="just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调整行距来适应中文排版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中使用参考线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ïŝḷïdè">
            <a:extLst>
              <a:ext uri="{FF2B5EF4-FFF2-40B4-BE49-F238E27FC236}">
                <a16:creationId xmlns:a16="http://schemas.microsoft.com/office/drawing/2014/main" id="{2B511273-FB91-4644-884E-4FF030780A90}"/>
              </a:ext>
            </a:extLst>
          </p:cNvPr>
          <p:cNvSpPr/>
          <p:nvPr/>
        </p:nvSpPr>
        <p:spPr>
          <a:xfrm>
            <a:off x="8195863" y="3025124"/>
            <a:ext cx="2904208" cy="112837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/>
              <a:t>如需更改请在（设置形状格式）菜单下（文本选项）中调整</a:t>
            </a:r>
            <a:endParaRPr lang="en-US" altLang="zh-CN" sz="1000" dirty="0"/>
          </a:p>
        </p:txBody>
      </p:sp>
      <p:sp>
        <p:nvSpPr>
          <p:cNvPr id="21" name="ïṣ1iďé">
            <a:extLst>
              <a:ext uri="{FF2B5EF4-FFF2-40B4-BE49-F238E27FC236}">
                <a16:creationId xmlns:a16="http://schemas.microsoft.com/office/drawing/2014/main" id="{55243F0B-0872-461B-9CDA-3FAFD5384315}"/>
              </a:ext>
            </a:extLst>
          </p:cNvPr>
          <p:cNvSpPr txBox="1">
            <a:spLocks/>
          </p:cNvSpPr>
          <p:nvPr/>
        </p:nvSpPr>
        <p:spPr bwMode="auto">
          <a:xfrm>
            <a:off x="8195863" y="2492896"/>
            <a:ext cx="2904208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accent3"/>
                </a:solidFill>
              </a:rPr>
              <a:t>标题文本预设</a:t>
            </a:r>
            <a:endParaRPr lang="en-US" altLang="zh-CN" sz="1600" b="1" dirty="0">
              <a:solidFill>
                <a:schemeClr val="accent3"/>
              </a:solidFill>
            </a:endParaRPr>
          </a:p>
        </p:txBody>
      </p:sp>
      <p:sp>
        <p:nvSpPr>
          <p:cNvPr id="18" name="ïS1îdé">
            <a:extLst>
              <a:ext uri="{FF2B5EF4-FFF2-40B4-BE49-F238E27FC236}">
                <a16:creationId xmlns:a16="http://schemas.microsoft.com/office/drawing/2014/main" id="{72AF78F7-4337-4891-B9B7-33720A65433C}"/>
              </a:ext>
            </a:extLst>
          </p:cNvPr>
          <p:cNvSpPr/>
          <p:nvPr/>
        </p:nvSpPr>
        <p:spPr>
          <a:xfrm>
            <a:off x="8195863" y="4916261"/>
            <a:ext cx="2904208" cy="1128374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/>
              <a:t>此部分内容作为文字排版占位显示（建议使用主题字体）</a:t>
            </a:r>
          </a:p>
          <a:p>
            <a:pPr marL="228594" indent="-228594">
              <a:lnSpc>
                <a:spcPct val="150000"/>
              </a:lnSpc>
              <a:buFont typeface="Arial" pitchFamily="34" charset="0"/>
              <a:buChar char="•"/>
              <a:tabLst>
                <a:tab pos="228594" algn="l"/>
              </a:tabLst>
              <a:defRPr/>
            </a:pPr>
            <a:r>
              <a:rPr lang="zh-CN" altLang="en-US" sz="1000" dirty="0"/>
              <a:t>如需更改请在（设置形状格式）菜单下（文本选项）中调整</a:t>
            </a:r>
            <a:endParaRPr lang="en-US" altLang="zh-CN" sz="1000" dirty="0"/>
          </a:p>
        </p:txBody>
      </p:sp>
      <p:sp>
        <p:nvSpPr>
          <p:cNvPr id="19" name="iṡḻîdê">
            <a:extLst>
              <a:ext uri="{FF2B5EF4-FFF2-40B4-BE49-F238E27FC236}">
                <a16:creationId xmlns:a16="http://schemas.microsoft.com/office/drawing/2014/main" id="{388C9587-1AAE-4394-9D67-7A60195CB62D}"/>
              </a:ext>
            </a:extLst>
          </p:cNvPr>
          <p:cNvSpPr txBox="1">
            <a:spLocks/>
          </p:cNvSpPr>
          <p:nvPr/>
        </p:nvSpPr>
        <p:spPr bwMode="auto">
          <a:xfrm>
            <a:off x="8195863" y="4384033"/>
            <a:ext cx="2904208" cy="51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accent2"/>
                </a:solidFill>
              </a:rPr>
              <a:t>标题文本预设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51E826E5-B5DE-4C3B-8734-CAF2353A4C44}"/>
              </a:ext>
            </a:extLst>
          </p:cNvPr>
          <p:cNvCxnSpPr/>
          <p:nvPr/>
        </p:nvCxnSpPr>
        <p:spPr>
          <a:xfrm>
            <a:off x="8328248" y="4293096"/>
            <a:ext cx="3096344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9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C64A8A-6D62-44B6-A0B4-37DA92C0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E888FF8-6372-4436-A88A-A4DDB63C4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26AB49-750C-4959-991D-E9DF544A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iSḻîḍê">
            <a:extLst>
              <a:ext uri="{FF2B5EF4-FFF2-40B4-BE49-F238E27FC236}">
                <a16:creationId xmlns:a16="http://schemas.microsoft.com/office/drawing/2014/main" id="{5320F4E2-24EF-4284-B1E1-4C222EA34A8D}"/>
              </a:ext>
            </a:extLst>
          </p:cNvPr>
          <p:cNvSpPr>
            <a:spLocks/>
          </p:cNvSpPr>
          <p:nvPr/>
        </p:nvSpPr>
        <p:spPr bwMode="auto">
          <a:xfrm>
            <a:off x="8137293" y="2775966"/>
            <a:ext cx="3339111" cy="3330460"/>
          </a:xfrm>
          <a:custGeom>
            <a:avLst/>
            <a:gdLst>
              <a:gd name="T0" fmla="*/ 6064 w 6064"/>
              <a:gd name="T1" fmla="*/ 0 h 6064"/>
              <a:gd name="T2" fmla="*/ 6064 w 6064"/>
              <a:gd name="T3" fmla="*/ 6064 h 6064"/>
              <a:gd name="T4" fmla="*/ 0 w 6064"/>
              <a:gd name="T5" fmla="*/ 6064 h 6064"/>
              <a:gd name="T6" fmla="*/ 6064 w 6064"/>
              <a:gd name="T7" fmla="*/ 0 h 6064"/>
              <a:gd name="connsiteX0" fmla="*/ 10000 w 10000"/>
              <a:gd name="connsiteY0" fmla="*/ 0 h 10000"/>
              <a:gd name="connsiteX1" fmla="*/ 8845 w 10000"/>
              <a:gd name="connsiteY1" fmla="*/ 7784 h 10000"/>
              <a:gd name="connsiteX2" fmla="*/ 0 w 10000"/>
              <a:gd name="connsiteY2" fmla="*/ 10000 h 10000"/>
              <a:gd name="connsiteX3" fmla="*/ 10000 w 10000"/>
              <a:gd name="connsiteY3" fmla="*/ 0 h 10000"/>
              <a:gd name="connsiteX0" fmla="*/ 8845 w 10000"/>
              <a:gd name="connsiteY0" fmla="*/ 7784 h 10000"/>
              <a:gd name="connsiteX1" fmla="*/ 0 w 10000"/>
              <a:gd name="connsiteY1" fmla="*/ 10000 h 10000"/>
              <a:gd name="connsiteX2" fmla="*/ 10000 w 10000"/>
              <a:gd name="connsiteY2" fmla="*/ 0 h 10000"/>
              <a:gd name="connsiteX3" fmla="*/ 9145 w 10000"/>
              <a:gd name="connsiteY3" fmla="*/ 8085 h 10000"/>
              <a:gd name="connsiteX0" fmla="*/ 8845 w 10000"/>
              <a:gd name="connsiteY0" fmla="*/ 7784 h 10000"/>
              <a:gd name="connsiteX1" fmla="*/ 0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10000 w 10000"/>
              <a:gd name="connsiteY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0" y="4477"/>
                  <a:pt x="4477" y="0"/>
                  <a:pt x="10000" y="0"/>
                </a:cubicBezTo>
              </a:path>
            </a:pathLst>
          </a:custGeom>
          <a:noFill/>
          <a:ln w="9525" cap="flat" cmpd="sng" algn="ctr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iśļîḓè">
            <a:extLst>
              <a:ext uri="{FF2B5EF4-FFF2-40B4-BE49-F238E27FC236}">
                <a16:creationId xmlns:a16="http://schemas.microsoft.com/office/drawing/2014/main" id="{5DB3E517-5B78-4B40-A4E3-807DF25B40FD}"/>
              </a:ext>
            </a:extLst>
          </p:cNvPr>
          <p:cNvSpPr/>
          <p:nvPr/>
        </p:nvSpPr>
        <p:spPr>
          <a:xfrm>
            <a:off x="984546" y="2985926"/>
            <a:ext cx="2798852" cy="2798854"/>
          </a:xfrm>
          <a:prstGeom prst="ellipse">
            <a:avLst/>
          </a:prstGeom>
          <a:noFill/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íṥḻíḓè">
            <a:extLst>
              <a:ext uri="{FF2B5EF4-FFF2-40B4-BE49-F238E27FC236}">
                <a16:creationId xmlns:a16="http://schemas.microsoft.com/office/drawing/2014/main" id="{C08D96C8-476B-4957-AB6C-A0C8A3A06AC2}"/>
              </a:ext>
            </a:extLst>
          </p:cNvPr>
          <p:cNvSpPr/>
          <p:nvPr/>
        </p:nvSpPr>
        <p:spPr>
          <a:xfrm>
            <a:off x="1127805" y="3492901"/>
            <a:ext cx="2154029" cy="2154032"/>
          </a:xfrm>
          <a:prstGeom prst="ellipse">
            <a:avLst/>
          </a:prstGeom>
          <a:noFill/>
          <a:ln w="9525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1" name="îŝḻïdé">
            <a:extLst>
              <a:ext uri="{FF2B5EF4-FFF2-40B4-BE49-F238E27FC236}">
                <a16:creationId xmlns:a16="http://schemas.microsoft.com/office/drawing/2014/main" id="{6C887225-CCB8-4A45-8FF7-F3778853F6BE}"/>
              </a:ext>
            </a:extLst>
          </p:cNvPr>
          <p:cNvSpPr/>
          <p:nvPr/>
        </p:nvSpPr>
        <p:spPr>
          <a:xfrm rot="1800000">
            <a:off x="2345118" y="3784504"/>
            <a:ext cx="140303" cy="841807"/>
          </a:xfrm>
          <a:custGeom>
            <a:avLst/>
            <a:gdLst>
              <a:gd name="connsiteX0" fmla="*/ 72008 w 144016"/>
              <a:gd name="connsiteY0" fmla="*/ 0 h 864096"/>
              <a:gd name="connsiteX1" fmla="*/ 144016 w 144016"/>
              <a:gd name="connsiteY1" fmla="*/ 864096 h 864096"/>
              <a:gd name="connsiteX2" fmla="*/ 131041 w 144016"/>
              <a:gd name="connsiteY2" fmla="*/ 864096 h 864096"/>
              <a:gd name="connsiteX3" fmla="*/ 127240 w 144016"/>
              <a:gd name="connsiteY3" fmla="*/ 845266 h 864096"/>
              <a:gd name="connsiteX4" fmla="*/ 72009 w 144016"/>
              <a:gd name="connsiteY4" fmla="*/ 808657 h 864096"/>
              <a:gd name="connsiteX5" fmla="*/ 16779 w 144016"/>
              <a:gd name="connsiteY5" fmla="*/ 845266 h 864096"/>
              <a:gd name="connsiteX6" fmla="*/ 12977 w 144016"/>
              <a:gd name="connsiteY6" fmla="*/ 864096 h 864096"/>
              <a:gd name="connsiteX7" fmla="*/ 0 w 144016"/>
              <a:gd name="connsiteY7" fmla="*/ 864096 h 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16" h="864096">
                <a:moveTo>
                  <a:pt x="72008" y="0"/>
                </a:moveTo>
                <a:lnTo>
                  <a:pt x="144016" y="864096"/>
                </a:lnTo>
                <a:lnTo>
                  <a:pt x="131041" y="864096"/>
                </a:lnTo>
                <a:lnTo>
                  <a:pt x="127240" y="845266"/>
                </a:lnTo>
                <a:cubicBezTo>
                  <a:pt x="118140" y="823752"/>
                  <a:pt x="96838" y="808657"/>
                  <a:pt x="72009" y="808657"/>
                </a:cubicBezTo>
                <a:cubicBezTo>
                  <a:pt x="47181" y="808657"/>
                  <a:pt x="25878" y="823752"/>
                  <a:pt x="16779" y="845266"/>
                </a:cubicBezTo>
                <a:lnTo>
                  <a:pt x="12977" y="864096"/>
                </a:lnTo>
                <a:lnTo>
                  <a:pt x="0" y="864096"/>
                </a:lnTo>
                <a:close/>
              </a:path>
            </a:pathLst>
          </a:custGeom>
          <a:solidFill>
            <a:srgbClr val="BC0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2" name="îṧļïde">
            <a:extLst>
              <a:ext uri="{FF2B5EF4-FFF2-40B4-BE49-F238E27FC236}">
                <a16:creationId xmlns:a16="http://schemas.microsoft.com/office/drawing/2014/main" id="{AECD6F84-EDC2-4132-ABC7-CEB0FC48F03C}"/>
              </a:ext>
            </a:extLst>
          </p:cNvPr>
          <p:cNvSpPr/>
          <p:nvPr/>
        </p:nvSpPr>
        <p:spPr>
          <a:xfrm rot="12600000">
            <a:off x="1924215" y="4513530"/>
            <a:ext cx="140303" cy="841807"/>
          </a:xfrm>
          <a:custGeom>
            <a:avLst/>
            <a:gdLst>
              <a:gd name="connsiteX0" fmla="*/ 144016 w 144016"/>
              <a:gd name="connsiteY0" fmla="*/ 864096 h 864096"/>
              <a:gd name="connsiteX1" fmla="*/ 131040 w 144016"/>
              <a:gd name="connsiteY1" fmla="*/ 864096 h 864096"/>
              <a:gd name="connsiteX2" fmla="*/ 131949 w 144016"/>
              <a:gd name="connsiteY2" fmla="*/ 859594 h 864096"/>
              <a:gd name="connsiteX3" fmla="*/ 72008 w 144016"/>
              <a:gd name="connsiteY3" fmla="*/ 799653 h 864096"/>
              <a:gd name="connsiteX4" fmla="*/ 12067 w 144016"/>
              <a:gd name="connsiteY4" fmla="*/ 859594 h 864096"/>
              <a:gd name="connsiteX5" fmla="*/ 12976 w 144016"/>
              <a:gd name="connsiteY5" fmla="*/ 864096 h 864096"/>
              <a:gd name="connsiteX6" fmla="*/ 0 w 144016"/>
              <a:gd name="connsiteY6" fmla="*/ 864096 h 864096"/>
              <a:gd name="connsiteX7" fmla="*/ 72008 w 144016"/>
              <a:gd name="connsiteY7" fmla="*/ 0 h 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16" h="864096">
                <a:moveTo>
                  <a:pt x="144016" y="864096"/>
                </a:moveTo>
                <a:lnTo>
                  <a:pt x="131040" y="864096"/>
                </a:lnTo>
                <a:lnTo>
                  <a:pt x="131949" y="859594"/>
                </a:lnTo>
                <a:cubicBezTo>
                  <a:pt x="131949" y="826489"/>
                  <a:pt x="105113" y="799653"/>
                  <a:pt x="72008" y="799653"/>
                </a:cubicBezTo>
                <a:cubicBezTo>
                  <a:pt x="38903" y="799653"/>
                  <a:pt x="12067" y="826489"/>
                  <a:pt x="12067" y="859594"/>
                </a:cubicBezTo>
                <a:lnTo>
                  <a:pt x="12976" y="864096"/>
                </a:lnTo>
                <a:lnTo>
                  <a:pt x="0" y="864096"/>
                </a:lnTo>
                <a:lnTo>
                  <a:pt x="72008" y="0"/>
                </a:lnTo>
                <a:close/>
              </a:path>
            </a:pathLst>
          </a:custGeom>
          <a:solidFill>
            <a:srgbClr val="5E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408FD25C-B552-4517-A354-86DF824ADA39}"/>
              </a:ext>
            </a:extLst>
          </p:cNvPr>
          <p:cNvCxnSpPr>
            <a:cxnSpLocks/>
          </p:cNvCxnSpPr>
          <p:nvPr/>
        </p:nvCxnSpPr>
        <p:spPr>
          <a:xfrm>
            <a:off x="1127805" y="4569917"/>
            <a:ext cx="8411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761A34FF-386B-4D08-BFB2-64A76A3112CF}"/>
              </a:ext>
            </a:extLst>
          </p:cNvPr>
          <p:cNvCxnSpPr>
            <a:cxnSpLocks/>
          </p:cNvCxnSpPr>
          <p:nvPr/>
        </p:nvCxnSpPr>
        <p:spPr>
          <a:xfrm>
            <a:off x="3199037" y="4569917"/>
            <a:ext cx="8411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12FF5424-9698-44D1-B518-14FD7E6B2345}"/>
              </a:ext>
            </a:extLst>
          </p:cNvPr>
          <p:cNvCxnSpPr>
            <a:cxnSpLocks/>
          </p:cNvCxnSpPr>
          <p:nvPr/>
        </p:nvCxnSpPr>
        <p:spPr>
          <a:xfrm rot="16200000">
            <a:off x="2162764" y="3534956"/>
            <a:ext cx="8411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F71BF060-1082-4E94-8C36-B3CD03AB5C97}"/>
              </a:ext>
            </a:extLst>
          </p:cNvPr>
          <p:cNvCxnSpPr>
            <a:cxnSpLocks/>
          </p:cNvCxnSpPr>
          <p:nvPr/>
        </p:nvCxnSpPr>
        <p:spPr>
          <a:xfrm rot="16200000">
            <a:off x="2162764" y="5604879"/>
            <a:ext cx="8411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ï$ḷíḍe">
            <a:extLst>
              <a:ext uri="{FF2B5EF4-FFF2-40B4-BE49-F238E27FC236}">
                <a16:creationId xmlns:a16="http://schemas.microsoft.com/office/drawing/2014/main" id="{7FE26CBA-1897-4EB7-B9EF-892993EF2286}"/>
              </a:ext>
            </a:extLst>
          </p:cNvPr>
          <p:cNvSpPr/>
          <p:nvPr/>
        </p:nvSpPr>
        <p:spPr>
          <a:xfrm>
            <a:off x="3426407" y="3483159"/>
            <a:ext cx="442552" cy="442552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ïśļídé">
            <a:extLst>
              <a:ext uri="{FF2B5EF4-FFF2-40B4-BE49-F238E27FC236}">
                <a16:creationId xmlns:a16="http://schemas.microsoft.com/office/drawing/2014/main" id="{3D78EC81-CC06-4B67-ABEB-4FE25C3B0444}"/>
              </a:ext>
            </a:extLst>
          </p:cNvPr>
          <p:cNvSpPr>
            <a:spLocks/>
          </p:cNvSpPr>
          <p:nvPr/>
        </p:nvSpPr>
        <p:spPr bwMode="auto">
          <a:xfrm>
            <a:off x="3517837" y="3579370"/>
            <a:ext cx="259692" cy="250131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işľíḍè">
            <a:extLst>
              <a:ext uri="{FF2B5EF4-FFF2-40B4-BE49-F238E27FC236}">
                <a16:creationId xmlns:a16="http://schemas.microsoft.com/office/drawing/2014/main" id="{B225EF56-52DE-405F-9C58-9C9389DA4849}"/>
              </a:ext>
            </a:extLst>
          </p:cNvPr>
          <p:cNvSpPr/>
          <p:nvPr/>
        </p:nvSpPr>
        <p:spPr>
          <a:xfrm>
            <a:off x="3499336" y="4879422"/>
            <a:ext cx="442552" cy="44255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iŝľîḓé">
            <a:extLst>
              <a:ext uri="{FF2B5EF4-FFF2-40B4-BE49-F238E27FC236}">
                <a16:creationId xmlns:a16="http://schemas.microsoft.com/office/drawing/2014/main" id="{C42D9647-57AB-4AE0-A256-7E47DB125742}"/>
              </a:ext>
            </a:extLst>
          </p:cNvPr>
          <p:cNvSpPr>
            <a:spLocks/>
          </p:cNvSpPr>
          <p:nvPr/>
        </p:nvSpPr>
        <p:spPr bwMode="auto">
          <a:xfrm>
            <a:off x="3590766" y="4975633"/>
            <a:ext cx="259692" cy="250131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iṡḻídé">
            <a:extLst>
              <a:ext uri="{FF2B5EF4-FFF2-40B4-BE49-F238E27FC236}">
                <a16:creationId xmlns:a16="http://schemas.microsoft.com/office/drawing/2014/main" id="{9F8BA6D8-9337-4886-997D-227B1412D4C3}"/>
              </a:ext>
            </a:extLst>
          </p:cNvPr>
          <p:cNvSpPr/>
          <p:nvPr/>
        </p:nvSpPr>
        <p:spPr>
          <a:xfrm>
            <a:off x="2114554" y="2840440"/>
            <a:ext cx="442552" cy="44255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íslîḓè">
            <a:extLst>
              <a:ext uri="{FF2B5EF4-FFF2-40B4-BE49-F238E27FC236}">
                <a16:creationId xmlns:a16="http://schemas.microsoft.com/office/drawing/2014/main" id="{600F18E8-7D23-475B-8290-56979CD82810}"/>
              </a:ext>
            </a:extLst>
          </p:cNvPr>
          <p:cNvSpPr>
            <a:spLocks/>
          </p:cNvSpPr>
          <p:nvPr/>
        </p:nvSpPr>
        <p:spPr bwMode="auto">
          <a:xfrm>
            <a:off x="2205984" y="2936651"/>
            <a:ext cx="259692" cy="250131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îş1ïḑè">
            <a:extLst>
              <a:ext uri="{FF2B5EF4-FFF2-40B4-BE49-F238E27FC236}">
                <a16:creationId xmlns:a16="http://schemas.microsoft.com/office/drawing/2014/main" id="{88EBAE63-2E7D-45A4-9A6E-F66B2C1EEA0D}"/>
              </a:ext>
            </a:extLst>
          </p:cNvPr>
          <p:cNvSpPr txBox="1"/>
          <p:nvPr/>
        </p:nvSpPr>
        <p:spPr>
          <a:xfrm>
            <a:off x="4285791" y="3389954"/>
            <a:ext cx="2533780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3" name="ï$ļíḓe">
            <a:extLst>
              <a:ext uri="{FF2B5EF4-FFF2-40B4-BE49-F238E27FC236}">
                <a16:creationId xmlns:a16="http://schemas.microsoft.com/office/drawing/2014/main" id="{CA5CC2D0-2513-46D8-8A34-8DADF0B37577}"/>
              </a:ext>
            </a:extLst>
          </p:cNvPr>
          <p:cNvSpPr/>
          <p:nvPr/>
        </p:nvSpPr>
        <p:spPr>
          <a:xfrm>
            <a:off x="4285791" y="3068960"/>
            <a:ext cx="2533780" cy="320994"/>
          </a:xfrm>
          <a:prstGeom prst="rect">
            <a:avLst/>
          </a:prstGeom>
          <a:noFill/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20" name="isľiḓè">
            <a:extLst>
              <a:ext uri="{FF2B5EF4-FFF2-40B4-BE49-F238E27FC236}">
                <a16:creationId xmlns:a16="http://schemas.microsoft.com/office/drawing/2014/main" id="{120D3E63-09B4-48DD-8F39-7061AC29249E}"/>
              </a:ext>
            </a:extLst>
          </p:cNvPr>
          <p:cNvSpPr txBox="1"/>
          <p:nvPr/>
        </p:nvSpPr>
        <p:spPr>
          <a:xfrm>
            <a:off x="1668284" y="1767801"/>
            <a:ext cx="2533780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1" name="î$ľiḋe">
            <a:extLst>
              <a:ext uri="{FF2B5EF4-FFF2-40B4-BE49-F238E27FC236}">
                <a16:creationId xmlns:a16="http://schemas.microsoft.com/office/drawing/2014/main" id="{BCC8D022-7AA0-43EB-89B8-7189999E0E11}"/>
              </a:ext>
            </a:extLst>
          </p:cNvPr>
          <p:cNvSpPr/>
          <p:nvPr/>
        </p:nvSpPr>
        <p:spPr>
          <a:xfrm>
            <a:off x="1668284" y="1446807"/>
            <a:ext cx="2533780" cy="320994"/>
          </a:xfrm>
          <a:prstGeom prst="rect">
            <a:avLst/>
          </a:prstGeom>
          <a:noFill/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17" name="iṩlïdê">
            <a:extLst>
              <a:ext uri="{FF2B5EF4-FFF2-40B4-BE49-F238E27FC236}">
                <a16:creationId xmlns:a16="http://schemas.microsoft.com/office/drawing/2014/main" id="{528F49CF-1E4A-4F6D-87F7-971FC274E801}"/>
              </a:ext>
            </a:extLst>
          </p:cNvPr>
          <p:cNvSpPr txBox="1"/>
          <p:nvPr/>
        </p:nvSpPr>
        <p:spPr>
          <a:xfrm>
            <a:off x="5698084" y="1270791"/>
            <a:ext cx="413883" cy="492369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prstTxWarp prst="textPlain">
              <a:avLst/>
            </a:prstTxWarp>
            <a:normAutofit fontScale="62500" lnSpcReduction="20000"/>
          </a:bodyPr>
          <a:lstStyle/>
          <a:p>
            <a:r>
              <a:rPr lang="en-US" sz="4800"/>
              <a:t>“</a:t>
            </a:r>
            <a:endParaRPr lang="en-US" sz="4800" dirty="0"/>
          </a:p>
        </p:txBody>
      </p:sp>
      <p:sp>
        <p:nvSpPr>
          <p:cNvPr id="18" name="íṣlïďé">
            <a:extLst>
              <a:ext uri="{FF2B5EF4-FFF2-40B4-BE49-F238E27FC236}">
                <a16:creationId xmlns:a16="http://schemas.microsoft.com/office/drawing/2014/main" id="{7ADB8373-F403-440D-8EF7-ED08DE8E1396}"/>
              </a:ext>
            </a:extLst>
          </p:cNvPr>
          <p:cNvSpPr/>
          <p:nvPr/>
        </p:nvSpPr>
        <p:spPr>
          <a:xfrm>
            <a:off x="6151389" y="1311091"/>
            <a:ext cx="3895111" cy="761742"/>
          </a:xfrm>
          <a:prstGeom prst="rect">
            <a:avLst/>
          </a:prstGeom>
        </p:spPr>
        <p:txBody>
          <a:bodyPr wrap="square" lIns="90000" tIns="46800" rIns="90000" bIns="46800" anchor="ctr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2000" b="1"/>
              <a:t>此部分内容作为文字排版占位显示</a:t>
            </a:r>
            <a:br>
              <a:rPr lang="zh-CN" altLang="en-US" sz="2000" b="1"/>
            </a:br>
            <a:r>
              <a:rPr lang="zh-CN" altLang="en-US" sz="2000" b="1"/>
              <a:t>（建议使用主题字体）</a:t>
            </a:r>
            <a:endParaRPr lang="zh-CN" altLang="en-US" sz="2000" b="1" dirty="0"/>
          </a:p>
        </p:txBody>
      </p:sp>
      <p:sp>
        <p:nvSpPr>
          <p:cNvPr id="19" name="íś1ïḓè">
            <a:extLst>
              <a:ext uri="{FF2B5EF4-FFF2-40B4-BE49-F238E27FC236}">
                <a16:creationId xmlns:a16="http://schemas.microsoft.com/office/drawing/2014/main" id="{D8F983A8-64A9-496E-8F8C-B92917D3C3ED}"/>
              </a:ext>
            </a:extLst>
          </p:cNvPr>
          <p:cNvSpPr/>
          <p:nvPr/>
        </p:nvSpPr>
        <p:spPr>
          <a:xfrm>
            <a:off x="6151389" y="2072834"/>
            <a:ext cx="3895111" cy="426655"/>
          </a:xfrm>
          <a:prstGeom prst="rect">
            <a:avLst/>
          </a:prstGeom>
        </p:spPr>
        <p:txBody>
          <a:bodyPr wrap="square" lIns="90000" tIns="46800" rIns="90000" bIns="46800" anchor="ctr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15" name="iŝḷïdê">
            <a:extLst>
              <a:ext uri="{FF2B5EF4-FFF2-40B4-BE49-F238E27FC236}">
                <a16:creationId xmlns:a16="http://schemas.microsoft.com/office/drawing/2014/main" id="{22F25F07-F849-4575-A39A-83CDF8878C36}"/>
              </a:ext>
            </a:extLst>
          </p:cNvPr>
          <p:cNvSpPr txBox="1"/>
          <p:nvPr/>
        </p:nvSpPr>
        <p:spPr>
          <a:xfrm>
            <a:off x="4848146" y="5296627"/>
            <a:ext cx="2533780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16" name="íśľïďé">
            <a:extLst>
              <a:ext uri="{FF2B5EF4-FFF2-40B4-BE49-F238E27FC236}">
                <a16:creationId xmlns:a16="http://schemas.microsoft.com/office/drawing/2014/main" id="{3DD86F52-F16C-42EC-85A3-9BD4CB1B9C3E}"/>
              </a:ext>
            </a:extLst>
          </p:cNvPr>
          <p:cNvSpPr/>
          <p:nvPr/>
        </p:nvSpPr>
        <p:spPr>
          <a:xfrm>
            <a:off x="4848146" y="4975633"/>
            <a:ext cx="2533780" cy="320994"/>
          </a:xfrm>
          <a:prstGeom prst="rect">
            <a:avLst/>
          </a:prstGeom>
          <a:noFill/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4"/>
                </a:solidFill>
              </a:rPr>
              <a:t>标题文本预设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12" name="iṥļiḑe">
            <a:extLst>
              <a:ext uri="{FF2B5EF4-FFF2-40B4-BE49-F238E27FC236}">
                <a16:creationId xmlns:a16="http://schemas.microsoft.com/office/drawing/2014/main" id="{D811F048-5BB8-447D-AE12-3F8AB22A08DE}"/>
              </a:ext>
            </a:extLst>
          </p:cNvPr>
          <p:cNvSpPr>
            <a:spLocks/>
          </p:cNvSpPr>
          <p:nvPr/>
        </p:nvSpPr>
        <p:spPr bwMode="auto">
          <a:xfrm>
            <a:off x="8427507" y="3068960"/>
            <a:ext cx="3045356" cy="3037466"/>
          </a:xfrm>
          <a:custGeom>
            <a:avLst/>
            <a:gdLst>
              <a:gd name="T0" fmla="*/ 6064 w 6064"/>
              <a:gd name="T1" fmla="*/ 0 h 6064"/>
              <a:gd name="T2" fmla="*/ 6064 w 6064"/>
              <a:gd name="T3" fmla="*/ 6064 h 6064"/>
              <a:gd name="T4" fmla="*/ 0 w 6064"/>
              <a:gd name="T5" fmla="*/ 6064 h 6064"/>
              <a:gd name="T6" fmla="*/ 6064 w 6064"/>
              <a:gd name="T7" fmla="*/ 0 h 6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4" h="6064">
                <a:moveTo>
                  <a:pt x="6064" y="0"/>
                </a:moveTo>
                <a:lnTo>
                  <a:pt x="6064" y="6064"/>
                </a:lnTo>
                <a:lnTo>
                  <a:pt x="0" y="6064"/>
                </a:lnTo>
                <a:cubicBezTo>
                  <a:pt x="0" y="2715"/>
                  <a:pt x="2715" y="0"/>
                  <a:pt x="6064" y="0"/>
                </a:cubicBezTo>
                <a:close/>
              </a:path>
            </a:pathLst>
          </a:custGeom>
          <a:blipFill>
            <a:blip r:embed="rId3"/>
            <a:srcRect/>
            <a:stretch>
              <a:fillRect l="-26048" t="422" r="-28130" b="-42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íS1îďe">
            <a:extLst>
              <a:ext uri="{FF2B5EF4-FFF2-40B4-BE49-F238E27FC236}">
                <a16:creationId xmlns:a16="http://schemas.microsoft.com/office/drawing/2014/main" id="{CBF2D57E-4ADE-431D-A86B-90154B5A44EB}"/>
              </a:ext>
            </a:extLst>
          </p:cNvPr>
          <p:cNvSpPr/>
          <p:nvPr/>
        </p:nvSpPr>
        <p:spPr>
          <a:xfrm>
            <a:off x="8966384" y="3509241"/>
            <a:ext cx="1080120" cy="341678"/>
          </a:xfrm>
          <a:prstGeom prst="roundRect">
            <a:avLst>
              <a:gd name="adj" fmla="val 13693"/>
            </a:avLst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 fontScale="92500" lnSpcReduction="20000"/>
          </a:bodyPr>
          <a:lstStyle/>
          <a:p>
            <a:pPr algn="ctr"/>
            <a:r>
              <a:rPr lang="zh-CN" altLang="en-US"/>
              <a:t>关键词</a:t>
            </a:r>
            <a:endParaRPr lang="zh-CN" altLang="en-US" dirty="0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EA1CFDEC-82C4-4647-BBE0-0676FFD45BAB}"/>
              </a:ext>
            </a:extLst>
          </p:cNvPr>
          <p:cNvCxnSpPr>
            <a:cxnSpLocks/>
          </p:cNvCxnSpPr>
          <p:nvPr/>
        </p:nvCxnSpPr>
        <p:spPr>
          <a:xfrm flipV="1">
            <a:off x="11472863" y="2072834"/>
            <a:ext cx="0" cy="703132"/>
          </a:xfrm>
          <a:prstGeom prst="straightConnector1">
            <a:avLst/>
          </a:prstGeom>
          <a:ln w="9525" cap="rnd">
            <a:solidFill>
              <a:schemeClr val="tx1">
                <a:lumMod val="40000"/>
                <a:lumOff val="60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6314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THINKCELLUNDODONOTDELETE" val="0"/>
  <p:tag name="ISLIDE.THEME" val="02138637-0dd9-47fc-8acb-5b9b7eaa166a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58F46"/>
      </a:accent1>
      <a:accent2>
        <a:srgbClr val="8DC639"/>
      </a:accent2>
      <a:accent3>
        <a:srgbClr val="0A71B8"/>
      </a:accent3>
      <a:accent4>
        <a:srgbClr val="DA195C"/>
      </a:accent4>
      <a:accent5>
        <a:srgbClr val="818D96"/>
      </a:accent5>
      <a:accent6>
        <a:srgbClr val="525252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58F46"/>
    </a:accent1>
    <a:accent2>
      <a:srgbClr val="8DC639"/>
    </a:accent2>
    <a:accent3>
      <a:srgbClr val="0A71B8"/>
    </a:accent3>
    <a:accent4>
      <a:srgbClr val="DA195C"/>
    </a:accent4>
    <a:accent5>
      <a:srgbClr val="818D96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58F46"/>
    </a:accent1>
    <a:accent2>
      <a:srgbClr val="8DC639"/>
    </a:accent2>
    <a:accent3>
      <a:srgbClr val="0A71B8"/>
    </a:accent3>
    <a:accent4>
      <a:srgbClr val="DA195C"/>
    </a:accent4>
    <a:accent5>
      <a:srgbClr val="818D96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58F46"/>
    </a:accent1>
    <a:accent2>
      <a:srgbClr val="8DC639"/>
    </a:accent2>
    <a:accent3>
      <a:srgbClr val="0A71B8"/>
    </a:accent3>
    <a:accent4>
      <a:srgbClr val="DA195C"/>
    </a:accent4>
    <a:accent5>
      <a:srgbClr val="818D96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58F46"/>
    </a:accent1>
    <a:accent2>
      <a:srgbClr val="8DC639"/>
    </a:accent2>
    <a:accent3>
      <a:srgbClr val="0A71B8"/>
    </a:accent3>
    <a:accent4>
      <a:srgbClr val="DA195C"/>
    </a:accent4>
    <a:accent5>
      <a:srgbClr val="818D96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58F46"/>
    </a:accent1>
    <a:accent2>
      <a:srgbClr val="8DC639"/>
    </a:accent2>
    <a:accent3>
      <a:srgbClr val="0A71B8"/>
    </a:accent3>
    <a:accent4>
      <a:srgbClr val="DA195C"/>
    </a:accent4>
    <a:accent5>
      <a:srgbClr val="818D96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58F46"/>
    </a:accent1>
    <a:accent2>
      <a:srgbClr val="8DC639"/>
    </a:accent2>
    <a:accent3>
      <a:srgbClr val="0A71B8"/>
    </a:accent3>
    <a:accent4>
      <a:srgbClr val="DA195C"/>
    </a:accent4>
    <a:accent5>
      <a:srgbClr val="818D96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58F46"/>
    </a:accent1>
    <a:accent2>
      <a:srgbClr val="8DC639"/>
    </a:accent2>
    <a:accent3>
      <a:srgbClr val="0A71B8"/>
    </a:accent3>
    <a:accent4>
      <a:srgbClr val="DA195C"/>
    </a:accent4>
    <a:accent5>
      <a:srgbClr val="818D96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58F46"/>
    </a:accent1>
    <a:accent2>
      <a:srgbClr val="8DC639"/>
    </a:accent2>
    <a:accent3>
      <a:srgbClr val="0A71B8"/>
    </a:accent3>
    <a:accent4>
      <a:srgbClr val="DA195C"/>
    </a:accent4>
    <a:accent5>
      <a:srgbClr val="818D96"/>
    </a:accent5>
    <a:accent6>
      <a:srgbClr val="525252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51</TotalTime>
  <Words>1966</Words>
  <Application>Microsoft Office PowerPoint</Application>
  <PresentationFormat>宽屏</PresentationFormat>
  <Paragraphs>257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Thanks. And Your Slogan Here.</vt:lpstr>
    </vt:vector>
  </TitlesOfParts>
  <Manager>GUET-MBA</Manager>
  <Company>桂林电子科技大学MBA教育中心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10</cp:revision>
  <cp:lastPrinted>2018-03-27T16:00:00Z</cp:lastPrinted>
  <dcterms:created xsi:type="dcterms:W3CDTF">2018-03-27T16:00:00Z</dcterms:created>
  <dcterms:modified xsi:type="dcterms:W3CDTF">2023-09-02T09:24:11Z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