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58" r:id="rId4"/>
    <p:sldId id="286" r:id="rId5"/>
    <p:sldId id="281" r:id="rId6"/>
    <p:sldId id="275" r:id="rId7"/>
    <p:sldId id="282" r:id="rId8"/>
    <p:sldId id="283" r:id="rId9"/>
    <p:sldId id="280" r:id="rId10"/>
    <p:sldId id="276" r:id="rId11"/>
    <p:sldId id="279" r:id="rId12"/>
    <p:sldId id="288" r:id="rId13"/>
    <p:sldId id="284" r:id="rId14"/>
    <p:sldId id="277" r:id="rId15"/>
    <p:sldId id="285" r:id="rId16"/>
    <p:sldId id="287" r:id="rId17"/>
    <p:sldId id="289" r:id="rId18"/>
    <p:sldId id="278" r:id="rId19"/>
    <p:sldId id="291" r:id="rId20"/>
    <p:sldId id="292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4D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100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5c7bc8f0-1897-48b5-83bd-ee9cd8af3f8a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3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7dc3f4a7-6185-44a1-a10a-1dc29b3757ee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5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c16a19de-9691-4e4e-8c5b-00181f532f4e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627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70ed129b-f2b5-4c34-8a3e-dbc6c806d81d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7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2dd63376-eef2-4383-9323-6045312d12c8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40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13d8f4e3-9e23-4622-8803-f1f5d49c5950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533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fdfe0af3-d9ab-4f9a-8bc8-1d7da97ba53f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7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4690fdc3-0676-48c2-8743-8b1ee2be2757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15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c868c1b8-e822-4744-bbae-3383ab0cbabe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17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c691a65a-6f6c-4989-b9d5-4cefff83b8a1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25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a248587c-1fb7-43f2-a17e-aa0065a447a9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0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952a4c3a-0cdb-44ca-b459-b5b21b30ecb6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92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28caed39-93cd-49d0-bfd1-346b2a9cc314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875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04723892-aa53-4d83-a5f6-1059e8e987a7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67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6403c565-78f6-4ef0-983e-62e7377b4c19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80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4abede74-9775-4a68-a6b8-e5dd0ae7aec2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6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68990ec0-ff05-4d16-97a0-7845afa207fc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2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eb554990-74b7-408a-917d-48ec4419f53e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46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e6764ad9-cdf3-4f73-a1be-f4715b04f8fc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11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cc496984-8f0e-473b-bc3a-dcbee9dacf94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6ea27c24-e4a5-4804-9478-c521fa77e7a7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40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4" name="组合 10143"/>
          <p:cNvGrpSpPr/>
          <p:nvPr userDrawn="1"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588" y="0"/>
              <a:ext cx="12188825" cy="6858000"/>
            </a:xfrm>
            <a:prstGeom prst="rect">
              <a:avLst/>
            </a:prstGeom>
            <a:solidFill>
              <a:srgbClr val="5AB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 userDrawn="1"/>
          </p:nvSpPr>
          <p:spPr bwMode="auto">
            <a:xfrm>
              <a:off x="10463213" y="2259013"/>
              <a:ext cx="1343025" cy="1343025"/>
            </a:xfrm>
            <a:prstGeom prst="ellipse">
              <a:avLst/>
            </a:prstGeom>
            <a:solidFill>
              <a:srgbClr val="E6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0529888" y="2589213"/>
              <a:ext cx="1209675" cy="704850"/>
            </a:xfrm>
            <a:custGeom>
              <a:avLst/>
              <a:gdLst>
                <a:gd name="T0" fmla="*/ 762 w 762"/>
                <a:gd name="T1" fmla="*/ 251 h 444"/>
                <a:gd name="T2" fmla="*/ 762 w 762"/>
                <a:gd name="T3" fmla="*/ 238 h 444"/>
                <a:gd name="T4" fmla="*/ 754 w 762"/>
                <a:gd name="T5" fmla="*/ 240 h 444"/>
                <a:gd name="T6" fmla="*/ 752 w 762"/>
                <a:gd name="T7" fmla="*/ 239 h 444"/>
                <a:gd name="T8" fmla="*/ 351 w 762"/>
                <a:gd name="T9" fmla="*/ 7 h 444"/>
                <a:gd name="T10" fmla="*/ 313 w 762"/>
                <a:gd name="T11" fmla="*/ 6 h 444"/>
                <a:gd name="T12" fmla="*/ 7 w 762"/>
                <a:gd name="T13" fmla="*/ 182 h 444"/>
                <a:gd name="T14" fmla="*/ 3 w 762"/>
                <a:gd name="T15" fmla="*/ 177 h 444"/>
                <a:gd name="T16" fmla="*/ 0 w 762"/>
                <a:gd name="T17" fmla="*/ 177 h 444"/>
                <a:gd name="T18" fmla="*/ 0 w 762"/>
                <a:gd name="T19" fmla="*/ 192 h 444"/>
                <a:gd name="T20" fmla="*/ 0 w 762"/>
                <a:gd name="T21" fmla="*/ 192 h 444"/>
                <a:gd name="T22" fmla="*/ 9 w 762"/>
                <a:gd name="T23" fmla="*/ 204 h 444"/>
                <a:gd name="T24" fmla="*/ 411 w 762"/>
                <a:gd name="T25" fmla="*/ 436 h 444"/>
                <a:gd name="T26" fmla="*/ 449 w 762"/>
                <a:gd name="T27" fmla="*/ 438 h 444"/>
                <a:gd name="T28" fmla="*/ 755 w 762"/>
                <a:gd name="T29" fmla="*/ 261 h 444"/>
                <a:gd name="T30" fmla="*/ 762 w 762"/>
                <a:gd name="T31" fmla="*/ 251 h 444"/>
                <a:gd name="T32" fmla="*/ 762 w 762"/>
                <a:gd name="T33" fmla="*/ 251 h 444"/>
                <a:gd name="T34" fmla="*/ 762 w 762"/>
                <a:gd name="T35" fmla="*/ 25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2" h="444">
                  <a:moveTo>
                    <a:pt x="762" y="251"/>
                  </a:moveTo>
                  <a:cubicBezTo>
                    <a:pt x="762" y="238"/>
                    <a:pt x="762" y="238"/>
                    <a:pt x="762" y="238"/>
                  </a:cubicBezTo>
                  <a:cubicBezTo>
                    <a:pt x="754" y="240"/>
                    <a:pt x="754" y="240"/>
                    <a:pt x="754" y="240"/>
                  </a:cubicBezTo>
                  <a:cubicBezTo>
                    <a:pt x="754" y="240"/>
                    <a:pt x="753" y="240"/>
                    <a:pt x="752" y="239"/>
                  </a:cubicBezTo>
                  <a:cubicBezTo>
                    <a:pt x="351" y="7"/>
                    <a:pt x="351" y="7"/>
                    <a:pt x="351" y="7"/>
                  </a:cubicBezTo>
                  <a:cubicBezTo>
                    <a:pt x="339" y="1"/>
                    <a:pt x="322" y="0"/>
                    <a:pt x="313" y="6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5" y="180"/>
                    <a:pt x="3" y="177"/>
                    <a:pt x="3" y="177"/>
                  </a:cubicBezTo>
                  <a:cubicBezTo>
                    <a:pt x="3" y="177"/>
                    <a:pt x="0" y="177"/>
                    <a:pt x="0" y="17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6"/>
                    <a:pt x="3" y="201"/>
                    <a:pt x="9" y="204"/>
                  </a:cubicBezTo>
                  <a:cubicBezTo>
                    <a:pt x="411" y="436"/>
                    <a:pt x="411" y="436"/>
                    <a:pt x="411" y="436"/>
                  </a:cubicBezTo>
                  <a:cubicBezTo>
                    <a:pt x="422" y="443"/>
                    <a:pt x="439" y="444"/>
                    <a:pt x="449" y="438"/>
                  </a:cubicBezTo>
                  <a:cubicBezTo>
                    <a:pt x="755" y="261"/>
                    <a:pt x="755" y="261"/>
                    <a:pt x="755" y="261"/>
                  </a:cubicBezTo>
                  <a:cubicBezTo>
                    <a:pt x="760" y="258"/>
                    <a:pt x="762" y="255"/>
                    <a:pt x="762" y="251"/>
                  </a:cubicBezTo>
                  <a:close/>
                  <a:moveTo>
                    <a:pt x="762" y="251"/>
                  </a:moveTo>
                  <a:cubicBezTo>
                    <a:pt x="762" y="251"/>
                    <a:pt x="762" y="251"/>
                    <a:pt x="762" y="251"/>
                  </a:cubicBezTo>
                </a:path>
              </a:pathLst>
            </a:custGeom>
            <a:solidFill>
              <a:srgbClr val="F7B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525126" y="2566988"/>
              <a:ext cx="1219200" cy="703263"/>
            </a:xfrm>
            <a:custGeom>
              <a:avLst/>
              <a:gdLst>
                <a:gd name="T0" fmla="*/ 758 w 768"/>
                <a:gd name="T1" fmla="*/ 261 h 443"/>
                <a:gd name="T2" fmla="*/ 452 w 768"/>
                <a:gd name="T3" fmla="*/ 438 h 443"/>
                <a:gd name="T4" fmla="*/ 414 w 768"/>
                <a:gd name="T5" fmla="*/ 436 h 443"/>
                <a:gd name="T6" fmla="*/ 12 w 768"/>
                <a:gd name="T7" fmla="*/ 204 h 443"/>
                <a:gd name="T8" fmla="*/ 10 w 768"/>
                <a:gd name="T9" fmla="*/ 182 h 443"/>
                <a:gd name="T10" fmla="*/ 316 w 768"/>
                <a:gd name="T11" fmla="*/ 6 h 443"/>
                <a:gd name="T12" fmla="*/ 354 w 768"/>
                <a:gd name="T13" fmla="*/ 7 h 443"/>
                <a:gd name="T14" fmla="*/ 755 w 768"/>
                <a:gd name="T15" fmla="*/ 239 h 443"/>
                <a:gd name="T16" fmla="*/ 758 w 768"/>
                <a:gd name="T17" fmla="*/ 261 h 443"/>
                <a:gd name="T18" fmla="*/ 758 w 768"/>
                <a:gd name="T19" fmla="*/ 261 h 443"/>
                <a:gd name="T20" fmla="*/ 758 w 768"/>
                <a:gd name="T21" fmla="*/ 26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443">
                  <a:moveTo>
                    <a:pt x="758" y="261"/>
                  </a:moveTo>
                  <a:cubicBezTo>
                    <a:pt x="452" y="438"/>
                    <a:pt x="452" y="438"/>
                    <a:pt x="452" y="438"/>
                  </a:cubicBezTo>
                  <a:cubicBezTo>
                    <a:pt x="442" y="443"/>
                    <a:pt x="425" y="443"/>
                    <a:pt x="414" y="436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" y="198"/>
                    <a:pt x="0" y="188"/>
                    <a:pt x="10" y="182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5" y="0"/>
                    <a:pt x="342" y="1"/>
                    <a:pt x="354" y="7"/>
                  </a:cubicBezTo>
                  <a:cubicBezTo>
                    <a:pt x="755" y="239"/>
                    <a:pt x="755" y="239"/>
                    <a:pt x="755" y="239"/>
                  </a:cubicBezTo>
                  <a:cubicBezTo>
                    <a:pt x="767" y="245"/>
                    <a:pt x="768" y="255"/>
                    <a:pt x="758" y="261"/>
                  </a:cubicBezTo>
                  <a:close/>
                  <a:moveTo>
                    <a:pt x="758" y="261"/>
                  </a:moveTo>
                  <a:cubicBezTo>
                    <a:pt x="758" y="261"/>
                    <a:pt x="758" y="261"/>
                    <a:pt x="758" y="261"/>
                  </a:cubicBezTo>
                </a:path>
              </a:pathLst>
            </a:custGeom>
            <a:solidFill>
              <a:srgbClr val="FFD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10599738" y="2609850"/>
              <a:ext cx="1090613" cy="630238"/>
            </a:xfrm>
            <a:custGeom>
              <a:avLst/>
              <a:gdLst>
                <a:gd name="T0" fmla="*/ 687 w 687"/>
                <a:gd name="T1" fmla="*/ 225 h 397"/>
                <a:gd name="T2" fmla="*/ 390 w 687"/>
                <a:gd name="T3" fmla="*/ 397 h 397"/>
                <a:gd name="T4" fmla="*/ 0 w 687"/>
                <a:gd name="T5" fmla="*/ 172 h 397"/>
                <a:gd name="T6" fmla="*/ 297 w 687"/>
                <a:gd name="T7" fmla="*/ 0 h 397"/>
                <a:gd name="T8" fmla="*/ 687 w 687"/>
                <a:gd name="T9" fmla="*/ 225 h 397"/>
                <a:gd name="T10" fmla="*/ 687 w 687"/>
                <a:gd name="T11" fmla="*/ 225 h 397"/>
                <a:gd name="T12" fmla="*/ 687 w 687"/>
                <a:gd name="T13" fmla="*/ 22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7" h="397">
                  <a:moveTo>
                    <a:pt x="687" y="225"/>
                  </a:moveTo>
                  <a:lnTo>
                    <a:pt x="390" y="397"/>
                  </a:lnTo>
                  <a:lnTo>
                    <a:pt x="0" y="172"/>
                  </a:lnTo>
                  <a:lnTo>
                    <a:pt x="297" y="0"/>
                  </a:lnTo>
                  <a:lnTo>
                    <a:pt x="687" y="225"/>
                  </a:lnTo>
                  <a:close/>
                  <a:moveTo>
                    <a:pt x="687" y="225"/>
                  </a:moveTo>
                  <a:lnTo>
                    <a:pt x="687" y="225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10599738" y="2609850"/>
              <a:ext cx="1090613" cy="630238"/>
            </a:xfrm>
            <a:custGeom>
              <a:avLst/>
              <a:gdLst>
                <a:gd name="T0" fmla="*/ 687 w 687"/>
                <a:gd name="T1" fmla="*/ 225 h 397"/>
                <a:gd name="T2" fmla="*/ 390 w 687"/>
                <a:gd name="T3" fmla="*/ 397 h 397"/>
                <a:gd name="T4" fmla="*/ 0 w 687"/>
                <a:gd name="T5" fmla="*/ 172 h 397"/>
                <a:gd name="T6" fmla="*/ 297 w 687"/>
                <a:gd name="T7" fmla="*/ 0 h 397"/>
                <a:gd name="T8" fmla="*/ 687 w 687"/>
                <a:gd name="T9" fmla="*/ 225 h 397"/>
                <a:gd name="T10" fmla="*/ 687 w 687"/>
                <a:gd name="T11" fmla="*/ 225 h 397"/>
                <a:gd name="T12" fmla="*/ 687 w 687"/>
                <a:gd name="T13" fmla="*/ 22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7" h="397">
                  <a:moveTo>
                    <a:pt x="687" y="225"/>
                  </a:moveTo>
                  <a:lnTo>
                    <a:pt x="390" y="397"/>
                  </a:lnTo>
                  <a:lnTo>
                    <a:pt x="0" y="172"/>
                  </a:lnTo>
                  <a:lnTo>
                    <a:pt x="297" y="0"/>
                  </a:lnTo>
                  <a:lnTo>
                    <a:pt x="687" y="225"/>
                  </a:lnTo>
                  <a:moveTo>
                    <a:pt x="687" y="225"/>
                  </a:moveTo>
                  <a:lnTo>
                    <a:pt x="687" y="2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10769601" y="2846388"/>
              <a:ext cx="161925" cy="96838"/>
            </a:xfrm>
            <a:custGeom>
              <a:avLst/>
              <a:gdLst>
                <a:gd name="T0" fmla="*/ 0 w 102"/>
                <a:gd name="T1" fmla="*/ 30 h 61"/>
                <a:gd name="T2" fmla="*/ 26 w 102"/>
                <a:gd name="T3" fmla="*/ 56 h 61"/>
                <a:gd name="T4" fmla="*/ 77 w 102"/>
                <a:gd name="T5" fmla="*/ 56 h 61"/>
                <a:gd name="T6" fmla="*/ 102 w 102"/>
                <a:gd name="T7" fmla="*/ 30 h 61"/>
                <a:gd name="T8" fmla="*/ 77 w 102"/>
                <a:gd name="T9" fmla="*/ 5 h 61"/>
                <a:gd name="T10" fmla="*/ 26 w 102"/>
                <a:gd name="T11" fmla="*/ 5 h 61"/>
                <a:gd name="T12" fmla="*/ 0 w 102"/>
                <a:gd name="T13" fmla="*/ 30 h 61"/>
                <a:gd name="T14" fmla="*/ 0 w 102"/>
                <a:gd name="T15" fmla="*/ 30 h 61"/>
                <a:gd name="T16" fmla="*/ 0 w 102"/>
                <a:gd name="T17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1">
                  <a:moveTo>
                    <a:pt x="0" y="30"/>
                  </a:moveTo>
                  <a:cubicBezTo>
                    <a:pt x="0" y="41"/>
                    <a:pt x="10" y="51"/>
                    <a:pt x="26" y="56"/>
                  </a:cubicBezTo>
                  <a:cubicBezTo>
                    <a:pt x="41" y="61"/>
                    <a:pt x="61" y="61"/>
                    <a:pt x="77" y="56"/>
                  </a:cubicBezTo>
                  <a:cubicBezTo>
                    <a:pt x="92" y="51"/>
                    <a:pt x="102" y="41"/>
                    <a:pt x="102" y="30"/>
                  </a:cubicBezTo>
                  <a:cubicBezTo>
                    <a:pt x="102" y="20"/>
                    <a:pt x="92" y="10"/>
                    <a:pt x="77" y="5"/>
                  </a:cubicBezTo>
                  <a:cubicBezTo>
                    <a:pt x="61" y="0"/>
                    <a:pt x="41" y="0"/>
                    <a:pt x="26" y="5"/>
                  </a:cubicBezTo>
                  <a:cubicBezTo>
                    <a:pt x="10" y="10"/>
                    <a:pt x="0" y="20"/>
                    <a:pt x="0" y="30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solidFill>
              <a:srgbClr val="48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10933113" y="2940050"/>
              <a:ext cx="314325" cy="185738"/>
            </a:xfrm>
            <a:custGeom>
              <a:avLst/>
              <a:gdLst>
                <a:gd name="T0" fmla="*/ 0 w 198"/>
                <a:gd name="T1" fmla="*/ 31 h 117"/>
                <a:gd name="T2" fmla="*/ 25 w 198"/>
                <a:gd name="T3" fmla="*/ 56 h 117"/>
                <a:gd name="T4" fmla="*/ 76 w 198"/>
                <a:gd name="T5" fmla="*/ 56 h 117"/>
                <a:gd name="T6" fmla="*/ 102 w 198"/>
                <a:gd name="T7" fmla="*/ 31 h 117"/>
                <a:gd name="T8" fmla="*/ 76 w 198"/>
                <a:gd name="T9" fmla="*/ 5 h 117"/>
                <a:gd name="T10" fmla="*/ 25 w 198"/>
                <a:gd name="T11" fmla="*/ 5 h 117"/>
                <a:gd name="T12" fmla="*/ 0 w 198"/>
                <a:gd name="T13" fmla="*/ 31 h 117"/>
                <a:gd name="T14" fmla="*/ 0 w 198"/>
                <a:gd name="T15" fmla="*/ 31 h 117"/>
                <a:gd name="T16" fmla="*/ 0 w 198"/>
                <a:gd name="T17" fmla="*/ 31 h 117"/>
                <a:gd name="T18" fmla="*/ 106 w 198"/>
                <a:gd name="T19" fmla="*/ 90 h 117"/>
                <a:gd name="T20" fmla="*/ 152 w 198"/>
                <a:gd name="T21" fmla="*/ 117 h 117"/>
                <a:gd name="T22" fmla="*/ 198 w 198"/>
                <a:gd name="T23" fmla="*/ 90 h 117"/>
                <a:gd name="T24" fmla="*/ 175 w 198"/>
                <a:gd name="T25" fmla="*/ 67 h 117"/>
                <a:gd name="T26" fmla="*/ 129 w 198"/>
                <a:gd name="T27" fmla="*/ 67 h 117"/>
                <a:gd name="T28" fmla="*/ 106 w 198"/>
                <a:gd name="T29" fmla="*/ 90 h 117"/>
                <a:gd name="T30" fmla="*/ 103 w 198"/>
                <a:gd name="T31" fmla="*/ 97 h 117"/>
                <a:gd name="T32" fmla="*/ 103 w 198"/>
                <a:gd name="T33" fmla="*/ 9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117">
                  <a:moveTo>
                    <a:pt x="0" y="31"/>
                  </a:moveTo>
                  <a:cubicBezTo>
                    <a:pt x="0" y="41"/>
                    <a:pt x="9" y="51"/>
                    <a:pt x="25" y="56"/>
                  </a:cubicBezTo>
                  <a:cubicBezTo>
                    <a:pt x="41" y="61"/>
                    <a:pt x="60" y="61"/>
                    <a:pt x="76" y="56"/>
                  </a:cubicBezTo>
                  <a:cubicBezTo>
                    <a:pt x="92" y="51"/>
                    <a:pt x="102" y="41"/>
                    <a:pt x="102" y="31"/>
                  </a:cubicBezTo>
                  <a:cubicBezTo>
                    <a:pt x="102" y="20"/>
                    <a:pt x="92" y="10"/>
                    <a:pt x="76" y="5"/>
                  </a:cubicBezTo>
                  <a:cubicBezTo>
                    <a:pt x="60" y="0"/>
                    <a:pt x="41" y="0"/>
                    <a:pt x="25" y="5"/>
                  </a:cubicBezTo>
                  <a:cubicBezTo>
                    <a:pt x="9" y="10"/>
                    <a:pt x="0" y="20"/>
                    <a:pt x="0" y="31"/>
                  </a:cubicBezTo>
                  <a:close/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moveTo>
                    <a:pt x="106" y="90"/>
                  </a:moveTo>
                  <a:cubicBezTo>
                    <a:pt x="106" y="105"/>
                    <a:pt x="127" y="117"/>
                    <a:pt x="152" y="117"/>
                  </a:cubicBezTo>
                  <a:cubicBezTo>
                    <a:pt x="178" y="117"/>
                    <a:pt x="198" y="105"/>
                    <a:pt x="198" y="90"/>
                  </a:cubicBezTo>
                  <a:cubicBezTo>
                    <a:pt x="198" y="81"/>
                    <a:pt x="189" y="72"/>
                    <a:pt x="175" y="67"/>
                  </a:cubicBezTo>
                  <a:cubicBezTo>
                    <a:pt x="161" y="63"/>
                    <a:pt x="143" y="63"/>
                    <a:pt x="129" y="67"/>
                  </a:cubicBezTo>
                  <a:cubicBezTo>
                    <a:pt x="115" y="72"/>
                    <a:pt x="106" y="81"/>
                    <a:pt x="106" y="90"/>
                  </a:cubicBezTo>
                  <a:close/>
                  <a:moveTo>
                    <a:pt x="103" y="97"/>
                  </a:moveTo>
                  <a:cubicBezTo>
                    <a:pt x="103" y="97"/>
                    <a:pt x="103" y="97"/>
                    <a:pt x="103" y="97"/>
                  </a:cubicBezTo>
                </a:path>
              </a:pathLst>
            </a:custGeom>
            <a:solidFill>
              <a:srgbClr val="48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0917238" y="2727325"/>
              <a:ext cx="603250" cy="325438"/>
            </a:xfrm>
            <a:custGeom>
              <a:avLst/>
              <a:gdLst>
                <a:gd name="T0" fmla="*/ 108 w 380"/>
                <a:gd name="T1" fmla="*/ 14 h 205"/>
                <a:gd name="T2" fmla="*/ 14 w 380"/>
                <a:gd name="T3" fmla="*/ 69 h 205"/>
                <a:gd name="T4" fmla="*/ 3 w 380"/>
                <a:gd name="T5" fmla="*/ 68 h 205"/>
                <a:gd name="T6" fmla="*/ 2 w 380"/>
                <a:gd name="T7" fmla="*/ 62 h 205"/>
                <a:gd name="T8" fmla="*/ 97 w 380"/>
                <a:gd name="T9" fmla="*/ 7 h 205"/>
                <a:gd name="T10" fmla="*/ 108 w 380"/>
                <a:gd name="T11" fmla="*/ 8 h 205"/>
                <a:gd name="T12" fmla="*/ 108 w 380"/>
                <a:gd name="T13" fmla="*/ 14 h 205"/>
                <a:gd name="T14" fmla="*/ 171 w 380"/>
                <a:gd name="T15" fmla="*/ 9 h 205"/>
                <a:gd name="T16" fmla="*/ 40 w 380"/>
                <a:gd name="T17" fmla="*/ 84 h 205"/>
                <a:gd name="T18" fmla="*/ 30 w 380"/>
                <a:gd name="T19" fmla="*/ 83 h 205"/>
                <a:gd name="T20" fmla="*/ 29 w 380"/>
                <a:gd name="T21" fmla="*/ 77 h 205"/>
                <a:gd name="T22" fmla="*/ 159 w 380"/>
                <a:gd name="T23" fmla="*/ 2 h 205"/>
                <a:gd name="T24" fmla="*/ 170 w 380"/>
                <a:gd name="T25" fmla="*/ 2 h 205"/>
                <a:gd name="T26" fmla="*/ 171 w 380"/>
                <a:gd name="T27" fmla="*/ 9 h 205"/>
                <a:gd name="T28" fmla="*/ 211 w 380"/>
                <a:gd name="T29" fmla="*/ 73 h 205"/>
                <a:gd name="T30" fmla="*/ 116 w 380"/>
                <a:gd name="T31" fmla="*/ 128 h 205"/>
                <a:gd name="T32" fmla="*/ 106 w 380"/>
                <a:gd name="T33" fmla="*/ 127 h 205"/>
                <a:gd name="T34" fmla="*/ 105 w 380"/>
                <a:gd name="T35" fmla="*/ 121 h 205"/>
                <a:gd name="T36" fmla="*/ 200 w 380"/>
                <a:gd name="T37" fmla="*/ 67 h 205"/>
                <a:gd name="T38" fmla="*/ 210 w 380"/>
                <a:gd name="T39" fmla="*/ 67 h 205"/>
                <a:gd name="T40" fmla="*/ 211 w 380"/>
                <a:gd name="T41" fmla="*/ 73 h 205"/>
                <a:gd name="T42" fmla="*/ 273 w 380"/>
                <a:gd name="T43" fmla="*/ 68 h 205"/>
                <a:gd name="T44" fmla="*/ 143 w 380"/>
                <a:gd name="T45" fmla="*/ 143 h 205"/>
                <a:gd name="T46" fmla="*/ 132 w 380"/>
                <a:gd name="T47" fmla="*/ 143 h 205"/>
                <a:gd name="T48" fmla="*/ 132 w 380"/>
                <a:gd name="T49" fmla="*/ 137 h 205"/>
                <a:gd name="T50" fmla="*/ 262 w 380"/>
                <a:gd name="T51" fmla="*/ 61 h 205"/>
                <a:gd name="T52" fmla="*/ 273 w 380"/>
                <a:gd name="T53" fmla="*/ 62 h 205"/>
                <a:gd name="T54" fmla="*/ 273 w 380"/>
                <a:gd name="T55" fmla="*/ 68 h 205"/>
                <a:gd name="T56" fmla="*/ 315 w 380"/>
                <a:gd name="T57" fmla="*/ 133 h 205"/>
                <a:gd name="T58" fmla="*/ 221 w 380"/>
                <a:gd name="T59" fmla="*/ 188 h 205"/>
                <a:gd name="T60" fmla="*/ 210 w 380"/>
                <a:gd name="T61" fmla="*/ 188 h 205"/>
                <a:gd name="T62" fmla="*/ 209 w 380"/>
                <a:gd name="T63" fmla="*/ 181 h 205"/>
                <a:gd name="T64" fmla="*/ 304 w 380"/>
                <a:gd name="T65" fmla="*/ 127 h 205"/>
                <a:gd name="T66" fmla="*/ 315 w 380"/>
                <a:gd name="T67" fmla="*/ 127 h 205"/>
                <a:gd name="T68" fmla="*/ 315 w 380"/>
                <a:gd name="T69" fmla="*/ 133 h 205"/>
                <a:gd name="T70" fmla="*/ 378 w 380"/>
                <a:gd name="T71" fmla="*/ 128 h 205"/>
                <a:gd name="T72" fmla="*/ 247 w 380"/>
                <a:gd name="T73" fmla="*/ 203 h 205"/>
                <a:gd name="T74" fmla="*/ 237 w 380"/>
                <a:gd name="T75" fmla="*/ 203 h 205"/>
                <a:gd name="T76" fmla="*/ 236 w 380"/>
                <a:gd name="T77" fmla="*/ 197 h 205"/>
                <a:gd name="T78" fmla="*/ 366 w 380"/>
                <a:gd name="T79" fmla="*/ 122 h 205"/>
                <a:gd name="T80" fmla="*/ 377 w 380"/>
                <a:gd name="T81" fmla="*/ 122 h 205"/>
                <a:gd name="T82" fmla="*/ 378 w 380"/>
                <a:gd name="T83" fmla="*/ 128 h 205"/>
                <a:gd name="T84" fmla="*/ 378 w 380"/>
                <a:gd name="T85" fmla="*/ 128 h 205"/>
                <a:gd name="T86" fmla="*/ 378 w 380"/>
                <a:gd name="T87" fmla="*/ 12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0" h="205">
                  <a:moveTo>
                    <a:pt x="108" y="14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1" y="70"/>
                    <a:pt x="6" y="70"/>
                    <a:pt x="3" y="68"/>
                  </a:cubicBezTo>
                  <a:cubicBezTo>
                    <a:pt x="0" y="66"/>
                    <a:pt x="0" y="63"/>
                    <a:pt x="2" y="62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0" y="6"/>
                    <a:pt x="105" y="6"/>
                    <a:pt x="108" y="8"/>
                  </a:cubicBezTo>
                  <a:cubicBezTo>
                    <a:pt x="111" y="10"/>
                    <a:pt x="111" y="12"/>
                    <a:pt x="108" y="14"/>
                  </a:cubicBezTo>
                  <a:close/>
                  <a:moveTo>
                    <a:pt x="171" y="9"/>
                  </a:moveTo>
                  <a:cubicBezTo>
                    <a:pt x="40" y="84"/>
                    <a:pt x="40" y="84"/>
                    <a:pt x="40" y="84"/>
                  </a:cubicBezTo>
                  <a:cubicBezTo>
                    <a:pt x="38" y="85"/>
                    <a:pt x="33" y="85"/>
                    <a:pt x="30" y="83"/>
                  </a:cubicBezTo>
                  <a:cubicBezTo>
                    <a:pt x="27" y="82"/>
                    <a:pt x="26" y="79"/>
                    <a:pt x="29" y="77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62" y="0"/>
                    <a:pt x="167" y="1"/>
                    <a:pt x="170" y="2"/>
                  </a:cubicBezTo>
                  <a:cubicBezTo>
                    <a:pt x="173" y="4"/>
                    <a:pt x="173" y="7"/>
                    <a:pt x="171" y="9"/>
                  </a:cubicBezTo>
                  <a:close/>
                  <a:moveTo>
                    <a:pt x="211" y="73"/>
                  </a:moveTo>
                  <a:cubicBezTo>
                    <a:pt x="116" y="128"/>
                    <a:pt x="116" y="128"/>
                    <a:pt x="116" y="128"/>
                  </a:cubicBezTo>
                  <a:cubicBezTo>
                    <a:pt x="114" y="129"/>
                    <a:pt x="109" y="129"/>
                    <a:pt x="106" y="127"/>
                  </a:cubicBezTo>
                  <a:cubicBezTo>
                    <a:pt x="103" y="125"/>
                    <a:pt x="102" y="123"/>
                    <a:pt x="105" y="121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202" y="65"/>
                    <a:pt x="207" y="65"/>
                    <a:pt x="210" y="67"/>
                  </a:cubicBezTo>
                  <a:cubicBezTo>
                    <a:pt x="213" y="69"/>
                    <a:pt x="214" y="72"/>
                    <a:pt x="211" y="73"/>
                  </a:cubicBezTo>
                  <a:close/>
                  <a:moveTo>
                    <a:pt x="273" y="68"/>
                  </a:moveTo>
                  <a:cubicBezTo>
                    <a:pt x="143" y="143"/>
                    <a:pt x="143" y="143"/>
                    <a:pt x="143" y="143"/>
                  </a:cubicBezTo>
                  <a:cubicBezTo>
                    <a:pt x="140" y="145"/>
                    <a:pt x="136" y="144"/>
                    <a:pt x="132" y="143"/>
                  </a:cubicBezTo>
                  <a:cubicBezTo>
                    <a:pt x="129" y="141"/>
                    <a:pt x="129" y="138"/>
                    <a:pt x="132" y="137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5" y="60"/>
                    <a:pt x="269" y="60"/>
                    <a:pt x="273" y="62"/>
                  </a:cubicBezTo>
                  <a:cubicBezTo>
                    <a:pt x="276" y="64"/>
                    <a:pt x="276" y="66"/>
                    <a:pt x="273" y="68"/>
                  </a:cubicBezTo>
                  <a:close/>
                  <a:moveTo>
                    <a:pt x="315" y="133"/>
                  </a:moveTo>
                  <a:cubicBezTo>
                    <a:pt x="221" y="188"/>
                    <a:pt x="221" y="188"/>
                    <a:pt x="221" y="188"/>
                  </a:cubicBezTo>
                  <a:cubicBezTo>
                    <a:pt x="218" y="190"/>
                    <a:pt x="213" y="189"/>
                    <a:pt x="210" y="188"/>
                  </a:cubicBezTo>
                  <a:cubicBezTo>
                    <a:pt x="207" y="186"/>
                    <a:pt x="207" y="183"/>
                    <a:pt x="209" y="181"/>
                  </a:cubicBezTo>
                  <a:cubicBezTo>
                    <a:pt x="304" y="127"/>
                    <a:pt x="304" y="127"/>
                    <a:pt x="304" y="127"/>
                  </a:cubicBezTo>
                  <a:cubicBezTo>
                    <a:pt x="307" y="125"/>
                    <a:pt x="312" y="125"/>
                    <a:pt x="315" y="127"/>
                  </a:cubicBezTo>
                  <a:cubicBezTo>
                    <a:pt x="318" y="129"/>
                    <a:pt x="318" y="132"/>
                    <a:pt x="315" y="133"/>
                  </a:cubicBezTo>
                  <a:close/>
                  <a:moveTo>
                    <a:pt x="378" y="128"/>
                  </a:moveTo>
                  <a:cubicBezTo>
                    <a:pt x="247" y="203"/>
                    <a:pt x="247" y="203"/>
                    <a:pt x="247" y="203"/>
                  </a:cubicBezTo>
                  <a:cubicBezTo>
                    <a:pt x="245" y="205"/>
                    <a:pt x="240" y="205"/>
                    <a:pt x="237" y="203"/>
                  </a:cubicBezTo>
                  <a:cubicBezTo>
                    <a:pt x="234" y="201"/>
                    <a:pt x="233" y="198"/>
                    <a:pt x="236" y="197"/>
                  </a:cubicBezTo>
                  <a:cubicBezTo>
                    <a:pt x="366" y="122"/>
                    <a:pt x="366" y="122"/>
                    <a:pt x="366" y="122"/>
                  </a:cubicBezTo>
                  <a:cubicBezTo>
                    <a:pt x="369" y="120"/>
                    <a:pt x="374" y="120"/>
                    <a:pt x="377" y="122"/>
                  </a:cubicBezTo>
                  <a:cubicBezTo>
                    <a:pt x="380" y="124"/>
                    <a:pt x="380" y="127"/>
                    <a:pt x="378" y="128"/>
                  </a:cubicBezTo>
                  <a:close/>
                  <a:moveTo>
                    <a:pt x="378" y="128"/>
                  </a:moveTo>
                  <a:cubicBezTo>
                    <a:pt x="378" y="128"/>
                    <a:pt x="378" y="128"/>
                    <a:pt x="378" y="128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10814051" y="2860675"/>
              <a:ext cx="384175" cy="244475"/>
            </a:xfrm>
            <a:custGeom>
              <a:avLst/>
              <a:gdLst>
                <a:gd name="T0" fmla="*/ 28 w 242"/>
                <a:gd name="T1" fmla="*/ 3 h 154"/>
                <a:gd name="T2" fmla="*/ 28 w 242"/>
                <a:gd name="T3" fmla="*/ 29 h 154"/>
                <a:gd name="T4" fmla="*/ 27 w 242"/>
                <a:gd name="T5" fmla="*/ 30 h 154"/>
                <a:gd name="T6" fmla="*/ 4 w 242"/>
                <a:gd name="T7" fmla="*/ 30 h 154"/>
                <a:gd name="T8" fmla="*/ 0 w 242"/>
                <a:gd name="T9" fmla="*/ 33 h 154"/>
                <a:gd name="T10" fmla="*/ 4 w 242"/>
                <a:gd name="T11" fmla="*/ 35 h 154"/>
                <a:gd name="T12" fmla="*/ 33 w 242"/>
                <a:gd name="T13" fmla="*/ 35 h 154"/>
                <a:gd name="T14" fmla="*/ 38 w 242"/>
                <a:gd name="T15" fmla="*/ 33 h 154"/>
                <a:gd name="T16" fmla="*/ 38 w 242"/>
                <a:gd name="T17" fmla="*/ 3 h 154"/>
                <a:gd name="T18" fmla="*/ 33 w 242"/>
                <a:gd name="T19" fmla="*/ 0 h 154"/>
                <a:gd name="T20" fmla="*/ 28 w 242"/>
                <a:gd name="T21" fmla="*/ 3 h 154"/>
                <a:gd name="T22" fmla="*/ 131 w 242"/>
                <a:gd name="T23" fmla="*/ 62 h 154"/>
                <a:gd name="T24" fmla="*/ 131 w 242"/>
                <a:gd name="T25" fmla="*/ 89 h 154"/>
                <a:gd name="T26" fmla="*/ 129 w 242"/>
                <a:gd name="T27" fmla="*/ 89 h 154"/>
                <a:gd name="T28" fmla="*/ 107 w 242"/>
                <a:gd name="T29" fmla="*/ 89 h 154"/>
                <a:gd name="T30" fmla="*/ 102 w 242"/>
                <a:gd name="T31" fmla="*/ 92 h 154"/>
                <a:gd name="T32" fmla="*/ 107 w 242"/>
                <a:gd name="T33" fmla="*/ 95 h 154"/>
                <a:gd name="T34" fmla="*/ 136 w 242"/>
                <a:gd name="T35" fmla="*/ 95 h 154"/>
                <a:gd name="T36" fmla="*/ 140 w 242"/>
                <a:gd name="T37" fmla="*/ 92 h 154"/>
                <a:gd name="T38" fmla="*/ 140 w 242"/>
                <a:gd name="T39" fmla="*/ 62 h 154"/>
                <a:gd name="T40" fmla="*/ 136 w 242"/>
                <a:gd name="T41" fmla="*/ 59 h 154"/>
                <a:gd name="T42" fmla="*/ 131 w 242"/>
                <a:gd name="T43" fmla="*/ 62 h 154"/>
                <a:gd name="T44" fmla="*/ 233 w 242"/>
                <a:gd name="T45" fmla="*/ 121 h 154"/>
                <a:gd name="T46" fmla="*/ 233 w 242"/>
                <a:gd name="T47" fmla="*/ 147 h 154"/>
                <a:gd name="T48" fmla="*/ 231 w 242"/>
                <a:gd name="T49" fmla="*/ 148 h 154"/>
                <a:gd name="T50" fmla="*/ 209 w 242"/>
                <a:gd name="T51" fmla="*/ 148 h 154"/>
                <a:gd name="T52" fmla="*/ 204 w 242"/>
                <a:gd name="T53" fmla="*/ 151 h 154"/>
                <a:gd name="T54" fmla="*/ 209 w 242"/>
                <a:gd name="T55" fmla="*/ 154 h 154"/>
                <a:gd name="T56" fmla="*/ 237 w 242"/>
                <a:gd name="T57" fmla="*/ 154 h 154"/>
                <a:gd name="T58" fmla="*/ 242 w 242"/>
                <a:gd name="T59" fmla="*/ 151 h 154"/>
                <a:gd name="T60" fmla="*/ 242 w 242"/>
                <a:gd name="T61" fmla="*/ 121 h 154"/>
                <a:gd name="T62" fmla="*/ 237 w 242"/>
                <a:gd name="T63" fmla="*/ 118 h 154"/>
                <a:gd name="T64" fmla="*/ 233 w 242"/>
                <a:gd name="T65" fmla="*/ 121 h 154"/>
                <a:gd name="T66" fmla="*/ 233 w 242"/>
                <a:gd name="T67" fmla="*/ 121 h 154"/>
                <a:gd name="T68" fmla="*/ 233 w 242"/>
                <a:gd name="T69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" h="154">
                  <a:moveTo>
                    <a:pt x="28" y="3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33"/>
                  </a:cubicBezTo>
                  <a:cubicBezTo>
                    <a:pt x="0" y="34"/>
                    <a:pt x="2" y="35"/>
                    <a:pt x="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8" y="34"/>
                    <a:pt x="38" y="3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1"/>
                    <a:pt x="36" y="0"/>
                    <a:pt x="33" y="0"/>
                  </a:cubicBezTo>
                  <a:cubicBezTo>
                    <a:pt x="30" y="0"/>
                    <a:pt x="28" y="1"/>
                    <a:pt x="28" y="3"/>
                  </a:cubicBezTo>
                  <a:close/>
                  <a:moveTo>
                    <a:pt x="131" y="62"/>
                  </a:move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0" y="89"/>
                    <a:pt x="129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4" y="89"/>
                    <a:pt x="102" y="91"/>
                    <a:pt x="102" y="92"/>
                  </a:cubicBezTo>
                  <a:cubicBezTo>
                    <a:pt x="102" y="93"/>
                    <a:pt x="104" y="95"/>
                    <a:pt x="107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8" y="95"/>
                    <a:pt x="140" y="94"/>
                    <a:pt x="140" y="9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1"/>
                    <a:pt x="138" y="59"/>
                    <a:pt x="136" y="59"/>
                  </a:cubicBezTo>
                  <a:cubicBezTo>
                    <a:pt x="133" y="59"/>
                    <a:pt x="131" y="61"/>
                    <a:pt x="131" y="62"/>
                  </a:cubicBezTo>
                  <a:close/>
                  <a:moveTo>
                    <a:pt x="233" y="121"/>
                  </a:moveTo>
                  <a:cubicBezTo>
                    <a:pt x="233" y="147"/>
                    <a:pt x="233" y="147"/>
                    <a:pt x="233" y="147"/>
                  </a:cubicBezTo>
                  <a:cubicBezTo>
                    <a:pt x="233" y="148"/>
                    <a:pt x="232" y="148"/>
                    <a:pt x="231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6" y="148"/>
                    <a:pt x="204" y="149"/>
                    <a:pt x="204" y="151"/>
                  </a:cubicBezTo>
                  <a:cubicBezTo>
                    <a:pt x="204" y="152"/>
                    <a:pt x="206" y="154"/>
                    <a:pt x="209" y="154"/>
                  </a:cubicBezTo>
                  <a:cubicBezTo>
                    <a:pt x="237" y="154"/>
                    <a:pt x="237" y="154"/>
                    <a:pt x="237" y="154"/>
                  </a:cubicBezTo>
                  <a:cubicBezTo>
                    <a:pt x="240" y="154"/>
                    <a:pt x="242" y="152"/>
                    <a:pt x="242" y="15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19"/>
                    <a:pt x="240" y="118"/>
                    <a:pt x="237" y="118"/>
                  </a:cubicBezTo>
                  <a:cubicBezTo>
                    <a:pt x="235" y="118"/>
                    <a:pt x="233" y="119"/>
                    <a:pt x="233" y="121"/>
                  </a:cubicBezTo>
                  <a:close/>
                  <a:moveTo>
                    <a:pt x="233" y="121"/>
                  </a:moveTo>
                  <a:cubicBezTo>
                    <a:pt x="233" y="121"/>
                    <a:pt x="233" y="121"/>
                    <a:pt x="233" y="121"/>
                  </a:cubicBezTo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10652126" y="2627313"/>
              <a:ext cx="274638" cy="171450"/>
            </a:xfrm>
            <a:custGeom>
              <a:avLst/>
              <a:gdLst>
                <a:gd name="T0" fmla="*/ 166 w 173"/>
                <a:gd name="T1" fmla="*/ 9 h 108"/>
                <a:gd name="T2" fmla="*/ 135 w 173"/>
                <a:gd name="T3" fmla="*/ 5 h 108"/>
                <a:gd name="T4" fmla="*/ 94 w 173"/>
                <a:gd name="T5" fmla="*/ 29 h 108"/>
                <a:gd name="T6" fmla="*/ 89 w 173"/>
                <a:gd name="T7" fmla="*/ 15 h 108"/>
                <a:gd name="T8" fmla="*/ 46 w 173"/>
                <a:gd name="T9" fmla="*/ 11 h 108"/>
                <a:gd name="T10" fmla="*/ 39 w 173"/>
                <a:gd name="T11" fmla="*/ 44 h 108"/>
                <a:gd name="T12" fmla="*/ 53 w 173"/>
                <a:gd name="T13" fmla="*/ 52 h 108"/>
                <a:gd name="T14" fmla="*/ 13 w 173"/>
                <a:gd name="T15" fmla="*/ 76 h 108"/>
                <a:gd name="T16" fmla="*/ 7 w 173"/>
                <a:gd name="T17" fmla="*/ 101 h 108"/>
                <a:gd name="T18" fmla="*/ 14 w 173"/>
                <a:gd name="T19" fmla="*/ 108 h 108"/>
                <a:gd name="T20" fmla="*/ 173 w 173"/>
                <a:gd name="T21" fmla="*/ 16 h 108"/>
                <a:gd name="T22" fmla="*/ 166 w 173"/>
                <a:gd name="T23" fmla="*/ 9 h 108"/>
                <a:gd name="T24" fmla="*/ 57 w 173"/>
                <a:gd name="T25" fmla="*/ 22 h 108"/>
                <a:gd name="T26" fmla="*/ 74 w 173"/>
                <a:gd name="T27" fmla="*/ 24 h 108"/>
                <a:gd name="T28" fmla="*/ 71 w 173"/>
                <a:gd name="T29" fmla="*/ 37 h 108"/>
                <a:gd name="T30" fmla="*/ 54 w 173"/>
                <a:gd name="T31" fmla="*/ 36 h 108"/>
                <a:gd name="T32" fmla="*/ 57 w 173"/>
                <a:gd name="T33" fmla="*/ 22 h 108"/>
                <a:gd name="T34" fmla="*/ 57 w 173"/>
                <a:gd name="T35" fmla="*/ 22 h 108"/>
                <a:gd name="T36" fmla="*/ 57 w 173"/>
                <a:gd name="T37" fmla="*/ 2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08">
                  <a:moveTo>
                    <a:pt x="166" y="9"/>
                  </a:moveTo>
                  <a:cubicBezTo>
                    <a:pt x="159" y="1"/>
                    <a:pt x="145" y="0"/>
                    <a:pt x="135" y="5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4"/>
                    <a:pt x="92" y="19"/>
                    <a:pt x="89" y="15"/>
                  </a:cubicBezTo>
                  <a:cubicBezTo>
                    <a:pt x="79" y="5"/>
                    <a:pt x="60" y="3"/>
                    <a:pt x="46" y="11"/>
                  </a:cubicBezTo>
                  <a:cubicBezTo>
                    <a:pt x="33" y="19"/>
                    <a:pt x="29" y="34"/>
                    <a:pt x="39" y="44"/>
                  </a:cubicBezTo>
                  <a:cubicBezTo>
                    <a:pt x="43" y="48"/>
                    <a:pt x="48" y="51"/>
                    <a:pt x="53" y="52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3" y="82"/>
                    <a:pt x="0" y="93"/>
                    <a:pt x="7" y="101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73" y="16"/>
                    <a:pt x="173" y="16"/>
                    <a:pt x="173" y="16"/>
                  </a:cubicBezTo>
                  <a:lnTo>
                    <a:pt x="166" y="9"/>
                  </a:lnTo>
                  <a:close/>
                  <a:moveTo>
                    <a:pt x="57" y="22"/>
                  </a:moveTo>
                  <a:cubicBezTo>
                    <a:pt x="62" y="19"/>
                    <a:pt x="70" y="20"/>
                    <a:pt x="74" y="24"/>
                  </a:cubicBezTo>
                  <a:cubicBezTo>
                    <a:pt x="78" y="28"/>
                    <a:pt x="76" y="34"/>
                    <a:pt x="71" y="37"/>
                  </a:cubicBezTo>
                  <a:cubicBezTo>
                    <a:pt x="65" y="40"/>
                    <a:pt x="58" y="40"/>
                    <a:pt x="54" y="36"/>
                  </a:cubicBezTo>
                  <a:cubicBezTo>
                    <a:pt x="50" y="31"/>
                    <a:pt x="51" y="25"/>
                    <a:pt x="57" y="22"/>
                  </a:cubicBezTo>
                  <a:close/>
                  <a:moveTo>
                    <a:pt x="57" y="22"/>
                  </a:moveTo>
                  <a:cubicBezTo>
                    <a:pt x="57" y="22"/>
                    <a:pt x="57" y="22"/>
                    <a:pt x="57" y="22"/>
                  </a:cubicBezTo>
                </a:path>
              </a:pathLst>
            </a:custGeom>
            <a:solidFill>
              <a:srgbClr val="D0D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10653713" y="2620963"/>
              <a:ext cx="274638" cy="173038"/>
            </a:xfrm>
            <a:custGeom>
              <a:avLst/>
              <a:gdLst>
                <a:gd name="T0" fmla="*/ 166 w 173"/>
                <a:gd name="T1" fmla="*/ 10 h 109"/>
                <a:gd name="T2" fmla="*/ 135 w 173"/>
                <a:gd name="T3" fmla="*/ 6 h 109"/>
                <a:gd name="T4" fmla="*/ 94 w 173"/>
                <a:gd name="T5" fmla="*/ 30 h 109"/>
                <a:gd name="T6" fmla="*/ 89 w 173"/>
                <a:gd name="T7" fmla="*/ 16 h 109"/>
                <a:gd name="T8" fmla="*/ 46 w 173"/>
                <a:gd name="T9" fmla="*/ 12 h 109"/>
                <a:gd name="T10" fmla="*/ 39 w 173"/>
                <a:gd name="T11" fmla="*/ 45 h 109"/>
                <a:gd name="T12" fmla="*/ 53 w 173"/>
                <a:gd name="T13" fmla="*/ 53 h 109"/>
                <a:gd name="T14" fmla="*/ 13 w 173"/>
                <a:gd name="T15" fmla="*/ 77 h 109"/>
                <a:gd name="T16" fmla="*/ 7 w 173"/>
                <a:gd name="T17" fmla="*/ 102 h 109"/>
                <a:gd name="T18" fmla="*/ 13 w 173"/>
                <a:gd name="T19" fmla="*/ 109 h 109"/>
                <a:gd name="T20" fmla="*/ 173 w 173"/>
                <a:gd name="T21" fmla="*/ 17 h 109"/>
                <a:gd name="T22" fmla="*/ 166 w 173"/>
                <a:gd name="T23" fmla="*/ 10 h 109"/>
                <a:gd name="T24" fmla="*/ 57 w 173"/>
                <a:gd name="T25" fmla="*/ 23 h 109"/>
                <a:gd name="T26" fmla="*/ 74 w 173"/>
                <a:gd name="T27" fmla="*/ 25 h 109"/>
                <a:gd name="T28" fmla="*/ 70 w 173"/>
                <a:gd name="T29" fmla="*/ 38 h 109"/>
                <a:gd name="T30" fmla="*/ 54 w 173"/>
                <a:gd name="T31" fmla="*/ 36 h 109"/>
                <a:gd name="T32" fmla="*/ 57 w 173"/>
                <a:gd name="T33" fmla="*/ 23 h 109"/>
                <a:gd name="T34" fmla="*/ 57 w 173"/>
                <a:gd name="T35" fmla="*/ 23 h 109"/>
                <a:gd name="T36" fmla="*/ 57 w 173"/>
                <a:gd name="T37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09">
                  <a:moveTo>
                    <a:pt x="166" y="10"/>
                  </a:moveTo>
                  <a:cubicBezTo>
                    <a:pt x="159" y="2"/>
                    <a:pt x="145" y="0"/>
                    <a:pt x="135" y="6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5"/>
                    <a:pt x="92" y="20"/>
                    <a:pt x="89" y="16"/>
                  </a:cubicBezTo>
                  <a:cubicBezTo>
                    <a:pt x="79" y="6"/>
                    <a:pt x="60" y="4"/>
                    <a:pt x="46" y="12"/>
                  </a:cubicBezTo>
                  <a:cubicBezTo>
                    <a:pt x="32" y="20"/>
                    <a:pt x="29" y="35"/>
                    <a:pt x="39" y="45"/>
                  </a:cubicBezTo>
                  <a:cubicBezTo>
                    <a:pt x="43" y="49"/>
                    <a:pt x="48" y="52"/>
                    <a:pt x="53" y="53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" y="83"/>
                    <a:pt x="0" y="94"/>
                    <a:pt x="7" y="102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73" y="17"/>
                    <a:pt x="173" y="17"/>
                    <a:pt x="173" y="17"/>
                  </a:cubicBezTo>
                  <a:lnTo>
                    <a:pt x="166" y="10"/>
                  </a:lnTo>
                  <a:close/>
                  <a:moveTo>
                    <a:pt x="57" y="23"/>
                  </a:moveTo>
                  <a:cubicBezTo>
                    <a:pt x="62" y="20"/>
                    <a:pt x="70" y="21"/>
                    <a:pt x="74" y="25"/>
                  </a:cubicBezTo>
                  <a:cubicBezTo>
                    <a:pt x="77" y="29"/>
                    <a:pt x="76" y="35"/>
                    <a:pt x="70" y="38"/>
                  </a:cubicBezTo>
                  <a:cubicBezTo>
                    <a:pt x="65" y="41"/>
                    <a:pt x="57" y="41"/>
                    <a:pt x="54" y="36"/>
                  </a:cubicBezTo>
                  <a:cubicBezTo>
                    <a:pt x="50" y="32"/>
                    <a:pt x="51" y="26"/>
                    <a:pt x="57" y="23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10666413" y="2636838"/>
              <a:ext cx="263525" cy="158750"/>
            </a:xfrm>
            <a:custGeom>
              <a:avLst/>
              <a:gdLst>
                <a:gd name="T0" fmla="*/ 166 w 166"/>
                <a:gd name="T1" fmla="*/ 9 h 100"/>
                <a:gd name="T2" fmla="*/ 7 w 166"/>
                <a:gd name="T3" fmla="*/ 100 h 100"/>
                <a:gd name="T4" fmla="*/ 0 w 166"/>
                <a:gd name="T5" fmla="*/ 92 h 100"/>
                <a:gd name="T6" fmla="*/ 159 w 166"/>
                <a:gd name="T7" fmla="*/ 0 h 100"/>
                <a:gd name="T8" fmla="*/ 166 w 166"/>
                <a:gd name="T9" fmla="*/ 9 h 100"/>
                <a:gd name="T10" fmla="*/ 166 w 166"/>
                <a:gd name="T11" fmla="*/ 9 h 100"/>
                <a:gd name="T12" fmla="*/ 166 w 166"/>
                <a:gd name="T13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00">
                  <a:moveTo>
                    <a:pt x="166" y="9"/>
                  </a:moveTo>
                  <a:lnTo>
                    <a:pt x="7" y="100"/>
                  </a:lnTo>
                  <a:lnTo>
                    <a:pt x="0" y="92"/>
                  </a:lnTo>
                  <a:lnTo>
                    <a:pt x="159" y="0"/>
                  </a:lnTo>
                  <a:lnTo>
                    <a:pt x="166" y="9"/>
                  </a:lnTo>
                  <a:close/>
                  <a:moveTo>
                    <a:pt x="166" y="9"/>
                  </a:moveTo>
                  <a:lnTo>
                    <a:pt x="166" y="9"/>
                  </a:lnTo>
                  <a:close/>
                </a:path>
              </a:pathLst>
            </a:custGeom>
            <a:solidFill>
              <a:srgbClr val="D0D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10666413" y="2636838"/>
              <a:ext cx="263525" cy="158750"/>
            </a:xfrm>
            <a:custGeom>
              <a:avLst/>
              <a:gdLst>
                <a:gd name="T0" fmla="*/ 166 w 166"/>
                <a:gd name="T1" fmla="*/ 9 h 100"/>
                <a:gd name="T2" fmla="*/ 7 w 166"/>
                <a:gd name="T3" fmla="*/ 100 h 100"/>
                <a:gd name="T4" fmla="*/ 0 w 166"/>
                <a:gd name="T5" fmla="*/ 92 h 100"/>
                <a:gd name="T6" fmla="*/ 159 w 166"/>
                <a:gd name="T7" fmla="*/ 0 h 100"/>
                <a:gd name="T8" fmla="*/ 166 w 166"/>
                <a:gd name="T9" fmla="*/ 9 h 100"/>
                <a:gd name="T10" fmla="*/ 166 w 166"/>
                <a:gd name="T11" fmla="*/ 9 h 100"/>
                <a:gd name="T12" fmla="*/ 166 w 166"/>
                <a:gd name="T13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00">
                  <a:moveTo>
                    <a:pt x="166" y="9"/>
                  </a:moveTo>
                  <a:lnTo>
                    <a:pt x="7" y="100"/>
                  </a:lnTo>
                  <a:lnTo>
                    <a:pt x="0" y="92"/>
                  </a:lnTo>
                  <a:lnTo>
                    <a:pt x="159" y="0"/>
                  </a:lnTo>
                  <a:lnTo>
                    <a:pt x="166" y="9"/>
                  </a:lnTo>
                  <a:moveTo>
                    <a:pt x="166" y="9"/>
                  </a:moveTo>
                  <a:lnTo>
                    <a:pt x="16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auto">
            <a:xfrm>
              <a:off x="7115176" y="3594100"/>
              <a:ext cx="3690938" cy="523875"/>
            </a:xfrm>
            <a:custGeom>
              <a:avLst/>
              <a:gdLst>
                <a:gd name="T0" fmla="*/ 2167 w 2326"/>
                <a:gd name="T1" fmla="*/ 43 h 330"/>
                <a:gd name="T2" fmla="*/ 2091 w 2326"/>
                <a:gd name="T3" fmla="*/ 0 h 330"/>
                <a:gd name="T4" fmla="*/ 236 w 2326"/>
                <a:gd name="T5" fmla="*/ 0 h 330"/>
                <a:gd name="T6" fmla="*/ 160 w 2326"/>
                <a:gd name="T7" fmla="*/ 43 h 330"/>
                <a:gd name="T8" fmla="*/ 15 w 2326"/>
                <a:gd name="T9" fmla="*/ 286 h 330"/>
                <a:gd name="T10" fmla="*/ 39 w 2326"/>
                <a:gd name="T11" fmla="*/ 330 h 330"/>
                <a:gd name="T12" fmla="*/ 2287 w 2326"/>
                <a:gd name="T13" fmla="*/ 330 h 330"/>
                <a:gd name="T14" fmla="*/ 2312 w 2326"/>
                <a:gd name="T15" fmla="*/ 286 h 330"/>
                <a:gd name="T16" fmla="*/ 2167 w 2326"/>
                <a:gd name="T17" fmla="*/ 43 h 330"/>
                <a:gd name="T18" fmla="*/ 2167 w 2326"/>
                <a:gd name="T19" fmla="*/ 43 h 330"/>
                <a:gd name="T20" fmla="*/ 2167 w 2326"/>
                <a:gd name="T21" fmla="*/ 4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6" h="330">
                  <a:moveTo>
                    <a:pt x="2167" y="43"/>
                  </a:moveTo>
                  <a:cubicBezTo>
                    <a:pt x="2153" y="19"/>
                    <a:pt x="2119" y="0"/>
                    <a:pt x="2091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08" y="0"/>
                    <a:pt x="174" y="19"/>
                    <a:pt x="160" y="43"/>
                  </a:cubicBezTo>
                  <a:cubicBezTo>
                    <a:pt x="15" y="286"/>
                    <a:pt x="15" y="286"/>
                    <a:pt x="15" y="286"/>
                  </a:cubicBezTo>
                  <a:cubicBezTo>
                    <a:pt x="0" y="310"/>
                    <a:pt x="11" y="330"/>
                    <a:pt x="39" y="330"/>
                  </a:cubicBezTo>
                  <a:cubicBezTo>
                    <a:pt x="2287" y="330"/>
                    <a:pt x="2287" y="330"/>
                    <a:pt x="2287" y="330"/>
                  </a:cubicBezTo>
                  <a:cubicBezTo>
                    <a:pt x="2315" y="330"/>
                    <a:pt x="2326" y="310"/>
                    <a:pt x="2312" y="286"/>
                  </a:cubicBezTo>
                  <a:lnTo>
                    <a:pt x="2167" y="43"/>
                  </a:lnTo>
                  <a:close/>
                  <a:moveTo>
                    <a:pt x="2167" y="43"/>
                  </a:moveTo>
                  <a:cubicBezTo>
                    <a:pt x="2167" y="43"/>
                    <a:pt x="2167" y="43"/>
                    <a:pt x="2167" y="43"/>
                  </a:cubicBezTo>
                </a:path>
              </a:pathLst>
            </a:custGeom>
            <a:solidFill>
              <a:srgbClr val="00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235826" y="3763963"/>
              <a:ext cx="3451225" cy="122238"/>
            </a:xfrm>
            <a:custGeom>
              <a:avLst/>
              <a:gdLst>
                <a:gd name="T0" fmla="*/ 2128 w 2174"/>
                <a:gd name="T1" fmla="*/ 0 h 77"/>
                <a:gd name="T2" fmla="*/ 1257 w 2174"/>
                <a:gd name="T3" fmla="*/ 0 h 77"/>
                <a:gd name="T4" fmla="*/ 1257 w 2174"/>
                <a:gd name="T5" fmla="*/ 77 h 77"/>
                <a:gd name="T6" fmla="*/ 2174 w 2174"/>
                <a:gd name="T7" fmla="*/ 77 h 77"/>
                <a:gd name="T8" fmla="*/ 2128 w 2174"/>
                <a:gd name="T9" fmla="*/ 0 h 77"/>
                <a:gd name="T10" fmla="*/ 0 w 2174"/>
                <a:gd name="T11" fmla="*/ 77 h 77"/>
                <a:gd name="T12" fmla="*/ 908 w 2174"/>
                <a:gd name="T13" fmla="*/ 77 h 77"/>
                <a:gd name="T14" fmla="*/ 908 w 2174"/>
                <a:gd name="T15" fmla="*/ 0 h 77"/>
                <a:gd name="T16" fmla="*/ 46 w 2174"/>
                <a:gd name="T17" fmla="*/ 0 h 77"/>
                <a:gd name="T18" fmla="*/ 0 w 2174"/>
                <a:gd name="T19" fmla="*/ 77 h 77"/>
                <a:gd name="T20" fmla="*/ 0 w 2174"/>
                <a:gd name="T21" fmla="*/ 77 h 77"/>
                <a:gd name="T22" fmla="*/ 0 w 217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4" h="77">
                  <a:moveTo>
                    <a:pt x="2128" y="0"/>
                  </a:moveTo>
                  <a:lnTo>
                    <a:pt x="1257" y="0"/>
                  </a:lnTo>
                  <a:lnTo>
                    <a:pt x="1257" y="77"/>
                  </a:lnTo>
                  <a:lnTo>
                    <a:pt x="2174" y="77"/>
                  </a:lnTo>
                  <a:lnTo>
                    <a:pt x="2128" y="0"/>
                  </a:lnTo>
                  <a:close/>
                  <a:moveTo>
                    <a:pt x="0" y="77"/>
                  </a:moveTo>
                  <a:lnTo>
                    <a:pt x="908" y="77"/>
                  </a:lnTo>
                  <a:lnTo>
                    <a:pt x="908" y="0"/>
                  </a:lnTo>
                  <a:lnTo>
                    <a:pt x="46" y="0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235826" y="3763963"/>
              <a:ext cx="3451225" cy="122238"/>
            </a:xfrm>
            <a:custGeom>
              <a:avLst/>
              <a:gdLst>
                <a:gd name="T0" fmla="*/ 2128 w 2174"/>
                <a:gd name="T1" fmla="*/ 0 h 77"/>
                <a:gd name="T2" fmla="*/ 1257 w 2174"/>
                <a:gd name="T3" fmla="*/ 0 h 77"/>
                <a:gd name="T4" fmla="*/ 1257 w 2174"/>
                <a:gd name="T5" fmla="*/ 77 h 77"/>
                <a:gd name="T6" fmla="*/ 2174 w 2174"/>
                <a:gd name="T7" fmla="*/ 77 h 77"/>
                <a:gd name="T8" fmla="*/ 2128 w 2174"/>
                <a:gd name="T9" fmla="*/ 0 h 77"/>
                <a:gd name="T10" fmla="*/ 0 w 2174"/>
                <a:gd name="T11" fmla="*/ 77 h 77"/>
                <a:gd name="T12" fmla="*/ 908 w 2174"/>
                <a:gd name="T13" fmla="*/ 77 h 77"/>
                <a:gd name="T14" fmla="*/ 908 w 2174"/>
                <a:gd name="T15" fmla="*/ 0 h 77"/>
                <a:gd name="T16" fmla="*/ 46 w 2174"/>
                <a:gd name="T17" fmla="*/ 0 h 77"/>
                <a:gd name="T18" fmla="*/ 0 w 2174"/>
                <a:gd name="T19" fmla="*/ 77 h 77"/>
                <a:gd name="T20" fmla="*/ 0 w 2174"/>
                <a:gd name="T21" fmla="*/ 77 h 77"/>
                <a:gd name="T22" fmla="*/ 0 w 217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4" h="77">
                  <a:moveTo>
                    <a:pt x="2128" y="0"/>
                  </a:moveTo>
                  <a:lnTo>
                    <a:pt x="1257" y="0"/>
                  </a:lnTo>
                  <a:lnTo>
                    <a:pt x="1257" y="77"/>
                  </a:lnTo>
                  <a:lnTo>
                    <a:pt x="2174" y="77"/>
                  </a:lnTo>
                  <a:lnTo>
                    <a:pt x="2128" y="0"/>
                  </a:lnTo>
                  <a:moveTo>
                    <a:pt x="0" y="77"/>
                  </a:moveTo>
                  <a:lnTo>
                    <a:pt x="908" y="77"/>
                  </a:lnTo>
                  <a:lnTo>
                    <a:pt x="908" y="0"/>
                  </a:lnTo>
                  <a:lnTo>
                    <a:pt x="46" y="0"/>
                  </a:lnTo>
                  <a:lnTo>
                    <a:pt x="0" y="77"/>
                  </a:lnTo>
                  <a:moveTo>
                    <a:pt x="0" y="77"/>
                  </a:moveTo>
                  <a:lnTo>
                    <a:pt x="0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7145338" y="3432175"/>
              <a:ext cx="3614738" cy="2278063"/>
            </a:xfrm>
            <a:custGeom>
              <a:avLst/>
              <a:gdLst>
                <a:gd name="T0" fmla="*/ 1401 w 2277"/>
                <a:gd name="T1" fmla="*/ 419 h 1435"/>
                <a:gd name="T2" fmla="*/ 1139 w 2277"/>
                <a:gd name="T3" fmla="*/ 0 h 1435"/>
                <a:gd name="T4" fmla="*/ 878 w 2277"/>
                <a:gd name="T5" fmla="*/ 419 h 1435"/>
                <a:gd name="T6" fmla="*/ 0 w 2277"/>
                <a:gd name="T7" fmla="*/ 419 h 1435"/>
                <a:gd name="T8" fmla="*/ 0 w 2277"/>
                <a:gd name="T9" fmla="*/ 1435 h 1435"/>
                <a:gd name="T10" fmla="*/ 2277 w 2277"/>
                <a:gd name="T11" fmla="*/ 1435 h 1435"/>
                <a:gd name="T12" fmla="*/ 2277 w 2277"/>
                <a:gd name="T13" fmla="*/ 419 h 1435"/>
                <a:gd name="T14" fmla="*/ 1401 w 2277"/>
                <a:gd name="T15" fmla="*/ 419 h 1435"/>
                <a:gd name="T16" fmla="*/ 1401 w 2277"/>
                <a:gd name="T17" fmla="*/ 419 h 1435"/>
                <a:gd name="T18" fmla="*/ 1401 w 2277"/>
                <a:gd name="T19" fmla="*/ 419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7" h="1435">
                  <a:moveTo>
                    <a:pt x="1401" y="419"/>
                  </a:moveTo>
                  <a:lnTo>
                    <a:pt x="1139" y="0"/>
                  </a:lnTo>
                  <a:lnTo>
                    <a:pt x="878" y="419"/>
                  </a:lnTo>
                  <a:lnTo>
                    <a:pt x="0" y="419"/>
                  </a:lnTo>
                  <a:lnTo>
                    <a:pt x="0" y="1435"/>
                  </a:lnTo>
                  <a:lnTo>
                    <a:pt x="2277" y="1435"/>
                  </a:lnTo>
                  <a:lnTo>
                    <a:pt x="2277" y="419"/>
                  </a:lnTo>
                  <a:lnTo>
                    <a:pt x="1401" y="419"/>
                  </a:lnTo>
                  <a:close/>
                  <a:moveTo>
                    <a:pt x="1401" y="419"/>
                  </a:moveTo>
                  <a:lnTo>
                    <a:pt x="1401" y="419"/>
                  </a:lnTo>
                  <a:close/>
                </a:path>
              </a:pathLst>
            </a:custGeom>
            <a:solidFill>
              <a:srgbClr val="D1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7145338" y="3432175"/>
              <a:ext cx="3614738" cy="2278063"/>
            </a:xfrm>
            <a:custGeom>
              <a:avLst/>
              <a:gdLst>
                <a:gd name="T0" fmla="*/ 1401 w 2277"/>
                <a:gd name="T1" fmla="*/ 419 h 1435"/>
                <a:gd name="T2" fmla="*/ 1139 w 2277"/>
                <a:gd name="T3" fmla="*/ 0 h 1435"/>
                <a:gd name="T4" fmla="*/ 878 w 2277"/>
                <a:gd name="T5" fmla="*/ 419 h 1435"/>
                <a:gd name="T6" fmla="*/ 0 w 2277"/>
                <a:gd name="T7" fmla="*/ 419 h 1435"/>
                <a:gd name="T8" fmla="*/ 0 w 2277"/>
                <a:gd name="T9" fmla="*/ 1435 h 1435"/>
                <a:gd name="T10" fmla="*/ 2277 w 2277"/>
                <a:gd name="T11" fmla="*/ 1435 h 1435"/>
                <a:gd name="T12" fmla="*/ 2277 w 2277"/>
                <a:gd name="T13" fmla="*/ 419 h 1435"/>
                <a:gd name="T14" fmla="*/ 1401 w 2277"/>
                <a:gd name="T15" fmla="*/ 419 h 1435"/>
                <a:gd name="T16" fmla="*/ 1401 w 2277"/>
                <a:gd name="T17" fmla="*/ 419 h 1435"/>
                <a:gd name="T18" fmla="*/ 1401 w 2277"/>
                <a:gd name="T19" fmla="*/ 419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7" h="1435">
                  <a:moveTo>
                    <a:pt x="1401" y="419"/>
                  </a:moveTo>
                  <a:lnTo>
                    <a:pt x="1139" y="0"/>
                  </a:lnTo>
                  <a:lnTo>
                    <a:pt x="878" y="419"/>
                  </a:lnTo>
                  <a:lnTo>
                    <a:pt x="0" y="419"/>
                  </a:lnTo>
                  <a:lnTo>
                    <a:pt x="0" y="1435"/>
                  </a:lnTo>
                  <a:lnTo>
                    <a:pt x="2277" y="1435"/>
                  </a:lnTo>
                  <a:lnTo>
                    <a:pt x="2277" y="419"/>
                  </a:lnTo>
                  <a:lnTo>
                    <a:pt x="1401" y="419"/>
                  </a:lnTo>
                  <a:moveTo>
                    <a:pt x="1401" y="419"/>
                  </a:moveTo>
                  <a:lnTo>
                    <a:pt x="1401" y="4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7145338" y="3468688"/>
              <a:ext cx="3613150" cy="930275"/>
            </a:xfrm>
            <a:custGeom>
              <a:avLst/>
              <a:gdLst>
                <a:gd name="T0" fmla="*/ 1482 w 2277"/>
                <a:gd name="T1" fmla="*/ 451 h 586"/>
                <a:gd name="T2" fmla="*/ 1429 w 2277"/>
                <a:gd name="T3" fmla="*/ 422 h 586"/>
                <a:gd name="T4" fmla="*/ 1413 w 2277"/>
                <a:gd name="T5" fmla="*/ 396 h 586"/>
                <a:gd name="T6" fmla="*/ 1400 w 2277"/>
                <a:gd name="T7" fmla="*/ 396 h 586"/>
                <a:gd name="T8" fmla="*/ 1157 w 2277"/>
                <a:gd name="T9" fmla="*/ 5 h 586"/>
                <a:gd name="T10" fmla="*/ 1121 w 2277"/>
                <a:gd name="T11" fmla="*/ 5 h 586"/>
                <a:gd name="T12" fmla="*/ 877 w 2277"/>
                <a:gd name="T13" fmla="*/ 396 h 586"/>
                <a:gd name="T14" fmla="*/ 865 w 2277"/>
                <a:gd name="T15" fmla="*/ 396 h 586"/>
                <a:gd name="T16" fmla="*/ 849 w 2277"/>
                <a:gd name="T17" fmla="*/ 422 h 586"/>
                <a:gd name="T18" fmla="*/ 796 w 2277"/>
                <a:gd name="T19" fmla="*/ 451 h 586"/>
                <a:gd name="T20" fmla="*/ 0 w 2277"/>
                <a:gd name="T21" fmla="*/ 451 h 586"/>
                <a:gd name="T22" fmla="*/ 0 w 2277"/>
                <a:gd name="T23" fmla="*/ 586 h 586"/>
                <a:gd name="T24" fmla="*/ 839 w 2277"/>
                <a:gd name="T25" fmla="*/ 586 h 586"/>
                <a:gd name="T26" fmla="*/ 891 w 2277"/>
                <a:gd name="T27" fmla="*/ 556 h 586"/>
                <a:gd name="T28" fmla="*/ 1095 w 2277"/>
                <a:gd name="T29" fmla="*/ 242 h 586"/>
                <a:gd name="T30" fmla="*/ 1182 w 2277"/>
                <a:gd name="T31" fmla="*/ 242 h 586"/>
                <a:gd name="T32" fmla="*/ 1387 w 2277"/>
                <a:gd name="T33" fmla="*/ 556 h 586"/>
                <a:gd name="T34" fmla="*/ 1439 w 2277"/>
                <a:gd name="T35" fmla="*/ 586 h 586"/>
                <a:gd name="T36" fmla="*/ 2277 w 2277"/>
                <a:gd name="T37" fmla="*/ 586 h 586"/>
                <a:gd name="T38" fmla="*/ 2277 w 2277"/>
                <a:gd name="T39" fmla="*/ 451 h 586"/>
                <a:gd name="T40" fmla="*/ 1482 w 2277"/>
                <a:gd name="T41" fmla="*/ 451 h 586"/>
                <a:gd name="T42" fmla="*/ 1482 w 2277"/>
                <a:gd name="T43" fmla="*/ 451 h 586"/>
                <a:gd name="T44" fmla="*/ 1482 w 2277"/>
                <a:gd name="T45" fmla="*/ 451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7" h="586">
                  <a:moveTo>
                    <a:pt x="1482" y="451"/>
                  </a:moveTo>
                  <a:cubicBezTo>
                    <a:pt x="1463" y="451"/>
                    <a:pt x="1439" y="438"/>
                    <a:pt x="1429" y="422"/>
                  </a:cubicBezTo>
                  <a:cubicBezTo>
                    <a:pt x="1413" y="396"/>
                    <a:pt x="1413" y="396"/>
                    <a:pt x="1413" y="396"/>
                  </a:cubicBezTo>
                  <a:cubicBezTo>
                    <a:pt x="1400" y="396"/>
                    <a:pt x="1400" y="396"/>
                    <a:pt x="1400" y="396"/>
                  </a:cubicBezTo>
                  <a:cubicBezTo>
                    <a:pt x="1157" y="5"/>
                    <a:pt x="1157" y="5"/>
                    <a:pt x="1157" y="5"/>
                  </a:cubicBezTo>
                  <a:cubicBezTo>
                    <a:pt x="1145" y="0"/>
                    <a:pt x="1133" y="0"/>
                    <a:pt x="1121" y="5"/>
                  </a:cubicBezTo>
                  <a:cubicBezTo>
                    <a:pt x="877" y="396"/>
                    <a:pt x="877" y="396"/>
                    <a:pt x="877" y="396"/>
                  </a:cubicBezTo>
                  <a:cubicBezTo>
                    <a:pt x="865" y="396"/>
                    <a:pt x="865" y="396"/>
                    <a:pt x="865" y="396"/>
                  </a:cubicBezTo>
                  <a:cubicBezTo>
                    <a:pt x="849" y="422"/>
                    <a:pt x="849" y="422"/>
                    <a:pt x="849" y="422"/>
                  </a:cubicBezTo>
                  <a:cubicBezTo>
                    <a:pt x="839" y="438"/>
                    <a:pt x="815" y="451"/>
                    <a:pt x="796" y="451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839" y="586"/>
                    <a:pt x="839" y="586"/>
                    <a:pt x="839" y="586"/>
                  </a:cubicBezTo>
                  <a:cubicBezTo>
                    <a:pt x="858" y="586"/>
                    <a:pt x="881" y="572"/>
                    <a:pt x="891" y="556"/>
                  </a:cubicBezTo>
                  <a:cubicBezTo>
                    <a:pt x="1095" y="242"/>
                    <a:pt x="1095" y="242"/>
                    <a:pt x="1095" y="242"/>
                  </a:cubicBezTo>
                  <a:cubicBezTo>
                    <a:pt x="1119" y="202"/>
                    <a:pt x="1159" y="202"/>
                    <a:pt x="1182" y="242"/>
                  </a:cubicBezTo>
                  <a:cubicBezTo>
                    <a:pt x="1387" y="556"/>
                    <a:pt x="1387" y="556"/>
                    <a:pt x="1387" y="556"/>
                  </a:cubicBezTo>
                  <a:cubicBezTo>
                    <a:pt x="1397" y="572"/>
                    <a:pt x="1420" y="586"/>
                    <a:pt x="1439" y="586"/>
                  </a:cubicBezTo>
                  <a:cubicBezTo>
                    <a:pt x="2277" y="586"/>
                    <a:pt x="2277" y="586"/>
                    <a:pt x="2277" y="586"/>
                  </a:cubicBezTo>
                  <a:cubicBezTo>
                    <a:pt x="2277" y="451"/>
                    <a:pt x="2277" y="451"/>
                    <a:pt x="2277" y="451"/>
                  </a:cubicBezTo>
                  <a:lnTo>
                    <a:pt x="1482" y="451"/>
                  </a:lnTo>
                  <a:close/>
                  <a:moveTo>
                    <a:pt x="1482" y="451"/>
                  </a:moveTo>
                  <a:cubicBezTo>
                    <a:pt x="1482" y="451"/>
                    <a:pt x="1482" y="451"/>
                    <a:pt x="1482" y="4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7145338" y="4249738"/>
              <a:ext cx="3614738" cy="1350963"/>
            </a:xfrm>
            <a:custGeom>
              <a:avLst/>
              <a:gdLst>
                <a:gd name="T0" fmla="*/ 2056 w 2277"/>
                <a:gd name="T1" fmla="*/ 118 h 851"/>
                <a:gd name="T2" fmla="*/ 2277 w 2277"/>
                <a:gd name="T3" fmla="*/ 118 h 851"/>
                <a:gd name="T4" fmla="*/ 2277 w 2277"/>
                <a:gd name="T5" fmla="*/ 225 h 851"/>
                <a:gd name="T6" fmla="*/ 2056 w 2277"/>
                <a:gd name="T7" fmla="*/ 225 h 851"/>
                <a:gd name="T8" fmla="*/ 2056 w 2277"/>
                <a:gd name="T9" fmla="*/ 118 h 851"/>
                <a:gd name="T10" fmla="*/ 1393 w 2277"/>
                <a:gd name="T11" fmla="*/ 338 h 851"/>
                <a:gd name="T12" fmla="*/ 1614 w 2277"/>
                <a:gd name="T13" fmla="*/ 338 h 851"/>
                <a:gd name="T14" fmla="*/ 1614 w 2277"/>
                <a:gd name="T15" fmla="*/ 445 h 851"/>
                <a:gd name="T16" fmla="*/ 1393 w 2277"/>
                <a:gd name="T17" fmla="*/ 445 h 851"/>
                <a:gd name="T18" fmla="*/ 1393 w 2277"/>
                <a:gd name="T19" fmla="*/ 338 h 851"/>
                <a:gd name="T20" fmla="*/ 1793 w 2277"/>
                <a:gd name="T21" fmla="*/ 716 h 851"/>
                <a:gd name="T22" fmla="*/ 2014 w 2277"/>
                <a:gd name="T23" fmla="*/ 716 h 851"/>
                <a:gd name="T24" fmla="*/ 2014 w 2277"/>
                <a:gd name="T25" fmla="*/ 823 h 851"/>
                <a:gd name="T26" fmla="*/ 1793 w 2277"/>
                <a:gd name="T27" fmla="*/ 823 h 851"/>
                <a:gd name="T28" fmla="*/ 1793 w 2277"/>
                <a:gd name="T29" fmla="*/ 716 h 851"/>
                <a:gd name="T30" fmla="*/ 646 w 2277"/>
                <a:gd name="T31" fmla="*/ 745 h 851"/>
                <a:gd name="T32" fmla="*/ 867 w 2277"/>
                <a:gd name="T33" fmla="*/ 745 h 851"/>
                <a:gd name="T34" fmla="*/ 867 w 2277"/>
                <a:gd name="T35" fmla="*/ 851 h 851"/>
                <a:gd name="T36" fmla="*/ 646 w 2277"/>
                <a:gd name="T37" fmla="*/ 851 h 851"/>
                <a:gd name="T38" fmla="*/ 646 w 2277"/>
                <a:gd name="T39" fmla="*/ 745 h 851"/>
                <a:gd name="T40" fmla="*/ 0 w 2277"/>
                <a:gd name="T41" fmla="*/ 220 h 851"/>
                <a:gd name="T42" fmla="*/ 221 w 2277"/>
                <a:gd name="T43" fmla="*/ 220 h 851"/>
                <a:gd name="T44" fmla="*/ 221 w 2277"/>
                <a:gd name="T45" fmla="*/ 327 h 851"/>
                <a:gd name="T46" fmla="*/ 0 w 2277"/>
                <a:gd name="T47" fmla="*/ 327 h 851"/>
                <a:gd name="T48" fmla="*/ 0 w 2277"/>
                <a:gd name="T49" fmla="*/ 220 h 851"/>
                <a:gd name="T50" fmla="*/ 535 w 2277"/>
                <a:gd name="T51" fmla="*/ 0 h 851"/>
                <a:gd name="T52" fmla="*/ 756 w 2277"/>
                <a:gd name="T53" fmla="*/ 0 h 851"/>
                <a:gd name="T54" fmla="*/ 756 w 2277"/>
                <a:gd name="T55" fmla="*/ 106 h 851"/>
                <a:gd name="T56" fmla="*/ 535 w 2277"/>
                <a:gd name="T57" fmla="*/ 106 h 851"/>
                <a:gd name="T58" fmla="*/ 535 w 2277"/>
                <a:gd name="T59" fmla="*/ 0 h 851"/>
                <a:gd name="T60" fmla="*/ 535 w 2277"/>
                <a:gd name="T61" fmla="*/ 0 h 851"/>
                <a:gd name="T62" fmla="*/ 535 w 2277"/>
                <a:gd name="T63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7" h="851">
                  <a:moveTo>
                    <a:pt x="2056" y="118"/>
                  </a:moveTo>
                  <a:lnTo>
                    <a:pt x="2277" y="118"/>
                  </a:lnTo>
                  <a:lnTo>
                    <a:pt x="2277" y="225"/>
                  </a:lnTo>
                  <a:lnTo>
                    <a:pt x="2056" y="225"/>
                  </a:lnTo>
                  <a:lnTo>
                    <a:pt x="2056" y="118"/>
                  </a:lnTo>
                  <a:close/>
                  <a:moveTo>
                    <a:pt x="1393" y="338"/>
                  </a:moveTo>
                  <a:lnTo>
                    <a:pt x="1614" y="338"/>
                  </a:lnTo>
                  <a:lnTo>
                    <a:pt x="1614" y="445"/>
                  </a:lnTo>
                  <a:lnTo>
                    <a:pt x="1393" y="445"/>
                  </a:lnTo>
                  <a:lnTo>
                    <a:pt x="1393" y="338"/>
                  </a:lnTo>
                  <a:close/>
                  <a:moveTo>
                    <a:pt x="1793" y="716"/>
                  </a:moveTo>
                  <a:lnTo>
                    <a:pt x="2014" y="716"/>
                  </a:lnTo>
                  <a:lnTo>
                    <a:pt x="2014" y="823"/>
                  </a:lnTo>
                  <a:lnTo>
                    <a:pt x="1793" y="823"/>
                  </a:lnTo>
                  <a:lnTo>
                    <a:pt x="1793" y="716"/>
                  </a:lnTo>
                  <a:close/>
                  <a:moveTo>
                    <a:pt x="646" y="745"/>
                  </a:moveTo>
                  <a:lnTo>
                    <a:pt x="867" y="745"/>
                  </a:lnTo>
                  <a:lnTo>
                    <a:pt x="867" y="851"/>
                  </a:lnTo>
                  <a:lnTo>
                    <a:pt x="646" y="851"/>
                  </a:lnTo>
                  <a:lnTo>
                    <a:pt x="646" y="745"/>
                  </a:lnTo>
                  <a:close/>
                  <a:moveTo>
                    <a:pt x="0" y="220"/>
                  </a:moveTo>
                  <a:lnTo>
                    <a:pt x="221" y="220"/>
                  </a:lnTo>
                  <a:lnTo>
                    <a:pt x="221" y="327"/>
                  </a:lnTo>
                  <a:lnTo>
                    <a:pt x="0" y="327"/>
                  </a:lnTo>
                  <a:lnTo>
                    <a:pt x="0" y="220"/>
                  </a:lnTo>
                  <a:close/>
                  <a:moveTo>
                    <a:pt x="535" y="0"/>
                  </a:moveTo>
                  <a:lnTo>
                    <a:pt x="756" y="0"/>
                  </a:lnTo>
                  <a:lnTo>
                    <a:pt x="756" y="106"/>
                  </a:lnTo>
                  <a:lnTo>
                    <a:pt x="535" y="106"/>
                  </a:lnTo>
                  <a:lnTo>
                    <a:pt x="535" y="0"/>
                  </a:lnTo>
                  <a:close/>
                  <a:moveTo>
                    <a:pt x="535" y="0"/>
                  </a:moveTo>
                  <a:lnTo>
                    <a:pt x="535" y="0"/>
                  </a:lnTo>
                  <a:close/>
                </a:path>
              </a:pathLst>
            </a:custGeom>
            <a:solidFill>
              <a:srgbClr val="A4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7145338" y="4249738"/>
              <a:ext cx="3614738" cy="1350963"/>
            </a:xfrm>
            <a:custGeom>
              <a:avLst/>
              <a:gdLst>
                <a:gd name="T0" fmla="*/ 2056 w 2277"/>
                <a:gd name="T1" fmla="*/ 118 h 851"/>
                <a:gd name="T2" fmla="*/ 2277 w 2277"/>
                <a:gd name="T3" fmla="*/ 118 h 851"/>
                <a:gd name="T4" fmla="*/ 2277 w 2277"/>
                <a:gd name="T5" fmla="*/ 225 h 851"/>
                <a:gd name="T6" fmla="*/ 2056 w 2277"/>
                <a:gd name="T7" fmla="*/ 225 h 851"/>
                <a:gd name="T8" fmla="*/ 2056 w 2277"/>
                <a:gd name="T9" fmla="*/ 118 h 851"/>
                <a:gd name="T10" fmla="*/ 1393 w 2277"/>
                <a:gd name="T11" fmla="*/ 338 h 851"/>
                <a:gd name="T12" fmla="*/ 1614 w 2277"/>
                <a:gd name="T13" fmla="*/ 338 h 851"/>
                <a:gd name="T14" fmla="*/ 1614 w 2277"/>
                <a:gd name="T15" fmla="*/ 445 h 851"/>
                <a:gd name="T16" fmla="*/ 1393 w 2277"/>
                <a:gd name="T17" fmla="*/ 445 h 851"/>
                <a:gd name="T18" fmla="*/ 1393 w 2277"/>
                <a:gd name="T19" fmla="*/ 338 h 851"/>
                <a:gd name="T20" fmla="*/ 1793 w 2277"/>
                <a:gd name="T21" fmla="*/ 716 h 851"/>
                <a:gd name="T22" fmla="*/ 2014 w 2277"/>
                <a:gd name="T23" fmla="*/ 716 h 851"/>
                <a:gd name="T24" fmla="*/ 2014 w 2277"/>
                <a:gd name="T25" fmla="*/ 823 h 851"/>
                <a:gd name="T26" fmla="*/ 1793 w 2277"/>
                <a:gd name="T27" fmla="*/ 823 h 851"/>
                <a:gd name="T28" fmla="*/ 1793 w 2277"/>
                <a:gd name="T29" fmla="*/ 716 h 851"/>
                <a:gd name="T30" fmla="*/ 646 w 2277"/>
                <a:gd name="T31" fmla="*/ 745 h 851"/>
                <a:gd name="T32" fmla="*/ 867 w 2277"/>
                <a:gd name="T33" fmla="*/ 745 h 851"/>
                <a:gd name="T34" fmla="*/ 867 w 2277"/>
                <a:gd name="T35" fmla="*/ 851 h 851"/>
                <a:gd name="T36" fmla="*/ 646 w 2277"/>
                <a:gd name="T37" fmla="*/ 851 h 851"/>
                <a:gd name="T38" fmla="*/ 646 w 2277"/>
                <a:gd name="T39" fmla="*/ 745 h 851"/>
                <a:gd name="T40" fmla="*/ 0 w 2277"/>
                <a:gd name="T41" fmla="*/ 220 h 851"/>
                <a:gd name="T42" fmla="*/ 221 w 2277"/>
                <a:gd name="T43" fmla="*/ 220 h 851"/>
                <a:gd name="T44" fmla="*/ 221 w 2277"/>
                <a:gd name="T45" fmla="*/ 327 h 851"/>
                <a:gd name="T46" fmla="*/ 0 w 2277"/>
                <a:gd name="T47" fmla="*/ 327 h 851"/>
                <a:gd name="T48" fmla="*/ 0 w 2277"/>
                <a:gd name="T49" fmla="*/ 220 h 851"/>
                <a:gd name="T50" fmla="*/ 535 w 2277"/>
                <a:gd name="T51" fmla="*/ 0 h 851"/>
                <a:gd name="T52" fmla="*/ 756 w 2277"/>
                <a:gd name="T53" fmla="*/ 0 h 851"/>
                <a:gd name="T54" fmla="*/ 756 w 2277"/>
                <a:gd name="T55" fmla="*/ 106 h 851"/>
                <a:gd name="T56" fmla="*/ 535 w 2277"/>
                <a:gd name="T57" fmla="*/ 106 h 851"/>
                <a:gd name="T58" fmla="*/ 535 w 2277"/>
                <a:gd name="T59" fmla="*/ 0 h 851"/>
                <a:gd name="T60" fmla="*/ 535 w 2277"/>
                <a:gd name="T61" fmla="*/ 0 h 851"/>
                <a:gd name="T62" fmla="*/ 535 w 2277"/>
                <a:gd name="T63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7" h="851">
                  <a:moveTo>
                    <a:pt x="2056" y="118"/>
                  </a:moveTo>
                  <a:lnTo>
                    <a:pt x="2277" y="118"/>
                  </a:lnTo>
                  <a:lnTo>
                    <a:pt x="2277" y="225"/>
                  </a:lnTo>
                  <a:lnTo>
                    <a:pt x="2056" y="225"/>
                  </a:lnTo>
                  <a:lnTo>
                    <a:pt x="2056" y="118"/>
                  </a:lnTo>
                  <a:moveTo>
                    <a:pt x="1393" y="338"/>
                  </a:moveTo>
                  <a:lnTo>
                    <a:pt x="1614" y="338"/>
                  </a:lnTo>
                  <a:lnTo>
                    <a:pt x="1614" y="445"/>
                  </a:lnTo>
                  <a:lnTo>
                    <a:pt x="1393" y="445"/>
                  </a:lnTo>
                  <a:lnTo>
                    <a:pt x="1393" y="338"/>
                  </a:lnTo>
                  <a:moveTo>
                    <a:pt x="1793" y="716"/>
                  </a:moveTo>
                  <a:lnTo>
                    <a:pt x="2014" y="716"/>
                  </a:lnTo>
                  <a:lnTo>
                    <a:pt x="2014" y="823"/>
                  </a:lnTo>
                  <a:lnTo>
                    <a:pt x="1793" y="823"/>
                  </a:lnTo>
                  <a:lnTo>
                    <a:pt x="1793" y="716"/>
                  </a:lnTo>
                  <a:moveTo>
                    <a:pt x="646" y="745"/>
                  </a:moveTo>
                  <a:lnTo>
                    <a:pt x="867" y="745"/>
                  </a:lnTo>
                  <a:lnTo>
                    <a:pt x="867" y="851"/>
                  </a:lnTo>
                  <a:lnTo>
                    <a:pt x="646" y="851"/>
                  </a:lnTo>
                  <a:lnTo>
                    <a:pt x="646" y="745"/>
                  </a:lnTo>
                  <a:moveTo>
                    <a:pt x="0" y="220"/>
                  </a:moveTo>
                  <a:lnTo>
                    <a:pt x="221" y="220"/>
                  </a:lnTo>
                  <a:lnTo>
                    <a:pt x="221" y="327"/>
                  </a:lnTo>
                  <a:lnTo>
                    <a:pt x="0" y="327"/>
                  </a:lnTo>
                  <a:lnTo>
                    <a:pt x="0" y="220"/>
                  </a:lnTo>
                  <a:moveTo>
                    <a:pt x="535" y="0"/>
                  </a:moveTo>
                  <a:lnTo>
                    <a:pt x="756" y="0"/>
                  </a:lnTo>
                  <a:lnTo>
                    <a:pt x="756" y="106"/>
                  </a:lnTo>
                  <a:lnTo>
                    <a:pt x="535" y="106"/>
                  </a:lnTo>
                  <a:lnTo>
                    <a:pt x="535" y="0"/>
                  </a:lnTo>
                  <a:moveTo>
                    <a:pt x="535" y="0"/>
                  </a:moveTo>
                  <a:lnTo>
                    <a:pt x="5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8651876" y="4879975"/>
              <a:ext cx="603250" cy="830263"/>
            </a:xfrm>
            <a:prstGeom prst="rect">
              <a:avLst/>
            </a:prstGeom>
            <a:solidFill>
              <a:srgbClr val="33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 noEditPoints="1"/>
            </p:cNvSpPr>
            <p:nvPr userDrawn="1"/>
          </p:nvSpPr>
          <p:spPr bwMode="auto">
            <a:xfrm>
              <a:off x="8021638" y="4740275"/>
              <a:ext cx="1119188" cy="561975"/>
            </a:xfrm>
            <a:custGeom>
              <a:avLst/>
              <a:gdLst>
                <a:gd name="T0" fmla="*/ 470 w 705"/>
                <a:gd name="T1" fmla="*/ 209 h 354"/>
                <a:gd name="T2" fmla="*/ 546 w 705"/>
                <a:gd name="T3" fmla="*/ 209 h 354"/>
                <a:gd name="T4" fmla="*/ 546 w 705"/>
                <a:gd name="T5" fmla="*/ 354 h 354"/>
                <a:gd name="T6" fmla="*/ 470 w 705"/>
                <a:gd name="T7" fmla="*/ 354 h 354"/>
                <a:gd name="T8" fmla="*/ 470 w 705"/>
                <a:gd name="T9" fmla="*/ 209 h 354"/>
                <a:gd name="T10" fmla="*/ 628 w 705"/>
                <a:gd name="T11" fmla="*/ 209 h 354"/>
                <a:gd name="T12" fmla="*/ 705 w 705"/>
                <a:gd name="T13" fmla="*/ 209 h 354"/>
                <a:gd name="T14" fmla="*/ 705 w 705"/>
                <a:gd name="T15" fmla="*/ 354 h 354"/>
                <a:gd name="T16" fmla="*/ 628 w 705"/>
                <a:gd name="T17" fmla="*/ 354 h 354"/>
                <a:gd name="T18" fmla="*/ 628 w 705"/>
                <a:gd name="T19" fmla="*/ 209 h 354"/>
                <a:gd name="T20" fmla="*/ 0 w 705"/>
                <a:gd name="T21" fmla="*/ 0 h 354"/>
                <a:gd name="T22" fmla="*/ 223 w 705"/>
                <a:gd name="T23" fmla="*/ 0 h 354"/>
                <a:gd name="T24" fmla="*/ 223 w 705"/>
                <a:gd name="T25" fmla="*/ 307 h 354"/>
                <a:gd name="T26" fmla="*/ 0 w 705"/>
                <a:gd name="T27" fmla="*/ 307 h 354"/>
                <a:gd name="T28" fmla="*/ 0 w 705"/>
                <a:gd name="T29" fmla="*/ 0 h 354"/>
                <a:gd name="T30" fmla="*/ 0 w 705"/>
                <a:gd name="T31" fmla="*/ 0 h 354"/>
                <a:gd name="T32" fmla="*/ 0 w 705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354">
                  <a:moveTo>
                    <a:pt x="470" y="209"/>
                  </a:moveTo>
                  <a:lnTo>
                    <a:pt x="546" y="209"/>
                  </a:lnTo>
                  <a:lnTo>
                    <a:pt x="546" y="354"/>
                  </a:lnTo>
                  <a:lnTo>
                    <a:pt x="470" y="354"/>
                  </a:lnTo>
                  <a:lnTo>
                    <a:pt x="470" y="209"/>
                  </a:lnTo>
                  <a:close/>
                  <a:moveTo>
                    <a:pt x="628" y="209"/>
                  </a:moveTo>
                  <a:lnTo>
                    <a:pt x="705" y="209"/>
                  </a:lnTo>
                  <a:lnTo>
                    <a:pt x="705" y="354"/>
                  </a:lnTo>
                  <a:lnTo>
                    <a:pt x="628" y="354"/>
                  </a:lnTo>
                  <a:lnTo>
                    <a:pt x="628" y="209"/>
                  </a:lnTo>
                  <a:close/>
                  <a:moveTo>
                    <a:pt x="0" y="0"/>
                  </a:moveTo>
                  <a:lnTo>
                    <a:pt x="223" y="0"/>
                  </a:lnTo>
                  <a:lnTo>
                    <a:pt x="223" y="307"/>
                  </a:lnTo>
                  <a:lnTo>
                    <a:pt x="0" y="30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8021638" y="4740275"/>
              <a:ext cx="1119188" cy="561975"/>
            </a:xfrm>
            <a:custGeom>
              <a:avLst/>
              <a:gdLst>
                <a:gd name="T0" fmla="*/ 470 w 705"/>
                <a:gd name="T1" fmla="*/ 209 h 354"/>
                <a:gd name="T2" fmla="*/ 546 w 705"/>
                <a:gd name="T3" fmla="*/ 209 h 354"/>
                <a:gd name="T4" fmla="*/ 546 w 705"/>
                <a:gd name="T5" fmla="*/ 354 h 354"/>
                <a:gd name="T6" fmla="*/ 470 w 705"/>
                <a:gd name="T7" fmla="*/ 354 h 354"/>
                <a:gd name="T8" fmla="*/ 470 w 705"/>
                <a:gd name="T9" fmla="*/ 209 h 354"/>
                <a:gd name="T10" fmla="*/ 628 w 705"/>
                <a:gd name="T11" fmla="*/ 209 h 354"/>
                <a:gd name="T12" fmla="*/ 705 w 705"/>
                <a:gd name="T13" fmla="*/ 209 h 354"/>
                <a:gd name="T14" fmla="*/ 705 w 705"/>
                <a:gd name="T15" fmla="*/ 354 h 354"/>
                <a:gd name="T16" fmla="*/ 628 w 705"/>
                <a:gd name="T17" fmla="*/ 354 h 354"/>
                <a:gd name="T18" fmla="*/ 628 w 705"/>
                <a:gd name="T19" fmla="*/ 209 h 354"/>
                <a:gd name="T20" fmla="*/ 0 w 705"/>
                <a:gd name="T21" fmla="*/ 0 h 354"/>
                <a:gd name="T22" fmla="*/ 223 w 705"/>
                <a:gd name="T23" fmla="*/ 0 h 354"/>
                <a:gd name="T24" fmla="*/ 223 w 705"/>
                <a:gd name="T25" fmla="*/ 307 h 354"/>
                <a:gd name="T26" fmla="*/ 0 w 705"/>
                <a:gd name="T27" fmla="*/ 307 h 354"/>
                <a:gd name="T28" fmla="*/ 0 w 705"/>
                <a:gd name="T29" fmla="*/ 0 h 354"/>
                <a:gd name="T30" fmla="*/ 0 w 705"/>
                <a:gd name="T31" fmla="*/ 0 h 354"/>
                <a:gd name="T32" fmla="*/ 0 w 705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354">
                  <a:moveTo>
                    <a:pt x="470" y="209"/>
                  </a:moveTo>
                  <a:lnTo>
                    <a:pt x="546" y="209"/>
                  </a:lnTo>
                  <a:lnTo>
                    <a:pt x="546" y="354"/>
                  </a:lnTo>
                  <a:lnTo>
                    <a:pt x="470" y="354"/>
                  </a:lnTo>
                  <a:lnTo>
                    <a:pt x="470" y="209"/>
                  </a:lnTo>
                  <a:moveTo>
                    <a:pt x="628" y="209"/>
                  </a:moveTo>
                  <a:lnTo>
                    <a:pt x="705" y="209"/>
                  </a:lnTo>
                  <a:lnTo>
                    <a:pt x="705" y="354"/>
                  </a:lnTo>
                  <a:lnTo>
                    <a:pt x="628" y="354"/>
                  </a:lnTo>
                  <a:lnTo>
                    <a:pt x="628" y="209"/>
                  </a:lnTo>
                  <a:moveTo>
                    <a:pt x="0" y="0"/>
                  </a:moveTo>
                  <a:lnTo>
                    <a:pt x="223" y="0"/>
                  </a:lnTo>
                  <a:lnTo>
                    <a:pt x="223" y="307"/>
                  </a:lnTo>
                  <a:lnTo>
                    <a:pt x="0" y="30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2" name="Rectangle 30"/>
            <p:cNvSpPr>
              <a:spLocks noChangeArrowheads="1"/>
            </p:cNvSpPr>
            <p:nvPr userDrawn="1"/>
          </p:nvSpPr>
          <p:spPr bwMode="auto">
            <a:xfrm>
              <a:off x="8021638" y="4740275"/>
              <a:ext cx="354013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3" name="Rectangle 31"/>
            <p:cNvSpPr>
              <a:spLocks noChangeArrowheads="1"/>
            </p:cNvSpPr>
            <p:nvPr userDrawn="1"/>
          </p:nvSpPr>
          <p:spPr bwMode="auto">
            <a:xfrm>
              <a:off x="8021638" y="4922838"/>
              <a:ext cx="354013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4" name="Freeform 32"/>
            <p:cNvSpPr>
              <a:spLocks noEditPoints="1"/>
            </p:cNvSpPr>
            <p:nvPr userDrawn="1"/>
          </p:nvSpPr>
          <p:spPr bwMode="auto">
            <a:xfrm>
              <a:off x="7959726" y="4678363"/>
              <a:ext cx="477838" cy="609600"/>
            </a:xfrm>
            <a:custGeom>
              <a:avLst/>
              <a:gdLst>
                <a:gd name="T0" fmla="*/ 77 w 301"/>
                <a:gd name="T1" fmla="*/ 308 h 384"/>
                <a:gd name="T2" fmla="*/ 224 w 301"/>
                <a:gd name="T3" fmla="*/ 308 h 384"/>
                <a:gd name="T4" fmla="*/ 224 w 301"/>
                <a:gd name="T5" fmla="*/ 77 h 384"/>
                <a:gd name="T6" fmla="*/ 77 w 301"/>
                <a:gd name="T7" fmla="*/ 77 h 384"/>
                <a:gd name="T8" fmla="*/ 77 w 301"/>
                <a:gd name="T9" fmla="*/ 308 h 384"/>
                <a:gd name="T10" fmla="*/ 262 w 301"/>
                <a:gd name="T11" fmla="*/ 384 h 384"/>
                <a:gd name="T12" fmla="*/ 39 w 301"/>
                <a:gd name="T13" fmla="*/ 384 h 384"/>
                <a:gd name="T14" fmla="*/ 0 w 301"/>
                <a:gd name="T15" fmla="*/ 346 h 384"/>
                <a:gd name="T16" fmla="*/ 0 w 301"/>
                <a:gd name="T17" fmla="*/ 39 h 384"/>
                <a:gd name="T18" fmla="*/ 39 w 301"/>
                <a:gd name="T19" fmla="*/ 0 h 384"/>
                <a:gd name="T20" fmla="*/ 262 w 301"/>
                <a:gd name="T21" fmla="*/ 0 h 384"/>
                <a:gd name="T22" fmla="*/ 301 w 301"/>
                <a:gd name="T23" fmla="*/ 39 h 384"/>
                <a:gd name="T24" fmla="*/ 301 w 301"/>
                <a:gd name="T25" fmla="*/ 346 h 384"/>
                <a:gd name="T26" fmla="*/ 262 w 301"/>
                <a:gd name="T27" fmla="*/ 384 h 384"/>
                <a:gd name="T28" fmla="*/ 262 w 301"/>
                <a:gd name="T29" fmla="*/ 384 h 384"/>
                <a:gd name="T30" fmla="*/ 262 w 301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84">
                  <a:moveTo>
                    <a:pt x="77" y="308"/>
                  </a:moveTo>
                  <a:cubicBezTo>
                    <a:pt x="224" y="308"/>
                    <a:pt x="224" y="308"/>
                    <a:pt x="224" y="308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77" y="77"/>
                    <a:pt x="77" y="77"/>
                    <a:pt x="77" y="77"/>
                  </a:cubicBezTo>
                  <a:lnTo>
                    <a:pt x="77" y="308"/>
                  </a:lnTo>
                  <a:close/>
                  <a:moveTo>
                    <a:pt x="262" y="384"/>
                  </a:moveTo>
                  <a:cubicBezTo>
                    <a:pt x="39" y="384"/>
                    <a:pt x="39" y="384"/>
                    <a:pt x="39" y="384"/>
                  </a:cubicBezTo>
                  <a:cubicBezTo>
                    <a:pt x="18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4" y="0"/>
                    <a:pt x="301" y="18"/>
                    <a:pt x="301" y="39"/>
                  </a:cubicBezTo>
                  <a:cubicBezTo>
                    <a:pt x="301" y="346"/>
                    <a:pt x="301" y="346"/>
                    <a:pt x="301" y="346"/>
                  </a:cubicBezTo>
                  <a:cubicBezTo>
                    <a:pt x="301" y="367"/>
                    <a:pt x="284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5" name="Rectangle 33"/>
            <p:cNvSpPr>
              <a:spLocks noChangeArrowheads="1"/>
            </p:cNvSpPr>
            <p:nvPr userDrawn="1"/>
          </p:nvSpPr>
          <p:spPr bwMode="auto">
            <a:xfrm>
              <a:off x="7332663" y="4740275"/>
              <a:ext cx="355600" cy="487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6" name="Rectangle 34"/>
            <p:cNvSpPr>
              <a:spLocks noChangeArrowheads="1"/>
            </p:cNvSpPr>
            <p:nvPr userDrawn="1"/>
          </p:nvSpPr>
          <p:spPr bwMode="auto">
            <a:xfrm>
              <a:off x="7332663" y="4740275"/>
              <a:ext cx="355600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7" name="Rectangle 35"/>
            <p:cNvSpPr>
              <a:spLocks noChangeArrowheads="1"/>
            </p:cNvSpPr>
            <p:nvPr userDrawn="1"/>
          </p:nvSpPr>
          <p:spPr bwMode="auto">
            <a:xfrm>
              <a:off x="7332663" y="4922838"/>
              <a:ext cx="355600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8" name="Freeform 36"/>
            <p:cNvSpPr>
              <a:spLocks noEditPoints="1"/>
            </p:cNvSpPr>
            <p:nvPr userDrawn="1"/>
          </p:nvSpPr>
          <p:spPr bwMode="auto">
            <a:xfrm>
              <a:off x="7272338" y="4678363"/>
              <a:ext cx="476250" cy="609600"/>
            </a:xfrm>
            <a:custGeom>
              <a:avLst/>
              <a:gdLst>
                <a:gd name="T0" fmla="*/ 77 w 300"/>
                <a:gd name="T1" fmla="*/ 308 h 384"/>
                <a:gd name="T2" fmla="*/ 223 w 300"/>
                <a:gd name="T3" fmla="*/ 308 h 384"/>
                <a:gd name="T4" fmla="*/ 223 w 300"/>
                <a:gd name="T5" fmla="*/ 77 h 384"/>
                <a:gd name="T6" fmla="*/ 77 w 300"/>
                <a:gd name="T7" fmla="*/ 77 h 384"/>
                <a:gd name="T8" fmla="*/ 77 w 300"/>
                <a:gd name="T9" fmla="*/ 308 h 384"/>
                <a:gd name="T10" fmla="*/ 262 w 300"/>
                <a:gd name="T11" fmla="*/ 384 h 384"/>
                <a:gd name="T12" fmla="*/ 38 w 300"/>
                <a:gd name="T13" fmla="*/ 384 h 384"/>
                <a:gd name="T14" fmla="*/ 0 w 300"/>
                <a:gd name="T15" fmla="*/ 346 h 384"/>
                <a:gd name="T16" fmla="*/ 0 w 300"/>
                <a:gd name="T17" fmla="*/ 39 h 384"/>
                <a:gd name="T18" fmla="*/ 38 w 300"/>
                <a:gd name="T19" fmla="*/ 0 h 384"/>
                <a:gd name="T20" fmla="*/ 262 w 300"/>
                <a:gd name="T21" fmla="*/ 0 h 384"/>
                <a:gd name="T22" fmla="*/ 300 w 300"/>
                <a:gd name="T23" fmla="*/ 39 h 384"/>
                <a:gd name="T24" fmla="*/ 300 w 300"/>
                <a:gd name="T25" fmla="*/ 346 h 384"/>
                <a:gd name="T26" fmla="*/ 262 w 300"/>
                <a:gd name="T27" fmla="*/ 384 h 384"/>
                <a:gd name="T28" fmla="*/ 262 w 300"/>
                <a:gd name="T29" fmla="*/ 384 h 384"/>
                <a:gd name="T30" fmla="*/ 262 w 300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384">
                  <a:moveTo>
                    <a:pt x="77" y="308"/>
                  </a:moveTo>
                  <a:cubicBezTo>
                    <a:pt x="223" y="308"/>
                    <a:pt x="223" y="308"/>
                    <a:pt x="223" y="30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77" y="77"/>
                    <a:pt x="77" y="77"/>
                    <a:pt x="77" y="77"/>
                  </a:cubicBezTo>
                  <a:lnTo>
                    <a:pt x="77" y="308"/>
                  </a:lnTo>
                  <a:close/>
                  <a:moveTo>
                    <a:pt x="262" y="384"/>
                  </a:moveTo>
                  <a:cubicBezTo>
                    <a:pt x="38" y="384"/>
                    <a:pt x="38" y="384"/>
                    <a:pt x="38" y="384"/>
                  </a:cubicBezTo>
                  <a:cubicBezTo>
                    <a:pt x="17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3" y="0"/>
                    <a:pt x="300" y="18"/>
                    <a:pt x="300" y="39"/>
                  </a:cubicBezTo>
                  <a:cubicBezTo>
                    <a:pt x="300" y="346"/>
                    <a:pt x="300" y="346"/>
                    <a:pt x="300" y="346"/>
                  </a:cubicBezTo>
                  <a:cubicBezTo>
                    <a:pt x="300" y="367"/>
                    <a:pt x="283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9" name="Rectangle 37"/>
            <p:cNvSpPr>
              <a:spLocks noChangeArrowheads="1"/>
            </p:cNvSpPr>
            <p:nvPr userDrawn="1"/>
          </p:nvSpPr>
          <p:spPr bwMode="auto">
            <a:xfrm>
              <a:off x="9529763" y="4740275"/>
              <a:ext cx="355600" cy="487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0" name="Rectangle 38"/>
            <p:cNvSpPr>
              <a:spLocks noChangeArrowheads="1"/>
            </p:cNvSpPr>
            <p:nvPr userDrawn="1"/>
          </p:nvSpPr>
          <p:spPr bwMode="auto">
            <a:xfrm>
              <a:off x="9529763" y="4740275"/>
              <a:ext cx="355600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1" name="Rectangle 39"/>
            <p:cNvSpPr>
              <a:spLocks noChangeArrowheads="1"/>
            </p:cNvSpPr>
            <p:nvPr userDrawn="1"/>
          </p:nvSpPr>
          <p:spPr bwMode="auto">
            <a:xfrm>
              <a:off x="9529763" y="4922838"/>
              <a:ext cx="355600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2" name="Freeform 40"/>
            <p:cNvSpPr>
              <a:spLocks noEditPoints="1"/>
            </p:cNvSpPr>
            <p:nvPr userDrawn="1"/>
          </p:nvSpPr>
          <p:spPr bwMode="auto">
            <a:xfrm>
              <a:off x="9469438" y="4678363"/>
              <a:ext cx="476250" cy="609600"/>
            </a:xfrm>
            <a:custGeom>
              <a:avLst/>
              <a:gdLst>
                <a:gd name="T0" fmla="*/ 78 w 301"/>
                <a:gd name="T1" fmla="*/ 308 h 384"/>
                <a:gd name="T2" fmla="*/ 224 w 301"/>
                <a:gd name="T3" fmla="*/ 308 h 384"/>
                <a:gd name="T4" fmla="*/ 224 w 301"/>
                <a:gd name="T5" fmla="*/ 77 h 384"/>
                <a:gd name="T6" fmla="*/ 78 w 301"/>
                <a:gd name="T7" fmla="*/ 77 h 384"/>
                <a:gd name="T8" fmla="*/ 78 w 301"/>
                <a:gd name="T9" fmla="*/ 308 h 384"/>
                <a:gd name="T10" fmla="*/ 262 w 301"/>
                <a:gd name="T11" fmla="*/ 384 h 384"/>
                <a:gd name="T12" fmla="*/ 39 w 301"/>
                <a:gd name="T13" fmla="*/ 384 h 384"/>
                <a:gd name="T14" fmla="*/ 0 w 301"/>
                <a:gd name="T15" fmla="*/ 346 h 384"/>
                <a:gd name="T16" fmla="*/ 0 w 301"/>
                <a:gd name="T17" fmla="*/ 39 h 384"/>
                <a:gd name="T18" fmla="*/ 39 w 301"/>
                <a:gd name="T19" fmla="*/ 0 h 384"/>
                <a:gd name="T20" fmla="*/ 262 w 301"/>
                <a:gd name="T21" fmla="*/ 0 h 384"/>
                <a:gd name="T22" fmla="*/ 301 w 301"/>
                <a:gd name="T23" fmla="*/ 39 h 384"/>
                <a:gd name="T24" fmla="*/ 301 w 301"/>
                <a:gd name="T25" fmla="*/ 346 h 384"/>
                <a:gd name="T26" fmla="*/ 262 w 301"/>
                <a:gd name="T27" fmla="*/ 384 h 384"/>
                <a:gd name="T28" fmla="*/ 262 w 301"/>
                <a:gd name="T29" fmla="*/ 384 h 384"/>
                <a:gd name="T30" fmla="*/ 262 w 301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84">
                  <a:moveTo>
                    <a:pt x="78" y="308"/>
                  </a:moveTo>
                  <a:cubicBezTo>
                    <a:pt x="224" y="308"/>
                    <a:pt x="224" y="308"/>
                    <a:pt x="224" y="308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78" y="77"/>
                    <a:pt x="78" y="77"/>
                    <a:pt x="78" y="77"/>
                  </a:cubicBezTo>
                  <a:lnTo>
                    <a:pt x="78" y="308"/>
                  </a:lnTo>
                  <a:close/>
                  <a:moveTo>
                    <a:pt x="262" y="384"/>
                  </a:moveTo>
                  <a:cubicBezTo>
                    <a:pt x="39" y="384"/>
                    <a:pt x="39" y="384"/>
                    <a:pt x="39" y="384"/>
                  </a:cubicBezTo>
                  <a:cubicBezTo>
                    <a:pt x="18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4" y="0"/>
                    <a:pt x="301" y="18"/>
                    <a:pt x="301" y="39"/>
                  </a:cubicBezTo>
                  <a:cubicBezTo>
                    <a:pt x="301" y="346"/>
                    <a:pt x="301" y="346"/>
                    <a:pt x="301" y="346"/>
                  </a:cubicBezTo>
                  <a:cubicBezTo>
                    <a:pt x="301" y="367"/>
                    <a:pt x="284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3" name="Rectangle 41"/>
            <p:cNvSpPr>
              <a:spLocks noChangeArrowheads="1"/>
            </p:cNvSpPr>
            <p:nvPr userDrawn="1"/>
          </p:nvSpPr>
          <p:spPr bwMode="auto">
            <a:xfrm>
              <a:off x="10217151" y="4740275"/>
              <a:ext cx="355600" cy="487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4" name="Rectangle 42"/>
            <p:cNvSpPr>
              <a:spLocks noChangeArrowheads="1"/>
            </p:cNvSpPr>
            <p:nvPr userDrawn="1"/>
          </p:nvSpPr>
          <p:spPr bwMode="auto">
            <a:xfrm>
              <a:off x="10217151" y="4740275"/>
              <a:ext cx="355600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5" name="Rectangle 43"/>
            <p:cNvSpPr>
              <a:spLocks noChangeArrowheads="1"/>
            </p:cNvSpPr>
            <p:nvPr userDrawn="1"/>
          </p:nvSpPr>
          <p:spPr bwMode="auto">
            <a:xfrm>
              <a:off x="10217151" y="4922838"/>
              <a:ext cx="355600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6" name="Freeform 44"/>
            <p:cNvSpPr>
              <a:spLocks noEditPoints="1"/>
            </p:cNvSpPr>
            <p:nvPr userDrawn="1"/>
          </p:nvSpPr>
          <p:spPr bwMode="auto">
            <a:xfrm>
              <a:off x="10156826" y="4678363"/>
              <a:ext cx="476250" cy="609600"/>
            </a:xfrm>
            <a:custGeom>
              <a:avLst/>
              <a:gdLst>
                <a:gd name="T0" fmla="*/ 77 w 300"/>
                <a:gd name="T1" fmla="*/ 308 h 384"/>
                <a:gd name="T2" fmla="*/ 223 w 300"/>
                <a:gd name="T3" fmla="*/ 308 h 384"/>
                <a:gd name="T4" fmla="*/ 223 w 300"/>
                <a:gd name="T5" fmla="*/ 77 h 384"/>
                <a:gd name="T6" fmla="*/ 77 w 300"/>
                <a:gd name="T7" fmla="*/ 77 h 384"/>
                <a:gd name="T8" fmla="*/ 77 w 300"/>
                <a:gd name="T9" fmla="*/ 308 h 384"/>
                <a:gd name="T10" fmla="*/ 262 w 300"/>
                <a:gd name="T11" fmla="*/ 384 h 384"/>
                <a:gd name="T12" fmla="*/ 38 w 300"/>
                <a:gd name="T13" fmla="*/ 384 h 384"/>
                <a:gd name="T14" fmla="*/ 0 w 300"/>
                <a:gd name="T15" fmla="*/ 346 h 384"/>
                <a:gd name="T16" fmla="*/ 0 w 300"/>
                <a:gd name="T17" fmla="*/ 39 h 384"/>
                <a:gd name="T18" fmla="*/ 38 w 300"/>
                <a:gd name="T19" fmla="*/ 0 h 384"/>
                <a:gd name="T20" fmla="*/ 262 w 300"/>
                <a:gd name="T21" fmla="*/ 0 h 384"/>
                <a:gd name="T22" fmla="*/ 300 w 300"/>
                <a:gd name="T23" fmla="*/ 39 h 384"/>
                <a:gd name="T24" fmla="*/ 300 w 300"/>
                <a:gd name="T25" fmla="*/ 346 h 384"/>
                <a:gd name="T26" fmla="*/ 262 w 300"/>
                <a:gd name="T27" fmla="*/ 384 h 384"/>
                <a:gd name="T28" fmla="*/ 262 w 300"/>
                <a:gd name="T29" fmla="*/ 384 h 384"/>
                <a:gd name="T30" fmla="*/ 262 w 300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384">
                  <a:moveTo>
                    <a:pt x="77" y="308"/>
                  </a:moveTo>
                  <a:cubicBezTo>
                    <a:pt x="223" y="308"/>
                    <a:pt x="223" y="308"/>
                    <a:pt x="223" y="30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77" y="77"/>
                    <a:pt x="77" y="77"/>
                    <a:pt x="77" y="77"/>
                  </a:cubicBezTo>
                  <a:lnTo>
                    <a:pt x="77" y="308"/>
                  </a:lnTo>
                  <a:close/>
                  <a:moveTo>
                    <a:pt x="262" y="384"/>
                  </a:moveTo>
                  <a:cubicBezTo>
                    <a:pt x="38" y="384"/>
                    <a:pt x="38" y="384"/>
                    <a:pt x="38" y="384"/>
                  </a:cubicBezTo>
                  <a:cubicBezTo>
                    <a:pt x="17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3" y="0"/>
                    <a:pt x="300" y="18"/>
                    <a:pt x="300" y="39"/>
                  </a:cubicBezTo>
                  <a:cubicBezTo>
                    <a:pt x="300" y="346"/>
                    <a:pt x="300" y="346"/>
                    <a:pt x="300" y="346"/>
                  </a:cubicBezTo>
                  <a:cubicBezTo>
                    <a:pt x="300" y="367"/>
                    <a:pt x="283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6" name="Rectangle 45"/>
            <p:cNvSpPr>
              <a:spLocks noChangeArrowheads="1"/>
            </p:cNvSpPr>
            <p:nvPr userDrawn="1"/>
          </p:nvSpPr>
          <p:spPr bwMode="auto">
            <a:xfrm>
              <a:off x="8953501" y="2703513"/>
              <a:ext cx="703263" cy="403225"/>
            </a:xfrm>
            <a:prstGeom prst="rect">
              <a:avLst/>
            </a:prstGeom>
            <a:solidFill>
              <a:srgbClr val="FF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7" name="Rectangle 46"/>
            <p:cNvSpPr>
              <a:spLocks noChangeArrowheads="1"/>
            </p:cNvSpPr>
            <p:nvPr userDrawn="1"/>
          </p:nvSpPr>
          <p:spPr bwMode="auto">
            <a:xfrm>
              <a:off x="8953501" y="2703513"/>
              <a:ext cx="184150" cy="403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8" name="Freeform 47"/>
            <p:cNvSpPr>
              <a:spLocks noEditPoints="1"/>
            </p:cNvSpPr>
            <p:nvPr userDrawn="1"/>
          </p:nvSpPr>
          <p:spPr bwMode="auto">
            <a:xfrm>
              <a:off x="8893176" y="2586038"/>
              <a:ext cx="122238" cy="906463"/>
            </a:xfrm>
            <a:custGeom>
              <a:avLst/>
              <a:gdLst>
                <a:gd name="T0" fmla="*/ 38 w 77"/>
                <a:gd name="T1" fmla="*/ 571 h 571"/>
                <a:gd name="T2" fmla="*/ 0 w 77"/>
                <a:gd name="T3" fmla="*/ 533 h 571"/>
                <a:gd name="T4" fmla="*/ 0 w 77"/>
                <a:gd name="T5" fmla="*/ 39 h 571"/>
                <a:gd name="T6" fmla="*/ 38 w 77"/>
                <a:gd name="T7" fmla="*/ 0 h 571"/>
                <a:gd name="T8" fmla="*/ 77 w 77"/>
                <a:gd name="T9" fmla="*/ 39 h 571"/>
                <a:gd name="T10" fmla="*/ 77 w 77"/>
                <a:gd name="T11" fmla="*/ 533 h 571"/>
                <a:gd name="T12" fmla="*/ 38 w 77"/>
                <a:gd name="T13" fmla="*/ 571 h 571"/>
                <a:gd name="T14" fmla="*/ 38 w 77"/>
                <a:gd name="T15" fmla="*/ 571 h 571"/>
                <a:gd name="T16" fmla="*/ 38 w 77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71">
                  <a:moveTo>
                    <a:pt x="38" y="571"/>
                  </a:moveTo>
                  <a:cubicBezTo>
                    <a:pt x="17" y="571"/>
                    <a:pt x="0" y="554"/>
                    <a:pt x="0" y="5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7" y="17"/>
                    <a:pt x="77" y="39"/>
                  </a:cubicBezTo>
                  <a:cubicBezTo>
                    <a:pt x="77" y="533"/>
                    <a:pt x="77" y="533"/>
                    <a:pt x="77" y="533"/>
                  </a:cubicBezTo>
                  <a:cubicBezTo>
                    <a:pt x="77" y="554"/>
                    <a:pt x="59" y="571"/>
                    <a:pt x="38" y="571"/>
                  </a:cubicBezTo>
                  <a:close/>
                  <a:moveTo>
                    <a:pt x="38" y="571"/>
                  </a:moveTo>
                  <a:cubicBezTo>
                    <a:pt x="38" y="571"/>
                    <a:pt x="38" y="571"/>
                    <a:pt x="38" y="571"/>
                  </a:cubicBezTo>
                </a:path>
              </a:pathLst>
            </a:custGeom>
            <a:solidFill>
              <a:srgbClr val="33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9" name="Freeform 48"/>
            <p:cNvSpPr>
              <a:spLocks noEditPoints="1"/>
            </p:cNvSpPr>
            <p:nvPr userDrawn="1"/>
          </p:nvSpPr>
          <p:spPr bwMode="auto">
            <a:xfrm>
              <a:off x="7058026" y="3305175"/>
              <a:ext cx="3789363" cy="944563"/>
            </a:xfrm>
            <a:custGeom>
              <a:avLst/>
              <a:gdLst>
                <a:gd name="T0" fmla="*/ 1240 w 2388"/>
                <a:gd name="T1" fmla="*/ 41 h 595"/>
                <a:gd name="T2" fmla="*/ 1148 w 2388"/>
                <a:gd name="T3" fmla="*/ 41 h 595"/>
                <a:gd name="T4" fmla="*/ 904 w 2388"/>
                <a:gd name="T5" fmla="*/ 431 h 595"/>
                <a:gd name="T6" fmla="*/ 851 w 2388"/>
                <a:gd name="T7" fmla="*/ 460 h 595"/>
                <a:gd name="T8" fmla="*/ 34 w 2388"/>
                <a:gd name="T9" fmla="*/ 460 h 595"/>
                <a:gd name="T10" fmla="*/ 0 w 2388"/>
                <a:gd name="T11" fmla="*/ 495 h 595"/>
                <a:gd name="T12" fmla="*/ 0 w 2388"/>
                <a:gd name="T13" fmla="*/ 560 h 595"/>
                <a:gd name="T14" fmla="*/ 34 w 2388"/>
                <a:gd name="T15" fmla="*/ 595 h 595"/>
                <a:gd name="T16" fmla="*/ 894 w 2388"/>
                <a:gd name="T17" fmla="*/ 595 h 595"/>
                <a:gd name="T18" fmla="*/ 946 w 2388"/>
                <a:gd name="T19" fmla="*/ 565 h 595"/>
                <a:gd name="T20" fmla="*/ 1150 w 2388"/>
                <a:gd name="T21" fmla="*/ 252 h 595"/>
                <a:gd name="T22" fmla="*/ 1238 w 2388"/>
                <a:gd name="T23" fmla="*/ 252 h 595"/>
                <a:gd name="T24" fmla="*/ 1442 w 2388"/>
                <a:gd name="T25" fmla="*/ 565 h 595"/>
                <a:gd name="T26" fmla="*/ 1494 w 2388"/>
                <a:gd name="T27" fmla="*/ 595 h 595"/>
                <a:gd name="T28" fmla="*/ 2354 w 2388"/>
                <a:gd name="T29" fmla="*/ 595 h 595"/>
                <a:gd name="T30" fmla="*/ 2388 w 2388"/>
                <a:gd name="T31" fmla="*/ 560 h 595"/>
                <a:gd name="T32" fmla="*/ 2388 w 2388"/>
                <a:gd name="T33" fmla="*/ 495 h 595"/>
                <a:gd name="T34" fmla="*/ 2354 w 2388"/>
                <a:gd name="T35" fmla="*/ 460 h 595"/>
                <a:gd name="T36" fmla="*/ 1537 w 2388"/>
                <a:gd name="T37" fmla="*/ 460 h 595"/>
                <a:gd name="T38" fmla="*/ 1484 w 2388"/>
                <a:gd name="T39" fmla="*/ 431 h 595"/>
                <a:gd name="T40" fmla="*/ 1240 w 2388"/>
                <a:gd name="T41" fmla="*/ 41 h 595"/>
                <a:gd name="T42" fmla="*/ 1240 w 2388"/>
                <a:gd name="T43" fmla="*/ 41 h 595"/>
                <a:gd name="T44" fmla="*/ 1240 w 2388"/>
                <a:gd name="T45" fmla="*/ 4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8" h="595">
                  <a:moveTo>
                    <a:pt x="1240" y="41"/>
                  </a:moveTo>
                  <a:cubicBezTo>
                    <a:pt x="1215" y="0"/>
                    <a:pt x="1174" y="0"/>
                    <a:pt x="1148" y="41"/>
                  </a:cubicBezTo>
                  <a:cubicBezTo>
                    <a:pt x="904" y="431"/>
                    <a:pt x="904" y="431"/>
                    <a:pt x="904" y="431"/>
                  </a:cubicBezTo>
                  <a:cubicBezTo>
                    <a:pt x="894" y="447"/>
                    <a:pt x="870" y="460"/>
                    <a:pt x="851" y="460"/>
                  </a:cubicBezTo>
                  <a:cubicBezTo>
                    <a:pt x="34" y="460"/>
                    <a:pt x="34" y="460"/>
                    <a:pt x="34" y="460"/>
                  </a:cubicBezTo>
                  <a:cubicBezTo>
                    <a:pt x="15" y="460"/>
                    <a:pt x="0" y="475"/>
                    <a:pt x="0" y="495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79"/>
                    <a:pt x="15" y="595"/>
                    <a:pt x="34" y="595"/>
                  </a:cubicBezTo>
                  <a:cubicBezTo>
                    <a:pt x="894" y="595"/>
                    <a:pt x="894" y="595"/>
                    <a:pt x="894" y="595"/>
                  </a:cubicBezTo>
                  <a:cubicBezTo>
                    <a:pt x="913" y="595"/>
                    <a:pt x="936" y="582"/>
                    <a:pt x="946" y="565"/>
                  </a:cubicBezTo>
                  <a:cubicBezTo>
                    <a:pt x="1150" y="252"/>
                    <a:pt x="1150" y="252"/>
                    <a:pt x="1150" y="252"/>
                  </a:cubicBezTo>
                  <a:cubicBezTo>
                    <a:pt x="1174" y="211"/>
                    <a:pt x="1214" y="211"/>
                    <a:pt x="1238" y="252"/>
                  </a:cubicBezTo>
                  <a:cubicBezTo>
                    <a:pt x="1442" y="565"/>
                    <a:pt x="1442" y="565"/>
                    <a:pt x="1442" y="565"/>
                  </a:cubicBezTo>
                  <a:cubicBezTo>
                    <a:pt x="1452" y="582"/>
                    <a:pt x="1475" y="595"/>
                    <a:pt x="1494" y="595"/>
                  </a:cubicBezTo>
                  <a:cubicBezTo>
                    <a:pt x="2354" y="595"/>
                    <a:pt x="2354" y="595"/>
                    <a:pt x="2354" y="595"/>
                  </a:cubicBezTo>
                  <a:cubicBezTo>
                    <a:pt x="2373" y="595"/>
                    <a:pt x="2388" y="579"/>
                    <a:pt x="2388" y="560"/>
                  </a:cubicBezTo>
                  <a:cubicBezTo>
                    <a:pt x="2388" y="495"/>
                    <a:pt x="2388" y="495"/>
                    <a:pt x="2388" y="495"/>
                  </a:cubicBezTo>
                  <a:cubicBezTo>
                    <a:pt x="2388" y="475"/>
                    <a:pt x="2373" y="460"/>
                    <a:pt x="2354" y="460"/>
                  </a:cubicBezTo>
                  <a:cubicBezTo>
                    <a:pt x="1537" y="460"/>
                    <a:pt x="1537" y="460"/>
                    <a:pt x="1537" y="460"/>
                  </a:cubicBezTo>
                  <a:cubicBezTo>
                    <a:pt x="1518" y="460"/>
                    <a:pt x="1494" y="447"/>
                    <a:pt x="1484" y="431"/>
                  </a:cubicBezTo>
                  <a:lnTo>
                    <a:pt x="1240" y="41"/>
                  </a:lnTo>
                  <a:close/>
                  <a:moveTo>
                    <a:pt x="1240" y="41"/>
                  </a:moveTo>
                  <a:cubicBezTo>
                    <a:pt x="1240" y="41"/>
                    <a:pt x="1240" y="41"/>
                    <a:pt x="1240" y="41"/>
                  </a:cubicBezTo>
                </a:path>
              </a:pathLst>
            </a:custGeom>
            <a:solidFill>
              <a:srgbClr val="007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0" name="Freeform 49"/>
            <p:cNvSpPr>
              <a:spLocks noEditPoints="1"/>
            </p:cNvSpPr>
            <p:nvPr userDrawn="1"/>
          </p:nvSpPr>
          <p:spPr bwMode="auto">
            <a:xfrm>
              <a:off x="8677276" y="4160838"/>
              <a:ext cx="554038" cy="565150"/>
            </a:xfrm>
            <a:custGeom>
              <a:avLst/>
              <a:gdLst>
                <a:gd name="T0" fmla="*/ 0 w 349"/>
                <a:gd name="T1" fmla="*/ 174 h 356"/>
                <a:gd name="T2" fmla="*/ 87 w 349"/>
                <a:gd name="T3" fmla="*/ 325 h 356"/>
                <a:gd name="T4" fmla="*/ 261 w 349"/>
                <a:gd name="T5" fmla="*/ 325 h 356"/>
                <a:gd name="T6" fmla="*/ 349 w 349"/>
                <a:gd name="T7" fmla="*/ 174 h 356"/>
                <a:gd name="T8" fmla="*/ 174 w 349"/>
                <a:gd name="T9" fmla="*/ 0 h 356"/>
                <a:gd name="T10" fmla="*/ 0 w 349"/>
                <a:gd name="T11" fmla="*/ 174 h 356"/>
                <a:gd name="T12" fmla="*/ 0 w 349"/>
                <a:gd name="T13" fmla="*/ 174 h 356"/>
                <a:gd name="T14" fmla="*/ 0 w 349"/>
                <a:gd name="T15" fmla="*/ 17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" h="356">
                  <a:moveTo>
                    <a:pt x="0" y="174"/>
                  </a:moveTo>
                  <a:cubicBezTo>
                    <a:pt x="0" y="236"/>
                    <a:pt x="33" y="294"/>
                    <a:pt x="87" y="325"/>
                  </a:cubicBezTo>
                  <a:cubicBezTo>
                    <a:pt x="141" y="356"/>
                    <a:pt x="207" y="356"/>
                    <a:pt x="261" y="325"/>
                  </a:cubicBezTo>
                  <a:cubicBezTo>
                    <a:pt x="315" y="294"/>
                    <a:pt x="349" y="236"/>
                    <a:pt x="349" y="174"/>
                  </a:cubicBezTo>
                  <a:cubicBezTo>
                    <a:pt x="349" y="78"/>
                    <a:pt x="270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lose/>
                  <a:moveTo>
                    <a:pt x="0" y="174"/>
                  </a:moveTo>
                  <a:cubicBezTo>
                    <a:pt x="0" y="174"/>
                    <a:pt x="0" y="174"/>
                    <a:pt x="0" y="1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1" name="Freeform 50"/>
            <p:cNvSpPr>
              <a:spLocks noEditPoints="1"/>
            </p:cNvSpPr>
            <p:nvPr userDrawn="1"/>
          </p:nvSpPr>
          <p:spPr bwMode="auto">
            <a:xfrm>
              <a:off x="8893176" y="4270375"/>
              <a:ext cx="227013" cy="228600"/>
            </a:xfrm>
            <a:custGeom>
              <a:avLst/>
              <a:gdLst>
                <a:gd name="T0" fmla="*/ 105 w 143"/>
                <a:gd name="T1" fmla="*/ 67 h 144"/>
                <a:gd name="T2" fmla="*/ 76 w 143"/>
                <a:gd name="T3" fmla="*/ 67 h 144"/>
                <a:gd name="T4" fmla="*/ 76 w 143"/>
                <a:gd name="T5" fmla="*/ 38 h 144"/>
                <a:gd name="T6" fmla="*/ 38 w 143"/>
                <a:gd name="T7" fmla="*/ 0 h 144"/>
                <a:gd name="T8" fmla="*/ 0 w 143"/>
                <a:gd name="T9" fmla="*/ 38 h 144"/>
                <a:gd name="T10" fmla="*/ 0 w 143"/>
                <a:gd name="T11" fmla="*/ 105 h 144"/>
                <a:gd name="T12" fmla="*/ 38 w 143"/>
                <a:gd name="T13" fmla="*/ 144 h 144"/>
                <a:gd name="T14" fmla="*/ 105 w 143"/>
                <a:gd name="T15" fmla="*/ 144 h 144"/>
                <a:gd name="T16" fmla="*/ 143 w 143"/>
                <a:gd name="T17" fmla="*/ 105 h 144"/>
                <a:gd name="T18" fmla="*/ 105 w 143"/>
                <a:gd name="T19" fmla="*/ 67 h 144"/>
                <a:gd name="T20" fmla="*/ 105 w 143"/>
                <a:gd name="T21" fmla="*/ 67 h 144"/>
                <a:gd name="T22" fmla="*/ 105 w 143"/>
                <a:gd name="T23" fmla="*/ 6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44">
                  <a:moveTo>
                    <a:pt x="105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6"/>
                    <a:pt x="17" y="144"/>
                    <a:pt x="38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26" y="144"/>
                    <a:pt x="143" y="126"/>
                    <a:pt x="143" y="105"/>
                  </a:cubicBezTo>
                  <a:cubicBezTo>
                    <a:pt x="143" y="84"/>
                    <a:pt x="126" y="67"/>
                    <a:pt x="105" y="67"/>
                  </a:cubicBezTo>
                  <a:close/>
                  <a:moveTo>
                    <a:pt x="105" y="67"/>
                  </a:moveTo>
                  <a:cubicBezTo>
                    <a:pt x="105" y="67"/>
                    <a:pt x="105" y="67"/>
                    <a:pt x="105" y="67"/>
                  </a:cubicBezTo>
                </a:path>
              </a:pathLst>
            </a:custGeom>
            <a:solidFill>
              <a:srgbClr val="33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2" name="Freeform 51"/>
            <p:cNvSpPr>
              <a:spLocks noEditPoints="1"/>
            </p:cNvSpPr>
            <p:nvPr userDrawn="1"/>
          </p:nvSpPr>
          <p:spPr bwMode="auto">
            <a:xfrm>
              <a:off x="7058026" y="5710238"/>
              <a:ext cx="3806825" cy="182563"/>
            </a:xfrm>
            <a:custGeom>
              <a:avLst/>
              <a:gdLst>
                <a:gd name="T0" fmla="*/ 2399 w 2399"/>
                <a:gd name="T1" fmla="*/ 94 h 115"/>
                <a:gd name="T2" fmla="*/ 2378 w 2399"/>
                <a:gd name="T3" fmla="*/ 115 h 115"/>
                <a:gd name="T4" fmla="*/ 21 w 2399"/>
                <a:gd name="T5" fmla="*/ 115 h 115"/>
                <a:gd name="T6" fmla="*/ 0 w 2399"/>
                <a:gd name="T7" fmla="*/ 94 h 115"/>
                <a:gd name="T8" fmla="*/ 0 w 2399"/>
                <a:gd name="T9" fmla="*/ 20 h 115"/>
                <a:gd name="T10" fmla="*/ 21 w 2399"/>
                <a:gd name="T11" fmla="*/ 0 h 115"/>
                <a:gd name="T12" fmla="*/ 2378 w 2399"/>
                <a:gd name="T13" fmla="*/ 0 h 115"/>
                <a:gd name="T14" fmla="*/ 2399 w 2399"/>
                <a:gd name="T15" fmla="*/ 20 h 115"/>
                <a:gd name="T16" fmla="*/ 2399 w 2399"/>
                <a:gd name="T17" fmla="*/ 94 h 115"/>
                <a:gd name="T18" fmla="*/ 2399 w 2399"/>
                <a:gd name="T19" fmla="*/ 94 h 115"/>
                <a:gd name="T20" fmla="*/ 2399 w 2399"/>
                <a:gd name="T21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9" h="115">
                  <a:moveTo>
                    <a:pt x="2399" y="94"/>
                  </a:moveTo>
                  <a:cubicBezTo>
                    <a:pt x="2399" y="106"/>
                    <a:pt x="2389" y="115"/>
                    <a:pt x="2378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9" y="115"/>
                    <a:pt x="0" y="106"/>
                    <a:pt x="0" y="9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378" y="0"/>
                    <a:pt x="2378" y="0"/>
                    <a:pt x="2378" y="0"/>
                  </a:cubicBezTo>
                  <a:cubicBezTo>
                    <a:pt x="2389" y="0"/>
                    <a:pt x="2399" y="9"/>
                    <a:pt x="2399" y="20"/>
                  </a:cubicBezTo>
                  <a:lnTo>
                    <a:pt x="2399" y="94"/>
                  </a:lnTo>
                  <a:close/>
                  <a:moveTo>
                    <a:pt x="2399" y="94"/>
                  </a:moveTo>
                  <a:cubicBezTo>
                    <a:pt x="2399" y="94"/>
                    <a:pt x="2399" y="94"/>
                    <a:pt x="2399" y="94"/>
                  </a:cubicBezTo>
                </a:path>
              </a:pathLst>
            </a:custGeom>
            <a:solidFill>
              <a:srgbClr val="00A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3" name="Rectangle 52"/>
            <p:cNvSpPr>
              <a:spLocks noChangeArrowheads="1"/>
            </p:cNvSpPr>
            <p:nvPr userDrawn="1"/>
          </p:nvSpPr>
          <p:spPr bwMode="auto">
            <a:xfrm>
              <a:off x="8470901" y="5710238"/>
              <a:ext cx="982663" cy="182563"/>
            </a:xfrm>
            <a:prstGeom prst="rect">
              <a:avLst/>
            </a:prstGeom>
            <a:solidFill>
              <a:srgbClr val="A4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4" name="Freeform 53"/>
            <p:cNvSpPr>
              <a:spLocks noEditPoints="1"/>
            </p:cNvSpPr>
            <p:nvPr userDrawn="1"/>
          </p:nvSpPr>
          <p:spPr bwMode="auto">
            <a:xfrm>
              <a:off x="7408863" y="5430838"/>
              <a:ext cx="3263900" cy="279400"/>
            </a:xfrm>
            <a:custGeom>
              <a:avLst/>
              <a:gdLst>
                <a:gd name="T0" fmla="*/ 2057 w 2057"/>
                <a:gd name="T1" fmla="*/ 176 h 176"/>
                <a:gd name="T2" fmla="*/ 1882 w 2057"/>
                <a:gd name="T3" fmla="*/ 0 h 176"/>
                <a:gd name="T4" fmla="*/ 1707 w 2057"/>
                <a:gd name="T5" fmla="*/ 176 h 176"/>
                <a:gd name="T6" fmla="*/ 2057 w 2057"/>
                <a:gd name="T7" fmla="*/ 176 h 176"/>
                <a:gd name="T8" fmla="*/ 351 w 2057"/>
                <a:gd name="T9" fmla="*/ 176 h 176"/>
                <a:gd name="T10" fmla="*/ 176 w 2057"/>
                <a:gd name="T11" fmla="*/ 0 h 176"/>
                <a:gd name="T12" fmla="*/ 0 w 2057"/>
                <a:gd name="T13" fmla="*/ 176 h 176"/>
                <a:gd name="T14" fmla="*/ 351 w 2057"/>
                <a:gd name="T15" fmla="*/ 176 h 176"/>
                <a:gd name="T16" fmla="*/ 351 w 2057"/>
                <a:gd name="T17" fmla="*/ 176 h 176"/>
                <a:gd name="T18" fmla="*/ 351 w 2057"/>
                <a:gd name="T1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7" h="176">
                  <a:moveTo>
                    <a:pt x="2057" y="176"/>
                  </a:moveTo>
                  <a:cubicBezTo>
                    <a:pt x="2057" y="79"/>
                    <a:pt x="1979" y="0"/>
                    <a:pt x="1882" y="0"/>
                  </a:cubicBezTo>
                  <a:cubicBezTo>
                    <a:pt x="1785" y="0"/>
                    <a:pt x="1707" y="79"/>
                    <a:pt x="1707" y="176"/>
                  </a:cubicBezTo>
                  <a:lnTo>
                    <a:pt x="2057" y="176"/>
                  </a:lnTo>
                  <a:close/>
                  <a:moveTo>
                    <a:pt x="351" y="176"/>
                  </a:moveTo>
                  <a:cubicBezTo>
                    <a:pt x="351" y="79"/>
                    <a:pt x="272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lnTo>
                    <a:pt x="351" y="176"/>
                  </a:lnTo>
                  <a:close/>
                  <a:moveTo>
                    <a:pt x="351" y="176"/>
                  </a:moveTo>
                  <a:cubicBezTo>
                    <a:pt x="351" y="176"/>
                    <a:pt x="351" y="176"/>
                    <a:pt x="351" y="176"/>
                  </a:cubicBezTo>
                </a:path>
              </a:pathLst>
            </a:custGeom>
            <a:solidFill>
              <a:srgbClr val="218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5" name="Oval 54"/>
            <p:cNvSpPr>
              <a:spLocks noChangeArrowheads="1"/>
            </p:cNvSpPr>
            <p:nvPr userDrawn="1"/>
          </p:nvSpPr>
          <p:spPr bwMode="auto">
            <a:xfrm>
              <a:off x="8218488" y="733425"/>
              <a:ext cx="1658938" cy="1660525"/>
            </a:xfrm>
            <a:prstGeom prst="ellipse">
              <a:avLst/>
            </a:prstGeom>
            <a:solidFill>
              <a:srgbClr val="E6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6" name="Oval 55"/>
            <p:cNvSpPr>
              <a:spLocks noChangeArrowheads="1"/>
            </p:cNvSpPr>
            <p:nvPr userDrawn="1"/>
          </p:nvSpPr>
          <p:spPr bwMode="auto">
            <a:xfrm>
              <a:off x="6072188" y="2208213"/>
              <a:ext cx="1343025" cy="1343025"/>
            </a:xfrm>
            <a:prstGeom prst="ellipse">
              <a:avLst/>
            </a:prstGeom>
            <a:solidFill>
              <a:srgbClr val="E6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7" name="Freeform 56"/>
            <p:cNvSpPr>
              <a:spLocks noEditPoints="1"/>
            </p:cNvSpPr>
            <p:nvPr userDrawn="1"/>
          </p:nvSpPr>
          <p:spPr bwMode="auto">
            <a:xfrm>
              <a:off x="8547101" y="1169988"/>
              <a:ext cx="995363" cy="644525"/>
            </a:xfrm>
            <a:custGeom>
              <a:avLst/>
              <a:gdLst>
                <a:gd name="T0" fmla="*/ 619 w 628"/>
                <a:gd name="T1" fmla="*/ 406 h 406"/>
                <a:gd name="T2" fmla="*/ 8 w 628"/>
                <a:gd name="T3" fmla="*/ 406 h 406"/>
                <a:gd name="T4" fmla="*/ 0 w 628"/>
                <a:gd name="T5" fmla="*/ 398 h 406"/>
                <a:gd name="T6" fmla="*/ 0 w 628"/>
                <a:gd name="T7" fmla="*/ 9 h 406"/>
                <a:gd name="T8" fmla="*/ 8 w 628"/>
                <a:gd name="T9" fmla="*/ 0 h 406"/>
                <a:gd name="T10" fmla="*/ 619 w 628"/>
                <a:gd name="T11" fmla="*/ 0 h 406"/>
                <a:gd name="T12" fmla="*/ 628 w 628"/>
                <a:gd name="T13" fmla="*/ 9 h 406"/>
                <a:gd name="T14" fmla="*/ 628 w 628"/>
                <a:gd name="T15" fmla="*/ 398 h 406"/>
                <a:gd name="T16" fmla="*/ 619 w 628"/>
                <a:gd name="T17" fmla="*/ 406 h 406"/>
                <a:gd name="T18" fmla="*/ 619 w 628"/>
                <a:gd name="T19" fmla="*/ 406 h 406"/>
                <a:gd name="T20" fmla="*/ 619 w 628"/>
                <a:gd name="T2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406">
                  <a:moveTo>
                    <a:pt x="619" y="406"/>
                  </a:moveTo>
                  <a:cubicBezTo>
                    <a:pt x="8" y="406"/>
                    <a:pt x="8" y="406"/>
                    <a:pt x="8" y="406"/>
                  </a:cubicBezTo>
                  <a:cubicBezTo>
                    <a:pt x="4" y="406"/>
                    <a:pt x="0" y="402"/>
                    <a:pt x="0" y="39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24" y="0"/>
                    <a:pt x="628" y="4"/>
                    <a:pt x="628" y="9"/>
                  </a:cubicBezTo>
                  <a:cubicBezTo>
                    <a:pt x="628" y="398"/>
                    <a:pt x="628" y="398"/>
                    <a:pt x="628" y="398"/>
                  </a:cubicBezTo>
                  <a:cubicBezTo>
                    <a:pt x="628" y="402"/>
                    <a:pt x="624" y="406"/>
                    <a:pt x="619" y="406"/>
                  </a:cubicBezTo>
                  <a:close/>
                  <a:moveTo>
                    <a:pt x="619" y="406"/>
                  </a:moveTo>
                  <a:cubicBezTo>
                    <a:pt x="619" y="406"/>
                    <a:pt x="619" y="406"/>
                    <a:pt x="619" y="4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8" name="Freeform 57"/>
            <p:cNvSpPr>
              <a:spLocks noEditPoints="1"/>
            </p:cNvSpPr>
            <p:nvPr userDrawn="1"/>
          </p:nvSpPr>
          <p:spPr bwMode="auto">
            <a:xfrm>
              <a:off x="8520113" y="1143000"/>
              <a:ext cx="1049338" cy="698500"/>
            </a:xfrm>
            <a:custGeom>
              <a:avLst/>
              <a:gdLst>
                <a:gd name="T0" fmla="*/ 636 w 662"/>
                <a:gd name="T1" fmla="*/ 440 h 440"/>
                <a:gd name="T2" fmla="*/ 25 w 662"/>
                <a:gd name="T3" fmla="*/ 440 h 440"/>
                <a:gd name="T4" fmla="*/ 0 w 662"/>
                <a:gd name="T5" fmla="*/ 415 h 440"/>
                <a:gd name="T6" fmla="*/ 0 w 662"/>
                <a:gd name="T7" fmla="*/ 26 h 440"/>
                <a:gd name="T8" fmla="*/ 25 w 662"/>
                <a:gd name="T9" fmla="*/ 0 h 440"/>
                <a:gd name="T10" fmla="*/ 636 w 662"/>
                <a:gd name="T11" fmla="*/ 0 h 440"/>
                <a:gd name="T12" fmla="*/ 662 w 662"/>
                <a:gd name="T13" fmla="*/ 26 h 440"/>
                <a:gd name="T14" fmla="*/ 662 w 662"/>
                <a:gd name="T15" fmla="*/ 415 h 440"/>
                <a:gd name="T16" fmla="*/ 636 w 662"/>
                <a:gd name="T17" fmla="*/ 440 h 440"/>
                <a:gd name="T18" fmla="*/ 34 w 662"/>
                <a:gd name="T19" fmla="*/ 406 h 440"/>
                <a:gd name="T20" fmla="*/ 627 w 662"/>
                <a:gd name="T21" fmla="*/ 406 h 440"/>
                <a:gd name="T22" fmla="*/ 627 w 662"/>
                <a:gd name="T23" fmla="*/ 34 h 440"/>
                <a:gd name="T24" fmla="*/ 34 w 662"/>
                <a:gd name="T25" fmla="*/ 34 h 440"/>
                <a:gd name="T26" fmla="*/ 34 w 662"/>
                <a:gd name="T27" fmla="*/ 406 h 440"/>
                <a:gd name="T28" fmla="*/ 34 w 662"/>
                <a:gd name="T29" fmla="*/ 406 h 440"/>
                <a:gd name="T30" fmla="*/ 34 w 662"/>
                <a:gd name="T31" fmla="*/ 4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2" h="440">
                  <a:moveTo>
                    <a:pt x="636" y="440"/>
                  </a:moveTo>
                  <a:cubicBezTo>
                    <a:pt x="25" y="440"/>
                    <a:pt x="25" y="440"/>
                    <a:pt x="25" y="440"/>
                  </a:cubicBezTo>
                  <a:cubicBezTo>
                    <a:pt x="11" y="440"/>
                    <a:pt x="0" y="429"/>
                    <a:pt x="0" y="41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50" y="0"/>
                    <a:pt x="662" y="12"/>
                    <a:pt x="662" y="26"/>
                  </a:cubicBezTo>
                  <a:cubicBezTo>
                    <a:pt x="662" y="415"/>
                    <a:pt x="662" y="415"/>
                    <a:pt x="662" y="415"/>
                  </a:cubicBezTo>
                  <a:cubicBezTo>
                    <a:pt x="662" y="429"/>
                    <a:pt x="650" y="440"/>
                    <a:pt x="636" y="440"/>
                  </a:cubicBezTo>
                  <a:close/>
                  <a:moveTo>
                    <a:pt x="34" y="406"/>
                  </a:moveTo>
                  <a:cubicBezTo>
                    <a:pt x="627" y="406"/>
                    <a:pt x="627" y="406"/>
                    <a:pt x="627" y="406"/>
                  </a:cubicBezTo>
                  <a:cubicBezTo>
                    <a:pt x="627" y="34"/>
                    <a:pt x="627" y="34"/>
                    <a:pt x="627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34" y="406"/>
                  </a:lnTo>
                  <a:close/>
                  <a:moveTo>
                    <a:pt x="34" y="406"/>
                  </a:moveTo>
                  <a:cubicBezTo>
                    <a:pt x="34" y="406"/>
                    <a:pt x="34" y="406"/>
                    <a:pt x="34" y="406"/>
                  </a:cubicBezTo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9" name="Freeform 58"/>
            <p:cNvSpPr>
              <a:spLocks noEditPoints="1"/>
            </p:cNvSpPr>
            <p:nvPr userDrawn="1"/>
          </p:nvSpPr>
          <p:spPr bwMode="auto">
            <a:xfrm>
              <a:off x="8604251" y="1049338"/>
              <a:ext cx="882650" cy="736600"/>
            </a:xfrm>
            <a:custGeom>
              <a:avLst/>
              <a:gdLst>
                <a:gd name="T0" fmla="*/ 1 w 556"/>
                <a:gd name="T1" fmla="*/ 0 h 464"/>
                <a:gd name="T2" fmla="*/ 278 w 556"/>
                <a:gd name="T3" fmla="*/ 93 h 464"/>
                <a:gd name="T4" fmla="*/ 278 w 556"/>
                <a:gd name="T5" fmla="*/ 464 h 464"/>
                <a:gd name="T6" fmla="*/ 0 w 556"/>
                <a:gd name="T7" fmla="*/ 371 h 464"/>
                <a:gd name="T8" fmla="*/ 1 w 556"/>
                <a:gd name="T9" fmla="*/ 0 h 464"/>
                <a:gd name="T10" fmla="*/ 556 w 556"/>
                <a:gd name="T11" fmla="*/ 0 h 464"/>
                <a:gd name="T12" fmla="*/ 278 w 556"/>
                <a:gd name="T13" fmla="*/ 93 h 464"/>
                <a:gd name="T14" fmla="*/ 278 w 556"/>
                <a:gd name="T15" fmla="*/ 464 h 464"/>
                <a:gd name="T16" fmla="*/ 556 w 556"/>
                <a:gd name="T17" fmla="*/ 371 h 464"/>
                <a:gd name="T18" fmla="*/ 556 w 556"/>
                <a:gd name="T19" fmla="*/ 0 h 464"/>
                <a:gd name="T20" fmla="*/ 556 w 556"/>
                <a:gd name="T21" fmla="*/ 0 h 464"/>
                <a:gd name="T22" fmla="*/ 556 w 556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464">
                  <a:moveTo>
                    <a:pt x="1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0" y="371"/>
                  </a:lnTo>
                  <a:lnTo>
                    <a:pt x="1" y="0"/>
                  </a:lnTo>
                  <a:close/>
                  <a:moveTo>
                    <a:pt x="556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556" y="371"/>
                  </a:lnTo>
                  <a:lnTo>
                    <a:pt x="556" y="0"/>
                  </a:lnTo>
                  <a:close/>
                  <a:moveTo>
                    <a:pt x="556" y="0"/>
                  </a:moveTo>
                  <a:lnTo>
                    <a:pt x="556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0" name="Freeform 59"/>
            <p:cNvSpPr>
              <a:spLocks noEditPoints="1"/>
            </p:cNvSpPr>
            <p:nvPr userDrawn="1"/>
          </p:nvSpPr>
          <p:spPr bwMode="auto">
            <a:xfrm>
              <a:off x="8604251" y="1049338"/>
              <a:ext cx="882650" cy="736600"/>
            </a:xfrm>
            <a:custGeom>
              <a:avLst/>
              <a:gdLst>
                <a:gd name="T0" fmla="*/ 1 w 556"/>
                <a:gd name="T1" fmla="*/ 0 h 464"/>
                <a:gd name="T2" fmla="*/ 278 w 556"/>
                <a:gd name="T3" fmla="*/ 93 h 464"/>
                <a:gd name="T4" fmla="*/ 278 w 556"/>
                <a:gd name="T5" fmla="*/ 464 h 464"/>
                <a:gd name="T6" fmla="*/ 0 w 556"/>
                <a:gd name="T7" fmla="*/ 371 h 464"/>
                <a:gd name="T8" fmla="*/ 1 w 556"/>
                <a:gd name="T9" fmla="*/ 0 h 464"/>
                <a:gd name="T10" fmla="*/ 556 w 556"/>
                <a:gd name="T11" fmla="*/ 0 h 464"/>
                <a:gd name="T12" fmla="*/ 278 w 556"/>
                <a:gd name="T13" fmla="*/ 93 h 464"/>
                <a:gd name="T14" fmla="*/ 278 w 556"/>
                <a:gd name="T15" fmla="*/ 464 h 464"/>
                <a:gd name="T16" fmla="*/ 556 w 556"/>
                <a:gd name="T17" fmla="*/ 371 h 464"/>
                <a:gd name="T18" fmla="*/ 556 w 556"/>
                <a:gd name="T19" fmla="*/ 0 h 464"/>
                <a:gd name="T20" fmla="*/ 556 w 556"/>
                <a:gd name="T21" fmla="*/ 0 h 464"/>
                <a:gd name="T22" fmla="*/ 556 w 556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464">
                  <a:moveTo>
                    <a:pt x="1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0" y="371"/>
                  </a:lnTo>
                  <a:lnTo>
                    <a:pt x="1" y="0"/>
                  </a:lnTo>
                  <a:moveTo>
                    <a:pt x="556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556" y="371"/>
                  </a:lnTo>
                  <a:lnTo>
                    <a:pt x="556" y="0"/>
                  </a:lnTo>
                  <a:moveTo>
                    <a:pt x="556" y="0"/>
                  </a:moveTo>
                  <a:lnTo>
                    <a:pt x="5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1" name="Rectangle 60"/>
            <p:cNvSpPr>
              <a:spLocks noChangeArrowheads="1"/>
            </p:cNvSpPr>
            <p:nvPr userDrawn="1"/>
          </p:nvSpPr>
          <p:spPr bwMode="auto">
            <a:xfrm>
              <a:off x="9043988" y="1192213"/>
              <a:ext cx="3175" cy="592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2" name="Freeform 61"/>
            <p:cNvSpPr>
              <a:spLocks/>
            </p:cNvSpPr>
            <p:nvPr userDrawn="1"/>
          </p:nvSpPr>
          <p:spPr bwMode="auto">
            <a:xfrm>
              <a:off x="8478838" y="1508125"/>
              <a:ext cx="349250" cy="350838"/>
            </a:xfrm>
            <a:custGeom>
              <a:avLst/>
              <a:gdLst>
                <a:gd name="T0" fmla="*/ 0 w 220"/>
                <a:gd name="T1" fmla="*/ 203 h 221"/>
                <a:gd name="T2" fmla="*/ 2 w 220"/>
                <a:gd name="T3" fmla="*/ 201 h 221"/>
                <a:gd name="T4" fmla="*/ 196 w 220"/>
                <a:gd name="T5" fmla="*/ 6 h 221"/>
                <a:gd name="T6" fmla="*/ 215 w 220"/>
                <a:gd name="T7" fmla="*/ 6 h 221"/>
                <a:gd name="T8" fmla="*/ 214 w 220"/>
                <a:gd name="T9" fmla="*/ 25 h 221"/>
                <a:gd name="T10" fmla="*/ 20 w 220"/>
                <a:gd name="T11" fmla="*/ 220 h 221"/>
                <a:gd name="T12" fmla="*/ 18 w 220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21">
                  <a:moveTo>
                    <a:pt x="0" y="203"/>
                  </a:moveTo>
                  <a:cubicBezTo>
                    <a:pt x="1" y="203"/>
                    <a:pt x="1" y="202"/>
                    <a:pt x="2" y="20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01" y="1"/>
                    <a:pt x="210" y="0"/>
                    <a:pt x="215" y="6"/>
                  </a:cubicBezTo>
                  <a:cubicBezTo>
                    <a:pt x="220" y="11"/>
                    <a:pt x="220" y="19"/>
                    <a:pt x="214" y="25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0" y="220"/>
                    <a:pt x="19" y="221"/>
                    <a:pt x="18" y="221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3" name="Rectangle 62"/>
            <p:cNvSpPr>
              <a:spLocks noChangeArrowheads="1"/>
            </p:cNvSpPr>
            <p:nvPr userDrawn="1"/>
          </p:nvSpPr>
          <p:spPr bwMode="auto">
            <a:xfrm>
              <a:off x="9082088" y="1784350"/>
              <a:ext cx="411163" cy="179388"/>
            </a:xfrm>
            <a:prstGeom prst="rect">
              <a:avLst/>
            </a:pr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4" name="Freeform 63"/>
            <p:cNvSpPr>
              <a:spLocks noEditPoints="1"/>
            </p:cNvSpPr>
            <p:nvPr userDrawn="1"/>
          </p:nvSpPr>
          <p:spPr bwMode="auto">
            <a:xfrm>
              <a:off x="9082088" y="1881188"/>
              <a:ext cx="411163" cy="163513"/>
            </a:xfrm>
            <a:custGeom>
              <a:avLst/>
              <a:gdLst>
                <a:gd name="T0" fmla="*/ 0 w 259"/>
                <a:gd name="T1" fmla="*/ 52 h 103"/>
                <a:gd name="T2" fmla="*/ 129 w 259"/>
                <a:gd name="T3" fmla="*/ 103 h 103"/>
                <a:gd name="T4" fmla="*/ 259 w 259"/>
                <a:gd name="T5" fmla="*/ 52 h 103"/>
                <a:gd name="T6" fmla="*/ 129 w 259"/>
                <a:gd name="T7" fmla="*/ 0 h 103"/>
                <a:gd name="T8" fmla="*/ 0 w 259"/>
                <a:gd name="T9" fmla="*/ 52 h 103"/>
                <a:gd name="T10" fmla="*/ 0 w 259"/>
                <a:gd name="T11" fmla="*/ 52 h 103"/>
                <a:gd name="T12" fmla="*/ 0 w 259"/>
                <a:gd name="T13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03">
                  <a:moveTo>
                    <a:pt x="0" y="52"/>
                  </a:moveTo>
                  <a:cubicBezTo>
                    <a:pt x="0" y="80"/>
                    <a:pt x="58" y="103"/>
                    <a:pt x="129" y="103"/>
                  </a:cubicBezTo>
                  <a:cubicBezTo>
                    <a:pt x="201" y="103"/>
                    <a:pt x="259" y="80"/>
                    <a:pt x="259" y="52"/>
                  </a:cubicBezTo>
                  <a:cubicBezTo>
                    <a:pt x="259" y="23"/>
                    <a:pt x="201" y="0"/>
                    <a:pt x="129" y="0"/>
                  </a:cubicBezTo>
                  <a:cubicBezTo>
                    <a:pt x="58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5" name="Freeform 64"/>
            <p:cNvSpPr>
              <a:spLocks noEditPoints="1"/>
            </p:cNvSpPr>
            <p:nvPr userDrawn="1"/>
          </p:nvSpPr>
          <p:spPr bwMode="auto">
            <a:xfrm>
              <a:off x="8955088" y="1619250"/>
              <a:ext cx="661988" cy="304800"/>
            </a:xfrm>
            <a:custGeom>
              <a:avLst/>
              <a:gdLst>
                <a:gd name="T0" fmla="*/ 202 w 418"/>
                <a:gd name="T1" fmla="*/ 3 h 192"/>
                <a:gd name="T2" fmla="*/ 7 w 418"/>
                <a:gd name="T3" fmla="*/ 88 h 192"/>
                <a:gd name="T4" fmla="*/ 7 w 418"/>
                <a:gd name="T5" fmla="*/ 104 h 192"/>
                <a:gd name="T6" fmla="*/ 202 w 418"/>
                <a:gd name="T7" fmla="*/ 190 h 192"/>
                <a:gd name="T8" fmla="*/ 217 w 418"/>
                <a:gd name="T9" fmla="*/ 190 h 192"/>
                <a:gd name="T10" fmla="*/ 411 w 418"/>
                <a:gd name="T11" fmla="*/ 104 h 192"/>
                <a:gd name="T12" fmla="*/ 411 w 418"/>
                <a:gd name="T13" fmla="*/ 88 h 192"/>
                <a:gd name="T14" fmla="*/ 217 w 418"/>
                <a:gd name="T15" fmla="*/ 3 h 192"/>
                <a:gd name="T16" fmla="*/ 202 w 418"/>
                <a:gd name="T17" fmla="*/ 3 h 192"/>
                <a:gd name="T18" fmla="*/ 202 w 418"/>
                <a:gd name="T19" fmla="*/ 3 h 192"/>
                <a:gd name="T20" fmla="*/ 202 w 418"/>
                <a:gd name="T2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192">
                  <a:moveTo>
                    <a:pt x="202" y="3"/>
                  </a:moveTo>
                  <a:cubicBezTo>
                    <a:pt x="7" y="88"/>
                    <a:pt x="7" y="88"/>
                    <a:pt x="7" y="88"/>
                  </a:cubicBezTo>
                  <a:cubicBezTo>
                    <a:pt x="0" y="91"/>
                    <a:pt x="0" y="101"/>
                    <a:pt x="7" y="10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7" y="192"/>
                    <a:pt x="212" y="192"/>
                    <a:pt x="217" y="190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8" y="101"/>
                    <a:pt x="418" y="91"/>
                    <a:pt x="411" y="88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2" y="0"/>
                    <a:pt x="207" y="0"/>
                    <a:pt x="202" y="3"/>
                  </a:cubicBezTo>
                  <a:close/>
                  <a:moveTo>
                    <a:pt x="202" y="3"/>
                  </a:moveTo>
                  <a:cubicBezTo>
                    <a:pt x="202" y="3"/>
                    <a:pt x="202" y="3"/>
                    <a:pt x="202" y="3"/>
                  </a:cubicBezTo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6" name="Freeform 65"/>
            <p:cNvSpPr>
              <a:spLocks noEditPoints="1"/>
            </p:cNvSpPr>
            <p:nvPr userDrawn="1"/>
          </p:nvSpPr>
          <p:spPr bwMode="auto">
            <a:xfrm>
              <a:off x="9258301" y="1743075"/>
              <a:ext cx="301625" cy="288925"/>
            </a:xfrm>
            <a:custGeom>
              <a:avLst/>
              <a:gdLst>
                <a:gd name="T0" fmla="*/ 184 w 191"/>
                <a:gd name="T1" fmla="*/ 30 h 182"/>
                <a:gd name="T2" fmla="*/ 11 w 191"/>
                <a:gd name="T3" fmla="*/ 0 h 182"/>
                <a:gd name="T4" fmla="*/ 1 w 191"/>
                <a:gd name="T5" fmla="*/ 7 h 182"/>
                <a:gd name="T6" fmla="*/ 8 w 191"/>
                <a:gd name="T7" fmla="*/ 18 h 182"/>
                <a:gd name="T8" fmla="*/ 174 w 191"/>
                <a:gd name="T9" fmla="*/ 45 h 182"/>
                <a:gd name="T10" fmla="*/ 174 w 191"/>
                <a:gd name="T11" fmla="*/ 173 h 182"/>
                <a:gd name="T12" fmla="*/ 182 w 191"/>
                <a:gd name="T13" fmla="*/ 182 h 182"/>
                <a:gd name="T14" fmla="*/ 191 w 191"/>
                <a:gd name="T15" fmla="*/ 173 h 182"/>
                <a:gd name="T16" fmla="*/ 191 w 191"/>
                <a:gd name="T17" fmla="*/ 38 h 182"/>
                <a:gd name="T18" fmla="*/ 184 w 191"/>
                <a:gd name="T19" fmla="*/ 30 h 182"/>
                <a:gd name="T20" fmla="*/ 184 w 191"/>
                <a:gd name="T21" fmla="*/ 30 h 182"/>
                <a:gd name="T22" fmla="*/ 184 w 191"/>
                <a:gd name="T23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182">
                  <a:moveTo>
                    <a:pt x="184" y="3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2" y="3"/>
                    <a:pt x="1" y="7"/>
                  </a:cubicBezTo>
                  <a:cubicBezTo>
                    <a:pt x="0" y="12"/>
                    <a:pt x="4" y="17"/>
                    <a:pt x="8" y="18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8"/>
                    <a:pt x="177" y="182"/>
                    <a:pt x="182" y="182"/>
                  </a:cubicBezTo>
                  <a:cubicBezTo>
                    <a:pt x="187" y="182"/>
                    <a:pt x="191" y="178"/>
                    <a:pt x="191" y="173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4"/>
                    <a:pt x="188" y="31"/>
                    <a:pt x="184" y="30"/>
                  </a:cubicBezTo>
                  <a:close/>
                  <a:moveTo>
                    <a:pt x="184" y="30"/>
                  </a:moveTo>
                  <a:cubicBezTo>
                    <a:pt x="184" y="30"/>
                    <a:pt x="184" y="30"/>
                    <a:pt x="184" y="30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7" name="Freeform 66"/>
            <p:cNvSpPr>
              <a:spLocks noEditPoints="1"/>
            </p:cNvSpPr>
            <p:nvPr userDrawn="1"/>
          </p:nvSpPr>
          <p:spPr bwMode="auto">
            <a:xfrm>
              <a:off x="9518651" y="1990725"/>
              <a:ext cx="55563" cy="53975"/>
            </a:xfrm>
            <a:custGeom>
              <a:avLst/>
              <a:gdLst>
                <a:gd name="T0" fmla="*/ 0 w 35"/>
                <a:gd name="T1" fmla="*/ 17 h 34"/>
                <a:gd name="T2" fmla="*/ 17 w 35"/>
                <a:gd name="T3" fmla="*/ 34 h 34"/>
                <a:gd name="T4" fmla="*/ 35 w 35"/>
                <a:gd name="T5" fmla="*/ 17 h 34"/>
                <a:gd name="T6" fmla="*/ 17 w 35"/>
                <a:gd name="T7" fmla="*/ 0 h 34"/>
                <a:gd name="T8" fmla="*/ 0 w 35"/>
                <a:gd name="T9" fmla="*/ 17 h 34"/>
                <a:gd name="T10" fmla="*/ 0 w 35"/>
                <a:gd name="T11" fmla="*/ 17 h 34"/>
                <a:gd name="T12" fmla="*/ 0 w 35"/>
                <a:gd name="T13" fmla="*/ 17 h 34"/>
                <a:gd name="T14" fmla="*/ 0 w 35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4">
                  <a:moveTo>
                    <a:pt x="0" y="17"/>
                  </a:moveTo>
                  <a:cubicBezTo>
                    <a:pt x="0" y="27"/>
                    <a:pt x="8" y="34"/>
                    <a:pt x="17" y="34"/>
                  </a:cubicBezTo>
                  <a:cubicBezTo>
                    <a:pt x="27" y="34"/>
                    <a:pt x="34" y="2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8" name="Freeform 67"/>
            <p:cNvSpPr>
              <a:spLocks noEditPoints="1"/>
            </p:cNvSpPr>
            <p:nvPr userDrawn="1"/>
          </p:nvSpPr>
          <p:spPr bwMode="auto">
            <a:xfrm>
              <a:off x="9504363" y="2017713"/>
              <a:ext cx="82550" cy="123825"/>
            </a:xfrm>
            <a:custGeom>
              <a:avLst/>
              <a:gdLst>
                <a:gd name="T0" fmla="*/ 52 w 52"/>
                <a:gd name="T1" fmla="*/ 26 h 78"/>
                <a:gd name="T2" fmla="*/ 26 w 52"/>
                <a:gd name="T3" fmla="*/ 78 h 78"/>
                <a:gd name="T4" fmla="*/ 0 w 52"/>
                <a:gd name="T5" fmla="*/ 26 h 78"/>
                <a:gd name="T6" fmla="*/ 26 w 52"/>
                <a:gd name="T7" fmla="*/ 0 h 78"/>
                <a:gd name="T8" fmla="*/ 52 w 52"/>
                <a:gd name="T9" fmla="*/ 26 h 78"/>
                <a:gd name="T10" fmla="*/ 52 w 52"/>
                <a:gd name="T11" fmla="*/ 26 h 78"/>
                <a:gd name="T12" fmla="*/ 52 w 52"/>
                <a:gd name="T13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8">
                  <a:moveTo>
                    <a:pt x="52" y="26"/>
                  </a:moveTo>
                  <a:cubicBezTo>
                    <a:pt x="52" y="41"/>
                    <a:pt x="26" y="78"/>
                    <a:pt x="26" y="78"/>
                  </a:cubicBezTo>
                  <a:cubicBezTo>
                    <a:pt x="26" y="78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1" y="0"/>
                    <a:pt x="52" y="11"/>
                    <a:pt x="52" y="26"/>
                  </a:cubicBezTo>
                  <a:close/>
                  <a:moveTo>
                    <a:pt x="52" y="26"/>
                  </a:moveTo>
                  <a:cubicBezTo>
                    <a:pt x="52" y="26"/>
                    <a:pt x="52" y="26"/>
                    <a:pt x="52" y="26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9" name="Freeform 68"/>
            <p:cNvSpPr>
              <a:spLocks noEditPoints="1"/>
            </p:cNvSpPr>
            <p:nvPr userDrawn="1"/>
          </p:nvSpPr>
          <p:spPr bwMode="auto">
            <a:xfrm>
              <a:off x="8699501" y="1271588"/>
              <a:ext cx="695325" cy="311150"/>
            </a:xfrm>
            <a:custGeom>
              <a:avLst/>
              <a:gdLst>
                <a:gd name="T0" fmla="*/ 438 w 438"/>
                <a:gd name="T1" fmla="*/ 29 h 196"/>
                <a:gd name="T2" fmla="*/ 273 w 438"/>
                <a:gd name="T3" fmla="*/ 29 h 196"/>
                <a:gd name="T4" fmla="*/ 273 w 438"/>
                <a:gd name="T5" fmla="*/ 3 h 196"/>
                <a:gd name="T6" fmla="*/ 438 w 438"/>
                <a:gd name="T7" fmla="*/ 3 h 196"/>
                <a:gd name="T8" fmla="*/ 438 w 438"/>
                <a:gd name="T9" fmla="*/ 29 h 196"/>
                <a:gd name="T10" fmla="*/ 438 w 438"/>
                <a:gd name="T11" fmla="*/ 58 h 196"/>
                <a:gd name="T12" fmla="*/ 273 w 438"/>
                <a:gd name="T13" fmla="*/ 58 h 196"/>
                <a:gd name="T14" fmla="*/ 273 w 438"/>
                <a:gd name="T15" fmla="*/ 84 h 196"/>
                <a:gd name="T16" fmla="*/ 438 w 438"/>
                <a:gd name="T17" fmla="*/ 84 h 196"/>
                <a:gd name="T18" fmla="*/ 438 w 438"/>
                <a:gd name="T19" fmla="*/ 58 h 196"/>
                <a:gd name="T20" fmla="*/ 404 w 438"/>
                <a:gd name="T21" fmla="*/ 113 h 196"/>
                <a:gd name="T22" fmla="*/ 273 w 438"/>
                <a:gd name="T23" fmla="*/ 113 h 196"/>
                <a:gd name="T24" fmla="*/ 273 w 438"/>
                <a:gd name="T25" fmla="*/ 139 h 196"/>
                <a:gd name="T26" fmla="*/ 404 w 438"/>
                <a:gd name="T27" fmla="*/ 139 h 196"/>
                <a:gd name="T28" fmla="*/ 404 w 438"/>
                <a:gd name="T29" fmla="*/ 113 h 196"/>
                <a:gd name="T30" fmla="*/ 404 w 438"/>
                <a:gd name="T31" fmla="*/ 113 h 196"/>
                <a:gd name="T32" fmla="*/ 359 w 438"/>
                <a:gd name="T33" fmla="*/ 170 h 196"/>
                <a:gd name="T34" fmla="*/ 273 w 438"/>
                <a:gd name="T35" fmla="*/ 170 h 196"/>
                <a:gd name="T36" fmla="*/ 273 w 438"/>
                <a:gd name="T37" fmla="*/ 196 h 196"/>
                <a:gd name="T38" fmla="*/ 359 w 438"/>
                <a:gd name="T39" fmla="*/ 196 h 196"/>
                <a:gd name="T40" fmla="*/ 359 w 438"/>
                <a:gd name="T41" fmla="*/ 170 h 196"/>
                <a:gd name="T42" fmla="*/ 166 w 438"/>
                <a:gd name="T43" fmla="*/ 0 h 196"/>
                <a:gd name="T44" fmla="*/ 1 w 438"/>
                <a:gd name="T45" fmla="*/ 0 h 196"/>
                <a:gd name="T46" fmla="*/ 1 w 438"/>
                <a:gd name="T47" fmla="*/ 26 h 196"/>
                <a:gd name="T48" fmla="*/ 166 w 438"/>
                <a:gd name="T49" fmla="*/ 26 h 196"/>
                <a:gd name="T50" fmla="*/ 166 w 438"/>
                <a:gd name="T51" fmla="*/ 0 h 196"/>
                <a:gd name="T52" fmla="*/ 132 w 438"/>
                <a:gd name="T53" fmla="*/ 55 h 196"/>
                <a:gd name="T54" fmla="*/ 0 w 438"/>
                <a:gd name="T55" fmla="*/ 55 h 196"/>
                <a:gd name="T56" fmla="*/ 0 w 438"/>
                <a:gd name="T57" fmla="*/ 81 h 196"/>
                <a:gd name="T58" fmla="*/ 132 w 438"/>
                <a:gd name="T59" fmla="*/ 81 h 196"/>
                <a:gd name="T60" fmla="*/ 132 w 438"/>
                <a:gd name="T61" fmla="*/ 55 h 196"/>
                <a:gd name="T62" fmla="*/ 132 w 438"/>
                <a:gd name="T63" fmla="*/ 55 h 196"/>
                <a:gd name="T64" fmla="*/ 132 w 438"/>
                <a:gd name="T65" fmla="*/ 55 h 196"/>
                <a:gd name="T66" fmla="*/ 132 w 438"/>
                <a:gd name="T67" fmla="*/ 5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" h="196">
                  <a:moveTo>
                    <a:pt x="438" y="29"/>
                  </a:moveTo>
                  <a:lnTo>
                    <a:pt x="273" y="29"/>
                  </a:lnTo>
                  <a:lnTo>
                    <a:pt x="273" y="3"/>
                  </a:lnTo>
                  <a:lnTo>
                    <a:pt x="438" y="3"/>
                  </a:lnTo>
                  <a:lnTo>
                    <a:pt x="438" y="29"/>
                  </a:lnTo>
                  <a:close/>
                  <a:moveTo>
                    <a:pt x="438" y="58"/>
                  </a:moveTo>
                  <a:lnTo>
                    <a:pt x="273" y="58"/>
                  </a:lnTo>
                  <a:lnTo>
                    <a:pt x="273" y="84"/>
                  </a:lnTo>
                  <a:lnTo>
                    <a:pt x="438" y="84"/>
                  </a:lnTo>
                  <a:lnTo>
                    <a:pt x="438" y="58"/>
                  </a:lnTo>
                  <a:close/>
                  <a:moveTo>
                    <a:pt x="404" y="113"/>
                  </a:moveTo>
                  <a:lnTo>
                    <a:pt x="273" y="113"/>
                  </a:lnTo>
                  <a:lnTo>
                    <a:pt x="273" y="139"/>
                  </a:lnTo>
                  <a:lnTo>
                    <a:pt x="404" y="139"/>
                  </a:lnTo>
                  <a:lnTo>
                    <a:pt x="404" y="113"/>
                  </a:lnTo>
                  <a:lnTo>
                    <a:pt x="404" y="113"/>
                  </a:lnTo>
                  <a:close/>
                  <a:moveTo>
                    <a:pt x="359" y="170"/>
                  </a:moveTo>
                  <a:lnTo>
                    <a:pt x="273" y="170"/>
                  </a:lnTo>
                  <a:lnTo>
                    <a:pt x="273" y="196"/>
                  </a:lnTo>
                  <a:lnTo>
                    <a:pt x="359" y="196"/>
                  </a:lnTo>
                  <a:lnTo>
                    <a:pt x="359" y="170"/>
                  </a:lnTo>
                  <a:close/>
                  <a:moveTo>
                    <a:pt x="166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66" y="26"/>
                  </a:lnTo>
                  <a:lnTo>
                    <a:pt x="166" y="0"/>
                  </a:lnTo>
                  <a:close/>
                  <a:moveTo>
                    <a:pt x="132" y="55"/>
                  </a:moveTo>
                  <a:lnTo>
                    <a:pt x="0" y="55"/>
                  </a:lnTo>
                  <a:lnTo>
                    <a:pt x="0" y="81"/>
                  </a:lnTo>
                  <a:lnTo>
                    <a:pt x="132" y="81"/>
                  </a:lnTo>
                  <a:lnTo>
                    <a:pt x="132" y="55"/>
                  </a:lnTo>
                  <a:lnTo>
                    <a:pt x="132" y="55"/>
                  </a:lnTo>
                  <a:close/>
                  <a:moveTo>
                    <a:pt x="132" y="55"/>
                  </a:moveTo>
                  <a:lnTo>
                    <a:pt x="13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2" name="Freeform 69"/>
            <p:cNvSpPr>
              <a:spLocks noEditPoints="1"/>
            </p:cNvSpPr>
            <p:nvPr userDrawn="1"/>
          </p:nvSpPr>
          <p:spPr bwMode="auto">
            <a:xfrm>
              <a:off x="8699501" y="1271588"/>
              <a:ext cx="695325" cy="311150"/>
            </a:xfrm>
            <a:custGeom>
              <a:avLst/>
              <a:gdLst>
                <a:gd name="T0" fmla="*/ 438 w 438"/>
                <a:gd name="T1" fmla="*/ 29 h 196"/>
                <a:gd name="T2" fmla="*/ 273 w 438"/>
                <a:gd name="T3" fmla="*/ 29 h 196"/>
                <a:gd name="T4" fmla="*/ 273 w 438"/>
                <a:gd name="T5" fmla="*/ 3 h 196"/>
                <a:gd name="T6" fmla="*/ 438 w 438"/>
                <a:gd name="T7" fmla="*/ 3 h 196"/>
                <a:gd name="T8" fmla="*/ 438 w 438"/>
                <a:gd name="T9" fmla="*/ 29 h 196"/>
                <a:gd name="T10" fmla="*/ 438 w 438"/>
                <a:gd name="T11" fmla="*/ 58 h 196"/>
                <a:gd name="T12" fmla="*/ 273 w 438"/>
                <a:gd name="T13" fmla="*/ 58 h 196"/>
                <a:gd name="T14" fmla="*/ 273 w 438"/>
                <a:gd name="T15" fmla="*/ 84 h 196"/>
                <a:gd name="T16" fmla="*/ 438 w 438"/>
                <a:gd name="T17" fmla="*/ 84 h 196"/>
                <a:gd name="T18" fmla="*/ 438 w 438"/>
                <a:gd name="T19" fmla="*/ 58 h 196"/>
                <a:gd name="T20" fmla="*/ 404 w 438"/>
                <a:gd name="T21" fmla="*/ 113 h 196"/>
                <a:gd name="T22" fmla="*/ 273 w 438"/>
                <a:gd name="T23" fmla="*/ 113 h 196"/>
                <a:gd name="T24" fmla="*/ 273 w 438"/>
                <a:gd name="T25" fmla="*/ 139 h 196"/>
                <a:gd name="T26" fmla="*/ 404 w 438"/>
                <a:gd name="T27" fmla="*/ 139 h 196"/>
                <a:gd name="T28" fmla="*/ 404 w 438"/>
                <a:gd name="T29" fmla="*/ 113 h 196"/>
                <a:gd name="T30" fmla="*/ 404 w 438"/>
                <a:gd name="T31" fmla="*/ 113 h 196"/>
                <a:gd name="T32" fmla="*/ 359 w 438"/>
                <a:gd name="T33" fmla="*/ 170 h 196"/>
                <a:gd name="T34" fmla="*/ 273 w 438"/>
                <a:gd name="T35" fmla="*/ 170 h 196"/>
                <a:gd name="T36" fmla="*/ 273 w 438"/>
                <a:gd name="T37" fmla="*/ 196 h 196"/>
                <a:gd name="T38" fmla="*/ 359 w 438"/>
                <a:gd name="T39" fmla="*/ 196 h 196"/>
                <a:gd name="T40" fmla="*/ 359 w 438"/>
                <a:gd name="T41" fmla="*/ 170 h 196"/>
                <a:gd name="T42" fmla="*/ 166 w 438"/>
                <a:gd name="T43" fmla="*/ 0 h 196"/>
                <a:gd name="T44" fmla="*/ 1 w 438"/>
                <a:gd name="T45" fmla="*/ 0 h 196"/>
                <a:gd name="T46" fmla="*/ 1 w 438"/>
                <a:gd name="T47" fmla="*/ 26 h 196"/>
                <a:gd name="T48" fmla="*/ 166 w 438"/>
                <a:gd name="T49" fmla="*/ 26 h 196"/>
                <a:gd name="T50" fmla="*/ 166 w 438"/>
                <a:gd name="T51" fmla="*/ 0 h 196"/>
                <a:gd name="T52" fmla="*/ 132 w 438"/>
                <a:gd name="T53" fmla="*/ 55 h 196"/>
                <a:gd name="T54" fmla="*/ 0 w 438"/>
                <a:gd name="T55" fmla="*/ 55 h 196"/>
                <a:gd name="T56" fmla="*/ 0 w 438"/>
                <a:gd name="T57" fmla="*/ 81 h 196"/>
                <a:gd name="T58" fmla="*/ 132 w 438"/>
                <a:gd name="T59" fmla="*/ 81 h 196"/>
                <a:gd name="T60" fmla="*/ 132 w 438"/>
                <a:gd name="T61" fmla="*/ 55 h 196"/>
                <a:gd name="T62" fmla="*/ 132 w 438"/>
                <a:gd name="T63" fmla="*/ 55 h 196"/>
                <a:gd name="T64" fmla="*/ 132 w 438"/>
                <a:gd name="T65" fmla="*/ 55 h 196"/>
                <a:gd name="T66" fmla="*/ 132 w 438"/>
                <a:gd name="T67" fmla="*/ 5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" h="196">
                  <a:moveTo>
                    <a:pt x="438" y="29"/>
                  </a:moveTo>
                  <a:lnTo>
                    <a:pt x="273" y="29"/>
                  </a:lnTo>
                  <a:lnTo>
                    <a:pt x="273" y="3"/>
                  </a:lnTo>
                  <a:lnTo>
                    <a:pt x="438" y="3"/>
                  </a:lnTo>
                  <a:lnTo>
                    <a:pt x="438" y="29"/>
                  </a:lnTo>
                  <a:moveTo>
                    <a:pt x="438" y="58"/>
                  </a:moveTo>
                  <a:lnTo>
                    <a:pt x="273" y="58"/>
                  </a:lnTo>
                  <a:lnTo>
                    <a:pt x="273" y="84"/>
                  </a:lnTo>
                  <a:lnTo>
                    <a:pt x="438" y="84"/>
                  </a:lnTo>
                  <a:lnTo>
                    <a:pt x="438" y="58"/>
                  </a:lnTo>
                  <a:moveTo>
                    <a:pt x="404" y="113"/>
                  </a:moveTo>
                  <a:lnTo>
                    <a:pt x="273" y="113"/>
                  </a:lnTo>
                  <a:lnTo>
                    <a:pt x="273" y="139"/>
                  </a:lnTo>
                  <a:lnTo>
                    <a:pt x="404" y="139"/>
                  </a:lnTo>
                  <a:lnTo>
                    <a:pt x="404" y="113"/>
                  </a:lnTo>
                  <a:lnTo>
                    <a:pt x="404" y="113"/>
                  </a:lnTo>
                  <a:moveTo>
                    <a:pt x="359" y="170"/>
                  </a:moveTo>
                  <a:lnTo>
                    <a:pt x="273" y="170"/>
                  </a:lnTo>
                  <a:lnTo>
                    <a:pt x="273" y="196"/>
                  </a:lnTo>
                  <a:lnTo>
                    <a:pt x="359" y="196"/>
                  </a:lnTo>
                  <a:lnTo>
                    <a:pt x="359" y="170"/>
                  </a:lnTo>
                  <a:moveTo>
                    <a:pt x="166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66" y="26"/>
                  </a:lnTo>
                  <a:lnTo>
                    <a:pt x="166" y="0"/>
                  </a:lnTo>
                  <a:moveTo>
                    <a:pt x="132" y="55"/>
                  </a:moveTo>
                  <a:lnTo>
                    <a:pt x="0" y="55"/>
                  </a:lnTo>
                  <a:lnTo>
                    <a:pt x="0" y="81"/>
                  </a:lnTo>
                  <a:lnTo>
                    <a:pt x="132" y="81"/>
                  </a:lnTo>
                  <a:lnTo>
                    <a:pt x="132" y="55"/>
                  </a:lnTo>
                  <a:lnTo>
                    <a:pt x="132" y="55"/>
                  </a:lnTo>
                  <a:moveTo>
                    <a:pt x="132" y="55"/>
                  </a:moveTo>
                  <a:lnTo>
                    <a:pt x="13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3" name="Freeform 70"/>
            <p:cNvSpPr>
              <a:spLocks noEditPoints="1"/>
            </p:cNvSpPr>
            <p:nvPr userDrawn="1"/>
          </p:nvSpPr>
          <p:spPr bwMode="auto">
            <a:xfrm>
              <a:off x="6207126" y="2635250"/>
              <a:ext cx="1073150" cy="619125"/>
            </a:xfrm>
            <a:custGeom>
              <a:avLst/>
              <a:gdLst>
                <a:gd name="T0" fmla="*/ 280 w 676"/>
                <a:gd name="T1" fmla="*/ 385 h 390"/>
                <a:gd name="T2" fmla="*/ 8 w 676"/>
                <a:gd name="T3" fmla="*/ 228 h 390"/>
                <a:gd name="T4" fmla="*/ 10 w 676"/>
                <a:gd name="T5" fmla="*/ 210 h 390"/>
                <a:gd name="T6" fmla="*/ 364 w 676"/>
                <a:gd name="T7" fmla="*/ 6 h 390"/>
                <a:gd name="T8" fmla="*/ 396 w 676"/>
                <a:gd name="T9" fmla="*/ 4 h 390"/>
                <a:gd name="T10" fmla="*/ 667 w 676"/>
                <a:gd name="T11" fmla="*/ 161 h 390"/>
                <a:gd name="T12" fmla="*/ 665 w 676"/>
                <a:gd name="T13" fmla="*/ 179 h 390"/>
                <a:gd name="T14" fmla="*/ 311 w 676"/>
                <a:gd name="T15" fmla="*/ 384 h 390"/>
                <a:gd name="T16" fmla="*/ 280 w 676"/>
                <a:gd name="T17" fmla="*/ 385 h 390"/>
                <a:gd name="T18" fmla="*/ 280 w 676"/>
                <a:gd name="T19" fmla="*/ 385 h 390"/>
                <a:gd name="T20" fmla="*/ 280 w 676"/>
                <a:gd name="T21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5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0" y="224"/>
                    <a:pt x="1" y="215"/>
                    <a:pt x="10" y="210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0"/>
                    <a:pt x="388" y="0"/>
                    <a:pt x="396" y="4"/>
                  </a:cubicBezTo>
                  <a:cubicBezTo>
                    <a:pt x="667" y="161"/>
                    <a:pt x="667" y="161"/>
                    <a:pt x="667" y="161"/>
                  </a:cubicBezTo>
                  <a:cubicBezTo>
                    <a:pt x="676" y="166"/>
                    <a:pt x="675" y="174"/>
                    <a:pt x="665" y="179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89"/>
                    <a:pt x="288" y="390"/>
                    <a:pt x="280" y="385"/>
                  </a:cubicBezTo>
                  <a:close/>
                  <a:moveTo>
                    <a:pt x="280" y="385"/>
                  </a:moveTo>
                  <a:cubicBezTo>
                    <a:pt x="280" y="385"/>
                    <a:pt x="280" y="385"/>
                    <a:pt x="280" y="385"/>
                  </a:cubicBezTo>
                </a:path>
              </a:pathLst>
            </a:custGeom>
            <a:solidFill>
              <a:srgbClr val="8F9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4" name="Freeform 71"/>
            <p:cNvSpPr>
              <a:spLocks noEditPoints="1"/>
            </p:cNvSpPr>
            <p:nvPr userDrawn="1"/>
          </p:nvSpPr>
          <p:spPr bwMode="auto">
            <a:xfrm>
              <a:off x="6207126" y="2592388"/>
              <a:ext cx="1073150" cy="619125"/>
            </a:xfrm>
            <a:custGeom>
              <a:avLst/>
              <a:gdLst>
                <a:gd name="T0" fmla="*/ 280 w 676"/>
                <a:gd name="T1" fmla="*/ 385 h 390"/>
                <a:gd name="T2" fmla="*/ 8 w 676"/>
                <a:gd name="T3" fmla="*/ 228 h 390"/>
                <a:gd name="T4" fmla="*/ 10 w 676"/>
                <a:gd name="T5" fmla="*/ 210 h 390"/>
                <a:gd name="T6" fmla="*/ 364 w 676"/>
                <a:gd name="T7" fmla="*/ 6 h 390"/>
                <a:gd name="T8" fmla="*/ 396 w 676"/>
                <a:gd name="T9" fmla="*/ 4 h 390"/>
                <a:gd name="T10" fmla="*/ 667 w 676"/>
                <a:gd name="T11" fmla="*/ 161 h 390"/>
                <a:gd name="T12" fmla="*/ 665 w 676"/>
                <a:gd name="T13" fmla="*/ 179 h 390"/>
                <a:gd name="T14" fmla="*/ 311 w 676"/>
                <a:gd name="T15" fmla="*/ 384 h 390"/>
                <a:gd name="T16" fmla="*/ 280 w 676"/>
                <a:gd name="T17" fmla="*/ 385 h 390"/>
                <a:gd name="T18" fmla="*/ 280 w 676"/>
                <a:gd name="T19" fmla="*/ 385 h 390"/>
                <a:gd name="T20" fmla="*/ 280 w 676"/>
                <a:gd name="T21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5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0" y="223"/>
                    <a:pt x="1" y="215"/>
                    <a:pt x="10" y="210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0"/>
                    <a:pt x="388" y="0"/>
                    <a:pt x="396" y="4"/>
                  </a:cubicBezTo>
                  <a:cubicBezTo>
                    <a:pt x="667" y="161"/>
                    <a:pt x="667" y="161"/>
                    <a:pt x="667" y="161"/>
                  </a:cubicBezTo>
                  <a:cubicBezTo>
                    <a:pt x="676" y="166"/>
                    <a:pt x="675" y="174"/>
                    <a:pt x="665" y="179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89"/>
                    <a:pt x="288" y="390"/>
                    <a:pt x="280" y="385"/>
                  </a:cubicBezTo>
                  <a:close/>
                  <a:moveTo>
                    <a:pt x="280" y="385"/>
                  </a:moveTo>
                  <a:cubicBezTo>
                    <a:pt x="280" y="385"/>
                    <a:pt x="280" y="385"/>
                    <a:pt x="280" y="385"/>
                  </a:cubicBezTo>
                </a:path>
              </a:pathLst>
            </a:custGeom>
            <a:solidFill>
              <a:srgbClr val="AD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5" name="Freeform 72"/>
            <p:cNvSpPr>
              <a:spLocks noEditPoints="1"/>
            </p:cNvSpPr>
            <p:nvPr userDrawn="1"/>
          </p:nvSpPr>
          <p:spPr bwMode="auto">
            <a:xfrm>
              <a:off x="6207126" y="2546350"/>
              <a:ext cx="1073150" cy="619125"/>
            </a:xfrm>
            <a:custGeom>
              <a:avLst/>
              <a:gdLst>
                <a:gd name="T0" fmla="*/ 280 w 676"/>
                <a:gd name="T1" fmla="*/ 385 h 390"/>
                <a:gd name="T2" fmla="*/ 8 w 676"/>
                <a:gd name="T3" fmla="*/ 229 h 390"/>
                <a:gd name="T4" fmla="*/ 10 w 676"/>
                <a:gd name="T5" fmla="*/ 210 h 390"/>
                <a:gd name="T6" fmla="*/ 364 w 676"/>
                <a:gd name="T7" fmla="*/ 6 h 390"/>
                <a:gd name="T8" fmla="*/ 396 w 676"/>
                <a:gd name="T9" fmla="*/ 5 h 390"/>
                <a:gd name="T10" fmla="*/ 667 w 676"/>
                <a:gd name="T11" fmla="*/ 161 h 390"/>
                <a:gd name="T12" fmla="*/ 665 w 676"/>
                <a:gd name="T13" fmla="*/ 180 h 390"/>
                <a:gd name="T14" fmla="*/ 311 w 676"/>
                <a:gd name="T15" fmla="*/ 384 h 390"/>
                <a:gd name="T16" fmla="*/ 280 w 676"/>
                <a:gd name="T17" fmla="*/ 385 h 390"/>
                <a:gd name="T18" fmla="*/ 280 w 676"/>
                <a:gd name="T19" fmla="*/ 385 h 390"/>
                <a:gd name="T20" fmla="*/ 280 w 676"/>
                <a:gd name="T21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5"/>
                  </a:moveTo>
                  <a:cubicBezTo>
                    <a:pt x="8" y="229"/>
                    <a:pt x="8" y="229"/>
                    <a:pt x="8" y="229"/>
                  </a:cubicBezTo>
                  <a:cubicBezTo>
                    <a:pt x="0" y="224"/>
                    <a:pt x="1" y="216"/>
                    <a:pt x="10" y="210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0"/>
                    <a:pt x="388" y="0"/>
                    <a:pt x="396" y="5"/>
                  </a:cubicBezTo>
                  <a:cubicBezTo>
                    <a:pt x="667" y="161"/>
                    <a:pt x="667" y="161"/>
                    <a:pt x="667" y="161"/>
                  </a:cubicBezTo>
                  <a:cubicBezTo>
                    <a:pt x="676" y="166"/>
                    <a:pt x="675" y="174"/>
                    <a:pt x="665" y="180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89"/>
                    <a:pt x="288" y="390"/>
                    <a:pt x="280" y="385"/>
                  </a:cubicBezTo>
                  <a:close/>
                  <a:moveTo>
                    <a:pt x="280" y="385"/>
                  </a:moveTo>
                  <a:cubicBezTo>
                    <a:pt x="280" y="385"/>
                    <a:pt x="280" y="385"/>
                    <a:pt x="280" y="385"/>
                  </a:cubicBezTo>
                </a:path>
              </a:pathLst>
            </a:custGeom>
            <a:solidFill>
              <a:srgbClr val="C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6" name="Freeform 73"/>
            <p:cNvSpPr>
              <a:spLocks noEditPoints="1"/>
            </p:cNvSpPr>
            <p:nvPr userDrawn="1"/>
          </p:nvSpPr>
          <p:spPr bwMode="auto">
            <a:xfrm>
              <a:off x="6207126" y="2500313"/>
              <a:ext cx="1073150" cy="619125"/>
            </a:xfrm>
            <a:custGeom>
              <a:avLst/>
              <a:gdLst>
                <a:gd name="T0" fmla="*/ 280 w 676"/>
                <a:gd name="T1" fmla="*/ 386 h 390"/>
                <a:gd name="T2" fmla="*/ 8 w 676"/>
                <a:gd name="T3" fmla="*/ 229 h 390"/>
                <a:gd name="T4" fmla="*/ 10 w 676"/>
                <a:gd name="T5" fmla="*/ 211 h 390"/>
                <a:gd name="T6" fmla="*/ 364 w 676"/>
                <a:gd name="T7" fmla="*/ 6 h 390"/>
                <a:gd name="T8" fmla="*/ 396 w 676"/>
                <a:gd name="T9" fmla="*/ 5 h 390"/>
                <a:gd name="T10" fmla="*/ 667 w 676"/>
                <a:gd name="T11" fmla="*/ 162 h 390"/>
                <a:gd name="T12" fmla="*/ 665 w 676"/>
                <a:gd name="T13" fmla="*/ 180 h 390"/>
                <a:gd name="T14" fmla="*/ 311 w 676"/>
                <a:gd name="T15" fmla="*/ 384 h 390"/>
                <a:gd name="T16" fmla="*/ 280 w 676"/>
                <a:gd name="T17" fmla="*/ 386 h 390"/>
                <a:gd name="T18" fmla="*/ 280 w 676"/>
                <a:gd name="T19" fmla="*/ 386 h 390"/>
                <a:gd name="T20" fmla="*/ 280 w 676"/>
                <a:gd name="T21" fmla="*/ 38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6"/>
                  </a:moveTo>
                  <a:cubicBezTo>
                    <a:pt x="8" y="229"/>
                    <a:pt x="8" y="229"/>
                    <a:pt x="8" y="229"/>
                  </a:cubicBezTo>
                  <a:cubicBezTo>
                    <a:pt x="0" y="224"/>
                    <a:pt x="1" y="216"/>
                    <a:pt x="10" y="211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1"/>
                    <a:pt x="388" y="0"/>
                    <a:pt x="396" y="5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76" y="166"/>
                    <a:pt x="675" y="175"/>
                    <a:pt x="665" y="180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90"/>
                    <a:pt x="288" y="390"/>
                    <a:pt x="280" y="386"/>
                  </a:cubicBezTo>
                  <a:close/>
                  <a:moveTo>
                    <a:pt x="280" y="386"/>
                  </a:moveTo>
                  <a:cubicBezTo>
                    <a:pt x="280" y="386"/>
                    <a:pt x="280" y="386"/>
                    <a:pt x="280" y="386"/>
                  </a:cubicBezTo>
                </a:path>
              </a:pathLst>
            </a:custGeom>
            <a:solidFill>
              <a:srgbClr val="F5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7" name="Freeform 74"/>
            <p:cNvSpPr>
              <a:spLocks noEditPoints="1"/>
            </p:cNvSpPr>
            <p:nvPr userDrawn="1"/>
          </p:nvSpPr>
          <p:spPr bwMode="auto">
            <a:xfrm>
              <a:off x="6373813" y="2795588"/>
              <a:ext cx="120650" cy="73025"/>
            </a:xfrm>
            <a:custGeom>
              <a:avLst/>
              <a:gdLst>
                <a:gd name="T0" fmla="*/ 0 w 76"/>
                <a:gd name="T1" fmla="*/ 23 h 46"/>
                <a:gd name="T2" fmla="*/ 19 w 76"/>
                <a:gd name="T3" fmla="*/ 42 h 46"/>
                <a:gd name="T4" fmla="*/ 57 w 76"/>
                <a:gd name="T5" fmla="*/ 42 h 46"/>
                <a:gd name="T6" fmla="*/ 76 w 76"/>
                <a:gd name="T7" fmla="*/ 23 h 46"/>
                <a:gd name="T8" fmla="*/ 57 w 76"/>
                <a:gd name="T9" fmla="*/ 4 h 46"/>
                <a:gd name="T10" fmla="*/ 19 w 76"/>
                <a:gd name="T11" fmla="*/ 4 h 46"/>
                <a:gd name="T12" fmla="*/ 0 w 76"/>
                <a:gd name="T13" fmla="*/ 23 h 46"/>
                <a:gd name="T14" fmla="*/ 0 w 76"/>
                <a:gd name="T15" fmla="*/ 23 h 46"/>
                <a:gd name="T16" fmla="*/ 0 w 76"/>
                <a:gd name="T1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6">
                  <a:moveTo>
                    <a:pt x="0" y="23"/>
                  </a:moveTo>
                  <a:cubicBezTo>
                    <a:pt x="0" y="31"/>
                    <a:pt x="8" y="38"/>
                    <a:pt x="19" y="42"/>
                  </a:cubicBezTo>
                  <a:cubicBezTo>
                    <a:pt x="31" y="46"/>
                    <a:pt x="46" y="46"/>
                    <a:pt x="57" y="42"/>
                  </a:cubicBezTo>
                  <a:cubicBezTo>
                    <a:pt x="69" y="38"/>
                    <a:pt x="76" y="31"/>
                    <a:pt x="76" y="23"/>
                  </a:cubicBezTo>
                  <a:cubicBezTo>
                    <a:pt x="76" y="15"/>
                    <a:pt x="69" y="8"/>
                    <a:pt x="57" y="4"/>
                  </a:cubicBezTo>
                  <a:cubicBezTo>
                    <a:pt x="46" y="0"/>
                    <a:pt x="31" y="0"/>
                    <a:pt x="19" y="4"/>
                  </a:cubicBezTo>
                  <a:cubicBezTo>
                    <a:pt x="8" y="8"/>
                    <a:pt x="0" y="15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8" name="Freeform 75"/>
            <p:cNvSpPr>
              <a:spLocks noEditPoints="1"/>
            </p:cNvSpPr>
            <p:nvPr userDrawn="1"/>
          </p:nvSpPr>
          <p:spPr bwMode="auto">
            <a:xfrm>
              <a:off x="6405563" y="2816225"/>
              <a:ext cx="58738" cy="30163"/>
            </a:xfrm>
            <a:custGeom>
              <a:avLst/>
              <a:gdLst>
                <a:gd name="T0" fmla="*/ 4 w 37"/>
                <a:gd name="T1" fmla="*/ 4 h 19"/>
                <a:gd name="T2" fmla="*/ 10 w 37"/>
                <a:gd name="T3" fmla="*/ 0 h 19"/>
                <a:gd name="T4" fmla="*/ 37 w 37"/>
                <a:gd name="T5" fmla="*/ 16 h 19"/>
                <a:gd name="T6" fmla="*/ 30 w 37"/>
                <a:gd name="T7" fmla="*/ 19 h 19"/>
                <a:gd name="T8" fmla="*/ 11 w 37"/>
                <a:gd name="T9" fmla="*/ 8 h 19"/>
                <a:gd name="T10" fmla="*/ 8 w 37"/>
                <a:gd name="T11" fmla="*/ 13 h 19"/>
                <a:gd name="T12" fmla="*/ 0 w 37"/>
                <a:gd name="T13" fmla="*/ 10 h 19"/>
                <a:gd name="T14" fmla="*/ 4 w 37"/>
                <a:gd name="T15" fmla="*/ 4 h 19"/>
                <a:gd name="T16" fmla="*/ 4 w 37"/>
                <a:gd name="T17" fmla="*/ 4 h 19"/>
                <a:gd name="T18" fmla="*/ 4 w 37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9">
                  <a:moveTo>
                    <a:pt x="4" y="4"/>
                  </a:moveTo>
                  <a:lnTo>
                    <a:pt x="10" y="0"/>
                  </a:lnTo>
                  <a:lnTo>
                    <a:pt x="37" y="16"/>
                  </a:lnTo>
                  <a:lnTo>
                    <a:pt x="30" y="19"/>
                  </a:lnTo>
                  <a:lnTo>
                    <a:pt x="11" y="8"/>
                  </a:lnTo>
                  <a:lnTo>
                    <a:pt x="8" y="13"/>
                  </a:lnTo>
                  <a:lnTo>
                    <a:pt x="0" y="10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rgbClr val="95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9" name="Freeform 76"/>
            <p:cNvSpPr>
              <a:spLocks noEditPoints="1"/>
            </p:cNvSpPr>
            <p:nvPr userDrawn="1"/>
          </p:nvSpPr>
          <p:spPr bwMode="auto">
            <a:xfrm>
              <a:off x="6405563" y="2816225"/>
              <a:ext cx="58738" cy="30163"/>
            </a:xfrm>
            <a:custGeom>
              <a:avLst/>
              <a:gdLst>
                <a:gd name="T0" fmla="*/ 4 w 37"/>
                <a:gd name="T1" fmla="*/ 4 h 19"/>
                <a:gd name="T2" fmla="*/ 10 w 37"/>
                <a:gd name="T3" fmla="*/ 0 h 19"/>
                <a:gd name="T4" fmla="*/ 37 w 37"/>
                <a:gd name="T5" fmla="*/ 16 h 19"/>
                <a:gd name="T6" fmla="*/ 30 w 37"/>
                <a:gd name="T7" fmla="*/ 19 h 19"/>
                <a:gd name="T8" fmla="*/ 11 w 37"/>
                <a:gd name="T9" fmla="*/ 8 h 19"/>
                <a:gd name="T10" fmla="*/ 8 w 37"/>
                <a:gd name="T11" fmla="*/ 13 h 19"/>
                <a:gd name="T12" fmla="*/ 0 w 37"/>
                <a:gd name="T13" fmla="*/ 10 h 19"/>
                <a:gd name="T14" fmla="*/ 4 w 37"/>
                <a:gd name="T15" fmla="*/ 4 h 19"/>
                <a:gd name="T16" fmla="*/ 4 w 37"/>
                <a:gd name="T17" fmla="*/ 4 h 19"/>
                <a:gd name="T18" fmla="*/ 4 w 37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9">
                  <a:moveTo>
                    <a:pt x="4" y="4"/>
                  </a:moveTo>
                  <a:lnTo>
                    <a:pt x="10" y="0"/>
                  </a:lnTo>
                  <a:lnTo>
                    <a:pt x="37" y="16"/>
                  </a:lnTo>
                  <a:lnTo>
                    <a:pt x="30" y="19"/>
                  </a:lnTo>
                  <a:lnTo>
                    <a:pt x="11" y="8"/>
                  </a:lnTo>
                  <a:lnTo>
                    <a:pt x="8" y="13"/>
                  </a:lnTo>
                  <a:lnTo>
                    <a:pt x="0" y="10"/>
                  </a:lnTo>
                  <a:lnTo>
                    <a:pt x="4" y="4"/>
                  </a:lnTo>
                  <a:moveTo>
                    <a:pt x="4" y="4"/>
                  </a:move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0" name="Freeform 77"/>
            <p:cNvSpPr>
              <a:spLocks noEditPoints="1"/>
            </p:cNvSpPr>
            <p:nvPr userDrawn="1"/>
          </p:nvSpPr>
          <p:spPr bwMode="auto">
            <a:xfrm>
              <a:off x="6518276" y="2871788"/>
              <a:ext cx="120650" cy="73025"/>
            </a:xfrm>
            <a:custGeom>
              <a:avLst/>
              <a:gdLst>
                <a:gd name="T0" fmla="*/ 0 w 76"/>
                <a:gd name="T1" fmla="*/ 23 h 46"/>
                <a:gd name="T2" fmla="*/ 19 w 76"/>
                <a:gd name="T3" fmla="*/ 42 h 46"/>
                <a:gd name="T4" fmla="*/ 57 w 76"/>
                <a:gd name="T5" fmla="*/ 42 h 46"/>
                <a:gd name="T6" fmla="*/ 76 w 76"/>
                <a:gd name="T7" fmla="*/ 23 h 46"/>
                <a:gd name="T8" fmla="*/ 57 w 76"/>
                <a:gd name="T9" fmla="*/ 4 h 46"/>
                <a:gd name="T10" fmla="*/ 19 w 76"/>
                <a:gd name="T11" fmla="*/ 4 h 46"/>
                <a:gd name="T12" fmla="*/ 0 w 76"/>
                <a:gd name="T13" fmla="*/ 23 h 46"/>
                <a:gd name="T14" fmla="*/ 0 w 76"/>
                <a:gd name="T15" fmla="*/ 23 h 46"/>
                <a:gd name="T16" fmla="*/ 0 w 76"/>
                <a:gd name="T1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6">
                  <a:moveTo>
                    <a:pt x="0" y="23"/>
                  </a:moveTo>
                  <a:cubicBezTo>
                    <a:pt x="0" y="31"/>
                    <a:pt x="7" y="38"/>
                    <a:pt x="19" y="42"/>
                  </a:cubicBezTo>
                  <a:cubicBezTo>
                    <a:pt x="31" y="46"/>
                    <a:pt x="45" y="46"/>
                    <a:pt x="57" y="42"/>
                  </a:cubicBezTo>
                  <a:cubicBezTo>
                    <a:pt x="69" y="38"/>
                    <a:pt x="76" y="31"/>
                    <a:pt x="76" y="23"/>
                  </a:cubicBezTo>
                  <a:cubicBezTo>
                    <a:pt x="76" y="15"/>
                    <a:pt x="69" y="8"/>
                    <a:pt x="57" y="4"/>
                  </a:cubicBezTo>
                  <a:cubicBezTo>
                    <a:pt x="45" y="0"/>
                    <a:pt x="31" y="0"/>
                    <a:pt x="19" y="4"/>
                  </a:cubicBezTo>
                  <a:cubicBezTo>
                    <a:pt x="7" y="8"/>
                    <a:pt x="0" y="15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3" name="Freeform 78"/>
            <p:cNvSpPr>
              <a:spLocks noEditPoints="1"/>
            </p:cNvSpPr>
            <p:nvPr userDrawn="1"/>
          </p:nvSpPr>
          <p:spPr bwMode="auto">
            <a:xfrm>
              <a:off x="6548438" y="2889250"/>
              <a:ext cx="68263" cy="41275"/>
            </a:xfrm>
            <a:custGeom>
              <a:avLst/>
              <a:gdLst>
                <a:gd name="T0" fmla="*/ 16 w 43"/>
                <a:gd name="T1" fmla="*/ 19 h 26"/>
                <a:gd name="T2" fmla="*/ 16 w 43"/>
                <a:gd name="T3" fmla="*/ 17 h 26"/>
                <a:gd name="T4" fmla="*/ 18 w 43"/>
                <a:gd name="T5" fmla="*/ 13 h 26"/>
                <a:gd name="T6" fmla="*/ 18 w 43"/>
                <a:gd name="T7" fmla="*/ 11 h 26"/>
                <a:gd name="T8" fmla="*/ 19 w 43"/>
                <a:gd name="T9" fmla="*/ 9 h 26"/>
                <a:gd name="T10" fmla="*/ 17 w 43"/>
                <a:gd name="T11" fmla="*/ 7 h 26"/>
                <a:gd name="T12" fmla="*/ 14 w 43"/>
                <a:gd name="T13" fmla="*/ 6 h 26"/>
                <a:gd name="T14" fmla="*/ 11 w 43"/>
                <a:gd name="T15" fmla="*/ 7 h 26"/>
                <a:gd name="T16" fmla="*/ 9 w 43"/>
                <a:gd name="T17" fmla="*/ 9 h 26"/>
                <a:gd name="T18" fmla="*/ 10 w 43"/>
                <a:gd name="T19" fmla="*/ 11 h 26"/>
                <a:gd name="T20" fmla="*/ 2 w 43"/>
                <a:gd name="T21" fmla="*/ 14 h 26"/>
                <a:gd name="T22" fmla="*/ 0 w 43"/>
                <a:gd name="T23" fmla="*/ 11 h 26"/>
                <a:gd name="T24" fmla="*/ 0 w 43"/>
                <a:gd name="T25" fmla="*/ 8 h 26"/>
                <a:gd name="T26" fmla="*/ 2 w 43"/>
                <a:gd name="T27" fmla="*/ 6 h 26"/>
                <a:gd name="T28" fmla="*/ 5 w 43"/>
                <a:gd name="T29" fmla="*/ 4 h 26"/>
                <a:gd name="T30" fmla="*/ 9 w 43"/>
                <a:gd name="T31" fmla="*/ 2 h 26"/>
                <a:gd name="T32" fmla="*/ 14 w 43"/>
                <a:gd name="T33" fmla="*/ 1 h 26"/>
                <a:gd name="T34" fmla="*/ 19 w 43"/>
                <a:gd name="T35" fmla="*/ 1 h 26"/>
                <a:gd name="T36" fmla="*/ 24 w 43"/>
                <a:gd name="T37" fmla="*/ 3 h 26"/>
                <a:gd name="T38" fmla="*/ 26 w 43"/>
                <a:gd name="T39" fmla="*/ 4 h 26"/>
                <a:gd name="T40" fmla="*/ 28 w 43"/>
                <a:gd name="T41" fmla="*/ 7 h 26"/>
                <a:gd name="T42" fmla="*/ 27 w 43"/>
                <a:gd name="T43" fmla="*/ 9 h 26"/>
                <a:gd name="T44" fmla="*/ 26 w 43"/>
                <a:gd name="T45" fmla="*/ 13 h 26"/>
                <a:gd name="T46" fmla="*/ 25 w 43"/>
                <a:gd name="T47" fmla="*/ 15 h 26"/>
                <a:gd name="T48" fmla="*/ 25 w 43"/>
                <a:gd name="T49" fmla="*/ 16 h 26"/>
                <a:gd name="T50" fmla="*/ 37 w 43"/>
                <a:gd name="T51" fmla="*/ 10 h 26"/>
                <a:gd name="T52" fmla="*/ 43 w 43"/>
                <a:gd name="T53" fmla="*/ 13 h 26"/>
                <a:gd name="T54" fmla="*/ 21 w 43"/>
                <a:gd name="T55" fmla="*/ 26 h 26"/>
                <a:gd name="T56" fmla="*/ 17 w 43"/>
                <a:gd name="T57" fmla="*/ 24 h 26"/>
                <a:gd name="T58" fmla="*/ 16 w 43"/>
                <a:gd name="T59" fmla="*/ 19 h 26"/>
                <a:gd name="T60" fmla="*/ 16 w 43"/>
                <a:gd name="T61" fmla="*/ 19 h 26"/>
                <a:gd name="T62" fmla="*/ 16 w 43"/>
                <a:gd name="T6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26">
                  <a:moveTo>
                    <a:pt x="16" y="19"/>
                  </a:moveTo>
                  <a:cubicBezTo>
                    <a:pt x="16" y="18"/>
                    <a:pt x="16" y="17"/>
                    <a:pt x="16" y="17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8"/>
                    <a:pt x="18" y="7"/>
                    <a:pt x="17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10"/>
                    <a:pt x="9" y="10"/>
                    <a:pt x="1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6" y="3"/>
                    <a:pt x="8" y="2"/>
                    <a:pt x="9" y="2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21" y="1"/>
                    <a:pt x="22" y="2"/>
                    <a:pt x="24" y="3"/>
                  </a:cubicBezTo>
                  <a:cubicBezTo>
                    <a:pt x="25" y="3"/>
                    <a:pt x="25" y="4"/>
                    <a:pt x="26" y="4"/>
                  </a:cubicBezTo>
                  <a:cubicBezTo>
                    <a:pt x="27" y="5"/>
                    <a:pt x="27" y="6"/>
                    <a:pt x="28" y="7"/>
                  </a:cubicBezTo>
                  <a:cubicBezTo>
                    <a:pt x="28" y="8"/>
                    <a:pt x="28" y="9"/>
                    <a:pt x="27" y="9"/>
                  </a:cubicBezTo>
                  <a:cubicBezTo>
                    <a:pt x="27" y="10"/>
                    <a:pt x="27" y="12"/>
                    <a:pt x="26" y="13"/>
                  </a:cubicBezTo>
                  <a:cubicBezTo>
                    <a:pt x="26" y="13"/>
                    <a:pt x="25" y="14"/>
                    <a:pt x="25" y="15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2"/>
                    <a:pt x="16" y="21"/>
                    <a:pt x="16" y="19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19"/>
                  </a:cubicBezTo>
                </a:path>
              </a:pathLst>
            </a:custGeom>
            <a:solidFill>
              <a:srgbClr val="95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4" name="Freeform 79"/>
            <p:cNvSpPr>
              <a:spLocks noEditPoints="1"/>
            </p:cNvSpPr>
            <p:nvPr userDrawn="1"/>
          </p:nvSpPr>
          <p:spPr bwMode="auto">
            <a:xfrm>
              <a:off x="6662738" y="2955925"/>
              <a:ext cx="122238" cy="71438"/>
            </a:xfrm>
            <a:custGeom>
              <a:avLst/>
              <a:gdLst>
                <a:gd name="T0" fmla="*/ 0 w 77"/>
                <a:gd name="T1" fmla="*/ 22 h 45"/>
                <a:gd name="T2" fmla="*/ 19 w 77"/>
                <a:gd name="T3" fmla="*/ 41 h 45"/>
                <a:gd name="T4" fmla="*/ 57 w 77"/>
                <a:gd name="T5" fmla="*/ 41 h 45"/>
                <a:gd name="T6" fmla="*/ 77 w 77"/>
                <a:gd name="T7" fmla="*/ 22 h 45"/>
                <a:gd name="T8" fmla="*/ 57 w 77"/>
                <a:gd name="T9" fmla="*/ 3 h 45"/>
                <a:gd name="T10" fmla="*/ 19 w 77"/>
                <a:gd name="T11" fmla="*/ 3 h 45"/>
                <a:gd name="T12" fmla="*/ 0 w 77"/>
                <a:gd name="T13" fmla="*/ 22 h 45"/>
                <a:gd name="T14" fmla="*/ 0 w 77"/>
                <a:gd name="T15" fmla="*/ 22 h 45"/>
                <a:gd name="T16" fmla="*/ 0 w 77"/>
                <a:gd name="T17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45">
                  <a:moveTo>
                    <a:pt x="0" y="22"/>
                  </a:moveTo>
                  <a:cubicBezTo>
                    <a:pt x="0" y="30"/>
                    <a:pt x="8" y="38"/>
                    <a:pt x="19" y="41"/>
                  </a:cubicBezTo>
                  <a:cubicBezTo>
                    <a:pt x="31" y="45"/>
                    <a:pt x="46" y="45"/>
                    <a:pt x="57" y="41"/>
                  </a:cubicBezTo>
                  <a:cubicBezTo>
                    <a:pt x="69" y="38"/>
                    <a:pt x="77" y="30"/>
                    <a:pt x="77" y="22"/>
                  </a:cubicBezTo>
                  <a:cubicBezTo>
                    <a:pt x="77" y="15"/>
                    <a:pt x="69" y="7"/>
                    <a:pt x="57" y="3"/>
                  </a:cubicBezTo>
                  <a:cubicBezTo>
                    <a:pt x="46" y="0"/>
                    <a:pt x="31" y="0"/>
                    <a:pt x="19" y="3"/>
                  </a:cubicBezTo>
                  <a:cubicBezTo>
                    <a:pt x="8" y="7"/>
                    <a:pt x="0" y="15"/>
                    <a:pt x="0" y="22"/>
                  </a:cubicBezTo>
                  <a:close/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5" name="Freeform 80"/>
            <p:cNvSpPr>
              <a:spLocks noEditPoints="1"/>
            </p:cNvSpPr>
            <p:nvPr userDrawn="1"/>
          </p:nvSpPr>
          <p:spPr bwMode="auto">
            <a:xfrm>
              <a:off x="6692901" y="2973388"/>
              <a:ext cx="61913" cy="36513"/>
            </a:xfrm>
            <a:custGeom>
              <a:avLst/>
              <a:gdLst>
                <a:gd name="T0" fmla="*/ 20 w 39"/>
                <a:gd name="T1" fmla="*/ 17 h 23"/>
                <a:gd name="T2" fmla="*/ 23 w 39"/>
                <a:gd name="T3" fmla="*/ 17 h 23"/>
                <a:gd name="T4" fmla="*/ 27 w 39"/>
                <a:gd name="T5" fmla="*/ 16 h 23"/>
                <a:gd name="T6" fmla="*/ 29 w 39"/>
                <a:gd name="T7" fmla="*/ 15 h 23"/>
                <a:gd name="T8" fmla="*/ 29 w 39"/>
                <a:gd name="T9" fmla="*/ 14 h 23"/>
                <a:gd name="T10" fmla="*/ 28 w 39"/>
                <a:gd name="T11" fmla="*/ 12 h 23"/>
                <a:gd name="T12" fmla="*/ 25 w 39"/>
                <a:gd name="T13" fmla="*/ 12 h 23"/>
                <a:gd name="T14" fmla="*/ 23 w 39"/>
                <a:gd name="T15" fmla="*/ 12 h 23"/>
                <a:gd name="T16" fmla="*/ 21 w 39"/>
                <a:gd name="T17" fmla="*/ 13 h 23"/>
                <a:gd name="T18" fmla="*/ 18 w 39"/>
                <a:gd name="T19" fmla="*/ 15 h 23"/>
                <a:gd name="T20" fmla="*/ 13 w 39"/>
                <a:gd name="T21" fmla="*/ 12 h 23"/>
                <a:gd name="T22" fmla="*/ 15 w 39"/>
                <a:gd name="T23" fmla="*/ 10 h 23"/>
                <a:gd name="T24" fmla="*/ 18 w 39"/>
                <a:gd name="T25" fmla="*/ 8 h 23"/>
                <a:gd name="T26" fmla="*/ 17 w 39"/>
                <a:gd name="T27" fmla="*/ 7 h 23"/>
                <a:gd name="T28" fmla="*/ 15 w 39"/>
                <a:gd name="T29" fmla="*/ 6 h 23"/>
                <a:gd name="T30" fmla="*/ 11 w 39"/>
                <a:gd name="T31" fmla="*/ 7 h 23"/>
                <a:gd name="T32" fmla="*/ 9 w 39"/>
                <a:gd name="T33" fmla="*/ 9 h 23"/>
                <a:gd name="T34" fmla="*/ 10 w 39"/>
                <a:gd name="T35" fmla="*/ 11 h 23"/>
                <a:gd name="T36" fmla="*/ 2 w 39"/>
                <a:gd name="T37" fmla="*/ 14 h 23"/>
                <a:gd name="T38" fmla="*/ 0 w 39"/>
                <a:gd name="T39" fmla="*/ 9 h 23"/>
                <a:gd name="T40" fmla="*/ 2 w 39"/>
                <a:gd name="T41" fmla="*/ 6 h 23"/>
                <a:gd name="T42" fmla="*/ 5 w 39"/>
                <a:gd name="T43" fmla="*/ 4 h 23"/>
                <a:gd name="T44" fmla="*/ 10 w 39"/>
                <a:gd name="T45" fmla="*/ 1 h 23"/>
                <a:gd name="T46" fmla="*/ 15 w 39"/>
                <a:gd name="T47" fmla="*/ 0 h 23"/>
                <a:gd name="T48" fmla="*/ 23 w 39"/>
                <a:gd name="T49" fmla="*/ 2 h 23"/>
                <a:gd name="T50" fmla="*/ 26 w 39"/>
                <a:gd name="T51" fmla="*/ 5 h 23"/>
                <a:gd name="T52" fmla="*/ 25 w 39"/>
                <a:gd name="T53" fmla="*/ 8 h 23"/>
                <a:gd name="T54" fmla="*/ 28 w 39"/>
                <a:gd name="T55" fmla="*/ 7 h 23"/>
                <a:gd name="T56" fmla="*/ 31 w 39"/>
                <a:gd name="T57" fmla="*/ 7 h 23"/>
                <a:gd name="T58" fmla="*/ 33 w 39"/>
                <a:gd name="T59" fmla="*/ 7 h 23"/>
                <a:gd name="T60" fmla="*/ 36 w 39"/>
                <a:gd name="T61" fmla="*/ 9 h 23"/>
                <a:gd name="T62" fmla="*/ 38 w 39"/>
                <a:gd name="T63" fmla="*/ 11 h 23"/>
                <a:gd name="T64" fmla="*/ 39 w 39"/>
                <a:gd name="T65" fmla="*/ 14 h 23"/>
                <a:gd name="T66" fmla="*/ 37 w 39"/>
                <a:gd name="T67" fmla="*/ 17 h 23"/>
                <a:gd name="T68" fmla="*/ 33 w 39"/>
                <a:gd name="T69" fmla="*/ 19 h 23"/>
                <a:gd name="T70" fmla="*/ 28 w 39"/>
                <a:gd name="T71" fmla="*/ 22 h 23"/>
                <a:gd name="T72" fmla="*/ 23 w 39"/>
                <a:gd name="T73" fmla="*/ 23 h 23"/>
                <a:gd name="T74" fmla="*/ 14 w 39"/>
                <a:gd name="T75" fmla="*/ 22 h 23"/>
                <a:gd name="T76" fmla="*/ 20 w 39"/>
                <a:gd name="T77" fmla="*/ 17 h 23"/>
                <a:gd name="T78" fmla="*/ 20 w 39"/>
                <a:gd name="T79" fmla="*/ 17 h 23"/>
                <a:gd name="T80" fmla="*/ 20 w 39"/>
                <a:gd name="T8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23">
                  <a:moveTo>
                    <a:pt x="20" y="17"/>
                  </a:moveTo>
                  <a:cubicBezTo>
                    <a:pt x="21" y="17"/>
                    <a:pt x="22" y="17"/>
                    <a:pt x="23" y="17"/>
                  </a:cubicBezTo>
                  <a:cubicBezTo>
                    <a:pt x="25" y="17"/>
                    <a:pt x="26" y="17"/>
                    <a:pt x="27" y="16"/>
                  </a:cubicBezTo>
                  <a:cubicBezTo>
                    <a:pt x="28" y="16"/>
                    <a:pt x="28" y="15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3"/>
                    <a:pt x="29" y="13"/>
                    <a:pt x="28" y="12"/>
                  </a:cubicBezTo>
                  <a:cubicBezTo>
                    <a:pt x="27" y="12"/>
                    <a:pt x="26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9"/>
                    <a:pt x="18" y="8"/>
                  </a:cubicBezTo>
                  <a:cubicBezTo>
                    <a:pt x="18" y="8"/>
                    <a:pt x="18" y="7"/>
                    <a:pt x="17" y="7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9" y="10"/>
                    <a:pt x="1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1"/>
                    <a:pt x="13" y="1"/>
                    <a:pt x="15" y="0"/>
                  </a:cubicBezTo>
                  <a:cubicBezTo>
                    <a:pt x="18" y="0"/>
                    <a:pt x="21" y="1"/>
                    <a:pt x="23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6" y="6"/>
                    <a:pt x="26" y="7"/>
                    <a:pt x="25" y="8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2" y="7"/>
                    <a:pt x="32" y="7"/>
                    <a:pt x="33" y="7"/>
                  </a:cubicBezTo>
                  <a:cubicBezTo>
                    <a:pt x="34" y="8"/>
                    <a:pt x="35" y="8"/>
                    <a:pt x="36" y="9"/>
                  </a:cubicBezTo>
                  <a:cubicBezTo>
                    <a:pt x="37" y="9"/>
                    <a:pt x="38" y="10"/>
                    <a:pt x="38" y="11"/>
                  </a:cubicBezTo>
                  <a:cubicBezTo>
                    <a:pt x="39" y="12"/>
                    <a:pt x="39" y="13"/>
                    <a:pt x="39" y="14"/>
                  </a:cubicBezTo>
                  <a:cubicBezTo>
                    <a:pt x="38" y="15"/>
                    <a:pt x="38" y="16"/>
                    <a:pt x="37" y="17"/>
                  </a:cubicBezTo>
                  <a:cubicBezTo>
                    <a:pt x="36" y="18"/>
                    <a:pt x="34" y="19"/>
                    <a:pt x="33" y="19"/>
                  </a:cubicBezTo>
                  <a:cubicBezTo>
                    <a:pt x="32" y="20"/>
                    <a:pt x="30" y="21"/>
                    <a:pt x="28" y="22"/>
                  </a:cubicBezTo>
                  <a:cubicBezTo>
                    <a:pt x="26" y="22"/>
                    <a:pt x="25" y="22"/>
                    <a:pt x="23" y="23"/>
                  </a:cubicBezTo>
                  <a:cubicBezTo>
                    <a:pt x="20" y="23"/>
                    <a:pt x="17" y="23"/>
                    <a:pt x="14" y="22"/>
                  </a:cubicBezTo>
                  <a:lnTo>
                    <a:pt x="20" y="17"/>
                  </a:lnTo>
                  <a:close/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</a:path>
              </a:pathLst>
            </a:custGeom>
            <a:solidFill>
              <a:srgbClr val="95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6" name="Freeform 81"/>
            <p:cNvSpPr>
              <a:spLocks noEditPoints="1"/>
            </p:cNvSpPr>
            <p:nvPr userDrawn="1"/>
          </p:nvSpPr>
          <p:spPr bwMode="auto">
            <a:xfrm>
              <a:off x="6516688" y="2616200"/>
              <a:ext cx="495300" cy="338138"/>
            </a:xfrm>
            <a:custGeom>
              <a:avLst/>
              <a:gdLst>
                <a:gd name="T0" fmla="*/ 7 w 312"/>
                <a:gd name="T1" fmla="*/ 95 h 213"/>
                <a:gd name="T2" fmla="*/ 157 w 312"/>
                <a:gd name="T3" fmla="*/ 8 h 213"/>
                <a:gd name="T4" fmla="*/ 159 w 312"/>
                <a:gd name="T5" fmla="*/ 5 h 213"/>
                <a:gd name="T6" fmla="*/ 157 w 312"/>
                <a:gd name="T7" fmla="*/ 1 h 213"/>
                <a:gd name="T8" fmla="*/ 153 w 312"/>
                <a:gd name="T9" fmla="*/ 1 h 213"/>
                <a:gd name="T10" fmla="*/ 3 w 312"/>
                <a:gd name="T11" fmla="*/ 87 h 213"/>
                <a:gd name="T12" fmla="*/ 0 w 312"/>
                <a:gd name="T13" fmla="*/ 91 h 213"/>
                <a:gd name="T14" fmla="*/ 3 w 312"/>
                <a:gd name="T15" fmla="*/ 95 h 213"/>
                <a:gd name="T16" fmla="*/ 7 w 312"/>
                <a:gd name="T17" fmla="*/ 95 h 213"/>
                <a:gd name="T18" fmla="*/ 28 w 312"/>
                <a:gd name="T19" fmla="*/ 107 h 213"/>
                <a:gd name="T20" fmla="*/ 128 w 312"/>
                <a:gd name="T21" fmla="*/ 49 h 213"/>
                <a:gd name="T22" fmla="*/ 131 w 312"/>
                <a:gd name="T23" fmla="*/ 45 h 213"/>
                <a:gd name="T24" fmla="*/ 128 w 312"/>
                <a:gd name="T25" fmla="*/ 41 h 213"/>
                <a:gd name="T26" fmla="*/ 124 w 312"/>
                <a:gd name="T27" fmla="*/ 41 h 213"/>
                <a:gd name="T28" fmla="*/ 23 w 312"/>
                <a:gd name="T29" fmla="*/ 99 h 213"/>
                <a:gd name="T30" fmla="*/ 21 w 312"/>
                <a:gd name="T31" fmla="*/ 103 h 213"/>
                <a:gd name="T32" fmla="*/ 23 w 312"/>
                <a:gd name="T33" fmla="*/ 107 h 213"/>
                <a:gd name="T34" fmla="*/ 28 w 312"/>
                <a:gd name="T35" fmla="*/ 107 h 213"/>
                <a:gd name="T36" fmla="*/ 78 w 312"/>
                <a:gd name="T37" fmla="*/ 147 h 213"/>
                <a:gd name="T38" fmla="*/ 228 w 312"/>
                <a:gd name="T39" fmla="*/ 60 h 213"/>
                <a:gd name="T40" fmla="*/ 230 w 312"/>
                <a:gd name="T41" fmla="*/ 57 h 213"/>
                <a:gd name="T42" fmla="*/ 228 w 312"/>
                <a:gd name="T43" fmla="*/ 53 h 213"/>
                <a:gd name="T44" fmla="*/ 224 w 312"/>
                <a:gd name="T45" fmla="*/ 53 h 213"/>
                <a:gd name="T46" fmla="*/ 74 w 312"/>
                <a:gd name="T47" fmla="*/ 139 h 213"/>
                <a:gd name="T48" fmla="*/ 71 w 312"/>
                <a:gd name="T49" fmla="*/ 143 h 213"/>
                <a:gd name="T50" fmla="*/ 74 w 312"/>
                <a:gd name="T51" fmla="*/ 147 h 213"/>
                <a:gd name="T52" fmla="*/ 78 w 312"/>
                <a:gd name="T53" fmla="*/ 147 h 213"/>
                <a:gd name="T54" fmla="*/ 99 w 312"/>
                <a:gd name="T55" fmla="*/ 159 h 213"/>
                <a:gd name="T56" fmla="*/ 199 w 312"/>
                <a:gd name="T57" fmla="*/ 101 h 213"/>
                <a:gd name="T58" fmla="*/ 202 w 312"/>
                <a:gd name="T59" fmla="*/ 97 h 213"/>
                <a:gd name="T60" fmla="*/ 199 w 312"/>
                <a:gd name="T61" fmla="*/ 93 h 213"/>
                <a:gd name="T62" fmla="*/ 195 w 312"/>
                <a:gd name="T63" fmla="*/ 93 h 213"/>
                <a:gd name="T64" fmla="*/ 94 w 312"/>
                <a:gd name="T65" fmla="*/ 151 h 213"/>
                <a:gd name="T66" fmla="*/ 92 w 312"/>
                <a:gd name="T67" fmla="*/ 155 h 213"/>
                <a:gd name="T68" fmla="*/ 94 w 312"/>
                <a:gd name="T69" fmla="*/ 159 h 213"/>
                <a:gd name="T70" fmla="*/ 99 w 312"/>
                <a:gd name="T71" fmla="*/ 159 h 213"/>
                <a:gd name="T72" fmla="*/ 160 w 312"/>
                <a:gd name="T73" fmla="*/ 200 h 213"/>
                <a:gd name="T74" fmla="*/ 310 w 312"/>
                <a:gd name="T75" fmla="*/ 113 h 213"/>
                <a:gd name="T76" fmla="*/ 312 w 312"/>
                <a:gd name="T77" fmla="*/ 109 h 213"/>
                <a:gd name="T78" fmla="*/ 310 w 312"/>
                <a:gd name="T79" fmla="*/ 105 h 213"/>
                <a:gd name="T80" fmla="*/ 305 w 312"/>
                <a:gd name="T81" fmla="*/ 105 h 213"/>
                <a:gd name="T82" fmla="*/ 156 w 312"/>
                <a:gd name="T83" fmla="*/ 192 h 213"/>
                <a:gd name="T84" fmla="*/ 153 w 312"/>
                <a:gd name="T85" fmla="*/ 196 h 213"/>
                <a:gd name="T86" fmla="*/ 156 w 312"/>
                <a:gd name="T87" fmla="*/ 200 h 213"/>
                <a:gd name="T88" fmla="*/ 160 w 312"/>
                <a:gd name="T89" fmla="*/ 200 h 213"/>
                <a:gd name="T90" fmla="*/ 180 w 312"/>
                <a:gd name="T91" fmla="*/ 212 h 213"/>
                <a:gd name="T92" fmla="*/ 281 w 312"/>
                <a:gd name="T93" fmla="*/ 154 h 213"/>
                <a:gd name="T94" fmla="*/ 283 w 312"/>
                <a:gd name="T95" fmla="*/ 150 h 213"/>
                <a:gd name="T96" fmla="*/ 281 w 312"/>
                <a:gd name="T97" fmla="*/ 146 h 213"/>
                <a:gd name="T98" fmla="*/ 277 w 312"/>
                <a:gd name="T99" fmla="*/ 146 h 213"/>
                <a:gd name="T100" fmla="*/ 176 w 312"/>
                <a:gd name="T101" fmla="*/ 204 h 213"/>
                <a:gd name="T102" fmla="*/ 174 w 312"/>
                <a:gd name="T103" fmla="*/ 208 h 213"/>
                <a:gd name="T104" fmla="*/ 176 w 312"/>
                <a:gd name="T105" fmla="*/ 212 h 213"/>
                <a:gd name="T106" fmla="*/ 180 w 312"/>
                <a:gd name="T107" fmla="*/ 212 h 213"/>
                <a:gd name="T108" fmla="*/ 180 w 312"/>
                <a:gd name="T109" fmla="*/ 212 h 213"/>
                <a:gd name="T110" fmla="*/ 180 w 312"/>
                <a:gd name="T111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2" h="213">
                  <a:moveTo>
                    <a:pt x="7" y="95"/>
                  </a:moveTo>
                  <a:cubicBezTo>
                    <a:pt x="157" y="8"/>
                    <a:pt x="157" y="8"/>
                    <a:pt x="157" y="8"/>
                  </a:cubicBezTo>
                  <a:cubicBezTo>
                    <a:pt x="158" y="8"/>
                    <a:pt x="159" y="6"/>
                    <a:pt x="159" y="5"/>
                  </a:cubicBezTo>
                  <a:cubicBezTo>
                    <a:pt x="159" y="3"/>
                    <a:pt x="158" y="1"/>
                    <a:pt x="157" y="1"/>
                  </a:cubicBezTo>
                  <a:cubicBezTo>
                    <a:pt x="156" y="0"/>
                    <a:pt x="154" y="0"/>
                    <a:pt x="153" y="1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8"/>
                    <a:pt x="0" y="89"/>
                    <a:pt x="0" y="91"/>
                  </a:cubicBezTo>
                  <a:cubicBezTo>
                    <a:pt x="0" y="93"/>
                    <a:pt x="1" y="94"/>
                    <a:pt x="3" y="95"/>
                  </a:cubicBezTo>
                  <a:cubicBezTo>
                    <a:pt x="4" y="96"/>
                    <a:pt x="6" y="96"/>
                    <a:pt x="7" y="95"/>
                  </a:cubicBezTo>
                  <a:close/>
                  <a:moveTo>
                    <a:pt x="28" y="107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30" y="48"/>
                    <a:pt x="131" y="46"/>
                    <a:pt x="131" y="45"/>
                  </a:cubicBezTo>
                  <a:cubicBezTo>
                    <a:pt x="131" y="43"/>
                    <a:pt x="130" y="42"/>
                    <a:pt x="128" y="41"/>
                  </a:cubicBezTo>
                  <a:cubicBezTo>
                    <a:pt x="127" y="40"/>
                    <a:pt x="125" y="40"/>
                    <a:pt x="124" y="4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2" y="100"/>
                    <a:pt x="21" y="102"/>
                    <a:pt x="21" y="103"/>
                  </a:cubicBezTo>
                  <a:cubicBezTo>
                    <a:pt x="21" y="105"/>
                    <a:pt x="22" y="106"/>
                    <a:pt x="23" y="107"/>
                  </a:cubicBezTo>
                  <a:cubicBezTo>
                    <a:pt x="24" y="108"/>
                    <a:pt x="26" y="108"/>
                    <a:pt x="28" y="107"/>
                  </a:cubicBezTo>
                  <a:close/>
                  <a:moveTo>
                    <a:pt x="78" y="147"/>
                  </a:moveTo>
                  <a:cubicBezTo>
                    <a:pt x="228" y="60"/>
                    <a:pt x="228" y="60"/>
                    <a:pt x="228" y="60"/>
                  </a:cubicBezTo>
                  <a:cubicBezTo>
                    <a:pt x="229" y="60"/>
                    <a:pt x="230" y="58"/>
                    <a:pt x="230" y="57"/>
                  </a:cubicBezTo>
                  <a:cubicBezTo>
                    <a:pt x="230" y="55"/>
                    <a:pt x="229" y="53"/>
                    <a:pt x="228" y="53"/>
                  </a:cubicBezTo>
                  <a:cubicBezTo>
                    <a:pt x="227" y="52"/>
                    <a:pt x="225" y="52"/>
                    <a:pt x="224" y="53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2" y="140"/>
                    <a:pt x="71" y="141"/>
                    <a:pt x="71" y="143"/>
                  </a:cubicBezTo>
                  <a:cubicBezTo>
                    <a:pt x="71" y="145"/>
                    <a:pt x="72" y="146"/>
                    <a:pt x="74" y="147"/>
                  </a:cubicBezTo>
                  <a:cubicBezTo>
                    <a:pt x="75" y="148"/>
                    <a:pt x="77" y="148"/>
                    <a:pt x="78" y="147"/>
                  </a:cubicBezTo>
                  <a:close/>
                  <a:moveTo>
                    <a:pt x="99" y="159"/>
                  </a:moveTo>
                  <a:cubicBezTo>
                    <a:pt x="199" y="101"/>
                    <a:pt x="199" y="101"/>
                    <a:pt x="199" y="101"/>
                  </a:cubicBezTo>
                  <a:cubicBezTo>
                    <a:pt x="201" y="100"/>
                    <a:pt x="202" y="98"/>
                    <a:pt x="202" y="97"/>
                  </a:cubicBezTo>
                  <a:cubicBezTo>
                    <a:pt x="202" y="95"/>
                    <a:pt x="201" y="94"/>
                    <a:pt x="199" y="93"/>
                  </a:cubicBezTo>
                  <a:cubicBezTo>
                    <a:pt x="198" y="92"/>
                    <a:pt x="196" y="92"/>
                    <a:pt x="195" y="93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93" y="152"/>
                    <a:pt x="92" y="154"/>
                    <a:pt x="92" y="155"/>
                  </a:cubicBezTo>
                  <a:cubicBezTo>
                    <a:pt x="92" y="157"/>
                    <a:pt x="93" y="158"/>
                    <a:pt x="94" y="159"/>
                  </a:cubicBezTo>
                  <a:cubicBezTo>
                    <a:pt x="95" y="160"/>
                    <a:pt x="97" y="160"/>
                    <a:pt x="99" y="159"/>
                  </a:cubicBezTo>
                  <a:close/>
                  <a:moveTo>
                    <a:pt x="160" y="200"/>
                  </a:moveTo>
                  <a:cubicBezTo>
                    <a:pt x="310" y="113"/>
                    <a:pt x="310" y="113"/>
                    <a:pt x="310" y="113"/>
                  </a:cubicBezTo>
                  <a:cubicBezTo>
                    <a:pt x="311" y="112"/>
                    <a:pt x="312" y="111"/>
                    <a:pt x="312" y="109"/>
                  </a:cubicBezTo>
                  <a:cubicBezTo>
                    <a:pt x="312" y="108"/>
                    <a:pt x="311" y="106"/>
                    <a:pt x="310" y="105"/>
                  </a:cubicBezTo>
                  <a:cubicBezTo>
                    <a:pt x="309" y="105"/>
                    <a:pt x="307" y="105"/>
                    <a:pt x="305" y="105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4" y="193"/>
                    <a:pt x="153" y="194"/>
                    <a:pt x="153" y="196"/>
                  </a:cubicBezTo>
                  <a:cubicBezTo>
                    <a:pt x="153" y="198"/>
                    <a:pt x="154" y="199"/>
                    <a:pt x="156" y="200"/>
                  </a:cubicBezTo>
                  <a:cubicBezTo>
                    <a:pt x="157" y="201"/>
                    <a:pt x="159" y="201"/>
                    <a:pt x="160" y="200"/>
                  </a:cubicBezTo>
                  <a:close/>
                  <a:moveTo>
                    <a:pt x="180" y="212"/>
                  </a:moveTo>
                  <a:cubicBezTo>
                    <a:pt x="281" y="154"/>
                    <a:pt x="281" y="154"/>
                    <a:pt x="281" y="154"/>
                  </a:cubicBezTo>
                  <a:cubicBezTo>
                    <a:pt x="283" y="153"/>
                    <a:pt x="283" y="151"/>
                    <a:pt x="283" y="150"/>
                  </a:cubicBezTo>
                  <a:cubicBezTo>
                    <a:pt x="283" y="148"/>
                    <a:pt x="283" y="147"/>
                    <a:pt x="281" y="146"/>
                  </a:cubicBezTo>
                  <a:cubicBezTo>
                    <a:pt x="280" y="145"/>
                    <a:pt x="278" y="145"/>
                    <a:pt x="277" y="146"/>
                  </a:cubicBezTo>
                  <a:cubicBezTo>
                    <a:pt x="176" y="204"/>
                    <a:pt x="176" y="204"/>
                    <a:pt x="176" y="204"/>
                  </a:cubicBezTo>
                  <a:cubicBezTo>
                    <a:pt x="174" y="205"/>
                    <a:pt x="174" y="206"/>
                    <a:pt x="174" y="208"/>
                  </a:cubicBezTo>
                  <a:cubicBezTo>
                    <a:pt x="174" y="210"/>
                    <a:pt x="174" y="211"/>
                    <a:pt x="176" y="212"/>
                  </a:cubicBezTo>
                  <a:cubicBezTo>
                    <a:pt x="177" y="213"/>
                    <a:pt x="179" y="213"/>
                    <a:pt x="180" y="212"/>
                  </a:cubicBezTo>
                  <a:close/>
                  <a:moveTo>
                    <a:pt x="180" y="212"/>
                  </a:moveTo>
                  <a:cubicBezTo>
                    <a:pt x="180" y="212"/>
                    <a:pt x="180" y="212"/>
                    <a:pt x="180" y="212"/>
                  </a:cubicBezTo>
                </a:path>
              </a:pathLst>
            </a:custGeom>
            <a:solidFill>
              <a:srgbClr val="C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7" name="Freeform 82"/>
            <p:cNvSpPr>
              <a:spLocks noEditPoints="1"/>
            </p:cNvSpPr>
            <p:nvPr userDrawn="1"/>
          </p:nvSpPr>
          <p:spPr bwMode="auto">
            <a:xfrm>
              <a:off x="6913563" y="2833688"/>
              <a:ext cx="277813" cy="422275"/>
            </a:xfrm>
            <a:custGeom>
              <a:avLst/>
              <a:gdLst>
                <a:gd name="T0" fmla="*/ 149 w 175"/>
                <a:gd name="T1" fmla="*/ 69 h 266"/>
                <a:gd name="T2" fmla="*/ 36 w 175"/>
                <a:gd name="T3" fmla="*/ 4 h 266"/>
                <a:gd name="T4" fmla="*/ 23 w 175"/>
                <a:gd name="T5" fmla="*/ 1 h 266"/>
                <a:gd name="T6" fmla="*/ 22 w 175"/>
                <a:gd name="T7" fmla="*/ 1 h 266"/>
                <a:gd name="T8" fmla="*/ 22 w 175"/>
                <a:gd name="T9" fmla="*/ 1 h 266"/>
                <a:gd name="T10" fmla="*/ 12 w 175"/>
                <a:gd name="T11" fmla="*/ 4 h 266"/>
                <a:gd name="T12" fmla="*/ 0 w 175"/>
                <a:gd name="T13" fmla="*/ 27 h 266"/>
                <a:gd name="T14" fmla="*/ 0 w 175"/>
                <a:gd name="T15" fmla="*/ 148 h 266"/>
                <a:gd name="T16" fmla="*/ 26 w 175"/>
                <a:gd name="T17" fmla="*/ 198 h 266"/>
                <a:gd name="T18" fmla="*/ 139 w 175"/>
                <a:gd name="T19" fmla="*/ 263 h 266"/>
                <a:gd name="T20" fmla="*/ 152 w 175"/>
                <a:gd name="T21" fmla="*/ 266 h 266"/>
                <a:gd name="T22" fmla="*/ 152 w 175"/>
                <a:gd name="T23" fmla="*/ 266 h 266"/>
                <a:gd name="T24" fmla="*/ 154 w 175"/>
                <a:gd name="T25" fmla="*/ 265 h 266"/>
                <a:gd name="T26" fmla="*/ 163 w 175"/>
                <a:gd name="T27" fmla="*/ 262 h 266"/>
                <a:gd name="T28" fmla="*/ 175 w 175"/>
                <a:gd name="T29" fmla="*/ 240 h 266"/>
                <a:gd name="T30" fmla="*/ 175 w 175"/>
                <a:gd name="T31" fmla="*/ 119 h 266"/>
                <a:gd name="T32" fmla="*/ 149 w 175"/>
                <a:gd name="T33" fmla="*/ 69 h 266"/>
                <a:gd name="T34" fmla="*/ 149 w 175"/>
                <a:gd name="T35" fmla="*/ 69 h 266"/>
                <a:gd name="T36" fmla="*/ 149 w 175"/>
                <a:gd name="T37" fmla="*/ 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66">
                  <a:moveTo>
                    <a:pt x="149" y="69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1" y="1"/>
                    <a:pt x="27" y="0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5" y="6"/>
                    <a:pt x="0" y="14"/>
                    <a:pt x="0" y="2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67"/>
                    <a:pt x="11" y="189"/>
                    <a:pt x="26" y="198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3" y="266"/>
                    <a:pt x="148" y="266"/>
                    <a:pt x="152" y="266"/>
                  </a:cubicBezTo>
                  <a:cubicBezTo>
                    <a:pt x="152" y="266"/>
                    <a:pt x="152" y="266"/>
                    <a:pt x="152" y="266"/>
                  </a:cubicBezTo>
                  <a:cubicBezTo>
                    <a:pt x="153" y="265"/>
                    <a:pt x="153" y="265"/>
                    <a:pt x="154" y="265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71" y="260"/>
                    <a:pt x="175" y="252"/>
                    <a:pt x="175" y="240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75" y="100"/>
                    <a:pt x="164" y="77"/>
                    <a:pt x="149" y="69"/>
                  </a:cubicBezTo>
                  <a:close/>
                  <a:moveTo>
                    <a:pt x="149" y="69"/>
                  </a:moveTo>
                  <a:cubicBezTo>
                    <a:pt x="149" y="69"/>
                    <a:pt x="149" y="69"/>
                    <a:pt x="149" y="69"/>
                  </a:cubicBezTo>
                </a:path>
              </a:pathLst>
            </a:custGeom>
            <a:solidFill>
              <a:srgbClr val="FF7D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8" name="Freeform 83"/>
            <p:cNvSpPr>
              <a:spLocks noEditPoints="1"/>
            </p:cNvSpPr>
            <p:nvPr userDrawn="1"/>
          </p:nvSpPr>
          <p:spPr bwMode="auto">
            <a:xfrm>
              <a:off x="6913563" y="2832100"/>
              <a:ext cx="261938" cy="431800"/>
            </a:xfrm>
            <a:custGeom>
              <a:avLst/>
              <a:gdLst>
                <a:gd name="T0" fmla="*/ 26 w 165"/>
                <a:gd name="T1" fmla="*/ 199 h 272"/>
                <a:gd name="T2" fmla="*/ 139 w 165"/>
                <a:gd name="T3" fmla="*/ 264 h 272"/>
                <a:gd name="T4" fmla="*/ 165 w 165"/>
                <a:gd name="T5" fmla="*/ 244 h 272"/>
                <a:gd name="T6" fmla="*/ 165 w 165"/>
                <a:gd name="T7" fmla="*/ 123 h 272"/>
                <a:gd name="T8" fmla="*/ 139 w 165"/>
                <a:gd name="T9" fmla="*/ 73 h 272"/>
                <a:gd name="T10" fmla="*/ 26 w 165"/>
                <a:gd name="T11" fmla="*/ 8 h 272"/>
                <a:gd name="T12" fmla="*/ 0 w 165"/>
                <a:gd name="T13" fmla="*/ 28 h 272"/>
                <a:gd name="T14" fmla="*/ 0 w 165"/>
                <a:gd name="T15" fmla="*/ 149 h 272"/>
                <a:gd name="T16" fmla="*/ 26 w 165"/>
                <a:gd name="T17" fmla="*/ 199 h 272"/>
                <a:gd name="T18" fmla="*/ 26 w 165"/>
                <a:gd name="T19" fmla="*/ 199 h 272"/>
                <a:gd name="T20" fmla="*/ 26 w 165"/>
                <a:gd name="T21" fmla="*/ 19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272">
                  <a:moveTo>
                    <a:pt x="26" y="199"/>
                  </a:moveTo>
                  <a:cubicBezTo>
                    <a:pt x="139" y="264"/>
                    <a:pt x="139" y="264"/>
                    <a:pt x="139" y="264"/>
                  </a:cubicBezTo>
                  <a:cubicBezTo>
                    <a:pt x="153" y="272"/>
                    <a:pt x="165" y="263"/>
                    <a:pt x="165" y="244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5" y="104"/>
                    <a:pt x="153" y="81"/>
                    <a:pt x="139" y="73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1" y="0"/>
                    <a:pt x="0" y="9"/>
                    <a:pt x="0" y="2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8"/>
                    <a:pt x="11" y="190"/>
                    <a:pt x="26" y="199"/>
                  </a:cubicBezTo>
                  <a:close/>
                  <a:moveTo>
                    <a:pt x="26" y="199"/>
                  </a:moveTo>
                  <a:cubicBezTo>
                    <a:pt x="26" y="199"/>
                    <a:pt x="26" y="199"/>
                    <a:pt x="26" y="199"/>
                  </a:cubicBezTo>
                </a:path>
              </a:pathLst>
            </a:custGeom>
            <a:solidFill>
              <a:srgbClr val="FF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9" name="Freeform 84"/>
            <p:cNvSpPr>
              <a:spLocks noEditPoints="1"/>
            </p:cNvSpPr>
            <p:nvPr userDrawn="1"/>
          </p:nvSpPr>
          <p:spPr bwMode="auto">
            <a:xfrm>
              <a:off x="6985001" y="2924175"/>
              <a:ext cx="139700" cy="225425"/>
            </a:xfrm>
            <a:custGeom>
              <a:avLst/>
              <a:gdLst>
                <a:gd name="T0" fmla="*/ 88 w 88"/>
                <a:gd name="T1" fmla="*/ 90 h 142"/>
                <a:gd name="T2" fmla="*/ 52 w 88"/>
                <a:gd name="T3" fmla="*/ 26 h 142"/>
                <a:gd name="T4" fmla="*/ 12 w 88"/>
                <a:gd name="T5" fmla="*/ 3 h 142"/>
                <a:gd name="T6" fmla="*/ 0 w 88"/>
                <a:gd name="T7" fmla="*/ 10 h 142"/>
                <a:gd name="T8" fmla="*/ 0 w 88"/>
                <a:gd name="T9" fmla="*/ 117 h 142"/>
                <a:gd name="T10" fmla="*/ 12 w 88"/>
                <a:gd name="T11" fmla="*/ 138 h 142"/>
                <a:gd name="T12" fmla="*/ 24 w 88"/>
                <a:gd name="T13" fmla="*/ 131 h 142"/>
                <a:gd name="T14" fmla="*/ 24 w 88"/>
                <a:gd name="T15" fmla="*/ 42 h 142"/>
                <a:gd name="T16" fmla="*/ 30 w 88"/>
                <a:gd name="T17" fmla="*/ 38 h 142"/>
                <a:gd name="T18" fmla="*/ 45 w 88"/>
                <a:gd name="T19" fmla="*/ 47 h 142"/>
                <a:gd name="T20" fmla="*/ 64 w 88"/>
                <a:gd name="T21" fmla="*/ 79 h 142"/>
                <a:gd name="T22" fmla="*/ 64 w 88"/>
                <a:gd name="T23" fmla="*/ 80 h 142"/>
                <a:gd name="T24" fmla="*/ 45 w 88"/>
                <a:gd name="T25" fmla="*/ 91 h 142"/>
                <a:gd name="T26" fmla="*/ 32 w 88"/>
                <a:gd name="T27" fmla="*/ 83 h 142"/>
                <a:gd name="T28" fmla="*/ 32 w 88"/>
                <a:gd name="T29" fmla="*/ 107 h 142"/>
                <a:gd name="T30" fmla="*/ 47 w 88"/>
                <a:gd name="T31" fmla="*/ 116 h 142"/>
                <a:gd name="T32" fmla="*/ 88 w 88"/>
                <a:gd name="T33" fmla="*/ 92 h 142"/>
                <a:gd name="T34" fmla="*/ 88 w 88"/>
                <a:gd name="T35" fmla="*/ 90 h 142"/>
                <a:gd name="T36" fmla="*/ 88 w 88"/>
                <a:gd name="T37" fmla="*/ 90 h 142"/>
                <a:gd name="T38" fmla="*/ 88 w 88"/>
                <a:gd name="T39" fmla="*/ 9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142">
                  <a:moveTo>
                    <a:pt x="88" y="90"/>
                  </a:moveTo>
                  <a:cubicBezTo>
                    <a:pt x="88" y="66"/>
                    <a:pt x="72" y="38"/>
                    <a:pt x="52" y="2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0"/>
                    <a:pt x="0" y="2"/>
                    <a:pt x="0" y="1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4"/>
                    <a:pt x="12" y="138"/>
                  </a:cubicBezTo>
                  <a:cubicBezTo>
                    <a:pt x="19" y="142"/>
                    <a:pt x="24" y="139"/>
                    <a:pt x="24" y="13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7"/>
                    <a:pt x="25" y="35"/>
                    <a:pt x="30" y="3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53"/>
                    <a:pt x="64" y="67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92"/>
                    <a:pt x="56" y="97"/>
                    <a:pt x="45" y="91"/>
                  </a:cubicBezTo>
                  <a:cubicBezTo>
                    <a:pt x="38" y="87"/>
                    <a:pt x="32" y="83"/>
                    <a:pt x="32" y="83"/>
                  </a:cubicBezTo>
                  <a:cubicBezTo>
                    <a:pt x="32" y="83"/>
                    <a:pt x="32" y="107"/>
                    <a:pt x="32" y="107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70" y="129"/>
                    <a:pt x="88" y="118"/>
                    <a:pt x="88" y="92"/>
                  </a:cubicBezTo>
                  <a:lnTo>
                    <a:pt x="88" y="90"/>
                  </a:lnTo>
                  <a:close/>
                  <a:moveTo>
                    <a:pt x="88" y="90"/>
                  </a:moveTo>
                  <a:cubicBezTo>
                    <a:pt x="88" y="90"/>
                    <a:pt x="88" y="90"/>
                    <a:pt x="88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0" name="Freeform 85"/>
            <p:cNvSpPr>
              <a:spLocks/>
            </p:cNvSpPr>
            <p:nvPr userDrawn="1"/>
          </p:nvSpPr>
          <p:spPr bwMode="auto">
            <a:xfrm>
              <a:off x="4676776" y="6000750"/>
              <a:ext cx="608013" cy="23813"/>
            </a:xfrm>
            <a:custGeom>
              <a:avLst/>
              <a:gdLst>
                <a:gd name="T0" fmla="*/ 375 w 383"/>
                <a:gd name="T1" fmla="*/ 15 h 15"/>
                <a:gd name="T2" fmla="*/ 8 w 383"/>
                <a:gd name="T3" fmla="*/ 15 h 15"/>
                <a:gd name="T4" fmla="*/ 0 w 383"/>
                <a:gd name="T5" fmla="*/ 7 h 15"/>
                <a:gd name="T6" fmla="*/ 0 w 383"/>
                <a:gd name="T7" fmla="*/ 7 h 15"/>
                <a:gd name="T8" fmla="*/ 8 w 383"/>
                <a:gd name="T9" fmla="*/ 0 h 15"/>
                <a:gd name="T10" fmla="*/ 375 w 383"/>
                <a:gd name="T11" fmla="*/ 0 h 15"/>
                <a:gd name="T12" fmla="*/ 383 w 383"/>
                <a:gd name="T13" fmla="*/ 7 h 15"/>
                <a:gd name="T14" fmla="*/ 383 w 383"/>
                <a:gd name="T15" fmla="*/ 7 h 15"/>
                <a:gd name="T16" fmla="*/ 375 w 38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15">
                  <a:moveTo>
                    <a:pt x="375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9" y="0"/>
                    <a:pt x="383" y="3"/>
                    <a:pt x="383" y="7"/>
                  </a:cubicBezTo>
                  <a:cubicBezTo>
                    <a:pt x="383" y="7"/>
                    <a:pt x="383" y="7"/>
                    <a:pt x="383" y="7"/>
                  </a:cubicBezTo>
                  <a:cubicBezTo>
                    <a:pt x="383" y="12"/>
                    <a:pt x="379" y="15"/>
                    <a:pt x="37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1" name="Freeform 86"/>
            <p:cNvSpPr>
              <a:spLocks/>
            </p:cNvSpPr>
            <p:nvPr userDrawn="1"/>
          </p:nvSpPr>
          <p:spPr bwMode="auto">
            <a:xfrm>
              <a:off x="3756026" y="6000750"/>
              <a:ext cx="185738" cy="23813"/>
            </a:xfrm>
            <a:custGeom>
              <a:avLst/>
              <a:gdLst>
                <a:gd name="T0" fmla="*/ 110 w 117"/>
                <a:gd name="T1" fmla="*/ 15 h 15"/>
                <a:gd name="T2" fmla="*/ 7 w 117"/>
                <a:gd name="T3" fmla="*/ 15 h 15"/>
                <a:gd name="T4" fmla="*/ 0 w 117"/>
                <a:gd name="T5" fmla="*/ 7 h 15"/>
                <a:gd name="T6" fmla="*/ 0 w 117"/>
                <a:gd name="T7" fmla="*/ 7 h 15"/>
                <a:gd name="T8" fmla="*/ 7 w 117"/>
                <a:gd name="T9" fmla="*/ 0 h 15"/>
                <a:gd name="T10" fmla="*/ 110 w 117"/>
                <a:gd name="T11" fmla="*/ 0 h 15"/>
                <a:gd name="T12" fmla="*/ 117 w 117"/>
                <a:gd name="T13" fmla="*/ 7 h 15"/>
                <a:gd name="T14" fmla="*/ 117 w 117"/>
                <a:gd name="T15" fmla="*/ 7 h 15"/>
                <a:gd name="T16" fmla="*/ 110 w 11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5">
                  <a:moveTo>
                    <a:pt x="11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4" y="0"/>
                    <a:pt x="117" y="3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12"/>
                    <a:pt x="114" y="15"/>
                    <a:pt x="110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2" name="Freeform 87"/>
            <p:cNvSpPr>
              <a:spLocks/>
            </p:cNvSpPr>
            <p:nvPr userDrawn="1"/>
          </p:nvSpPr>
          <p:spPr bwMode="auto">
            <a:xfrm>
              <a:off x="6754813" y="6253163"/>
              <a:ext cx="606425" cy="23813"/>
            </a:xfrm>
            <a:custGeom>
              <a:avLst/>
              <a:gdLst>
                <a:gd name="T0" fmla="*/ 375 w 382"/>
                <a:gd name="T1" fmla="*/ 15 h 15"/>
                <a:gd name="T2" fmla="*/ 7 w 382"/>
                <a:gd name="T3" fmla="*/ 15 h 15"/>
                <a:gd name="T4" fmla="*/ 0 w 382"/>
                <a:gd name="T5" fmla="*/ 7 h 15"/>
                <a:gd name="T6" fmla="*/ 0 w 382"/>
                <a:gd name="T7" fmla="*/ 7 h 15"/>
                <a:gd name="T8" fmla="*/ 7 w 382"/>
                <a:gd name="T9" fmla="*/ 0 h 15"/>
                <a:gd name="T10" fmla="*/ 375 w 382"/>
                <a:gd name="T11" fmla="*/ 0 h 15"/>
                <a:gd name="T12" fmla="*/ 382 w 382"/>
                <a:gd name="T13" fmla="*/ 7 h 15"/>
                <a:gd name="T14" fmla="*/ 382 w 382"/>
                <a:gd name="T15" fmla="*/ 7 h 15"/>
                <a:gd name="T16" fmla="*/ 375 w 382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5">
                  <a:moveTo>
                    <a:pt x="375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9" y="0"/>
                    <a:pt x="382" y="3"/>
                    <a:pt x="382" y="7"/>
                  </a:cubicBezTo>
                  <a:cubicBezTo>
                    <a:pt x="382" y="7"/>
                    <a:pt x="382" y="7"/>
                    <a:pt x="382" y="7"/>
                  </a:cubicBezTo>
                  <a:cubicBezTo>
                    <a:pt x="382" y="12"/>
                    <a:pt x="379" y="15"/>
                    <a:pt x="37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3" name="Freeform 88"/>
            <p:cNvSpPr>
              <a:spLocks/>
            </p:cNvSpPr>
            <p:nvPr userDrawn="1"/>
          </p:nvSpPr>
          <p:spPr bwMode="auto">
            <a:xfrm>
              <a:off x="11102976" y="6408738"/>
              <a:ext cx="608013" cy="23813"/>
            </a:xfrm>
            <a:custGeom>
              <a:avLst/>
              <a:gdLst>
                <a:gd name="T0" fmla="*/ 375 w 383"/>
                <a:gd name="T1" fmla="*/ 15 h 15"/>
                <a:gd name="T2" fmla="*/ 8 w 383"/>
                <a:gd name="T3" fmla="*/ 15 h 15"/>
                <a:gd name="T4" fmla="*/ 0 w 383"/>
                <a:gd name="T5" fmla="*/ 7 h 15"/>
                <a:gd name="T6" fmla="*/ 0 w 383"/>
                <a:gd name="T7" fmla="*/ 7 h 15"/>
                <a:gd name="T8" fmla="*/ 8 w 383"/>
                <a:gd name="T9" fmla="*/ 0 h 15"/>
                <a:gd name="T10" fmla="*/ 375 w 383"/>
                <a:gd name="T11" fmla="*/ 0 h 15"/>
                <a:gd name="T12" fmla="*/ 383 w 383"/>
                <a:gd name="T13" fmla="*/ 7 h 15"/>
                <a:gd name="T14" fmla="*/ 383 w 383"/>
                <a:gd name="T15" fmla="*/ 7 h 15"/>
                <a:gd name="T16" fmla="*/ 375 w 38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15">
                  <a:moveTo>
                    <a:pt x="375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9" y="0"/>
                    <a:pt x="383" y="3"/>
                    <a:pt x="383" y="7"/>
                  </a:cubicBezTo>
                  <a:cubicBezTo>
                    <a:pt x="383" y="7"/>
                    <a:pt x="383" y="7"/>
                    <a:pt x="383" y="7"/>
                  </a:cubicBezTo>
                  <a:cubicBezTo>
                    <a:pt x="383" y="12"/>
                    <a:pt x="379" y="15"/>
                    <a:pt x="37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4" name="Freeform 89"/>
            <p:cNvSpPr>
              <a:spLocks/>
            </p:cNvSpPr>
            <p:nvPr userDrawn="1"/>
          </p:nvSpPr>
          <p:spPr bwMode="auto">
            <a:xfrm>
              <a:off x="6426201" y="5834063"/>
              <a:ext cx="123825" cy="25400"/>
            </a:xfrm>
            <a:custGeom>
              <a:avLst/>
              <a:gdLst>
                <a:gd name="T0" fmla="*/ 70 w 78"/>
                <a:gd name="T1" fmla="*/ 16 h 16"/>
                <a:gd name="T2" fmla="*/ 8 w 78"/>
                <a:gd name="T3" fmla="*/ 16 h 16"/>
                <a:gd name="T4" fmla="*/ 0 w 78"/>
                <a:gd name="T5" fmla="*/ 8 h 16"/>
                <a:gd name="T6" fmla="*/ 0 w 78"/>
                <a:gd name="T7" fmla="*/ 8 h 16"/>
                <a:gd name="T8" fmla="*/ 8 w 78"/>
                <a:gd name="T9" fmla="*/ 0 h 16"/>
                <a:gd name="T10" fmla="*/ 70 w 78"/>
                <a:gd name="T11" fmla="*/ 0 h 16"/>
                <a:gd name="T12" fmla="*/ 78 w 78"/>
                <a:gd name="T13" fmla="*/ 8 h 16"/>
                <a:gd name="T14" fmla="*/ 78 w 78"/>
                <a:gd name="T15" fmla="*/ 8 h 16"/>
                <a:gd name="T16" fmla="*/ 70 w 7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6">
                  <a:moveTo>
                    <a:pt x="7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4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2"/>
                    <a:pt x="74" y="16"/>
                    <a:pt x="70" y="16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5" name="Freeform 90"/>
            <p:cNvSpPr>
              <a:spLocks/>
            </p:cNvSpPr>
            <p:nvPr userDrawn="1"/>
          </p:nvSpPr>
          <p:spPr bwMode="auto">
            <a:xfrm>
              <a:off x="11695113" y="6124575"/>
              <a:ext cx="122238" cy="23813"/>
            </a:xfrm>
            <a:custGeom>
              <a:avLst/>
              <a:gdLst>
                <a:gd name="T0" fmla="*/ 70 w 77"/>
                <a:gd name="T1" fmla="*/ 15 h 15"/>
                <a:gd name="T2" fmla="*/ 8 w 77"/>
                <a:gd name="T3" fmla="*/ 15 h 15"/>
                <a:gd name="T4" fmla="*/ 0 w 77"/>
                <a:gd name="T5" fmla="*/ 7 h 15"/>
                <a:gd name="T6" fmla="*/ 0 w 77"/>
                <a:gd name="T7" fmla="*/ 7 h 15"/>
                <a:gd name="T8" fmla="*/ 8 w 77"/>
                <a:gd name="T9" fmla="*/ 0 h 15"/>
                <a:gd name="T10" fmla="*/ 70 w 77"/>
                <a:gd name="T11" fmla="*/ 0 h 15"/>
                <a:gd name="T12" fmla="*/ 77 w 77"/>
                <a:gd name="T13" fmla="*/ 7 h 15"/>
                <a:gd name="T14" fmla="*/ 77 w 77"/>
                <a:gd name="T15" fmla="*/ 7 h 15"/>
                <a:gd name="T16" fmla="*/ 70 w 7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5">
                  <a:moveTo>
                    <a:pt x="7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11"/>
                    <a:pt x="74" y="15"/>
                    <a:pt x="70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6" name="Freeform 91"/>
            <p:cNvSpPr>
              <a:spLocks/>
            </p:cNvSpPr>
            <p:nvPr userDrawn="1"/>
          </p:nvSpPr>
          <p:spPr bwMode="auto">
            <a:xfrm>
              <a:off x="11980863" y="5886450"/>
              <a:ext cx="122238" cy="23813"/>
            </a:xfrm>
            <a:custGeom>
              <a:avLst/>
              <a:gdLst>
                <a:gd name="T0" fmla="*/ 70 w 77"/>
                <a:gd name="T1" fmla="*/ 15 h 15"/>
                <a:gd name="T2" fmla="*/ 8 w 77"/>
                <a:gd name="T3" fmla="*/ 15 h 15"/>
                <a:gd name="T4" fmla="*/ 0 w 77"/>
                <a:gd name="T5" fmla="*/ 7 h 15"/>
                <a:gd name="T6" fmla="*/ 0 w 77"/>
                <a:gd name="T7" fmla="*/ 7 h 15"/>
                <a:gd name="T8" fmla="*/ 8 w 77"/>
                <a:gd name="T9" fmla="*/ 0 h 15"/>
                <a:gd name="T10" fmla="*/ 70 w 77"/>
                <a:gd name="T11" fmla="*/ 0 h 15"/>
                <a:gd name="T12" fmla="*/ 77 w 77"/>
                <a:gd name="T13" fmla="*/ 7 h 15"/>
                <a:gd name="T14" fmla="*/ 77 w 77"/>
                <a:gd name="T15" fmla="*/ 7 h 15"/>
                <a:gd name="T16" fmla="*/ 70 w 7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5">
                  <a:moveTo>
                    <a:pt x="7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12"/>
                    <a:pt x="74" y="15"/>
                    <a:pt x="70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7" name="Freeform 92"/>
            <p:cNvSpPr>
              <a:spLocks/>
            </p:cNvSpPr>
            <p:nvPr userDrawn="1"/>
          </p:nvSpPr>
          <p:spPr bwMode="auto">
            <a:xfrm>
              <a:off x="5284788" y="5762625"/>
              <a:ext cx="195263" cy="23813"/>
            </a:xfrm>
            <a:custGeom>
              <a:avLst/>
              <a:gdLst>
                <a:gd name="T0" fmla="*/ 115 w 123"/>
                <a:gd name="T1" fmla="*/ 15 h 15"/>
                <a:gd name="T2" fmla="*/ 7 w 123"/>
                <a:gd name="T3" fmla="*/ 15 h 15"/>
                <a:gd name="T4" fmla="*/ 0 w 123"/>
                <a:gd name="T5" fmla="*/ 7 h 15"/>
                <a:gd name="T6" fmla="*/ 0 w 123"/>
                <a:gd name="T7" fmla="*/ 7 h 15"/>
                <a:gd name="T8" fmla="*/ 7 w 123"/>
                <a:gd name="T9" fmla="*/ 0 h 15"/>
                <a:gd name="T10" fmla="*/ 115 w 123"/>
                <a:gd name="T11" fmla="*/ 0 h 15"/>
                <a:gd name="T12" fmla="*/ 123 w 123"/>
                <a:gd name="T13" fmla="*/ 7 h 15"/>
                <a:gd name="T14" fmla="*/ 123 w 123"/>
                <a:gd name="T15" fmla="*/ 7 h 15"/>
                <a:gd name="T16" fmla="*/ 115 w 12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5">
                  <a:moveTo>
                    <a:pt x="115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3" y="3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12"/>
                    <a:pt x="120" y="15"/>
                    <a:pt x="11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8" name="Freeform 93"/>
            <p:cNvSpPr>
              <a:spLocks/>
            </p:cNvSpPr>
            <p:nvPr userDrawn="1"/>
          </p:nvSpPr>
          <p:spPr bwMode="auto">
            <a:xfrm>
              <a:off x="5502276" y="5676900"/>
              <a:ext cx="752475" cy="130175"/>
            </a:xfrm>
            <a:custGeom>
              <a:avLst/>
              <a:gdLst>
                <a:gd name="T0" fmla="*/ 13 w 474"/>
                <a:gd name="T1" fmla="*/ 54 h 82"/>
                <a:gd name="T2" fmla="*/ 10 w 474"/>
                <a:gd name="T3" fmla="*/ 69 h 82"/>
                <a:gd name="T4" fmla="*/ 122 w 474"/>
                <a:gd name="T5" fmla="*/ 69 h 82"/>
                <a:gd name="T6" fmla="*/ 203 w 474"/>
                <a:gd name="T7" fmla="*/ 44 h 82"/>
                <a:gd name="T8" fmla="*/ 325 w 474"/>
                <a:gd name="T9" fmla="*/ 33 h 82"/>
                <a:gd name="T10" fmla="*/ 434 w 474"/>
                <a:gd name="T11" fmla="*/ 81 h 82"/>
                <a:gd name="T12" fmla="*/ 462 w 474"/>
                <a:gd name="T13" fmla="*/ 80 h 82"/>
                <a:gd name="T14" fmla="*/ 462 w 474"/>
                <a:gd name="T15" fmla="*/ 65 h 82"/>
                <a:gd name="T16" fmla="*/ 430 w 474"/>
                <a:gd name="T17" fmla="*/ 65 h 82"/>
                <a:gd name="T18" fmla="*/ 337 w 474"/>
                <a:gd name="T19" fmla="*/ 20 h 82"/>
                <a:gd name="T20" fmla="*/ 203 w 474"/>
                <a:gd name="T21" fmla="*/ 24 h 82"/>
                <a:gd name="T22" fmla="*/ 13 w 474"/>
                <a:gd name="T23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4" h="82">
                  <a:moveTo>
                    <a:pt x="13" y="54"/>
                  </a:moveTo>
                  <a:cubicBezTo>
                    <a:pt x="13" y="54"/>
                    <a:pt x="0" y="58"/>
                    <a:pt x="10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2" y="69"/>
                    <a:pt x="174" y="58"/>
                    <a:pt x="203" y="44"/>
                  </a:cubicBezTo>
                  <a:cubicBezTo>
                    <a:pt x="232" y="30"/>
                    <a:pt x="281" y="13"/>
                    <a:pt x="325" y="33"/>
                  </a:cubicBezTo>
                  <a:cubicBezTo>
                    <a:pt x="369" y="53"/>
                    <a:pt x="409" y="80"/>
                    <a:pt x="434" y="81"/>
                  </a:cubicBezTo>
                  <a:cubicBezTo>
                    <a:pt x="459" y="82"/>
                    <a:pt x="462" y="80"/>
                    <a:pt x="462" y="80"/>
                  </a:cubicBezTo>
                  <a:cubicBezTo>
                    <a:pt x="462" y="80"/>
                    <a:pt x="474" y="71"/>
                    <a:pt x="462" y="65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0" y="65"/>
                    <a:pt x="373" y="40"/>
                    <a:pt x="337" y="20"/>
                  </a:cubicBezTo>
                  <a:cubicBezTo>
                    <a:pt x="301" y="0"/>
                    <a:pt x="241" y="5"/>
                    <a:pt x="203" y="24"/>
                  </a:cubicBezTo>
                  <a:cubicBezTo>
                    <a:pt x="184" y="34"/>
                    <a:pt x="162" y="61"/>
                    <a:pt x="13" y="54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9" name="Freeform 94"/>
            <p:cNvSpPr>
              <a:spLocks/>
            </p:cNvSpPr>
            <p:nvPr userDrawn="1"/>
          </p:nvSpPr>
          <p:spPr bwMode="auto">
            <a:xfrm>
              <a:off x="10317163" y="6018213"/>
              <a:ext cx="1201738" cy="131763"/>
            </a:xfrm>
            <a:custGeom>
              <a:avLst/>
              <a:gdLst>
                <a:gd name="T0" fmla="*/ 12 w 757"/>
                <a:gd name="T1" fmla="*/ 54 h 83"/>
                <a:gd name="T2" fmla="*/ 10 w 757"/>
                <a:gd name="T3" fmla="*/ 69 h 83"/>
                <a:gd name="T4" fmla="*/ 406 w 757"/>
                <a:gd name="T5" fmla="*/ 69 h 83"/>
                <a:gd name="T6" fmla="*/ 487 w 757"/>
                <a:gd name="T7" fmla="*/ 44 h 83"/>
                <a:gd name="T8" fmla="*/ 610 w 757"/>
                <a:gd name="T9" fmla="*/ 33 h 83"/>
                <a:gd name="T10" fmla="*/ 718 w 757"/>
                <a:gd name="T11" fmla="*/ 81 h 83"/>
                <a:gd name="T12" fmla="*/ 747 w 757"/>
                <a:gd name="T13" fmla="*/ 81 h 83"/>
                <a:gd name="T14" fmla="*/ 746 w 757"/>
                <a:gd name="T15" fmla="*/ 66 h 83"/>
                <a:gd name="T16" fmla="*/ 715 w 757"/>
                <a:gd name="T17" fmla="*/ 66 h 83"/>
                <a:gd name="T18" fmla="*/ 621 w 757"/>
                <a:gd name="T19" fmla="*/ 20 h 83"/>
                <a:gd name="T20" fmla="*/ 488 w 757"/>
                <a:gd name="T21" fmla="*/ 25 h 83"/>
                <a:gd name="T22" fmla="*/ 402 w 757"/>
                <a:gd name="T23" fmla="*/ 53 h 83"/>
                <a:gd name="T24" fmla="*/ 12 w 757"/>
                <a:gd name="T25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7" h="83">
                  <a:moveTo>
                    <a:pt x="12" y="54"/>
                  </a:moveTo>
                  <a:cubicBezTo>
                    <a:pt x="12" y="54"/>
                    <a:pt x="0" y="59"/>
                    <a:pt x="10" y="69"/>
                  </a:cubicBezTo>
                  <a:cubicBezTo>
                    <a:pt x="406" y="69"/>
                    <a:pt x="406" y="69"/>
                    <a:pt x="406" y="69"/>
                  </a:cubicBezTo>
                  <a:cubicBezTo>
                    <a:pt x="406" y="69"/>
                    <a:pt x="458" y="58"/>
                    <a:pt x="487" y="44"/>
                  </a:cubicBezTo>
                  <a:cubicBezTo>
                    <a:pt x="516" y="30"/>
                    <a:pt x="565" y="13"/>
                    <a:pt x="610" y="33"/>
                  </a:cubicBezTo>
                  <a:cubicBezTo>
                    <a:pt x="654" y="53"/>
                    <a:pt x="693" y="80"/>
                    <a:pt x="718" y="81"/>
                  </a:cubicBezTo>
                  <a:cubicBezTo>
                    <a:pt x="743" y="83"/>
                    <a:pt x="747" y="81"/>
                    <a:pt x="747" y="81"/>
                  </a:cubicBezTo>
                  <a:cubicBezTo>
                    <a:pt x="747" y="81"/>
                    <a:pt x="757" y="72"/>
                    <a:pt x="746" y="66"/>
                  </a:cubicBezTo>
                  <a:cubicBezTo>
                    <a:pt x="715" y="66"/>
                    <a:pt x="715" y="66"/>
                    <a:pt x="715" y="66"/>
                  </a:cubicBezTo>
                  <a:cubicBezTo>
                    <a:pt x="715" y="66"/>
                    <a:pt x="658" y="40"/>
                    <a:pt x="621" y="20"/>
                  </a:cubicBezTo>
                  <a:cubicBezTo>
                    <a:pt x="585" y="0"/>
                    <a:pt x="526" y="5"/>
                    <a:pt x="488" y="25"/>
                  </a:cubicBezTo>
                  <a:cubicBezTo>
                    <a:pt x="474" y="31"/>
                    <a:pt x="460" y="47"/>
                    <a:pt x="402" y="53"/>
                  </a:cubicBezTo>
                  <a:cubicBezTo>
                    <a:pt x="376" y="56"/>
                    <a:pt x="12" y="54"/>
                    <a:pt x="12" y="54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0" name="Freeform 95"/>
            <p:cNvSpPr>
              <a:spLocks/>
            </p:cNvSpPr>
            <p:nvPr userDrawn="1"/>
          </p:nvSpPr>
          <p:spPr bwMode="auto">
            <a:xfrm>
              <a:off x="5014913" y="4886325"/>
              <a:ext cx="533400" cy="193675"/>
            </a:xfrm>
            <a:custGeom>
              <a:avLst/>
              <a:gdLst>
                <a:gd name="T0" fmla="*/ 336 w 336"/>
                <a:gd name="T1" fmla="*/ 122 h 122"/>
                <a:gd name="T2" fmla="*/ 259 w 336"/>
                <a:gd name="T3" fmla="*/ 68 h 122"/>
                <a:gd name="T4" fmla="*/ 253 w 336"/>
                <a:gd name="T5" fmla="*/ 68 h 122"/>
                <a:gd name="T6" fmla="*/ 186 w 336"/>
                <a:gd name="T7" fmla="*/ 40 h 122"/>
                <a:gd name="T8" fmla="*/ 170 w 336"/>
                <a:gd name="T9" fmla="*/ 41 h 122"/>
                <a:gd name="T10" fmla="*/ 93 w 336"/>
                <a:gd name="T11" fmla="*/ 0 h 122"/>
                <a:gd name="T12" fmla="*/ 0 w 336"/>
                <a:gd name="T13" fmla="*/ 93 h 122"/>
                <a:gd name="T14" fmla="*/ 5 w 336"/>
                <a:gd name="T15" fmla="*/ 122 h 122"/>
                <a:gd name="T16" fmla="*/ 336 w 336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2">
                  <a:moveTo>
                    <a:pt x="336" y="122"/>
                  </a:moveTo>
                  <a:cubicBezTo>
                    <a:pt x="325" y="91"/>
                    <a:pt x="295" y="68"/>
                    <a:pt x="259" y="68"/>
                  </a:cubicBezTo>
                  <a:cubicBezTo>
                    <a:pt x="257" y="68"/>
                    <a:pt x="255" y="68"/>
                    <a:pt x="253" y="68"/>
                  </a:cubicBezTo>
                  <a:cubicBezTo>
                    <a:pt x="236" y="51"/>
                    <a:pt x="212" y="40"/>
                    <a:pt x="186" y="40"/>
                  </a:cubicBezTo>
                  <a:cubicBezTo>
                    <a:pt x="180" y="40"/>
                    <a:pt x="175" y="40"/>
                    <a:pt x="170" y="41"/>
                  </a:cubicBezTo>
                  <a:cubicBezTo>
                    <a:pt x="153" y="17"/>
                    <a:pt x="12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04"/>
                    <a:pt x="2" y="113"/>
                    <a:pt x="5" y="122"/>
                  </a:cubicBezTo>
                  <a:lnTo>
                    <a:pt x="33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1" name="Freeform 96"/>
            <p:cNvSpPr>
              <a:spLocks/>
            </p:cNvSpPr>
            <p:nvPr userDrawn="1"/>
          </p:nvSpPr>
          <p:spPr bwMode="auto">
            <a:xfrm>
              <a:off x="7396163" y="1952625"/>
              <a:ext cx="533400" cy="193675"/>
            </a:xfrm>
            <a:custGeom>
              <a:avLst/>
              <a:gdLst>
                <a:gd name="T0" fmla="*/ 336 w 336"/>
                <a:gd name="T1" fmla="*/ 122 h 122"/>
                <a:gd name="T2" fmla="*/ 259 w 336"/>
                <a:gd name="T3" fmla="*/ 68 h 122"/>
                <a:gd name="T4" fmla="*/ 253 w 336"/>
                <a:gd name="T5" fmla="*/ 68 h 122"/>
                <a:gd name="T6" fmla="*/ 186 w 336"/>
                <a:gd name="T7" fmla="*/ 39 h 122"/>
                <a:gd name="T8" fmla="*/ 170 w 336"/>
                <a:gd name="T9" fmla="*/ 41 h 122"/>
                <a:gd name="T10" fmla="*/ 93 w 336"/>
                <a:gd name="T11" fmla="*/ 0 h 122"/>
                <a:gd name="T12" fmla="*/ 0 w 336"/>
                <a:gd name="T13" fmla="*/ 93 h 122"/>
                <a:gd name="T14" fmla="*/ 5 w 336"/>
                <a:gd name="T15" fmla="*/ 122 h 122"/>
                <a:gd name="T16" fmla="*/ 336 w 336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2">
                  <a:moveTo>
                    <a:pt x="336" y="122"/>
                  </a:moveTo>
                  <a:cubicBezTo>
                    <a:pt x="325" y="90"/>
                    <a:pt x="295" y="68"/>
                    <a:pt x="259" y="68"/>
                  </a:cubicBezTo>
                  <a:cubicBezTo>
                    <a:pt x="257" y="68"/>
                    <a:pt x="255" y="68"/>
                    <a:pt x="253" y="68"/>
                  </a:cubicBezTo>
                  <a:cubicBezTo>
                    <a:pt x="236" y="50"/>
                    <a:pt x="213" y="39"/>
                    <a:pt x="186" y="39"/>
                  </a:cubicBezTo>
                  <a:cubicBezTo>
                    <a:pt x="181" y="39"/>
                    <a:pt x="175" y="40"/>
                    <a:pt x="170" y="41"/>
                  </a:cubicBezTo>
                  <a:cubicBezTo>
                    <a:pt x="153" y="16"/>
                    <a:pt x="12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03"/>
                    <a:pt x="2" y="113"/>
                    <a:pt x="5" y="122"/>
                  </a:cubicBezTo>
                  <a:lnTo>
                    <a:pt x="33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2" name="Freeform 97"/>
            <p:cNvSpPr>
              <a:spLocks/>
            </p:cNvSpPr>
            <p:nvPr userDrawn="1"/>
          </p:nvSpPr>
          <p:spPr bwMode="auto">
            <a:xfrm>
              <a:off x="11490326" y="4064000"/>
              <a:ext cx="533400" cy="193675"/>
            </a:xfrm>
            <a:custGeom>
              <a:avLst/>
              <a:gdLst>
                <a:gd name="T0" fmla="*/ 336 w 336"/>
                <a:gd name="T1" fmla="*/ 122 h 122"/>
                <a:gd name="T2" fmla="*/ 259 w 336"/>
                <a:gd name="T3" fmla="*/ 67 h 122"/>
                <a:gd name="T4" fmla="*/ 253 w 336"/>
                <a:gd name="T5" fmla="*/ 68 h 122"/>
                <a:gd name="T6" fmla="*/ 186 w 336"/>
                <a:gd name="T7" fmla="*/ 39 h 122"/>
                <a:gd name="T8" fmla="*/ 169 w 336"/>
                <a:gd name="T9" fmla="*/ 40 h 122"/>
                <a:gd name="T10" fmla="*/ 93 w 336"/>
                <a:gd name="T11" fmla="*/ 0 h 122"/>
                <a:gd name="T12" fmla="*/ 0 w 336"/>
                <a:gd name="T13" fmla="*/ 93 h 122"/>
                <a:gd name="T14" fmla="*/ 4 w 336"/>
                <a:gd name="T15" fmla="*/ 122 h 122"/>
                <a:gd name="T16" fmla="*/ 336 w 336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2">
                  <a:moveTo>
                    <a:pt x="336" y="122"/>
                  </a:moveTo>
                  <a:cubicBezTo>
                    <a:pt x="324" y="90"/>
                    <a:pt x="294" y="67"/>
                    <a:pt x="259" y="67"/>
                  </a:cubicBezTo>
                  <a:cubicBezTo>
                    <a:pt x="257" y="67"/>
                    <a:pt x="255" y="68"/>
                    <a:pt x="253" y="68"/>
                  </a:cubicBezTo>
                  <a:cubicBezTo>
                    <a:pt x="236" y="50"/>
                    <a:pt x="212" y="39"/>
                    <a:pt x="186" y="39"/>
                  </a:cubicBezTo>
                  <a:cubicBezTo>
                    <a:pt x="180" y="39"/>
                    <a:pt x="175" y="39"/>
                    <a:pt x="169" y="40"/>
                  </a:cubicBezTo>
                  <a:cubicBezTo>
                    <a:pt x="153" y="16"/>
                    <a:pt x="125" y="0"/>
                    <a:pt x="93" y="0"/>
                  </a:cubicBezTo>
                  <a:cubicBezTo>
                    <a:pt x="41" y="0"/>
                    <a:pt x="0" y="41"/>
                    <a:pt x="0" y="93"/>
                  </a:cubicBezTo>
                  <a:cubicBezTo>
                    <a:pt x="0" y="103"/>
                    <a:pt x="1" y="113"/>
                    <a:pt x="4" y="122"/>
                  </a:cubicBezTo>
                  <a:lnTo>
                    <a:pt x="33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3" name="Freeform 98"/>
            <p:cNvSpPr>
              <a:spLocks/>
            </p:cNvSpPr>
            <p:nvPr userDrawn="1"/>
          </p:nvSpPr>
          <p:spPr bwMode="auto">
            <a:xfrm>
              <a:off x="539751" y="1095375"/>
              <a:ext cx="782638" cy="284163"/>
            </a:xfrm>
            <a:custGeom>
              <a:avLst/>
              <a:gdLst>
                <a:gd name="T0" fmla="*/ 493 w 493"/>
                <a:gd name="T1" fmla="*/ 179 h 179"/>
                <a:gd name="T2" fmla="*/ 381 w 493"/>
                <a:gd name="T3" fmla="*/ 99 h 179"/>
                <a:gd name="T4" fmla="*/ 372 w 493"/>
                <a:gd name="T5" fmla="*/ 100 h 179"/>
                <a:gd name="T6" fmla="*/ 273 w 493"/>
                <a:gd name="T7" fmla="*/ 57 h 179"/>
                <a:gd name="T8" fmla="*/ 249 w 493"/>
                <a:gd name="T9" fmla="*/ 60 h 179"/>
                <a:gd name="T10" fmla="*/ 136 w 493"/>
                <a:gd name="T11" fmla="*/ 0 h 179"/>
                <a:gd name="T12" fmla="*/ 0 w 493"/>
                <a:gd name="T13" fmla="*/ 136 h 179"/>
                <a:gd name="T14" fmla="*/ 7 w 493"/>
                <a:gd name="T15" fmla="*/ 179 h 179"/>
                <a:gd name="T16" fmla="*/ 493 w 493"/>
                <a:gd name="T1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179">
                  <a:moveTo>
                    <a:pt x="493" y="179"/>
                  </a:moveTo>
                  <a:cubicBezTo>
                    <a:pt x="477" y="133"/>
                    <a:pt x="433" y="99"/>
                    <a:pt x="381" y="99"/>
                  </a:cubicBezTo>
                  <a:cubicBezTo>
                    <a:pt x="378" y="99"/>
                    <a:pt x="375" y="99"/>
                    <a:pt x="372" y="100"/>
                  </a:cubicBezTo>
                  <a:cubicBezTo>
                    <a:pt x="347" y="74"/>
                    <a:pt x="312" y="57"/>
                    <a:pt x="273" y="57"/>
                  </a:cubicBezTo>
                  <a:cubicBezTo>
                    <a:pt x="265" y="57"/>
                    <a:pt x="257" y="58"/>
                    <a:pt x="249" y="60"/>
                  </a:cubicBezTo>
                  <a:cubicBezTo>
                    <a:pt x="225" y="24"/>
                    <a:pt x="18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151"/>
                    <a:pt x="2" y="166"/>
                    <a:pt x="7" y="179"/>
                  </a:cubicBezTo>
                  <a:lnTo>
                    <a:pt x="493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177584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2478993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3716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4C2C6192-20FF-DC52-C6CF-0FAEE9DC0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24" y="1702725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53BCEEE-50D0-AF80-E035-0E32CD154D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8450" y="552228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588" y="6856413"/>
            <a:ext cx="12188825" cy="0"/>
          </a:xfrm>
          <a:custGeom>
            <a:avLst/>
            <a:gdLst>
              <a:gd name="T0" fmla="*/ 7678 w 7678"/>
              <a:gd name="T1" fmla="*/ 0 w 7678"/>
              <a:gd name="T2" fmla="*/ 7678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7678" y="0"/>
                </a:moveTo>
                <a:lnTo>
                  <a:pt x="0" y="0"/>
                </a:lnTo>
                <a:lnTo>
                  <a:pt x="7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 flipH="1">
            <a:off x="1588" y="6856413"/>
            <a:ext cx="12188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6814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2813DAE0-140E-BB42-C11A-1C4FAAF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6485" y="5291342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443540EE-D2E3-E555-0578-C48DED0D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4192AA6-7E1A-1AA0-9EDA-B281EFB53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 userDrawn="1"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1588" y="0"/>
              <a:ext cx="12188825" cy="6858000"/>
            </a:xfrm>
            <a:prstGeom prst="rect">
              <a:avLst/>
            </a:prstGeom>
            <a:solidFill>
              <a:srgbClr val="5AB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6"/>
            <p:cNvSpPr>
              <a:spLocks noChangeArrowheads="1"/>
            </p:cNvSpPr>
            <p:nvPr userDrawn="1"/>
          </p:nvSpPr>
          <p:spPr bwMode="auto">
            <a:xfrm>
              <a:off x="10463213" y="2259013"/>
              <a:ext cx="1343025" cy="1343025"/>
            </a:xfrm>
            <a:prstGeom prst="ellipse">
              <a:avLst/>
            </a:prstGeom>
            <a:solidFill>
              <a:srgbClr val="E6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10529888" y="2589213"/>
              <a:ext cx="1209675" cy="704850"/>
            </a:xfrm>
            <a:custGeom>
              <a:avLst/>
              <a:gdLst>
                <a:gd name="T0" fmla="*/ 762 w 762"/>
                <a:gd name="T1" fmla="*/ 251 h 444"/>
                <a:gd name="T2" fmla="*/ 762 w 762"/>
                <a:gd name="T3" fmla="*/ 238 h 444"/>
                <a:gd name="T4" fmla="*/ 754 w 762"/>
                <a:gd name="T5" fmla="*/ 240 h 444"/>
                <a:gd name="T6" fmla="*/ 752 w 762"/>
                <a:gd name="T7" fmla="*/ 239 h 444"/>
                <a:gd name="T8" fmla="*/ 351 w 762"/>
                <a:gd name="T9" fmla="*/ 7 h 444"/>
                <a:gd name="T10" fmla="*/ 313 w 762"/>
                <a:gd name="T11" fmla="*/ 6 h 444"/>
                <a:gd name="T12" fmla="*/ 7 w 762"/>
                <a:gd name="T13" fmla="*/ 182 h 444"/>
                <a:gd name="T14" fmla="*/ 3 w 762"/>
                <a:gd name="T15" fmla="*/ 177 h 444"/>
                <a:gd name="T16" fmla="*/ 0 w 762"/>
                <a:gd name="T17" fmla="*/ 177 h 444"/>
                <a:gd name="T18" fmla="*/ 0 w 762"/>
                <a:gd name="T19" fmla="*/ 192 h 444"/>
                <a:gd name="T20" fmla="*/ 0 w 762"/>
                <a:gd name="T21" fmla="*/ 192 h 444"/>
                <a:gd name="T22" fmla="*/ 9 w 762"/>
                <a:gd name="T23" fmla="*/ 204 h 444"/>
                <a:gd name="T24" fmla="*/ 411 w 762"/>
                <a:gd name="T25" fmla="*/ 436 h 444"/>
                <a:gd name="T26" fmla="*/ 449 w 762"/>
                <a:gd name="T27" fmla="*/ 438 h 444"/>
                <a:gd name="T28" fmla="*/ 755 w 762"/>
                <a:gd name="T29" fmla="*/ 261 h 444"/>
                <a:gd name="T30" fmla="*/ 762 w 762"/>
                <a:gd name="T31" fmla="*/ 251 h 444"/>
                <a:gd name="T32" fmla="*/ 762 w 762"/>
                <a:gd name="T33" fmla="*/ 251 h 444"/>
                <a:gd name="T34" fmla="*/ 762 w 762"/>
                <a:gd name="T35" fmla="*/ 25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2" h="444">
                  <a:moveTo>
                    <a:pt x="762" y="251"/>
                  </a:moveTo>
                  <a:cubicBezTo>
                    <a:pt x="762" y="238"/>
                    <a:pt x="762" y="238"/>
                    <a:pt x="762" y="238"/>
                  </a:cubicBezTo>
                  <a:cubicBezTo>
                    <a:pt x="754" y="240"/>
                    <a:pt x="754" y="240"/>
                    <a:pt x="754" y="240"/>
                  </a:cubicBezTo>
                  <a:cubicBezTo>
                    <a:pt x="754" y="240"/>
                    <a:pt x="753" y="240"/>
                    <a:pt x="752" y="239"/>
                  </a:cubicBezTo>
                  <a:cubicBezTo>
                    <a:pt x="351" y="7"/>
                    <a:pt x="351" y="7"/>
                    <a:pt x="351" y="7"/>
                  </a:cubicBezTo>
                  <a:cubicBezTo>
                    <a:pt x="339" y="1"/>
                    <a:pt x="322" y="0"/>
                    <a:pt x="313" y="6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5" y="180"/>
                    <a:pt x="3" y="177"/>
                    <a:pt x="3" y="177"/>
                  </a:cubicBezTo>
                  <a:cubicBezTo>
                    <a:pt x="3" y="177"/>
                    <a:pt x="0" y="177"/>
                    <a:pt x="0" y="17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6"/>
                    <a:pt x="3" y="201"/>
                    <a:pt x="9" y="204"/>
                  </a:cubicBezTo>
                  <a:cubicBezTo>
                    <a:pt x="411" y="436"/>
                    <a:pt x="411" y="436"/>
                    <a:pt x="411" y="436"/>
                  </a:cubicBezTo>
                  <a:cubicBezTo>
                    <a:pt x="422" y="443"/>
                    <a:pt x="439" y="444"/>
                    <a:pt x="449" y="438"/>
                  </a:cubicBezTo>
                  <a:cubicBezTo>
                    <a:pt x="755" y="261"/>
                    <a:pt x="755" y="261"/>
                    <a:pt x="755" y="261"/>
                  </a:cubicBezTo>
                  <a:cubicBezTo>
                    <a:pt x="760" y="258"/>
                    <a:pt x="762" y="255"/>
                    <a:pt x="762" y="251"/>
                  </a:cubicBezTo>
                  <a:close/>
                  <a:moveTo>
                    <a:pt x="762" y="251"/>
                  </a:moveTo>
                  <a:cubicBezTo>
                    <a:pt x="762" y="251"/>
                    <a:pt x="762" y="251"/>
                    <a:pt x="762" y="251"/>
                  </a:cubicBezTo>
                </a:path>
              </a:pathLst>
            </a:custGeom>
            <a:solidFill>
              <a:srgbClr val="F7B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10525126" y="2566988"/>
              <a:ext cx="1219200" cy="703263"/>
            </a:xfrm>
            <a:custGeom>
              <a:avLst/>
              <a:gdLst>
                <a:gd name="T0" fmla="*/ 758 w 768"/>
                <a:gd name="T1" fmla="*/ 261 h 443"/>
                <a:gd name="T2" fmla="*/ 452 w 768"/>
                <a:gd name="T3" fmla="*/ 438 h 443"/>
                <a:gd name="T4" fmla="*/ 414 w 768"/>
                <a:gd name="T5" fmla="*/ 436 h 443"/>
                <a:gd name="T6" fmla="*/ 12 w 768"/>
                <a:gd name="T7" fmla="*/ 204 h 443"/>
                <a:gd name="T8" fmla="*/ 10 w 768"/>
                <a:gd name="T9" fmla="*/ 182 h 443"/>
                <a:gd name="T10" fmla="*/ 316 w 768"/>
                <a:gd name="T11" fmla="*/ 6 h 443"/>
                <a:gd name="T12" fmla="*/ 354 w 768"/>
                <a:gd name="T13" fmla="*/ 7 h 443"/>
                <a:gd name="T14" fmla="*/ 755 w 768"/>
                <a:gd name="T15" fmla="*/ 239 h 443"/>
                <a:gd name="T16" fmla="*/ 758 w 768"/>
                <a:gd name="T17" fmla="*/ 261 h 443"/>
                <a:gd name="T18" fmla="*/ 758 w 768"/>
                <a:gd name="T19" fmla="*/ 261 h 443"/>
                <a:gd name="T20" fmla="*/ 758 w 768"/>
                <a:gd name="T21" fmla="*/ 26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443">
                  <a:moveTo>
                    <a:pt x="758" y="261"/>
                  </a:moveTo>
                  <a:cubicBezTo>
                    <a:pt x="452" y="438"/>
                    <a:pt x="452" y="438"/>
                    <a:pt x="452" y="438"/>
                  </a:cubicBezTo>
                  <a:cubicBezTo>
                    <a:pt x="442" y="443"/>
                    <a:pt x="425" y="443"/>
                    <a:pt x="414" y="436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" y="198"/>
                    <a:pt x="0" y="188"/>
                    <a:pt x="10" y="182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5" y="0"/>
                    <a:pt x="342" y="1"/>
                    <a:pt x="354" y="7"/>
                  </a:cubicBezTo>
                  <a:cubicBezTo>
                    <a:pt x="755" y="239"/>
                    <a:pt x="755" y="239"/>
                    <a:pt x="755" y="239"/>
                  </a:cubicBezTo>
                  <a:cubicBezTo>
                    <a:pt x="767" y="245"/>
                    <a:pt x="768" y="255"/>
                    <a:pt x="758" y="261"/>
                  </a:cubicBezTo>
                  <a:close/>
                  <a:moveTo>
                    <a:pt x="758" y="261"/>
                  </a:moveTo>
                  <a:cubicBezTo>
                    <a:pt x="758" y="261"/>
                    <a:pt x="758" y="261"/>
                    <a:pt x="758" y="261"/>
                  </a:cubicBezTo>
                </a:path>
              </a:pathLst>
            </a:custGeom>
            <a:solidFill>
              <a:srgbClr val="FFD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9"/>
            <p:cNvSpPr>
              <a:spLocks noEditPoints="1"/>
            </p:cNvSpPr>
            <p:nvPr userDrawn="1"/>
          </p:nvSpPr>
          <p:spPr bwMode="auto">
            <a:xfrm>
              <a:off x="10599738" y="2609850"/>
              <a:ext cx="1090613" cy="630238"/>
            </a:xfrm>
            <a:custGeom>
              <a:avLst/>
              <a:gdLst>
                <a:gd name="T0" fmla="*/ 687 w 687"/>
                <a:gd name="T1" fmla="*/ 225 h 397"/>
                <a:gd name="T2" fmla="*/ 390 w 687"/>
                <a:gd name="T3" fmla="*/ 397 h 397"/>
                <a:gd name="T4" fmla="*/ 0 w 687"/>
                <a:gd name="T5" fmla="*/ 172 h 397"/>
                <a:gd name="T6" fmla="*/ 297 w 687"/>
                <a:gd name="T7" fmla="*/ 0 h 397"/>
                <a:gd name="T8" fmla="*/ 687 w 687"/>
                <a:gd name="T9" fmla="*/ 225 h 397"/>
                <a:gd name="T10" fmla="*/ 687 w 687"/>
                <a:gd name="T11" fmla="*/ 225 h 397"/>
                <a:gd name="T12" fmla="*/ 687 w 687"/>
                <a:gd name="T13" fmla="*/ 22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7" h="397">
                  <a:moveTo>
                    <a:pt x="687" y="225"/>
                  </a:moveTo>
                  <a:lnTo>
                    <a:pt x="390" y="397"/>
                  </a:lnTo>
                  <a:lnTo>
                    <a:pt x="0" y="172"/>
                  </a:lnTo>
                  <a:lnTo>
                    <a:pt x="297" y="0"/>
                  </a:lnTo>
                  <a:lnTo>
                    <a:pt x="687" y="225"/>
                  </a:lnTo>
                  <a:close/>
                  <a:moveTo>
                    <a:pt x="687" y="225"/>
                  </a:moveTo>
                  <a:lnTo>
                    <a:pt x="687" y="225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10599738" y="2609850"/>
              <a:ext cx="1090613" cy="630238"/>
            </a:xfrm>
            <a:custGeom>
              <a:avLst/>
              <a:gdLst>
                <a:gd name="T0" fmla="*/ 687 w 687"/>
                <a:gd name="T1" fmla="*/ 225 h 397"/>
                <a:gd name="T2" fmla="*/ 390 w 687"/>
                <a:gd name="T3" fmla="*/ 397 h 397"/>
                <a:gd name="T4" fmla="*/ 0 w 687"/>
                <a:gd name="T5" fmla="*/ 172 h 397"/>
                <a:gd name="T6" fmla="*/ 297 w 687"/>
                <a:gd name="T7" fmla="*/ 0 h 397"/>
                <a:gd name="T8" fmla="*/ 687 w 687"/>
                <a:gd name="T9" fmla="*/ 225 h 397"/>
                <a:gd name="T10" fmla="*/ 687 w 687"/>
                <a:gd name="T11" fmla="*/ 225 h 397"/>
                <a:gd name="T12" fmla="*/ 687 w 687"/>
                <a:gd name="T13" fmla="*/ 22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7" h="397">
                  <a:moveTo>
                    <a:pt x="687" y="225"/>
                  </a:moveTo>
                  <a:lnTo>
                    <a:pt x="390" y="397"/>
                  </a:lnTo>
                  <a:lnTo>
                    <a:pt x="0" y="172"/>
                  </a:lnTo>
                  <a:lnTo>
                    <a:pt x="297" y="0"/>
                  </a:lnTo>
                  <a:lnTo>
                    <a:pt x="687" y="225"/>
                  </a:lnTo>
                  <a:moveTo>
                    <a:pt x="687" y="225"/>
                  </a:moveTo>
                  <a:lnTo>
                    <a:pt x="687" y="2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10769601" y="2846388"/>
              <a:ext cx="161925" cy="96838"/>
            </a:xfrm>
            <a:custGeom>
              <a:avLst/>
              <a:gdLst>
                <a:gd name="T0" fmla="*/ 0 w 102"/>
                <a:gd name="T1" fmla="*/ 30 h 61"/>
                <a:gd name="T2" fmla="*/ 26 w 102"/>
                <a:gd name="T3" fmla="*/ 56 h 61"/>
                <a:gd name="T4" fmla="*/ 77 w 102"/>
                <a:gd name="T5" fmla="*/ 56 h 61"/>
                <a:gd name="T6" fmla="*/ 102 w 102"/>
                <a:gd name="T7" fmla="*/ 30 h 61"/>
                <a:gd name="T8" fmla="*/ 77 w 102"/>
                <a:gd name="T9" fmla="*/ 5 h 61"/>
                <a:gd name="T10" fmla="*/ 26 w 102"/>
                <a:gd name="T11" fmla="*/ 5 h 61"/>
                <a:gd name="T12" fmla="*/ 0 w 102"/>
                <a:gd name="T13" fmla="*/ 30 h 61"/>
                <a:gd name="T14" fmla="*/ 0 w 102"/>
                <a:gd name="T15" fmla="*/ 30 h 61"/>
                <a:gd name="T16" fmla="*/ 0 w 102"/>
                <a:gd name="T17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1">
                  <a:moveTo>
                    <a:pt x="0" y="30"/>
                  </a:moveTo>
                  <a:cubicBezTo>
                    <a:pt x="0" y="41"/>
                    <a:pt x="10" y="51"/>
                    <a:pt x="26" y="56"/>
                  </a:cubicBezTo>
                  <a:cubicBezTo>
                    <a:pt x="41" y="61"/>
                    <a:pt x="61" y="61"/>
                    <a:pt x="77" y="56"/>
                  </a:cubicBezTo>
                  <a:cubicBezTo>
                    <a:pt x="92" y="51"/>
                    <a:pt x="102" y="41"/>
                    <a:pt x="102" y="30"/>
                  </a:cubicBezTo>
                  <a:cubicBezTo>
                    <a:pt x="102" y="20"/>
                    <a:pt x="92" y="10"/>
                    <a:pt x="77" y="5"/>
                  </a:cubicBezTo>
                  <a:cubicBezTo>
                    <a:pt x="61" y="0"/>
                    <a:pt x="41" y="0"/>
                    <a:pt x="26" y="5"/>
                  </a:cubicBezTo>
                  <a:cubicBezTo>
                    <a:pt x="10" y="10"/>
                    <a:pt x="0" y="20"/>
                    <a:pt x="0" y="30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solidFill>
              <a:srgbClr val="48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"/>
            <p:cNvSpPr>
              <a:spLocks noEditPoints="1"/>
            </p:cNvSpPr>
            <p:nvPr userDrawn="1"/>
          </p:nvSpPr>
          <p:spPr bwMode="auto">
            <a:xfrm>
              <a:off x="10933113" y="2940050"/>
              <a:ext cx="314325" cy="185738"/>
            </a:xfrm>
            <a:custGeom>
              <a:avLst/>
              <a:gdLst>
                <a:gd name="T0" fmla="*/ 0 w 198"/>
                <a:gd name="T1" fmla="*/ 31 h 117"/>
                <a:gd name="T2" fmla="*/ 25 w 198"/>
                <a:gd name="T3" fmla="*/ 56 h 117"/>
                <a:gd name="T4" fmla="*/ 76 w 198"/>
                <a:gd name="T5" fmla="*/ 56 h 117"/>
                <a:gd name="T6" fmla="*/ 102 w 198"/>
                <a:gd name="T7" fmla="*/ 31 h 117"/>
                <a:gd name="T8" fmla="*/ 76 w 198"/>
                <a:gd name="T9" fmla="*/ 5 h 117"/>
                <a:gd name="T10" fmla="*/ 25 w 198"/>
                <a:gd name="T11" fmla="*/ 5 h 117"/>
                <a:gd name="T12" fmla="*/ 0 w 198"/>
                <a:gd name="T13" fmla="*/ 31 h 117"/>
                <a:gd name="T14" fmla="*/ 0 w 198"/>
                <a:gd name="T15" fmla="*/ 31 h 117"/>
                <a:gd name="T16" fmla="*/ 0 w 198"/>
                <a:gd name="T17" fmla="*/ 31 h 117"/>
                <a:gd name="T18" fmla="*/ 106 w 198"/>
                <a:gd name="T19" fmla="*/ 90 h 117"/>
                <a:gd name="T20" fmla="*/ 152 w 198"/>
                <a:gd name="T21" fmla="*/ 117 h 117"/>
                <a:gd name="T22" fmla="*/ 198 w 198"/>
                <a:gd name="T23" fmla="*/ 90 h 117"/>
                <a:gd name="T24" fmla="*/ 175 w 198"/>
                <a:gd name="T25" fmla="*/ 67 h 117"/>
                <a:gd name="T26" fmla="*/ 129 w 198"/>
                <a:gd name="T27" fmla="*/ 67 h 117"/>
                <a:gd name="T28" fmla="*/ 106 w 198"/>
                <a:gd name="T29" fmla="*/ 90 h 117"/>
                <a:gd name="T30" fmla="*/ 103 w 198"/>
                <a:gd name="T31" fmla="*/ 97 h 117"/>
                <a:gd name="T32" fmla="*/ 103 w 198"/>
                <a:gd name="T33" fmla="*/ 9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117">
                  <a:moveTo>
                    <a:pt x="0" y="31"/>
                  </a:moveTo>
                  <a:cubicBezTo>
                    <a:pt x="0" y="41"/>
                    <a:pt x="9" y="51"/>
                    <a:pt x="25" y="56"/>
                  </a:cubicBezTo>
                  <a:cubicBezTo>
                    <a:pt x="41" y="61"/>
                    <a:pt x="60" y="61"/>
                    <a:pt x="76" y="56"/>
                  </a:cubicBezTo>
                  <a:cubicBezTo>
                    <a:pt x="92" y="51"/>
                    <a:pt x="102" y="41"/>
                    <a:pt x="102" y="31"/>
                  </a:cubicBezTo>
                  <a:cubicBezTo>
                    <a:pt x="102" y="20"/>
                    <a:pt x="92" y="10"/>
                    <a:pt x="76" y="5"/>
                  </a:cubicBezTo>
                  <a:cubicBezTo>
                    <a:pt x="60" y="0"/>
                    <a:pt x="41" y="0"/>
                    <a:pt x="25" y="5"/>
                  </a:cubicBezTo>
                  <a:cubicBezTo>
                    <a:pt x="9" y="10"/>
                    <a:pt x="0" y="20"/>
                    <a:pt x="0" y="31"/>
                  </a:cubicBezTo>
                  <a:close/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moveTo>
                    <a:pt x="106" y="90"/>
                  </a:moveTo>
                  <a:cubicBezTo>
                    <a:pt x="106" y="105"/>
                    <a:pt x="127" y="117"/>
                    <a:pt x="152" y="117"/>
                  </a:cubicBezTo>
                  <a:cubicBezTo>
                    <a:pt x="178" y="117"/>
                    <a:pt x="198" y="105"/>
                    <a:pt x="198" y="90"/>
                  </a:cubicBezTo>
                  <a:cubicBezTo>
                    <a:pt x="198" y="81"/>
                    <a:pt x="189" y="72"/>
                    <a:pt x="175" y="67"/>
                  </a:cubicBezTo>
                  <a:cubicBezTo>
                    <a:pt x="161" y="63"/>
                    <a:pt x="143" y="63"/>
                    <a:pt x="129" y="67"/>
                  </a:cubicBezTo>
                  <a:cubicBezTo>
                    <a:pt x="115" y="72"/>
                    <a:pt x="106" y="81"/>
                    <a:pt x="106" y="90"/>
                  </a:cubicBezTo>
                  <a:close/>
                  <a:moveTo>
                    <a:pt x="103" y="97"/>
                  </a:moveTo>
                  <a:cubicBezTo>
                    <a:pt x="103" y="97"/>
                    <a:pt x="103" y="97"/>
                    <a:pt x="103" y="97"/>
                  </a:cubicBezTo>
                </a:path>
              </a:pathLst>
            </a:custGeom>
            <a:solidFill>
              <a:srgbClr val="48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3"/>
            <p:cNvSpPr>
              <a:spLocks noEditPoints="1"/>
            </p:cNvSpPr>
            <p:nvPr userDrawn="1"/>
          </p:nvSpPr>
          <p:spPr bwMode="auto">
            <a:xfrm>
              <a:off x="10917238" y="2727325"/>
              <a:ext cx="603250" cy="325438"/>
            </a:xfrm>
            <a:custGeom>
              <a:avLst/>
              <a:gdLst>
                <a:gd name="T0" fmla="*/ 108 w 380"/>
                <a:gd name="T1" fmla="*/ 14 h 205"/>
                <a:gd name="T2" fmla="*/ 14 w 380"/>
                <a:gd name="T3" fmla="*/ 69 h 205"/>
                <a:gd name="T4" fmla="*/ 3 w 380"/>
                <a:gd name="T5" fmla="*/ 68 h 205"/>
                <a:gd name="T6" fmla="*/ 2 w 380"/>
                <a:gd name="T7" fmla="*/ 62 h 205"/>
                <a:gd name="T8" fmla="*/ 97 w 380"/>
                <a:gd name="T9" fmla="*/ 7 h 205"/>
                <a:gd name="T10" fmla="*/ 108 w 380"/>
                <a:gd name="T11" fmla="*/ 8 h 205"/>
                <a:gd name="T12" fmla="*/ 108 w 380"/>
                <a:gd name="T13" fmla="*/ 14 h 205"/>
                <a:gd name="T14" fmla="*/ 171 w 380"/>
                <a:gd name="T15" fmla="*/ 9 h 205"/>
                <a:gd name="T16" fmla="*/ 40 w 380"/>
                <a:gd name="T17" fmla="*/ 84 h 205"/>
                <a:gd name="T18" fmla="*/ 30 w 380"/>
                <a:gd name="T19" fmla="*/ 83 h 205"/>
                <a:gd name="T20" fmla="*/ 29 w 380"/>
                <a:gd name="T21" fmla="*/ 77 h 205"/>
                <a:gd name="T22" fmla="*/ 159 w 380"/>
                <a:gd name="T23" fmla="*/ 2 h 205"/>
                <a:gd name="T24" fmla="*/ 170 w 380"/>
                <a:gd name="T25" fmla="*/ 2 h 205"/>
                <a:gd name="T26" fmla="*/ 171 w 380"/>
                <a:gd name="T27" fmla="*/ 9 h 205"/>
                <a:gd name="T28" fmla="*/ 211 w 380"/>
                <a:gd name="T29" fmla="*/ 73 h 205"/>
                <a:gd name="T30" fmla="*/ 116 w 380"/>
                <a:gd name="T31" fmla="*/ 128 h 205"/>
                <a:gd name="T32" fmla="*/ 106 w 380"/>
                <a:gd name="T33" fmla="*/ 127 h 205"/>
                <a:gd name="T34" fmla="*/ 105 w 380"/>
                <a:gd name="T35" fmla="*/ 121 h 205"/>
                <a:gd name="T36" fmla="*/ 200 w 380"/>
                <a:gd name="T37" fmla="*/ 67 h 205"/>
                <a:gd name="T38" fmla="*/ 210 w 380"/>
                <a:gd name="T39" fmla="*/ 67 h 205"/>
                <a:gd name="T40" fmla="*/ 211 w 380"/>
                <a:gd name="T41" fmla="*/ 73 h 205"/>
                <a:gd name="T42" fmla="*/ 273 w 380"/>
                <a:gd name="T43" fmla="*/ 68 h 205"/>
                <a:gd name="T44" fmla="*/ 143 w 380"/>
                <a:gd name="T45" fmla="*/ 143 h 205"/>
                <a:gd name="T46" fmla="*/ 132 w 380"/>
                <a:gd name="T47" fmla="*/ 143 h 205"/>
                <a:gd name="T48" fmla="*/ 132 w 380"/>
                <a:gd name="T49" fmla="*/ 137 h 205"/>
                <a:gd name="T50" fmla="*/ 262 w 380"/>
                <a:gd name="T51" fmla="*/ 61 h 205"/>
                <a:gd name="T52" fmla="*/ 273 w 380"/>
                <a:gd name="T53" fmla="*/ 62 h 205"/>
                <a:gd name="T54" fmla="*/ 273 w 380"/>
                <a:gd name="T55" fmla="*/ 68 h 205"/>
                <a:gd name="T56" fmla="*/ 315 w 380"/>
                <a:gd name="T57" fmla="*/ 133 h 205"/>
                <a:gd name="T58" fmla="*/ 221 w 380"/>
                <a:gd name="T59" fmla="*/ 188 h 205"/>
                <a:gd name="T60" fmla="*/ 210 w 380"/>
                <a:gd name="T61" fmla="*/ 188 h 205"/>
                <a:gd name="T62" fmla="*/ 209 w 380"/>
                <a:gd name="T63" fmla="*/ 181 h 205"/>
                <a:gd name="T64" fmla="*/ 304 w 380"/>
                <a:gd name="T65" fmla="*/ 127 h 205"/>
                <a:gd name="T66" fmla="*/ 315 w 380"/>
                <a:gd name="T67" fmla="*/ 127 h 205"/>
                <a:gd name="T68" fmla="*/ 315 w 380"/>
                <a:gd name="T69" fmla="*/ 133 h 205"/>
                <a:gd name="T70" fmla="*/ 378 w 380"/>
                <a:gd name="T71" fmla="*/ 128 h 205"/>
                <a:gd name="T72" fmla="*/ 247 w 380"/>
                <a:gd name="T73" fmla="*/ 203 h 205"/>
                <a:gd name="T74" fmla="*/ 237 w 380"/>
                <a:gd name="T75" fmla="*/ 203 h 205"/>
                <a:gd name="T76" fmla="*/ 236 w 380"/>
                <a:gd name="T77" fmla="*/ 197 h 205"/>
                <a:gd name="T78" fmla="*/ 366 w 380"/>
                <a:gd name="T79" fmla="*/ 122 h 205"/>
                <a:gd name="T80" fmla="*/ 377 w 380"/>
                <a:gd name="T81" fmla="*/ 122 h 205"/>
                <a:gd name="T82" fmla="*/ 378 w 380"/>
                <a:gd name="T83" fmla="*/ 128 h 205"/>
                <a:gd name="T84" fmla="*/ 378 w 380"/>
                <a:gd name="T85" fmla="*/ 128 h 205"/>
                <a:gd name="T86" fmla="*/ 378 w 380"/>
                <a:gd name="T87" fmla="*/ 12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0" h="205">
                  <a:moveTo>
                    <a:pt x="108" y="14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1" y="70"/>
                    <a:pt x="6" y="70"/>
                    <a:pt x="3" y="68"/>
                  </a:cubicBezTo>
                  <a:cubicBezTo>
                    <a:pt x="0" y="66"/>
                    <a:pt x="0" y="63"/>
                    <a:pt x="2" y="62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0" y="6"/>
                    <a:pt x="105" y="6"/>
                    <a:pt x="108" y="8"/>
                  </a:cubicBezTo>
                  <a:cubicBezTo>
                    <a:pt x="111" y="10"/>
                    <a:pt x="111" y="12"/>
                    <a:pt x="108" y="14"/>
                  </a:cubicBezTo>
                  <a:close/>
                  <a:moveTo>
                    <a:pt x="171" y="9"/>
                  </a:moveTo>
                  <a:cubicBezTo>
                    <a:pt x="40" y="84"/>
                    <a:pt x="40" y="84"/>
                    <a:pt x="40" y="84"/>
                  </a:cubicBezTo>
                  <a:cubicBezTo>
                    <a:pt x="38" y="85"/>
                    <a:pt x="33" y="85"/>
                    <a:pt x="30" y="83"/>
                  </a:cubicBezTo>
                  <a:cubicBezTo>
                    <a:pt x="27" y="82"/>
                    <a:pt x="26" y="79"/>
                    <a:pt x="29" y="77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62" y="0"/>
                    <a:pt x="167" y="1"/>
                    <a:pt x="170" y="2"/>
                  </a:cubicBezTo>
                  <a:cubicBezTo>
                    <a:pt x="173" y="4"/>
                    <a:pt x="173" y="7"/>
                    <a:pt x="171" y="9"/>
                  </a:cubicBezTo>
                  <a:close/>
                  <a:moveTo>
                    <a:pt x="211" y="73"/>
                  </a:moveTo>
                  <a:cubicBezTo>
                    <a:pt x="116" y="128"/>
                    <a:pt x="116" y="128"/>
                    <a:pt x="116" y="128"/>
                  </a:cubicBezTo>
                  <a:cubicBezTo>
                    <a:pt x="114" y="129"/>
                    <a:pt x="109" y="129"/>
                    <a:pt x="106" y="127"/>
                  </a:cubicBezTo>
                  <a:cubicBezTo>
                    <a:pt x="103" y="125"/>
                    <a:pt x="102" y="123"/>
                    <a:pt x="105" y="121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202" y="65"/>
                    <a:pt x="207" y="65"/>
                    <a:pt x="210" y="67"/>
                  </a:cubicBezTo>
                  <a:cubicBezTo>
                    <a:pt x="213" y="69"/>
                    <a:pt x="214" y="72"/>
                    <a:pt x="211" y="73"/>
                  </a:cubicBezTo>
                  <a:close/>
                  <a:moveTo>
                    <a:pt x="273" y="68"/>
                  </a:moveTo>
                  <a:cubicBezTo>
                    <a:pt x="143" y="143"/>
                    <a:pt x="143" y="143"/>
                    <a:pt x="143" y="143"/>
                  </a:cubicBezTo>
                  <a:cubicBezTo>
                    <a:pt x="140" y="145"/>
                    <a:pt x="136" y="144"/>
                    <a:pt x="132" y="143"/>
                  </a:cubicBezTo>
                  <a:cubicBezTo>
                    <a:pt x="129" y="141"/>
                    <a:pt x="129" y="138"/>
                    <a:pt x="132" y="137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5" y="60"/>
                    <a:pt x="269" y="60"/>
                    <a:pt x="273" y="62"/>
                  </a:cubicBezTo>
                  <a:cubicBezTo>
                    <a:pt x="276" y="64"/>
                    <a:pt x="276" y="66"/>
                    <a:pt x="273" y="68"/>
                  </a:cubicBezTo>
                  <a:close/>
                  <a:moveTo>
                    <a:pt x="315" y="133"/>
                  </a:moveTo>
                  <a:cubicBezTo>
                    <a:pt x="221" y="188"/>
                    <a:pt x="221" y="188"/>
                    <a:pt x="221" y="188"/>
                  </a:cubicBezTo>
                  <a:cubicBezTo>
                    <a:pt x="218" y="190"/>
                    <a:pt x="213" y="189"/>
                    <a:pt x="210" y="188"/>
                  </a:cubicBezTo>
                  <a:cubicBezTo>
                    <a:pt x="207" y="186"/>
                    <a:pt x="207" y="183"/>
                    <a:pt x="209" y="181"/>
                  </a:cubicBezTo>
                  <a:cubicBezTo>
                    <a:pt x="304" y="127"/>
                    <a:pt x="304" y="127"/>
                    <a:pt x="304" y="127"/>
                  </a:cubicBezTo>
                  <a:cubicBezTo>
                    <a:pt x="307" y="125"/>
                    <a:pt x="312" y="125"/>
                    <a:pt x="315" y="127"/>
                  </a:cubicBezTo>
                  <a:cubicBezTo>
                    <a:pt x="318" y="129"/>
                    <a:pt x="318" y="132"/>
                    <a:pt x="315" y="133"/>
                  </a:cubicBezTo>
                  <a:close/>
                  <a:moveTo>
                    <a:pt x="378" y="128"/>
                  </a:moveTo>
                  <a:cubicBezTo>
                    <a:pt x="247" y="203"/>
                    <a:pt x="247" y="203"/>
                    <a:pt x="247" y="203"/>
                  </a:cubicBezTo>
                  <a:cubicBezTo>
                    <a:pt x="245" y="205"/>
                    <a:pt x="240" y="205"/>
                    <a:pt x="237" y="203"/>
                  </a:cubicBezTo>
                  <a:cubicBezTo>
                    <a:pt x="234" y="201"/>
                    <a:pt x="233" y="198"/>
                    <a:pt x="236" y="197"/>
                  </a:cubicBezTo>
                  <a:cubicBezTo>
                    <a:pt x="366" y="122"/>
                    <a:pt x="366" y="122"/>
                    <a:pt x="366" y="122"/>
                  </a:cubicBezTo>
                  <a:cubicBezTo>
                    <a:pt x="369" y="120"/>
                    <a:pt x="374" y="120"/>
                    <a:pt x="377" y="122"/>
                  </a:cubicBezTo>
                  <a:cubicBezTo>
                    <a:pt x="380" y="124"/>
                    <a:pt x="380" y="127"/>
                    <a:pt x="378" y="128"/>
                  </a:cubicBezTo>
                  <a:close/>
                  <a:moveTo>
                    <a:pt x="378" y="128"/>
                  </a:moveTo>
                  <a:cubicBezTo>
                    <a:pt x="378" y="128"/>
                    <a:pt x="378" y="128"/>
                    <a:pt x="378" y="128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4"/>
            <p:cNvSpPr>
              <a:spLocks noEditPoints="1"/>
            </p:cNvSpPr>
            <p:nvPr userDrawn="1"/>
          </p:nvSpPr>
          <p:spPr bwMode="auto">
            <a:xfrm>
              <a:off x="10814051" y="2860675"/>
              <a:ext cx="384175" cy="244475"/>
            </a:xfrm>
            <a:custGeom>
              <a:avLst/>
              <a:gdLst>
                <a:gd name="T0" fmla="*/ 28 w 242"/>
                <a:gd name="T1" fmla="*/ 3 h 154"/>
                <a:gd name="T2" fmla="*/ 28 w 242"/>
                <a:gd name="T3" fmla="*/ 29 h 154"/>
                <a:gd name="T4" fmla="*/ 27 w 242"/>
                <a:gd name="T5" fmla="*/ 30 h 154"/>
                <a:gd name="T6" fmla="*/ 4 w 242"/>
                <a:gd name="T7" fmla="*/ 30 h 154"/>
                <a:gd name="T8" fmla="*/ 0 w 242"/>
                <a:gd name="T9" fmla="*/ 33 h 154"/>
                <a:gd name="T10" fmla="*/ 4 w 242"/>
                <a:gd name="T11" fmla="*/ 35 h 154"/>
                <a:gd name="T12" fmla="*/ 33 w 242"/>
                <a:gd name="T13" fmla="*/ 35 h 154"/>
                <a:gd name="T14" fmla="*/ 38 w 242"/>
                <a:gd name="T15" fmla="*/ 33 h 154"/>
                <a:gd name="T16" fmla="*/ 38 w 242"/>
                <a:gd name="T17" fmla="*/ 3 h 154"/>
                <a:gd name="T18" fmla="*/ 33 w 242"/>
                <a:gd name="T19" fmla="*/ 0 h 154"/>
                <a:gd name="T20" fmla="*/ 28 w 242"/>
                <a:gd name="T21" fmla="*/ 3 h 154"/>
                <a:gd name="T22" fmla="*/ 131 w 242"/>
                <a:gd name="T23" fmla="*/ 62 h 154"/>
                <a:gd name="T24" fmla="*/ 131 w 242"/>
                <a:gd name="T25" fmla="*/ 89 h 154"/>
                <a:gd name="T26" fmla="*/ 129 w 242"/>
                <a:gd name="T27" fmla="*/ 89 h 154"/>
                <a:gd name="T28" fmla="*/ 107 w 242"/>
                <a:gd name="T29" fmla="*/ 89 h 154"/>
                <a:gd name="T30" fmla="*/ 102 w 242"/>
                <a:gd name="T31" fmla="*/ 92 h 154"/>
                <a:gd name="T32" fmla="*/ 107 w 242"/>
                <a:gd name="T33" fmla="*/ 95 h 154"/>
                <a:gd name="T34" fmla="*/ 136 w 242"/>
                <a:gd name="T35" fmla="*/ 95 h 154"/>
                <a:gd name="T36" fmla="*/ 140 w 242"/>
                <a:gd name="T37" fmla="*/ 92 h 154"/>
                <a:gd name="T38" fmla="*/ 140 w 242"/>
                <a:gd name="T39" fmla="*/ 62 h 154"/>
                <a:gd name="T40" fmla="*/ 136 w 242"/>
                <a:gd name="T41" fmla="*/ 59 h 154"/>
                <a:gd name="T42" fmla="*/ 131 w 242"/>
                <a:gd name="T43" fmla="*/ 62 h 154"/>
                <a:gd name="T44" fmla="*/ 233 w 242"/>
                <a:gd name="T45" fmla="*/ 121 h 154"/>
                <a:gd name="T46" fmla="*/ 233 w 242"/>
                <a:gd name="T47" fmla="*/ 147 h 154"/>
                <a:gd name="T48" fmla="*/ 231 w 242"/>
                <a:gd name="T49" fmla="*/ 148 h 154"/>
                <a:gd name="T50" fmla="*/ 209 w 242"/>
                <a:gd name="T51" fmla="*/ 148 h 154"/>
                <a:gd name="T52" fmla="*/ 204 w 242"/>
                <a:gd name="T53" fmla="*/ 151 h 154"/>
                <a:gd name="T54" fmla="*/ 209 w 242"/>
                <a:gd name="T55" fmla="*/ 154 h 154"/>
                <a:gd name="T56" fmla="*/ 237 w 242"/>
                <a:gd name="T57" fmla="*/ 154 h 154"/>
                <a:gd name="T58" fmla="*/ 242 w 242"/>
                <a:gd name="T59" fmla="*/ 151 h 154"/>
                <a:gd name="T60" fmla="*/ 242 w 242"/>
                <a:gd name="T61" fmla="*/ 121 h 154"/>
                <a:gd name="T62" fmla="*/ 237 w 242"/>
                <a:gd name="T63" fmla="*/ 118 h 154"/>
                <a:gd name="T64" fmla="*/ 233 w 242"/>
                <a:gd name="T65" fmla="*/ 121 h 154"/>
                <a:gd name="T66" fmla="*/ 233 w 242"/>
                <a:gd name="T67" fmla="*/ 121 h 154"/>
                <a:gd name="T68" fmla="*/ 233 w 242"/>
                <a:gd name="T69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" h="154">
                  <a:moveTo>
                    <a:pt x="28" y="3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33"/>
                  </a:cubicBezTo>
                  <a:cubicBezTo>
                    <a:pt x="0" y="34"/>
                    <a:pt x="2" y="35"/>
                    <a:pt x="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8" y="34"/>
                    <a:pt x="38" y="3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1"/>
                    <a:pt x="36" y="0"/>
                    <a:pt x="33" y="0"/>
                  </a:cubicBezTo>
                  <a:cubicBezTo>
                    <a:pt x="30" y="0"/>
                    <a:pt x="28" y="1"/>
                    <a:pt x="28" y="3"/>
                  </a:cubicBezTo>
                  <a:close/>
                  <a:moveTo>
                    <a:pt x="131" y="62"/>
                  </a:move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0" y="89"/>
                    <a:pt x="129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4" y="89"/>
                    <a:pt x="102" y="91"/>
                    <a:pt x="102" y="92"/>
                  </a:cubicBezTo>
                  <a:cubicBezTo>
                    <a:pt x="102" y="93"/>
                    <a:pt x="104" y="95"/>
                    <a:pt x="107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8" y="95"/>
                    <a:pt x="140" y="94"/>
                    <a:pt x="140" y="9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0" y="61"/>
                    <a:pt x="138" y="59"/>
                    <a:pt x="136" y="59"/>
                  </a:cubicBezTo>
                  <a:cubicBezTo>
                    <a:pt x="133" y="59"/>
                    <a:pt x="131" y="61"/>
                    <a:pt x="131" y="62"/>
                  </a:cubicBezTo>
                  <a:close/>
                  <a:moveTo>
                    <a:pt x="233" y="121"/>
                  </a:moveTo>
                  <a:cubicBezTo>
                    <a:pt x="233" y="147"/>
                    <a:pt x="233" y="147"/>
                    <a:pt x="233" y="147"/>
                  </a:cubicBezTo>
                  <a:cubicBezTo>
                    <a:pt x="233" y="148"/>
                    <a:pt x="232" y="148"/>
                    <a:pt x="231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6" y="148"/>
                    <a:pt x="204" y="149"/>
                    <a:pt x="204" y="151"/>
                  </a:cubicBezTo>
                  <a:cubicBezTo>
                    <a:pt x="204" y="152"/>
                    <a:pt x="206" y="154"/>
                    <a:pt x="209" y="154"/>
                  </a:cubicBezTo>
                  <a:cubicBezTo>
                    <a:pt x="237" y="154"/>
                    <a:pt x="237" y="154"/>
                    <a:pt x="237" y="154"/>
                  </a:cubicBezTo>
                  <a:cubicBezTo>
                    <a:pt x="240" y="154"/>
                    <a:pt x="242" y="152"/>
                    <a:pt x="242" y="15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19"/>
                    <a:pt x="240" y="118"/>
                    <a:pt x="237" y="118"/>
                  </a:cubicBezTo>
                  <a:cubicBezTo>
                    <a:pt x="235" y="118"/>
                    <a:pt x="233" y="119"/>
                    <a:pt x="233" y="121"/>
                  </a:cubicBezTo>
                  <a:close/>
                  <a:moveTo>
                    <a:pt x="233" y="121"/>
                  </a:moveTo>
                  <a:cubicBezTo>
                    <a:pt x="233" y="121"/>
                    <a:pt x="233" y="121"/>
                    <a:pt x="233" y="121"/>
                  </a:cubicBezTo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5"/>
            <p:cNvSpPr>
              <a:spLocks noEditPoints="1"/>
            </p:cNvSpPr>
            <p:nvPr userDrawn="1"/>
          </p:nvSpPr>
          <p:spPr bwMode="auto">
            <a:xfrm>
              <a:off x="10652126" y="2627313"/>
              <a:ext cx="274638" cy="171450"/>
            </a:xfrm>
            <a:custGeom>
              <a:avLst/>
              <a:gdLst>
                <a:gd name="T0" fmla="*/ 166 w 173"/>
                <a:gd name="T1" fmla="*/ 9 h 108"/>
                <a:gd name="T2" fmla="*/ 135 w 173"/>
                <a:gd name="T3" fmla="*/ 5 h 108"/>
                <a:gd name="T4" fmla="*/ 94 w 173"/>
                <a:gd name="T5" fmla="*/ 29 h 108"/>
                <a:gd name="T6" fmla="*/ 89 w 173"/>
                <a:gd name="T7" fmla="*/ 15 h 108"/>
                <a:gd name="T8" fmla="*/ 46 w 173"/>
                <a:gd name="T9" fmla="*/ 11 h 108"/>
                <a:gd name="T10" fmla="*/ 39 w 173"/>
                <a:gd name="T11" fmla="*/ 44 h 108"/>
                <a:gd name="T12" fmla="*/ 53 w 173"/>
                <a:gd name="T13" fmla="*/ 52 h 108"/>
                <a:gd name="T14" fmla="*/ 13 w 173"/>
                <a:gd name="T15" fmla="*/ 76 h 108"/>
                <a:gd name="T16" fmla="*/ 7 w 173"/>
                <a:gd name="T17" fmla="*/ 101 h 108"/>
                <a:gd name="T18" fmla="*/ 14 w 173"/>
                <a:gd name="T19" fmla="*/ 108 h 108"/>
                <a:gd name="T20" fmla="*/ 173 w 173"/>
                <a:gd name="T21" fmla="*/ 16 h 108"/>
                <a:gd name="T22" fmla="*/ 166 w 173"/>
                <a:gd name="T23" fmla="*/ 9 h 108"/>
                <a:gd name="T24" fmla="*/ 57 w 173"/>
                <a:gd name="T25" fmla="*/ 22 h 108"/>
                <a:gd name="T26" fmla="*/ 74 w 173"/>
                <a:gd name="T27" fmla="*/ 24 h 108"/>
                <a:gd name="T28" fmla="*/ 71 w 173"/>
                <a:gd name="T29" fmla="*/ 37 h 108"/>
                <a:gd name="T30" fmla="*/ 54 w 173"/>
                <a:gd name="T31" fmla="*/ 36 h 108"/>
                <a:gd name="T32" fmla="*/ 57 w 173"/>
                <a:gd name="T33" fmla="*/ 22 h 108"/>
                <a:gd name="T34" fmla="*/ 57 w 173"/>
                <a:gd name="T35" fmla="*/ 22 h 108"/>
                <a:gd name="T36" fmla="*/ 57 w 173"/>
                <a:gd name="T37" fmla="*/ 2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08">
                  <a:moveTo>
                    <a:pt x="166" y="9"/>
                  </a:moveTo>
                  <a:cubicBezTo>
                    <a:pt x="159" y="1"/>
                    <a:pt x="145" y="0"/>
                    <a:pt x="135" y="5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4"/>
                    <a:pt x="92" y="19"/>
                    <a:pt x="89" y="15"/>
                  </a:cubicBezTo>
                  <a:cubicBezTo>
                    <a:pt x="79" y="5"/>
                    <a:pt x="60" y="3"/>
                    <a:pt x="46" y="11"/>
                  </a:cubicBezTo>
                  <a:cubicBezTo>
                    <a:pt x="33" y="19"/>
                    <a:pt x="29" y="34"/>
                    <a:pt x="39" y="44"/>
                  </a:cubicBezTo>
                  <a:cubicBezTo>
                    <a:pt x="43" y="48"/>
                    <a:pt x="48" y="51"/>
                    <a:pt x="53" y="52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3" y="82"/>
                    <a:pt x="0" y="93"/>
                    <a:pt x="7" y="101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73" y="16"/>
                    <a:pt x="173" y="16"/>
                    <a:pt x="173" y="16"/>
                  </a:cubicBezTo>
                  <a:lnTo>
                    <a:pt x="166" y="9"/>
                  </a:lnTo>
                  <a:close/>
                  <a:moveTo>
                    <a:pt x="57" y="22"/>
                  </a:moveTo>
                  <a:cubicBezTo>
                    <a:pt x="62" y="19"/>
                    <a:pt x="70" y="20"/>
                    <a:pt x="74" y="24"/>
                  </a:cubicBezTo>
                  <a:cubicBezTo>
                    <a:pt x="78" y="28"/>
                    <a:pt x="76" y="34"/>
                    <a:pt x="71" y="37"/>
                  </a:cubicBezTo>
                  <a:cubicBezTo>
                    <a:pt x="65" y="40"/>
                    <a:pt x="58" y="40"/>
                    <a:pt x="54" y="36"/>
                  </a:cubicBezTo>
                  <a:cubicBezTo>
                    <a:pt x="50" y="31"/>
                    <a:pt x="51" y="25"/>
                    <a:pt x="57" y="22"/>
                  </a:cubicBezTo>
                  <a:close/>
                  <a:moveTo>
                    <a:pt x="57" y="22"/>
                  </a:moveTo>
                  <a:cubicBezTo>
                    <a:pt x="57" y="22"/>
                    <a:pt x="57" y="22"/>
                    <a:pt x="57" y="22"/>
                  </a:cubicBezTo>
                </a:path>
              </a:pathLst>
            </a:custGeom>
            <a:solidFill>
              <a:srgbClr val="D0D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6"/>
            <p:cNvSpPr>
              <a:spLocks noEditPoints="1"/>
            </p:cNvSpPr>
            <p:nvPr userDrawn="1"/>
          </p:nvSpPr>
          <p:spPr bwMode="auto">
            <a:xfrm>
              <a:off x="10653713" y="2620963"/>
              <a:ext cx="274638" cy="173038"/>
            </a:xfrm>
            <a:custGeom>
              <a:avLst/>
              <a:gdLst>
                <a:gd name="T0" fmla="*/ 166 w 173"/>
                <a:gd name="T1" fmla="*/ 10 h 109"/>
                <a:gd name="T2" fmla="*/ 135 w 173"/>
                <a:gd name="T3" fmla="*/ 6 h 109"/>
                <a:gd name="T4" fmla="*/ 94 w 173"/>
                <a:gd name="T5" fmla="*/ 30 h 109"/>
                <a:gd name="T6" fmla="*/ 89 w 173"/>
                <a:gd name="T7" fmla="*/ 16 h 109"/>
                <a:gd name="T8" fmla="*/ 46 w 173"/>
                <a:gd name="T9" fmla="*/ 12 h 109"/>
                <a:gd name="T10" fmla="*/ 39 w 173"/>
                <a:gd name="T11" fmla="*/ 45 h 109"/>
                <a:gd name="T12" fmla="*/ 53 w 173"/>
                <a:gd name="T13" fmla="*/ 53 h 109"/>
                <a:gd name="T14" fmla="*/ 13 w 173"/>
                <a:gd name="T15" fmla="*/ 77 h 109"/>
                <a:gd name="T16" fmla="*/ 7 w 173"/>
                <a:gd name="T17" fmla="*/ 102 h 109"/>
                <a:gd name="T18" fmla="*/ 13 w 173"/>
                <a:gd name="T19" fmla="*/ 109 h 109"/>
                <a:gd name="T20" fmla="*/ 173 w 173"/>
                <a:gd name="T21" fmla="*/ 17 h 109"/>
                <a:gd name="T22" fmla="*/ 166 w 173"/>
                <a:gd name="T23" fmla="*/ 10 h 109"/>
                <a:gd name="T24" fmla="*/ 57 w 173"/>
                <a:gd name="T25" fmla="*/ 23 h 109"/>
                <a:gd name="T26" fmla="*/ 74 w 173"/>
                <a:gd name="T27" fmla="*/ 25 h 109"/>
                <a:gd name="T28" fmla="*/ 70 w 173"/>
                <a:gd name="T29" fmla="*/ 38 h 109"/>
                <a:gd name="T30" fmla="*/ 54 w 173"/>
                <a:gd name="T31" fmla="*/ 36 h 109"/>
                <a:gd name="T32" fmla="*/ 57 w 173"/>
                <a:gd name="T33" fmla="*/ 23 h 109"/>
                <a:gd name="T34" fmla="*/ 57 w 173"/>
                <a:gd name="T35" fmla="*/ 23 h 109"/>
                <a:gd name="T36" fmla="*/ 57 w 173"/>
                <a:gd name="T37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09">
                  <a:moveTo>
                    <a:pt x="166" y="10"/>
                  </a:moveTo>
                  <a:cubicBezTo>
                    <a:pt x="159" y="2"/>
                    <a:pt x="145" y="0"/>
                    <a:pt x="135" y="6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5"/>
                    <a:pt x="92" y="20"/>
                    <a:pt x="89" y="16"/>
                  </a:cubicBezTo>
                  <a:cubicBezTo>
                    <a:pt x="79" y="6"/>
                    <a:pt x="60" y="4"/>
                    <a:pt x="46" y="12"/>
                  </a:cubicBezTo>
                  <a:cubicBezTo>
                    <a:pt x="32" y="20"/>
                    <a:pt x="29" y="35"/>
                    <a:pt x="39" y="45"/>
                  </a:cubicBezTo>
                  <a:cubicBezTo>
                    <a:pt x="43" y="49"/>
                    <a:pt x="48" y="52"/>
                    <a:pt x="53" y="53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" y="83"/>
                    <a:pt x="0" y="94"/>
                    <a:pt x="7" y="102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73" y="17"/>
                    <a:pt x="173" y="17"/>
                    <a:pt x="173" y="17"/>
                  </a:cubicBezTo>
                  <a:lnTo>
                    <a:pt x="166" y="10"/>
                  </a:lnTo>
                  <a:close/>
                  <a:moveTo>
                    <a:pt x="57" y="23"/>
                  </a:moveTo>
                  <a:cubicBezTo>
                    <a:pt x="62" y="20"/>
                    <a:pt x="70" y="21"/>
                    <a:pt x="74" y="25"/>
                  </a:cubicBezTo>
                  <a:cubicBezTo>
                    <a:pt x="77" y="29"/>
                    <a:pt x="76" y="35"/>
                    <a:pt x="70" y="38"/>
                  </a:cubicBezTo>
                  <a:cubicBezTo>
                    <a:pt x="65" y="41"/>
                    <a:pt x="57" y="41"/>
                    <a:pt x="54" y="36"/>
                  </a:cubicBezTo>
                  <a:cubicBezTo>
                    <a:pt x="50" y="32"/>
                    <a:pt x="51" y="26"/>
                    <a:pt x="57" y="23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7"/>
            <p:cNvSpPr>
              <a:spLocks noEditPoints="1"/>
            </p:cNvSpPr>
            <p:nvPr userDrawn="1"/>
          </p:nvSpPr>
          <p:spPr bwMode="auto">
            <a:xfrm>
              <a:off x="10666413" y="2636838"/>
              <a:ext cx="263525" cy="158750"/>
            </a:xfrm>
            <a:custGeom>
              <a:avLst/>
              <a:gdLst>
                <a:gd name="T0" fmla="*/ 166 w 166"/>
                <a:gd name="T1" fmla="*/ 9 h 100"/>
                <a:gd name="T2" fmla="*/ 7 w 166"/>
                <a:gd name="T3" fmla="*/ 100 h 100"/>
                <a:gd name="T4" fmla="*/ 0 w 166"/>
                <a:gd name="T5" fmla="*/ 92 h 100"/>
                <a:gd name="T6" fmla="*/ 159 w 166"/>
                <a:gd name="T7" fmla="*/ 0 h 100"/>
                <a:gd name="T8" fmla="*/ 166 w 166"/>
                <a:gd name="T9" fmla="*/ 9 h 100"/>
                <a:gd name="T10" fmla="*/ 166 w 166"/>
                <a:gd name="T11" fmla="*/ 9 h 100"/>
                <a:gd name="T12" fmla="*/ 166 w 166"/>
                <a:gd name="T13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00">
                  <a:moveTo>
                    <a:pt x="166" y="9"/>
                  </a:moveTo>
                  <a:lnTo>
                    <a:pt x="7" y="100"/>
                  </a:lnTo>
                  <a:lnTo>
                    <a:pt x="0" y="92"/>
                  </a:lnTo>
                  <a:lnTo>
                    <a:pt x="159" y="0"/>
                  </a:lnTo>
                  <a:lnTo>
                    <a:pt x="166" y="9"/>
                  </a:lnTo>
                  <a:close/>
                  <a:moveTo>
                    <a:pt x="166" y="9"/>
                  </a:moveTo>
                  <a:lnTo>
                    <a:pt x="166" y="9"/>
                  </a:lnTo>
                  <a:close/>
                </a:path>
              </a:pathLst>
            </a:custGeom>
            <a:solidFill>
              <a:srgbClr val="D0D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8"/>
            <p:cNvSpPr>
              <a:spLocks noEditPoints="1"/>
            </p:cNvSpPr>
            <p:nvPr userDrawn="1"/>
          </p:nvSpPr>
          <p:spPr bwMode="auto">
            <a:xfrm>
              <a:off x="10666413" y="2636838"/>
              <a:ext cx="263525" cy="158750"/>
            </a:xfrm>
            <a:custGeom>
              <a:avLst/>
              <a:gdLst>
                <a:gd name="T0" fmla="*/ 166 w 166"/>
                <a:gd name="T1" fmla="*/ 9 h 100"/>
                <a:gd name="T2" fmla="*/ 7 w 166"/>
                <a:gd name="T3" fmla="*/ 100 h 100"/>
                <a:gd name="T4" fmla="*/ 0 w 166"/>
                <a:gd name="T5" fmla="*/ 92 h 100"/>
                <a:gd name="T6" fmla="*/ 159 w 166"/>
                <a:gd name="T7" fmla="*/ 0 h 100"/>
                <a:gd name="T8" fmla="*/ 166 w 166"/>
                <a:gd name="T9" fmla="*/ 9 h 100"/>
                <a:gd name="T10" fmla="*/ 166 w 166"/>
                <a:gd name="T11" fmla="*/ 9 h 100"/>
                <a:gd name="T12" fmla="*/ 166 w 166"/>
                <a:gd name="T13" fmla="*/ 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00">
                  <a:moveTo>
                    <a:pt x="166" y="9"/>
                  </a:moveTo>
                  <a:lnTo>
                    <a:pt x="7" y="100"/>
                  </a:lnTo>
                  <a:lnTo>
                    <a:pt x="0" y="92"/>
                  </a:lnTo>
                  <a:lnTo>
                    <a:pt x="159" y="0"/>
                  </a:lnTo>
                  <a:lnTo>
                    <a:pt x="166" y="9"/>
                  </a:lnTo>
                  <a:moveTo>
                    <a:pt x="166" y="9"/>
                  </a:moveTo>
                  <a:lnTo>
                    <a:pt x="16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9"/>
            <p:cNvSpPr>
              <a:spLocks noEditPoints="1"/>
            </p:cNvSpPr>
            <p:nvPr userDrawn="1"/>
          </p:nvSpPr>
          <p:spPr bwMode="auto">
            <a:xfrm>
              <a:off x="7115176" y="3594100"/>
              <a:ext cx="3690938" cy="523875"/>
            </a:xfrm>
            <a:custGeom>
              <a:avLst/>
              <a:gdLst>
                <a:gd name="T0" fmla="*/ 2167 w 2326"/>
                <a:gd name="T1" fmla="*/ 43 h 330"/>
                <a:gd name="T2" fmla="*/ 2091 w 2326"/>
                <a:gd name="T3" fmla="*/ 0 h 330"/>
                <a:gd name="T4" fmla="*/ 236 w 2326"/>
                <a:gd name="T5" fmla="*/ 0 h 330"/>
                <a:gd name="T6" fmla="*/ 160 w 2326"/>
                <a:gd name="T7" fmla="*/ 43 h 330"/>
                <a:gd name="T8" fmla="*/ 15 w 2326"/>
                <a:gd name="T9" fmla="*/ 286 h 330"/>
                <a:gd name="T10" fmla="*/ 39 w 2326"/>
                <a:gd name="T11" fmla="*/ 330 h 330"/>
                <a:gd name="T12" fmla="*/ 2287 w 2326"/>
                <a:gd name="T13" fmla="*/ 330 h 330"/>
                <a:gd name="T14" fmla="*/ 2312 w 2326"/>
                <a:gd name="T15" fmla="*/ 286 h 330"/>
                <a:gd name="T16" fmla="*/ 2167 w 2326"/>
                <a:gd name="T17" fmla="*/ 43 h 330"/>
                <a:gd name="T18" fmla="*/ 2167 w 2326"/>
                <a:gd name="T19" fmla="*/ 43 h 330"/>
                <a:gd name="T20" fmla="*/ 2167 w 2326"/>
                <a:gd name="T21" fmla="*/ 4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6" h="330">
                  <a:moveTo>
                    <a:pt x="2167" y="43"/>
                  </a:moveTo>
                  <a:cubicBezTo>
                    <a:pt x="2153" y="19"/>
                    <a:pt x="2119" y="0"/>
                    <a:pt x="2091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08" y="0"/>
                    <a:pt x="174" y="19"/>
                    <a:pt x="160" y="43"/>
                  </a:cubicBezTo>
                  <a:cubicBezTo>
                    <a:pt x="15" y="286"/>
                    <a:pt x="15" y="286"/>
                    <a:pt x="15" y="286"/>
                  </a:cubicBezTo>
                  <a:cubicBezTo>
                    <a:pt x="0" y="310"/>
                    <a:pt x="11" y="330"/>
                    <a:pt x="39" y="330"/>
                  </a:cubicBezTo>
                  <a:cubicBezTo>
                    <a:pt x="2287" y="330"/>
                    <a:pt x="2287" y="330"/>
                    <a:pt x="2287" y="330"/>
                  </a:cubicBezTo>
                  <a:cubicBezTo>
                    <a:pt x="2315" y="330"/>
                    <a:pt x="2326" y="310"/>
                    <a:pt x="2312" y="286"/>
                  </a:cubicBezTo>
                  <a:lnTo>
                    <a:pt x="2167" y="43"/>
                  </a:lnTo>
                  <a:close/>
                  <a:moveTo>
                    <a:pt x="2167" y="43"/>
                  </a:moveTo>
                  <a:cubicBezTo>
                    <a:pt x="2167" y="43"/>
                    <a:pt x="2167" y="43"/>
                    <a:pt x="2167" y="43"/>
                  </a:cubicBezTo>
                </a:path>
              </a:pathLst>
            </a:custGeom>
            <a:solidFill>
              <a:srgbClr val="00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0"/>
            <p:cNvSpPr>
              <a:spLocks noEditPoints="1"/>
            </p:cNvSpPr>
            <p:nvPr userDrawn="1"/>
          </p:nvSpPr>
          <p:spPr bwMode="auto">
            <a:xfrm>
              <a:off x="7235826" y="3763963"/>
              <a:ext cx="3451225" cy="122238"/>
            </a:xfrm>
            <a:custGeom>
              <a:avLst/>
              <a:gdLst>
                <a:gd name="T0" fmla="*/ 2128 w 2174"/>
                <a:gd name="T1" fmla="*/ 0 h 77"/>
                <a:gd name="T2" fmla="*/ 1257 w 2174"/>
                <a:gd name="T3" fmla="*/ 0 h 77"/>
                <a:gd name="T4" fmla="*/ 1257 w 2174"/>
                <a:gd name="T5" fmla="*/ 77 h 77"/>
                <a:gd name="T6" fmla="*/ 2174 w 2174"/>
                <a:gd name="T7" fmla="*/ 77 h 77"/>
                <a:gd name="T8" fmla="*/ 2128 w 2174"/>
                <a:gd name="T9" fmla="*/ 0 h 77"/>
                <a:gd name="T10" fmla="*/ 0 w 2174"/>
                <a:gd name="T11" fmla="*/ 77 h 77"/>
                <a:gd name="T12" fmla="*/ 908 w 2174"/>
                <a:gd name="T13" fmla="*/ 77 h 77"/>
                <a:gd name="T14" fmla="*/ 908 w 2174"/>
                <a:gd name="T15" fmla="*/ 0 h 77"/>
                <a:gd name="T16" fmla="*/ 46 w 2174"/>
                <a:gd name="T17" fmla="*/ 0 h 77"/>
                <a:gd name="T18" fmla="*/ 0 w 2174"/>
                <a:gd name="T19" fmla="*/ 77 h 77"/>
                <a:gd name="T20" fmla="*/ 0 w 2174"/>
                <a:gd name="T21" fmla="*/ 77 h 77"/>
                <a:gd name="T22" fmla="*/ 0 w 217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4" h="77">
                  <a:moveTo>
                    <a:pt x="2128" y="0"/>
                  </a:moveTo>
                  <a:lnTo>
                    <a:pt x="1257" y="0"/>
                  </a:lnTo>
                  <a:lnTo>
                    <a:pt x="1257" y="77"/>
                  </a:lnTo>
                  <a:lnTo>
                    <a:pt x="2174" y="77"/>
                  </a:lnTo>
                  <a:lnTo>
                    <a:pt x="2128" y="0"/>
                  </a:lnTo>
                  <a:close/>
                  <a:moveTo>
                    <a:pt x="0" y="77"/>
                  </a:moveTo>
                  <a:lnTo>
                    <a:pt x="908" y="77"/>
                  </a:lnTo>
                  <a:lnTo>
                    <a:pt x="908" y="0"/>
                  </a:lnTo>
                  <a:lnTo>
                    <a:pt x="46" y="0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"/>
            <p:cNvSpPr>
              <a:spLocks noEditPoints="1"/>
            </p:cNvSpPr>
            <p:nvPr userDrawn="1"/>
          </p:nvSpPr>
          <p:spPr bwMode="auto">
            <a:xfrm>
              <a:off x="7235826" y="3763963"/>
              <a:ext cx="3451225" cy="122238"/>
            </a:xfrm>
            <a:custGeom>
              <a:avLst/>
              <a:gdLst>
                <a:gd name="T0" fmla="*/ 2128 w 2174"/>
                <a:gd name="T1" fmla="*/ 0 h 77"/>
                <a:gd name="T2" fmla="*/ 1257 w 2174"/>
                <a:gd name="T3" fmla="*/ 0 h 77"/>
                <a:gd name="T4" fmla="*/ 1257 w 2174"/>
                <a:gd name="T5" fmla="*/ 77 h 77"/>
                <a:gd name="T6" fmla="*/ 2174 w 2174"/>
                <a:gd name="T7" fmla="*/ 77 h 77"/>
                <a:gd name="T8" fmla="*/ 2128 w 2174"/>
                <a:gd name="T9" fmla="*/ 0 h 77"/>
                <a:gd name="T10" fmla="*/ 0 w 2174"/>
                <a:gd name="T11" fmla="*/ 77 h 77"/>
                <a:gd name="T12" fmla="*/ 908 w 2174"/>
                <a:gd name="T13" fmla="*/ 77 h 77"/>
                <a:gd name="T14" fmla="*/ 908 w 2174"/>
                <a:gd name="T15" fmla="*/ 0 h 77"/>
                <a:gd name="T16" fmla="*/ 46 w 2174"/>
                <a:gd name="T17" fmla="*/ 0 h 77"/>
                <a:gd name="T18" fmla="*/ 0 w 2174"/>
                <a:gd name="T19" fmla="*/ 77 h 77"/>
                <a:gd name="T20" fmla="*/ 0 w 2174"/>
                <a:gd name="T21" fmla="*/ 77 h 77"/>
                <a:gd name="T22" fmla="*/ 0 w 217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4" h="77">
                  <a:moveTo>
                    <a:pt x="2128" y="0"/>
                  </a:moveTo>
                  <a:lnTo>
                    <a:pt x="1257" y="0"/>
                  </a:lnTo>
                  <a:lnTo>
                    <a:pt x="1257" y="77"/>
                  </a:lnTo>
                  <a:lnTo>
                    <a:pt x="2174" y="77"/>
                  </a:lnTo>
                  <a:lnTo>
                    <a:pt x="2128" y="0"/>
                  </a:lnTo>
                  <a:moveTo>
                    <a:pt x="0" y="77"/>
                  </a:moveTo>
                  <a:lnTo>
                    <a:pt x="908" y="77"/>
                  </a:lnTo>
                  <a:lnTo>
                    <a:pt x="908" y="0"/>
                  </a:lnTo>
                  <a:lnTo>
                    <a:pt x="46" y="0"/>
                  </a:lnTo>
                  <a:lnTo>
                    <a:pt x="0" y="77"/>
                  </a:lnTo>
                  <a:moveTo>
                    <a:pt x="0" y="77"/>
                  </a:moveTo>
                  <a:lnTo>
                    <a:pt x="0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2"/>
            <p:cNvSpPr>
              <a:spLocks noEditPoints="1"/>
            </p:cNvSpPr>
            <p:nvPr userDrawn="1"/>
          </p:nvSpPr>
          <p:spPr bwMode="auto">
            <a:xfrm>
              <a:off x="7145338" y="3432175"/>
              <a:ext cx="3614738" cy="2278063"/>
            </a:xfrm>
            <a:custGeom>
              <a:avLst/>
              <a:gdLst>
                <a:gd name="T0" fmla="*/ 1401 w 2277"/>
                <a:gd name="T1" fmla="*/ 419 h 1435"/>
                <a:gd name="T2" fmla="*/ 1139 w 2277"/>
                <a:gd name="T3" fmla="*/ 0 h 1435"/>
                <a:gd name="T4" fmla="*/ 878 w 2277"/>
                <a:gd name="T5" fmla="*/ 419 h 1435"/>
                <a:gd name="T6" fmla="*/ 0 w 2277"/>
                <a:gd name="T7" fmla="*/ 419 h 1435"/>
                <a:gd name="T8" fmla="*/ 0 w 2277"/>
                <a:gd name="T9" fmla="*/ 1435 h 1435"/>
                <a:gd name="T10" fmla="*/ 2277 w 2277"/>
                <a:gd name="T11" fmla="*/ 1435 h 1435"/>
                <a:gd name="T12" fmla="*/ 2277 w 2277"/>
                <a:gd name="T13" fmla="*/ 419 h 1435"/>
                <a:gd name="T14" fmla="*/ 1401 w 2277"/>
                <a:gd name="T15" fmla="*/ 419 h 1435"/>
                <a:gd name="T16" fmla="*/ 1401 w 2277"/>
                <a:gd name="T17" fmla="*/ 419 h 1435"/>
                <a:gd name="T18" fmla="*/ 1401 w 2277"/>
                <a:gd name="T19" fmla="*/ 419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7" h="1435">
                  <a:moveTo>
                    <a:pt x="1401" y="419"/>
                  </a:moveTo>
                  <a:lnTo>
                    <a:pt x="1139" y="0"/>
                  </a:lnTo>
                  <a:lnTo>
                    <a:pt x="878" y="419"/>
                  </a:lnTo>
                  <a:lnTo>
                    <a:pt x="0" y="419"/>
                  </a:lnTo>
                  <a:lnTo>
                    <a:pt x="0" y="1435"/>
                  </a:lnTo>
                  <a:lnTo>
                    <a:pt x="2277" y="1435"/>
                  </a:lnTo>
                  <a:lnTo>
                    <a:pt x="2277" y="419"/>
                  </a:lnTo>
                  <a:lnTo>
                    <a:pt x="1401" y="419"/>
                  </a:lnTo>
                  <a:close/>
                  <a:moveTo>
                    <a:pt x="1401" y="419"/>
                  </a:moveTo>
                  <a:lnTo>
                    <a:pt x="1401" y="419"/>
                  </a:lnTo>
                  <a:close/>
                </a:path>
              </a:pathLst>
            </a:custGeom>
            <a:solidFill>
              <a:srgbClr val="D1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3"/>
            <p:cNvSpPr>
              <a:spLocks noEditPoints="1"/>
            </p:cNvSpPr>
            <p:nvPr userDrawn="1"/>
          </p:nvSpPr>
          <p:spPr bwMode="auto">
            <a:xfrm>
              <a:off x="7145338" y="3432175"/>
              <a:ext cx="3614738" cy="2278063"/>
            </a:xfrm>
            <a:custGeom>
              <a:avLst/>
              <a:gdLst>
                <a:gd name="T0" fmla="*/ 1401 w 2277"/>
                <a:gd name="T1" fmla="*/ 419 h 1435"/>
                <a:gd name="T2" fmla="*/ 1139 w 2277"/>
                <a:gd name="T3" fmla="*/ 0 h 1435"/>
                <a:gd name="T4" fmla="*/ 878 w 2277"/>
                <a:gd name="T5" fmla="*/ 419 h 1435"/>
                <a:gd name="T6" fmla="*/ 0 w 2277"/>
                <a:gd name="T7" fmla="*/ 419 h 1435"/>
                <a:gd name="T8" fmla="*/ 0 w 2277"/>
                <a:gd name="T9" fmla="*/ 1435 h 1435"/>
                <a:gd name="T10" fmla="*/ 2277 w 2277"/>
                <a:gd name="T11" fmla="*/ 1435 h 1435"/>
                <a:gd name="T12" fmla="*/ 2277 w 2277"/>
                <a:gd name="T13" fmla="*/ 419 h 1435"/>
                <a:gd name="T14" fmla="*/ 1401 w 2277"/>
                <a:gd name="T15" fmla="*/ 419 h 1435"/>
                <a:gd name="T16" fmla="*/ 1401 w 2277"/>
                <a:gd name="T17" fmla="*/ 419 h 1435"/>
                <a:gd name="T18" fmla="*/ 1401 w 2277"/>
                <a:gd name="T19" fmla="*/ 419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7" h="1435">
                  <a:moveTo>
                    <a:pt x="1401" y="419"/>
                  </a:moveTo>
                  <a:lnTo>
                    <a:pt x="1139" y="0"/>
                  </a:lnTo>
                  <a:lnTo>
                    <a:pt x="878" y="419"/>
                  </a:lnTo>
                  <a:lnTo>
                    <a:pt x="0" y="419"/>
                  </a:lnTo>
                  <a:lnTo>
                    <a:pt x="0" y="1435"/>
                  </a:lnTo>
                  <a:lnTo>
                    <a:pt x="2277" y="1435"/>
                  </a:lnTo>
                  <a:lnTo>
                    <a:pt x="2277" y="419"/>
                  </a:lnTo>
                  <a:lnTo>
                    <a:pt x="1401" y="419"/>
                  </a:lnTo>
                  <a:moveTo>
                    <a:pt x="1401" y="419"/>
                  </a:moveTo>
                  <a:lnTo>
                    <a:pt x="1401" y="4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"/>
            <p:cNvSpPr>
              <a:spLocks noEditPoints="1"/>
            </p:cNvSpPr>
            <p:nvPr userDrawn="1"/>
          </p:nvSpPr>
          <p:spPr bwMode="auto">
            <a:xfrm>
              <a:off x="7145338" y="3468688"/>
              <a:ext cx="3613150" cy="930275"/>
            </a:xfrm>
            <a:custGeom>
              <a:avLst/>
              <a:gdLst>
                <a:gd name="T0" fmla="*/ 1482 w 2277"/>
                <a:gd name="T1" fmla="*/ 451 h 586"/>
                <a:gd name="T2" fmla="*/ 1429 w 2277"/>
                <a:gd name="T3" fmla="*/ 422 h 586"/>
                <a:gd name="T4" fmla="*/ 1413 w 2277"/>
                <a:gd name="T5" fmla="*/ 396 h 586"/>
                <a:gd name="T6" fmla="*/ 1400 w 2277"/>
                <a:gd name="T7" fmla="*/ 396 h 586"/>
                <a:gd name="T8" fmla="*/ 1157 w 2277"/>
                <a:gd name="T9" fmla="*/ 5 h 586"/>
                <a:gd name="T10" fmla="*/ 1121 w 2277"/>
                <a:gd name="T11" fmla="*/ 5 h 586"/>
                <a:gd name="T12" fmla="*/ 877 w 2277"/>
                <a:gd name="T13" fmla="*/ 396 h 586"/>
                <a:gd name="T14" fmla="*/ 865 w 2277"/>
                <a:gd name="T15" fmla="*/ 396 h 586"/>
                <a:gd name="T16" fmla="*/ 849 w 2277"/>
                <a:gd name="T17" fmla="*/ 422 h 586"/>
                <a:gd name="T18" fmla="*/ 796 w 2277"/>
                <a:gd name="T19" fmla="*/ 451 h 586"/>
                <a:gd name="T20" fmla="*/ 0 w 2277"/>
                <a:gd name="T21" fmla="*/ 451 h 586"/>
                <a:gd name="T22" fmla="*/ 0 w 2277"/>
                <a:gd name="T23" fmla="*/ 586 h 586"/>
                <a:gd name="T24" fmla="*/ 839 w 2277"/>
                <a:gd name="T25" fmla="*/ 586 h 586"/>
                <a:gd name="T26" fmla="*/ 891 w 2277"/>
                <a:gd name="T27" fmla="*/ 556 h 586"/>
                <a:gd name="T28" fmla="*/ 1095 w 2277"/>
                <a:gd name="T29" fmla="*/ 242 h 586"/>
                <a:gd name="T30" fmla="*/ 1182 w 2277"/>
                <a:gd name="T31" fmla="*/ 242 h 586"/>
                <a:gd name="T32" fmla="*/ 1387 w 2277"/>
                <a:gd name="T33" fmla="*/ 556 h 586"/>
                <a:gd name="T34" fmla="*/ 1439 w 2277"/>
                <a:gd name="T35" fmla="*/ 586 h 586"/>
                <a:gd name="T36" fmla="*/ 2277 w 2277"/>
                <a:gd name="T37" fmla="*/ 586 h 586"/>
                <a:gd name="T38" fmla="*/ 2277 w 2277"/>
                <a:gd name="T39" fmla="*/ 451 h 586"/>
                <a:gd name="T40" fmla="*/ 1482 w 2277"/>
                <a:gd name="T41" fmla="*/ 451 h 586"/>
                <a:gd name="T42" fmla="*/ 1482 w 2277"/>
                <a:gd name="T43" fmla="*/ 451 h 586"/>
                <a:gd name="T44" fmla="*/ 1482 w 2277"/>
                <a:gd name="T45" fmla="*/ 451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7" h="586">
                  <a:moveTo>
                    <a:pt x="1482" y="451"/>
                  </a:moveTo>
                  <a:cubicBezTo>
                    <a:pt x="1463" y="451"/>
                    <a:pt x="1439" y="438"/>
                    <a:pt x="1429" y="422"/>
                  </a:cubicBezTo>
                  <a:cubicBezTo>
                    <a:pt x="1413" y="396"/>
                    <a:pt x="1413" y="396"/>
                    <a:pt x="1413" y="396"/>
                  </a:cubicBezTo>
                  <a:cubicBezTo>
                    <a:pt x="1400" y="396"/>
                    <a:pt x="1400" y="396"/>
                    <a:pt x="1400" y="396"/>
                  </a:cubicBezTo>
                  <a:cubicBezTo>
                    <a:pt x="1157" y="5"/>
                    <a:pt x="1157" y="5"/>
                    <a:pt x="1157" y="5"/>
                  </a:cubicBezTo>
                  <a:cubicBezTo>
                    <a:pt x="1145" y="0"/>
                    <a:pt x="1133" y="0"/>
                    <a:pt x="1121" y="5"/>
                  </a:cubicBezTo>
                  <a:cubicBezTo>
                    <a:pt x="877" y="396"/>
                    <a:pt x="877" y="396"/>
                    <a:pt x="877" y="396"/>
                  </a:cubicBezTo>
                  <a:cubicBezTo>
                    <a:pt x="865" y="396"/>
                    <a:pt x="865" y="396"/>
                    <a:pt x="865" y="396"/>
                  </a:cubicBezTo>
                  <a:cubicBezTo>
                    <a:pt x="849" y="422"/>
                    <a:pt x="849" y="422"/>
                    <a:pt x="849" y="422"/>
                  </a:cubicBezTo>
                  <a:cubicBezTo>
                    <a:pt x="839" y="438"/>
                    <a:pt x="815" y="451"/>
                    <a:pt x="796" y="451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839" y="586"/>
                    <a:pt x="839" y="586"/>
                    <a:pt x="839" y="586"/>
                  </a:cubicBezTo>
                  <a:cubicBezTo>
                    <a:pt x="858" y="586"/>
                    <a:pt x="881" y="572"/>
                    <a:pt x="891" y="556"/>
                  </a:cubicBezTo>
                  <a:cubicBezTo>
                    <a:pt x="1095" y="242"/>
                    <a:pt x="1095" y="242"/>
                    <a:pt x="1095" y="242"/>
                  </a:cubicBezTo>
                  <a:cubicBezTo>
                    <a:pt x="1119" y="202"/>
                    <a:pt x="1159" y="202"/>
                    <a:pt x="1182" y="242"/>
                  </a:cubicBezTo>
                  <a:cubicBezTo>
                    <a:pt x="1387" y="556"/>
                    <a:pt x="1387" y="556"/>
                    <a:pt x="1387" y="556"/>
                  </a:cubicBezTo>
                  <a:cubicBezTo>
                    <a:pt x="1397" y="572"/>
                    <a:pt x="1420" y="586"/>
                    <a:pt x="1439" y="586"/>
                  </a:cubicBezTo>
                  <a:cubicBezTo>
                    <a:pt x="2277" y="586"/>
                    <a:pt x="2277" y="586"/>
                    <a:pt x="2277" y="586"/>
                  </a:cubicBezTo>
                  <a:cubicBezTo>
                    <a:pt x="2277" y="451"/>
                    <a:pt x="2277" y="451"/>
                    <a:pt x="2277" y="451"/>
                  </a:cubicBezTo>
                  <a:lnTo>
                    <a:pt x="1482" y="451"/>
                  </a:lnTo>
                  <a:close/>
                  <a:moveTo>
                    <a:pt x="1482" y="451"/>
                  </a:moveTo>
                  <a:cubicBezTo>
                    <a:pt x="1482" y="451"/>
                    <a:pt x="1482" y="451"/>
                    <a:pt x="1482" y="4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7145338" y="4249738"/>
              <a:ext cx="3614738" cy="1350963"/>
            </a:xfrm>
            <a:custGeom>
              <a:avLst/>
              <a:gdLst>
                <a:gd name="T0" fmla="*/ 2056 w 2277"/>
                <a:gd name="T1" fmla="*/ 118 h 851"/>
                <a:gd name="T2" fmla="*/ 2277 w 2277"/>
                <a:gd name="T3" fmla="*/ 118 h 851"/>
                <a:gd name="T4" fmla="*/ 2277 w 2277"/>
                <a:gd name="T5" fmla="*/ 225 h 851"/>
                <a:gd name="T6" fmla="*/ 2056 w 2277"/>
                <a:gd name="T7" fmla="*/ 225 h 851"/>
                <a:gd name="T8" fmla="*/ 2056 w 2277"/>
                <a:gd name="T9" fmla="*/ 118 h 851"/>
                <a:gd name="T10" fmla="*/ 1393 w 2277"/>
                <a:gd name="T11" fmla="*/ 338 h 851"/>
                <a:gd name="T12" fmla="*/ 1614 w 2277"/>
                <a:gd name="T13" fmla="*/ 338 h 851"/>
                <a:gd name="T14" fmla="*/ 1614 w 2277"/>
                <a:gd name="T15" fmla="*/ 445 h 851"/>
                <a:gd name="T16" fmla="*/ 1393 w 2277"/>
                <a:gd name="T17" fmla="*/ 445 h 851"/>
                <a:gd name="T18" fmla="*/ 1393 w 2277"/>
                <a:gd name="T19" fmla="*/ 338 h 851"/>
                <a:gd name="T20" fmla="*/ 1793 w 2277"/>
                <a:gd name="T21" fmla="*/ 716 h 851"/>
                <a:gd name="T22" fmla="*/ 2014 w 2277"/>
                <a:gd name="T23" fmla="*/ 716 h 851"/>
                <a:gd name="T24" fmla="*/ 2014 w 2277"/>
                <a:gd name="T25" fmla="*/ 823 h 851"/>
                <a:gd name="T26" fmla="*/ 1793 w 2277"/>
                <a:gd name="T27" fmla="*/ 823 h 851"/>
                <a:gd name="T28" fmla="*/ 1793 w 2277"/>
                <a:gd name="T29" fmla="*/ 716 h 851"/>
                <a:gd name="T30" fmla="*/ 646 w 2277"/>
                <a:gd name="T31" fmla="*/ 745 h 851"/>
                <a:gd name="T32" fmla="*/ 867 w 2277"/>
                <a:gd name="T33" fmla="*/ 745 h 851"/>
                <a:gd name="T34" fmla="*/ 867 w 2277"/>
                <a:gd name="T35" fmla="*/ 851 h 851"/>
                <a:gd name="T36" fmla="*/ 646 w 2277"/>
                <a:gd name="T37" fmla="*/ 851 h 851"/>
                <a:gd name="T38" fmla="*/ 646 w 2277"/>
                <a:gd name="T39" fmla="*/ 745 h 851"/>
                <a:gd name="T40" fmla="*/ 0 w 2277"/>
                <a:gd name="T41" fmla="*/ 220 h 851"/>
                <a:gd name="T42" fmla="*/ 221 w 2277"/>
                <a:gd name="T43" fmla="*/ 220 h 851"/>
                <a:gd name="T44" fmla="*/ 221 w 2277"/>
                <a:gd name="T45" fmla="*/ 327 h 851"/>
                <a:gd name="T46" fmla="*/ 0 w 2277"/>
                <a:gd name="T47" fmla="*/ 327 h 851"/>
                <a:gd name="T48" fmla="*/ 0 w 2277"/>
                <a:gd name="T49" fmla="*/ 220 h 851"/>
                <a:gd name="T50" fmla="*/ 535 w 2277"/>
                <a:gd name="T51" fmla="*/ 0 h 851"/>
                <a:gd name="T52" fmla="*/ 756 w 2277"/>
                <a:gd name="T53" fmla="*/ 0 h 851"/>
                <a:gd name="T54" fmla="*/ 756 w 2277"/>
                <a:gd name="T55" fmla="*/ 106 h 851"/>
                <a:gd name="T56" fmla="*/ 535 w 2277"/>
                <a:gd name="T57" fmla="*/ 106 h 851"/>
                <a:gd name="T58" fmla="*/ 535 w 2277"/>
                <a:gd name="T59" fmla="*/ 0 h 851"/>
                <a:gd name="T60" fmla="*/ 535 w 2277"/>
                <a:gd name="T61" fmla="*/ 0 h 851"/>
                <a:gd name="T62" fmla="*/ 535 w 2277"/>
                <a:gd name="T63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7" h="851">
                  <a:moveTo>
                    <a:pt x="2056" y="118"/>
                  </a:moveTo>
                  <a:lnTo>
                    <a:pt x="2277" y="118"/>
                  </a:lnTo>
                  <a:lnTo>
                    <a:pt x="2277" y="225"/>
                  </a:lnTo>
                  <a:lnTo>
                    <a:pt x="2056" y="225"/>
                  </a:lnTo>
                  <a:lnTo>
                    <a:pt x="2056" y="118"/>
                  </a:lnTo>
                  <a:close/>
                  <a:moveTo>
                    <a:pt x="1393" y="338"/>
                  </a:moveTo>
                  <a:lnTo>
                    <a:pt x="1614" y="338"/>
                  </a:lnTo>
                  <a:lnTo>
                    <a:pt x="1614" y="445"/>
                  </a:lnTo>
                  <a:lnTo>
                    <a:pt x="1393" y="445"/>
                  </a:lnTo>
                  <a:lnTo>
                    <a:pt x="1393" y="338"/>
                  </a:lnTo>
                  <a:close/>
                  <a:moveTo>
                    <a:pt x="1793" y="716"/>
                  </a:moveTo>
                  <a:lnTo>
                    <a:pt x="2014" y="716"/>
                  </a:lnTo>
                  <a:lnTo>
                    <a:pt x="2014" y="823"/>
                  </a:lnTo>
                  <a:lnTo>
                    <a:pt x="1793" y="823"/>
                  </a:lnTo>
                  <a:lnTo>
                    <a:pt x="1793" y="716"/>
                  </a:lnTo>
                  <a:close/>
                  <a:moveTo>
                    <a:pt x="646" y="745"/>
                  </a:moveTo>
                  <a:lnTo>
                    <a:pt x="867" y="745"/>
                  </a:lnTo>
                  <a:lnTo>
                    <a:pt x="867" y="851"/>
                  </a:lnTo>
                  <a:lnTo>
                    <a:pt x="646" y="851"/>
                  </a:lnTo>
                  <a:lnTo>
                    <a:pt x="646" y="745"/>
                  </a:lnTo>
                  <a:close/>
                  <a:moveTo>
                    <a:pt x="0" y="220"/>
                  </a:moveTo>
                  <a:lnTo>
                    <a:pt x="221" y="220"/>
                  </a:lnTo>
                  <a:lnTo>
                    <a:pt x="221" y="327"/>
                  </a:lnTo>
                  <a:lnTo>
                    <a:pt x="0" y="327"/>
                  </a:lnTo>
                  <a:lnTo>
                    <a:pt x="0" y="220"/>
                  </a:lnTo>
                  <a:close/>
                  <a:moveTo>
                    <a:pt x="535" y="0"/>
                  </a:moveTo>
                  <a:lnTo>
                    <a:pt x="756" y="0"/>
                  </a:lnTo>
                  <a:lnTo>
                    <a:pt x="756" y="106"/>
                  </a:lnTo>
                  <a:lnTo>
                    <a:pt x="535" y="106"/>
                  </a:lnTo>
                  <a:lnTo>
                    <a:pt x="535" y="0"/>
                  </a:lnTo>
                  <a:close/>
                  <a:moveTo>
                    <a:pt x="535" y="0"/>
                  </a:moveTo>
                  <a:lnTo>
                    <a:pt x="535" y="0"/>
                  </a:lnTo>
                  <a:close/>
                </a:path>
              </a:pathLst>
            </a:custGeom>
            <a:solidFill>
              <a:srgbClr val="A4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6"/>
            <p:cNvSpPr>
              <a:spLocks noEditPoints="1"/>
            </p:cNvSpPr>
            <p:nvPr userDrawn="1"/>
          </p:nvSpPr>
          <p:spPr bwMode="auto">
            <a:xfrm>
              <a:off x="7145338" y="4249738"/>
              <a:ext cx="3614738" cy="1350963"/>
            </a:xfrm>
            <a:custGeom>
              <a:avLst/>
              <a:gdLst>
                <a:gd name="T0" fmla="*/ 2056 w 2277"/>
                <a:gd name="T1" fmla="*/ 118 h 851"/>
                <a:gd name="T2" fmla="*/ 2277 w 2277"/>
                <a:gd name="T3" fmla="*/ 118 h 851"/>
                <a:gd name="T4" fmla="*/ 2277 w 2277"/>
                <a:gd name="T5" fmla="*/ 225 h 851"/>
                <a:gd name="T6" fmla="*/ 2056 w 2277"/>
                <a:gd name="T7" fmla="*/ 225 h 851"/>
                <a:gd name="T8" fmla="*/ 2056 w 2277"/>
                <a:gd name="T9" fmla="*/ 118 h 851"/>
                <a:gd name="T10" fmla="*/ 1393 w 2277"/>
                <a:gd name="T11" fmla="*/ 338 h 851"/>
                <a:gd name="T12" fmla="*/ 1614 w 2277"/>
                <a:gd name="T13" fmla="*/ 338 h 851"/>
                <a:gd name="T14" fmla="*/ 1614 w 2277"/>
                <a:gd name="T15" fmla="*/ 445 h 851"/>
                <a:gd name="T16" fmla="*/ 1393 w 2277"/>
                <a:gd name="T17" fmla="*/ 445 h 851"/>
                <a:gd name="T18" fmla="*/ 1393 w 2277"/>
                <a:gd name="T19" fmla="*/ 338 h 851"/>
                <a:gd name="T20" fmla="*/ 1793 w 2277"/>
                <a:gd name="T21" fmla="*/ 716 h 851"/>
                <a:gd name="T22" fmla="*/ 2014 w 2277"/>
                <a:gd name="T23" fmla="*/ 716 h 851"/>
                <a:gd name="T24" fmla="*/ 2014 w 2277"/>
                <a:gd name="T25" fmla="*/ 823 h 851"/>
                <a:gd name="T26" fmla="*/ 1793 w 2277"/>
                <a:gd name="T27" fmla="*/ 823 h 851"/>
                <a:gd name="T28" fmla="*/ 1793 w 2277"/>
                <a:gd name="T29" fmla="*/ 716 h 851"/>
                <a:gd name="T30" fmla="*/ 646 w 2277"/>
                <a:gd name="T31" fmla="*/ 745 h 851"/>
                <a:gd name="T32" fmla="*/ 867 w 2277"/>
                <a:gd name="T33" fmla="*/ 745 h 851"/>
                <a:gd name="T34" fmla="*/ 867 w 2277"/>
                <a:gd name="T35" fmla="*/ 851 h 851"/>
                <a:gd name="T36" fmla="*/ 646 w 2277"/>
                <a:gd name="T37" fmla="*/ 851 h 851"/>
                <a:gd name="T38" fmla="*/ 646 w 2277"/>
                <a:gd name="T39" fmla="*/ 745 h 851"/>
                <a:gd name="T40" fmla="*/ 0 w 2277"/>
                <a:gd name="T41" fmla="*/ 220 h 851"/>
                <a:gd name="T42" fmla="*/ 221 w 2277"/>
                <a:gd name="T43" fmla="*/ 220 h 851"/>
                <a:gd name="T44" fmla="*/ 221 w 2277"/>
                <a:gd name="T45" fmla="*/ 327 h 851"/>
                <a:gd name="T46" fmla="*/ 0 w 2277"/>
                <a:gd name="T47" fmla="*/ 327 h 851"/>
                <a:gd name="T48" fmla="*/ 0 w 2277"/>
                <a:gd name="T49" fmla="*/ 220 h 851"/>
                <a:gd name="T50" fmla="*/ 535 w 2277"/>
                <a:gd name="T51" fmla="*/ 0 h 851"/>
                <a:gd name="T52" fmla="*/ 756 w 2277"/>
                <a:gd name="T53" fmla="*/ 0 h 851"/>
                <a:gd name="T54" fmla="*/ 756 w 2277"/>
                <a:gd name="T55" fmla="*/ 106 h 851"/>
                <a:gd name="T56" fmla="*/ 535 w 2277"/>
                <a:gd name="T57" fmla="*/ 106 h 851"/>
                <a:gd name="T58" fmla="*/ 535 w 2277"/>
                <a:gd name="T59" fmla="*/ 0 h 851"/>
                <a:gd name="T60" fmla="*/ 535 w 2277"/>
                <a:gd name="T61" fmla="*/ 0 h 851"/>
                <a:gd name="T62" fmla="*/ 535 w 2277"/>
                <a:gd name="T63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7" h="851">
                  <a:moveTo>
                    <a:pt x="2056" y="118"/>
                  </a:moveTo>
                  <a:lnTo>
                    <a:pt x="2277" y="118"/>
                  </a:lnTo>
                  <a:lnTo>
                    <a:pt x="2277" y="225"/>
                  </a:lnTo>
                  <a:lnTo>
                    <a:pt x="2056" y="225"/>
                  </a:lnTo>
                  <a:lnTo>
                    <a:pt x="2056" y="118"/>
                  </a:lnTo>
                  <a:moveTo>
                    <a:pt x="1393" y="338"/>
                  </a:moveTo>
                  <a:lnTo>
                    <a:pt x="1614" y="338"/>
                  </a:lnTo>
                  <a:lnTo>
                    <a:pt x="1614" y="445"/>
                  </a:lnTo>
                  <a:lnTo>
                    <a:pt x="1393" y="445"/>
                  </a:lnTo>
                  <a:lnTo>
                    <a:pt x="1393" y="338"/>
                  </a:lnTo>
                  <a:moveTo>
                    <a:pt x="1793" y="716"/>
                  </a:moveTo>
                  <a:lnTo>
                    <a:pt x="2014" y="716"/>
                  </a:lnTo>
                  <a:lnTo>
                    <a:pt x="2014" y="823"/>
                  </a:lnTo>
                  <a:lnTo>
                    <a:pt x="1793" y="823"/>
                  </a:lnTo>
                  <a:lnTo>
                    <a:pt x="1793" y="716"/>
                  </a:lnTo>
                  <a:moveTo>
                    <a:pt x="646" y="745"/>
                  </a:moveTo>
                  <a:lnTo>
                    <a:pt x="867" y="745"/>
                  </a:lnTo>
                  <a:lnTo>
                    <a:pt x="867" y="851"/>
                  </a:lnTo>
                  <a:lnTo>
                    <a:pt x="646" y="851"/>
                  </a:lnTo>
                  <a:lnTo>
                    <a:pt x="646" y="745"/>
                  </a:lnTo>
                  <a:moveTo>
                    <a:pt x="0" y="220"/>
                  </a:moveTo>
                  <a:lnTo>
                    <a:pt x="221" y="220"/>
                  </a:lnTo>
                  <a:lnTo>
                    <a:pt x="221" y="327"/>
                  </a:lnTo>
                  <a:lnTo>
                    <a:pt x="0" y="327"/>
                  </a:lnTo>
                  <a:lnTo>
                    <a:pt x="0" y="220"/>
                  </a:lnTo>
                  <a:moveTo>
                    <a:pt x="535" y="0"/>
                  </a:moveTo>
                  <a:lnTo>
                    <a:pt x="756" y="0"/>
                  </a:lnTo>
                  <a:lnTo>
                    <a:pt x="756" y="106"/>
                  </a:lnTo>
                  <a:lnTo>
                    <a:pt x="535" y="106"/>
                  </a:lnTo>
                  <a:lnTo>
                    <a:pt x="535" y="0"/>
                  </a:lnTo>
                  <a:moveTo>
                    <a:pt x="535" y="0"/>
                  </a:moveTo>
                  <a:lnTo>
                    <a:pt x="5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27"/>
            <p:cNvSpPr>
              <a:spLocks noChangeArrowheads="1"/>
            </p:cNvSpPr>
            <p:nvPr userDrawn="1"/>
          </p:nvSpPr>
          <p:spPr bwMode="auto">
            <a:xfrm>
              <a:off x="8651876" y="4879975"/>
              <a:ext cx="603250" cy="830263"/>
            </a:xfrm>
            <a:prstGeom prst="rect">
              <a:avLst/>
            </a:prstGeom>
            <a:solidFill>
              <a:srgbClr val="33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8"/>
            <p:cNvSpPr>
              <a:spLocks noEditPoints="1"/>
            </p:cNvSpPr>
            <p:nvPr userDrawn="1"/>
          </p:nvSpPr>
          <p:spPr bwMode="auto">
            <a:xfrm>
              <a:off x="8021638" y="4740275"/>
              <a:ext cx="1119188" cy="561975"/>
            </a:xfrm>
            <a:custGeom>
              <a:avLst/>
              <a:gdLst>
                <a:gd name="T0" fmla="*/ 470 w 705"/>
                <a:gd name="T1" fmla="*/ 209 h 354"/>
                <a:gd name="T2" fmla="*/ 546 w 705"/>
                <a:gd name="T3" fmla="*/ 209 h 354"/>
                <a:gd name="T4" fmla="*/ 546 w 705"/>
                <a:gd name="T5" fmla="*/ 354 h 354"/>
                <a:gd name="T6" fmla="*/ 470 w 705"/>
                <a:gd name="T7" fmla="*/ 354 h 354"/>
                <a:gd name="T8" fmla="*/ 470 w 705"/>
                <a:gd name="T9" fmla="*/ 209 h 354"/>
                <a:gd name="T10" fmla="*/ 628 w 705"/>
                <a:gd name="T11" fmla="*/ 209 h 354"/>
                <a:gd name="T12" fmla="*/ 705 w 705"/>
                <a:gd name="T13" fmla="*/ 209 h 354"/>
                <a:gd name="T14" fmla="*/ 705 w 705"/>
                <a:gd name="T15" fmla="*/ 354 h 354"/>
                <a:gd name="T16" fmla="*/ 628 w 705"/>
                <a:gd name="T17" fmla="*/ 354 h 354"/>
                <a:gd name="T18" fmla="*/ 628 w 705"/>
                <a:gd name="T19" fmla="*/ 209 h 354"/>
                <a:gd name="T20" fmla="*/ 0 w 705"/>
                <a:gd name="T21" fmla="*/ 0 h 354"/>
                <a:gd name="T22" fmla="*/ 223 w 705"/>
                <a:gd name="T23" fmla="*/ 0 h 354"/>
                <a:gd name="T24" fmla="*/ 223 w 705"/>
                <a:gd name="T25" fmla="*/ 307 h 354"/>
                <a:gd name="T26" fmla="*/ 0 w 705"/>
                <a:gd name="T27" fmla="*/ 307 h 354"/>
                <a:gd name="T28" fmla="*/ 0 w 705"/>
                <a:gd name="T29" fmla="*/ 0 h 354"/>
                <a:gd name="T30" fmla="*/ 0 w 705"/>
                <a:gd name="T31" fmla="*/ 0 h 354"/>
                <a:gd name="T32" fmla="*/ 0 w 705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354">
                  <a:moveTo>
                    <a:pt x="470" y="209"/>
                  </a:moveTo>
                  <a:lnTo>
                    <a:pt x="546" y="209"/>
                  </a:lnTo>
                  <a:lnTo>
                    <a:pt x="546" y="354"/>
                  </a:lnTo>
                  <a:lnTo>
                    <a:pt x="470" y="354"/>
                  </a:lnTo>
                  <a:lnTo>
                    <a:pt x="470" y="209"/>
                  </a:lnTo>
                  <a:close/>
                  <a:moveTo>
                    <a:pt x="628" y="209"/>
                  </a:moveTo>
                  <a:lnTo>
                    <a:pt x="705" y="209"/>
                  </a:lnTo>
                  <a:lnTo>
                    <a:pt x="705" y="354"/>
                  </a:lnTo>
                  <a:lnTo>
                    <a:pt x="628" y="354"/>
                  </a:lnTo>
                  <a:lnTo>
                    <a:pt x="628" y="209"/>
                  </a:lnTo>
                  <a:close/>
                  <a:moveTo>
                    <a:pt x="0" y="0"/>
                  </a:moveTo>
                  <a:lnTo>
                    <a:pt x="223" y="0"/>
                  </a:lnTo>
                  <a:lnTo>
                    <a:pt x="223" y="307"/>
                  </a:lnTo>
                  <a:lnTo>
                    <a:pt x="0" y="30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9"/>
            <p:cNvSpPr>
              <a:spLocks noEditPoints="1"/>
            </p:cNvSpPr>
            <p:nvPr userDrawn="1"/>
          </p:nvSpPr>
          <p:spPr bwMode="auto">
            <a:xfrm>
              <a:off x="8021638" y="4740275"/>
              <a:ext cx="1119188" cy="561975"/>
            </a:xfrm>
            <a:custGeom>
              <a:avLst/>
              <a:gdLst>
                <a:gd name="T0" fmla="*/ 470 w 705"/>
                <a:gd name="T1" fmla="*/ 209 h 354"/>
                <a:gd name="T2" fmla="*/ 546 w 705"/>
                <a:gd name="T3" fmla="*/ 209 h 354"/>
                <a:gd name="T4" fmla="*/ 546 w 705"/>
                <a:gd name="T5" fmla="*/ 354 h 354"/>
                <a:gd name="T6" fmla="*/ 470 w 705"/>
                <a:gd name="T7" fmla="*/ 354 h 354"/>
                <a:gd name="T8" fmla="*/ 470 w 705"/>
                <a:gd name="T9" fmla="*/ 209 h 354"/>
                <a:gd name="T10" fmla="*/ 628 w 705"/>
                <a:gd name="T11" fmla="*/ 209 h 354"/>
                <a:gd name="T12" fmla="*/ 705 w 705"/>
                <a:gd name="T13" fmla="*/ 209 h 354"/>
                <a:gd name="T14" fmla="*/ 705 w 705"/>
                <a:gd name="T15" fmla="*/ 354 h 354"/>
                <a:gd name="T16" fmla="*/ 628 w 705"/>
                <a:gd name="T17" fmla="*/ 354 h 354"/>
                <a:gd name="T18" fmla="*/ 628 w 705"/>
                <a:gd name="T19" fmla="*/ 209 h 354"/>
                <a:gd name="T20" fmla="*/ 0 w 705"/>
                <a:gd name="T21" fmla="*/ 0 h 354"/>
                <a:gd name="T22" fmla="*/ 223 w 705"/>
                <a:gd name="T23" fmla="*/ 0 h 354"/>
                <a:gd name="T24" fmla="*/ 223 w 705"/>
                <a:gd name="T25" fmla="*/ 307 h 354"/>
                <a:gd name="T26" fmla="*/ 0 w 705"/>
                <a:gd name="T27" fmla="*/ 307 h 354"/>
                <a:gd name="T28" fmla="*/ 0 w 705"/>
                <a:gd name="T29" fmla="*/ 0 h 354"/>
                <a:gd name="T30" fmla="*/ 0 w 705"/>
                <a:gd name="T31" fmla="*/ 0 h 354"/>
                <a:gd name="T32" fmla="*/ 0 w 705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354">
                  <a:moveTo>
                    <a:pt x="470" y="209"/>
                  </a:moveTo>
                  <a:lnTo>
                    <a:pt x="546" y="209"/>
                  </a:lnTo>
                  <a:lnTo>
                    <a:pt x="546" y="354"/>
                  </a:lnTo>
                  <a:lnTo>
                    <a:pt x="470" y="354"/>
                  </a:lnTo>
                  <a:lnTo>
                    <a:pt x="470" y="209"/>
                  </a:lnTo>
                  <a:moveTo>
                    <a:pt x="628" y="209"/>
                  </a:moveTo>
                  <a:lnTo>
                    <a:pt x="705" y="209"/>
                  </a:lnTo>
                  <a:lnTo>
                    <a:pt x="705" y="354"/>
                  </a:lnTo>
                  <a:lnTo>
                    <a:pt x="628" y="354"/>
                  </a:lnTo>
                  <a:lnTo>
                    <a:pt x="628" y="209"/>
                  </a:lnTo>
                  <a:moveTo>
                    <a:pt x="0" y="0"/>
                  </a:moveTo>
                  <a:lnTo>
                    <a:pt x="223" y="0"/>
                  </a:lnTo>
                  <a:lnTo>
                    <a:pt x="223" y="307"/>
                  </a:lnTo>
                  <a:lnTo>
                    <a:pt x="0" y="30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30"/>
            <p:cNvSpPr>
              <a:spLocks noChangeArrowheads="1"/>
            </p:cNvSpPr>
            <p:nvPr userDrawn="1"/>
          </p:nvSpPr>
          <p:spPr bwMode="auto">
            <a:xfrm>
              <a:off x="8021638" y="4740275"/>
              <a:ext cx="354013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1"/>
            <p:cNvSpPr>
              <a:spLocks noChangeArrowheads="1"/>
            </p:cNvSpPr>
            <p:nvPr userDrawn="1"/>
          </p:nvSpPr>
          <p:spPr bwMode="auto">
            <a:xfrm>
              <a:off x="8021638" y="4922838"/>
              <a:ext cx="354013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2"/>
            <p:cNvSpPr>
              <a:spLocks noEditPoints="1"/>
            </p:cNvSpPr>
            <p:nvPr userDrawn="1"/>
          </p:nvSpPr>
          <p:spPr bwMode="auto">
            <a:xfrm>
              <a:off x="7959726" y="4678363"/>
              <a:ext cx="477838" cy="609600"/>
            </a:xfrm>
            <a:custGeom>
              <a:avLst/>
              <a:gdLst>
                <a:gd name="T0" fmla="*/ 77 w 301"/>
                <a:gd name="T1" fmla="*/ 308 h 384"/>
                <a:gd name="T2" fmla="*/ 224 w 301"/>
                <a:gd name="T3" fmla="*/ 308 h 384"/>
                <a:gd name="T4" fmla="*/ 224 w 301"/>
                <a:gd name="T5" fmla="*/ 77 h 384"/>
                <a:gd name="T6" fmla="*/ 77 w 301"/>
                <a:gd name="T7" fmla="*/ 77 h 384"/>
                <a:gd name="T8" fmla="*/ 77 w 301"/>
                <a:gd name="T9" fmla="*/ 308 h 384"/>
                <a:gd name="T10" fmla="*/ 262 w 301"/>
                <a:gd name="T11" fmla="*/ 384 h 384"/>
                <a:gd name="T12" fmla="*/ 39 w 301"/>
                <a:gd name="T13" fmla="*/ 384 h 384"/>
                <a:gd name="T14" fmla="*/ 0 w 301"/>
                <a:gd name="T15" fmla="*/ 346 h 384"/>
                <a:gd name="T16" fmla="*/ 0 w 301"/>
                <a:gd name="T17" fmla="*/ 39 h 384"/>
                <a:gd name="T18" fmla="*/ 39 w 301"/>
                <a:gd name="T19" fmla="*/ 0 h 384"/>
                <a:gd name="T20" fmla="*/ 262 w 301"/>
                <a:gd name="T21" fmla="*/ 0 h 384"/>
                <a:gd name="T22" fmla="*/ 301 w 301"/>
                <a:gd name="T23" fmla="*/ 39 h 384"/>
                <a:gd name="T24" fmla="*/ 301 w 301"/>
                <a:gd name="T25" fmla="*/ 346 h 384"/>
                <a:gd name="T26" fmla="*/ 262 w 301"/>
                <a:gd name="T27" fmla="*/ 384 h 384"/>
                <a:gd name="T28" fmla="*/ 262 w 301"/>
                <a:gd name="T29" fmla="*/ 384 h 384"/>
                <a:gd name="T30" fmla="*/ 262 w 301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84">
                  <a:moveTo>
                    <a:pt x="77" y="308"/>
                  </a:moveTo>
                  <a:cubicBezTo>
                    <a:pt x="224" y="308"/>
                    <a:pt x="224" y="308"/>
                    <a:pt x="224" y="308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77" y="77"/>
                    <a:pt x="77" y="77"/>
                    <a:pt x="77" y="77"/>
                  </a:cubicBezTo>
                  <a:lnTo>
                    <a:pt x="77" y="308"/>
                  </a:lnTo>
                  <a:close/>
                  <a:moveTo>
                    <a:pt x="262" y="384"/>
                  </a:moveTo>
                  <a:cubicBezTo>
                    <a:pt x="39" y="384"/>
                    <a:pt x="39" y="384"/>
                    <a:pt x="39" y="384"/>
                  </a:cubicBezTo>
                  <a:cubicBezTo>
                    <a:pt x="18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4" y="0"/>
                    <a:pt x="301" y="18"/>
                    <a:pt x="301" y="39"/>
                  </a:cubicBezTo>
                  <a:cubicBezTo>
                    <a:pt x="301" y="346"/>
                    <a:pt x="301" y="346"/>
                    <a:pt x="301" y="346"/>
                  </a:cubicBezTo>
                  <a:cubicBezTo>
                    <a:pt x="301" y="367"/>
                    <a:pt x="284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33"/>
            <p:cNvSpPr>
              <a:spLocks noChangeArrowheads="1"/>
            </p:cNvSpPr>
            <p:nvPr userDrawn="1"/>
          </p:nvSpPr>
          <p:spPr bwMode="auto">
            <a:xfrm>
              <a:off x="7332663" y="4740275"/>
              <a:ext cx="355600" cy="487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4"/>
            <p:cNvSpPr>
              <a:spLocks noChangeArrowheads="1"/>
            </p:cNvSpPr>
            <p:nvPr userDrawn="1"/>
          </p:nvSpPr>
          <p:spPr bwMode="auto">
            <a:xfrm>
              <a:off x="7332663" y="4740275"/>
              <a:ext cx="355600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5"/>
            <p:cNvSpPr>
              <a:spLocks noChangeArrowheads="1"/>
            </p:cNvSpPr>
            <p:nvPr userDrawn="1"/>
          </p:nvSpPr>
          <p:spPr bwMode="auto">
            <a:xfrm>
              <a:off x="7332663" y="4922838"/>
              <a:ext cx="355600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"/>
            <p:cNvSpPr>
              <a:spLocks noEditPoints="1"/>
            </p:cNvSpPr>
            <p:nvPr userDrawn="1"/>
          </p:nvSpPr>
          <p:spPr bwMode="auto">
            <a:xfrm>
              <a:off x="7272338" y="4678363"/>
              <a:ext cx="476250" cy="609600"/>
            </a:xfrm>
            <a:custGeom>
              <a:avLst/>
              <a:gdLst>
                <a:gd name="T0" fmla="*/ 77 w 300"/>
                <a:gd name="T1" fmla="*/ 308 h 384"/>
                <a:gd name="T2" fmla="*/ 223 w 300"/>
                <a:gd name="T3" fmla="*/ 308 h 384"/>
                <a:gd name="T4" fmla="*/ 223 w 300"/>
                <a:gd name="T5" fmla="*/ 77 h 384"/>
                <a:gd name="T6" fmla="*/ 77 w 300"/>
                <a:gd name="T7" fmla="*/ 77 h 384"/>
                <a:gd name="T8" fmla="*/ 77 w 300"/>
                <a:gd name="T9" fmla="*/ 308 h 384"/>
                <a:gd name="T10" fmla="*/ 262 w 300"/>
                <a:gd name="T11" fmla="*/ 384 h 384"/>
                <a:gd name="T12" fmla="*/ 38 w 300"/>
                <a:gd name="T13" fmla="*/ 384 h 384"/>
                <a:gd name="T14" fmla="*/ 0 w 300"/>
                <a:gd name="T15" fmla="*/ 346 h 384"/>
                <a:gd name="T16" fmla="*/ 0 w 300"/>
                <a:gd name="T17" fmla="*/ 39 h 384"/>
                <a:gd name="T18" fmla="*/ 38 w 300"/>
                <a:gd name="T19" fmla="*/ 0 h 384"/>
                <a:gd name="T20" fmla="*/ 262 w 300"/>
                <a:gd name="T21" fmla="*/ 0 h 384"/>
                <a:gd name="T22" fmla="*/ 300 w 300"/>
                <a:gd name="T23" fmla="*/ 39 h 384"/>
                <a:gd name="T24" fmla="*/ 300 w 300"/>
                <a:gd name="T25" fmla="*/ 346 h 384"/>
                <a:gd name="T26" fmla="*/ 262 w 300"/>
                <a:gd name="T27" fmla="*/ 384 h 384"/>
                <a:gd name="T28" fmla="*/ 262 w 300"/>
                <a:gd name="T29" fmla="*/ 384 h 384"/>
                <a:gd name="T30" fmla="*/ 262 w 300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384">
                  <a:moveTo>
                    <a:pt x="77" y="308"/>
                  </a:moveTo>
                  <a:cubicBezTo>
                    <a:pt x="223" y="308"/>
                    <a:pt x="223" y="308"/>
                    <a:pt x="223" y="30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77" y="77"/>
                    <a:pt x="77" y="77"/>
                    <a:pt x="77" y="77"/>
                  </a:cubicBezTo>
                  <a:lnTo>
                    <a:pt x="77" y="308"/>
                  </a:lnTo>
                  <a:close/>
                  <a:moveTo>
                    <a:pt x="262" y="384"/>
                  </a:moveTo>
                  <a:cubicBezTo>
                    <a:pt x="38" y="384"/>
                    <a:pt x="38" y="384"/>
                    <a:pt x="38" y="384"/>
                  </a:cubicBezTo>
                  <a:cubicBezTo>
                    <a:pt x="17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3" y="0"/>
                    <a:pt x="300" y="18"/>
                    <a:pt x="300" y="39"/>
                  </a:cubicBezTo>
                  <a:cubicBezTo>
                    <a:pt x="300" y="346"/>
                    <a:pt x="300" y="346"/>
                    <a:pt x="300" y="346"/>
                  </a:cubicBezTo>
                  <a:cubicBezTo>
                    <a:pt x="300" y="367"/>
                    <a:pt x="283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7"/>
            <p:cNvSpPr>
              <a:spLocks noChangeArrowheads="1"/>
            </p:cNvSpPr>
            <p:nvPr userDrawn="1"/>
          </p:nvSpPr>
          <p:spPr bwMode="auto">
            <a:xfrm>
              <a:off x="9529763" y="4740275"/>
              <a:ext cx="355600" cy="487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8"/>
            <p:cNvSpPr>
              <a:spLocks noChangeArrowheads="1"/>
            </p:cNvSpPr>
            <p:nvPr userDrawn="1"/>
          </p:nvSpPr>
          <p:spPr bwMode="auto">
            <a:xfrm>
              <a:off x="9529763" y="4740275"/>
              <a:ext cx="355600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39"/>
            <p:cNvSpPr>
              <a:spLocks noChangeArrowheads="1"/>
            </p:cNvSpPr>
            <p:nvPr userDrawn="1"/>
          </p:nvSpPr>
          <p:spPr bwMode="auto">
            <a:xfrm>
              <a:off x="9529763" y="4922838"/>
              <a:ext cx="355600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0"/>
            <p:cNvSpPr>
              <a:spLocks noEditPoints="1"/>
            </p:cNvSpPr>
            <p:nvPr userDrawn="1"/>
          </p:nvSpPr>
          <p:spPr bwMode="auto">
            <a:xfrm>
              <a:off x="9469438" y="4678363"/>
              <a:ext cx="476250" cy="609600"/>
            </a:xfrm>
            <a:custGeom>
              <a:avLst/>
              <a:gdLst>
                <a:gd name="T0" fmla="*/ 78 w 301"/>
                <a:gd name="T1" fmla="*/ 308 h 384"/>
                <a:gd name="T2" fmla="*/ 224 w 301"/>
                <a:gd name="T3" fmla="*/ 308 h 384"/>
                <a:gd name="T4" fmla="*/ 224 w 301"/>
                <a:gd name="T5" fmla="*/ 77 h 384"/>
                <a:gd name="T6" fmla="*/ 78 w 301"/>
                <a:gd name="T7" fmla="*/ 77 h 384"/>
                <a:gd name="T8" fmla="*/ 78 w 301"/>
                <a:gd name="T9" fmla="*/ 308 h 384"/>
                <a:gd name="T10" fmla="*/ 262 w 301"/>
                <a:gd name="T11" fmla="*/ 384 h 384"/>
                <a:gd name="T12" fmla="*/ 39 w 301"/>
                <a:gd name="T13" fmla="*/ 384 h 384"/>
                <a:gd name="T14" fmla="*/ 0 w 301"/>
                <a:gd name="T15" fmla="*/ 346 h 384"/>
                <a:gd name="T16" fmla="*/ 0 w 301"/>
                <a:gd name="T17" fmla="*/ 39 h 384"/>
                <a:gd name="T18" fmla="*/ 39 w 301"/>
                <a:gd name="T19" fmla="*/ 0 h 384"/>
                <a:gd name="T20" fmla="*/ 262 w 301"/>
                <a:gd name="T21" fmla="*/ 0 h 384"/>
                <a:gd name="T22" fmla="*/ 301 w 301"/>
                <a:gd name="T23" fmla="*/ 39 h 384"/>
                <a:gd name="T24" fmla="*/ 301 w 301"/>
                <a:gd name="T25" fmla="*/ 346 h 384"/>
                <a:gd name="T26" fmla="*/ 262 w 301"/>
                <a:gd name="T27" fmla="*/ 384 h 384"/>
                <a:gd name="T28" fmla="*/ 262 w 301"/>
                <a:gd name="T29" fmla="*/ 384 h 384"/>
                <a:gd name="T30" fmla="*/ 262 w 301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84">
                  <a:moveTo>
                    <a:pt x="78" y="308"/>
                  </a:moveTo>
                  <a:cubicBezTo>
                    <a:pt x="224" y="308"/>
                    <a:pt x="224" y="308"/>
                    <a:pt x="224" y="308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78" y="77"/>
                    <a:pt x="78" y="77"/>
                    <a:pt x="78" y="77"/>
                  </a:cubicBezTo>
                  <a:lnTo>
                    <a:pt x="78" y="308"/>
                  </a:lnTo>
                  <a:close/>
                  <a:moveTo>
                    <a:pt x="262" y="384"/>
                  </a:moveTo>
                  <a:cubicBezTo>
                    <a:pt x="39" y="384"/>
                    <a:pt x="39" y="384"/>
                    <a:pt x="39" y="384"/>
                  </a:cubicBezTo>
                  <a:cubicBezTo>
                    <a:pt x="18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4" y="0"/>
                    <a:pt x="301" y="18"/>
                    <a:pt x="301" y="39"/>
                  </a:cubicBezTo>
                  <a:cubicBezTo>
                    <a:pt x="301" y="346"/>
                    <a:pt x="301" y="346"/>
                    <a:pt x="301" y="346"/>
                  </a:cubicBezTo>
                  <a:cubicBezTo>
                    <a:pt x="301" y="367"/>
                    <a:pt x="284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41"/>
            <p:cNvSpPr>
              <a:spLocks noChangeArrowheads="1"/>
            </p:cNvSpPr>
            <p:nvPr userDrawn="1"/>
          </p:nvSpPr>
          <p:spPr bwMode="auto">
            <a:xfrm>
              <a:off x="10217151" y="4740275"/>
              <a:ext cx="355600" cy="487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42"/>
            <p:cNvSpPr>
              <a:spLocks noChangeArrowheads="1"/>
            </p:cNvSpPr>
            <p:nvPr userDrawn="1"/>
          </p:nvSpPr>
          <p:spPr bwMode="auto">
            <a:xfrm>
              <a:off x="10217151" y="4740275"/>
              <a:ext cx="355600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43"/>
            <p:cNvSpPr>
              <a:spLocks noChangeArrowheads="1"/>
            </p:cNvSpPr>
            <p:nvPr userDrawn="1"/>
          </p:nvSpPr>
          <p:spPr bwMode="auto">
            <a:xfrm>
              <a:off x="10217151" y="4922838"/>
              <a:ext cx="355600" cy="122238"/>
            </a:xfrm>
            <a:prstGeom prst="rect">
              <a:avLst/>
            </a:prstGeom>
            <a:solidFill>
              <a:srgbClr val="A93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4"/>
            <p:cNvSpPr>
              <a:spLocks noEditPoints="1"/>
            </p:cNvSpPr>
            <p:nvPr userDrawn="1"/>
          </p:nvSpPr>
          <p:spPr bwMode="auto">
            <a:xfrm>
              <a:off x="10156826" y="4678363"/>
              <a:ext cx="476250" cy="609600"/>
            </a:xfrm>
            <a:custGeom>
              <a:avLst/>
              <a:gdLst>
                <a:gd name="T0" fmla="*/ 77 w 300"/>
                <a:gd name="T1" fmla="*/ 308 h 384"/>
                <a:gd name="T2" fmla="*/ 223 w 300"/>
                <a:gd name="T3" fmla="*/ 308 h 384"/>
                <a:gd name="T4" fmla="*/ 223 w 300"/>
                <a:gd name="T5" fmla="*/ 77 h 384"/>
                <a:gd name="T6" fmla="*/ 77 w 300"/>
                <a:gd name="T7" fmla="*/ 77 h 384"/>
                <a:gd name="T8" fmla="*/ 77 w 300"/>
                <a:gd name="T9" fmla="*/ 308 h 384"/>
                <a:gd name="T10" fmla="*/ 262 w 300"/>
                <a:gd name="T11" fmla="*/ 384 h 384"/>
                <a:gd name="T12" fmla="*/ 38 w 300"/>
                <a:gd name="T13" fmla="*/ 384 h 384"/>
                <a:gd name="T14" fmla="*/ 0 w 300"/>
                <a:gd name="T15" fmla="*/ 346 h 384"/>
                <a:gd name="T16" fmla="*/ 0 w 300"/>
                <a:gd name="T17" fmla="*/ 39 h 384"/>
                <a:gd name="T18" fmla="*/ 38 w 300"/>
                <a:gd name="T19" fmla="*/ 0 h 384"/>
                <a:gd name="T20" fmla="*/ 262 w 300"/>
                <a:gd name="T21" fmla="*/ 0 h 384"/>
                <a:gd name="T22" fmla="*/ 300 w 300"/>
                <a:gd name="T23" fmla="*/ 39 h 384"/>
                <a:gd name="T24" fmla="*/ 300 w 300"/>
                <a:gd name="T25" fmla="*/ 346 h 384"/>
                <a:gd name="T26" fmla="*/ 262 w 300"/>
                <a:gd name="T27" fmla="*/ 384 h 384"/>
                <a:gd name="T28" fmla="*/ 262 w 300"/>
                <a:gd name="T29" fmla="*/ 384 h 384"/>
                <a:gd name="T30" fmla="*/ 262 w 300"/>
                <a:gd name="T3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384">
                  <a:moveTo>
                    <a:pt x="77" y="308"/>
                  </a:moveTo>
                  <a:cubicBezTo>
                    <a:pt x="223" y="308"/>
                    <a:pt x="223" y="308"/>
                    <a:pt x="223" y="30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77" y="77"/>
                    <a:pt x="77" y="77"/>
                    <a:pt x="77" y="77"/>
                  </a:cubicBezTo>
                  <a:lnTo>
                    <a:pt x="77" y="308"/>
                  </a:lnTo>
                  <a:close/>
                  <a:moveTo>
                    <a:pt x="262" y="384"/>
                  </a:moveTo>
                  <a:cubicBezTo>
                    <a:pt x="38" y="384"/>
                    <a:pt x="38" y="384"/>
                    <a:pt x="38" y="384"/>
                  </a:cubicBezTo>
                  <a:cubicBezTo>
                    <a:pt x="17" y="384"/>
                    <a:pt x="0" y="367"/>
                    <a:pt x="0" y="34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83" y="0"/>
                    <a:pt x="300" y="18"/>
                    <a:pt x="300" y="39"/>
                  </a:cubicBezTo>
                  <a:cubicBezTo>
                    <a:pt x="300" y="346"/>
                    <a:pt x="300" y="346"/>
                    <a:pt x="300" y="346"/>
                  </a:cubicBezTo>
                  <a:cubicBezTo>
                    <a:pt x="300" y="367"/>
                    <a:pt x="283" y="384"/>
                    <a:pt x="262" y="384"/>
                  </a:cubicBezTo>
                  <a:close/>
                  <a:moveTo>
                    <a:pt x="262" y="384"/>
                  </a:moveTo>
                  <a:cubicBezTo>
                    <a:pt x="262" y="384"/>
                    <a:pt x="262" y="384"/>
                    <a:pt x="262" y="384"/>
                  </a:cubicBezTo>
                </a:path>
              </a:pathLst>
            </a:custGeom>
            <a:solidFill>
              <a:srgbClr val="FF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45"/>
            <p:cNvSpPr>
              <a:spLocks noChangeArrowheads="1"/>
            </p:cNvSpPr>
            <p:nvPr userDrawn="1"/>
          </p:nvSpPr>
          <p:spPr bwMode="auto">
            <a:xfrm>
              <a:off x="8953501" y="2703513"/>
              <a:ext cx="703263" cy="403225"/>
            </a:xfrm>
            <a:prstGeom prst="rect">
              <a:avLst/>
            </a:prstGeom>
            <a:solidFill>
              <a:srgbClr val="FF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46"/>
            <p:cNvSpPr>
              <a:spLocks noChangeArrowheads="1"/>
            </p:cNvSpPr>
            <p:nvPr userDrawn="1"/>
          </p:nvSpPr>
          <p:spPr bwMode="auto">
            <a:xfrm>
              <a:off x="8953501" y="2703513"/>
              <a:ext cx="184150" cy="403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7"/>
            <p:cNvSpPr>
              <a:spLocks noEditPoints="1"/>
            </p:cNvSpPr>
            <p:nvPr userDrawn="1"/>
          </p:nvSpPr>
          <p:spPr bwMode="auto">
            <a:xfrm>
              <a:off x="8893176" y="2586038"/>
              <a:ext cx="122238" cy="906463"/>
            </a:xfrm>
            <a:custGeom>
              <a:avLst/>
              <a:gdLst>
                <a:gd name="T0" fmla="*/ 38 w 77"/>
                <a:gd name="T1" fmla="*/ 571 h 571"/>
                <a:gd name="T2" fmla="*/ 0 w 77"/>
                <a:gd name="T3" fmla="*/ 533 h 571"/>
                <a:gd name="T4" fmla="*/ 0 w 77"/>
                <a:gd name="T5" fmla="*/ 39 h 571"/>
                <a:gd name="T6" fmla="*/ 38 w 77"/>
                <a:gd name="T7" fmla="*/ 0 h 571"/>
                <a:gd name="T8" fmla="*/ 77 w 77"/>
                <a:gd name="T9" fmla="*/ 39 h 571"/>
                <a:gd name="T10" fmla="*/ 77 w 77"/>
                <a:gd name="T11" fmla="*/ 533 h 571"/>
                <a:gd name="T12" fmla="*/ 38 w 77"/>
                <a:gd name="T13" fmla="*/ 571 h 571"/>
                <a:gd name="T14" fmla="*/ 38 w 77"/>
                <a:gd name="T15" fmla="*/ 571 h 571"/>
                <a:gd name="T16" fmla="*/ 38 w 77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71">
                  <a:moveTo>
                    <a:pt x="38" y="571"/>
                  </a:moveTo>
                  <a:cubicBezTo>
                    <a:pt x="17" y="571"/>
                    <a:pt x="0" y="554"/>
                    <a:pt x="0" y="5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7" y="17"/>
                    <a:pt x="77" y="39"/>
                  </a:cubicBezTo>
                  <a:cubicBezTo>
                    <a:pt x="77" y="533"/>
                    <a:pt x="77" y="533"/>
                    <a:pt x="77" y="533"/>
                  </a:cubicBezTo>
                  <a:cubicBezTo>
                    <a:pt x="77" y="554"/>
                    <a:pt x="59" y="571"/>
                    <a:pt x="38" y="571"/>
                  </a:cubicBezTo>
                  <a:close/>
                  <a:moveTo>
                    <a:pt x="38" y="571"/>
                  </a:moveTo>
                  <a:cubicBezTo>
                    <a:pt x="38" y="571"/>
                    <a:pt x="38" y="571"/>
                    <a:pt x="38" y="571"/>
                  </a:cubicBezTo>
                </a:path>
              </a:pathLst>
            </a:custGeom>
            <a:solidFill>
              <a:srgbClr val="33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8"/>
            <p:cNvSpPr>
              <a:spLocks noEditPoints="1"/>
            </p:cNvSpPr>
            <p:nvPr userDrawn="1"/>
          </p:nvSpPr>
          <p:spPr bwMode="auto">
            <a:xfrm>
              <a:off x="7058026" y="3305175"/>
              <a:ext cx="3789363" cy="944563"/>
            </a:xfrm>
            <a:custGeom>
              <a:avLst/>
              <a:gdLst>
                <a:gd name="T0" fmla="*/ 1240 w 2388"/>
                <a:gd name="T1" fmla="*/ 41 h 595"/>
                <a:gd name="T2" fmla="*/ 1148 w 2388"/>
                <a:gd name="T3" fmla="*/ 41 h 595"/>
                <a:gd name="T4" fmla="*/ 904 w 2388"/>
                <a:gd name="T5" fmla="*/ 431 h 595"/>
                <a:gd name="T6" fmla="*/ 851 w 2388"/>
                <a:gd name="T7" fmla="*/ 460 h 595"/>
                <a:gd name="T8" fmla="*/ 34 w 2388"/>
                <a:gd name="T9" fmla="*/ 460 h 595"/>
                <a:gd name="T10" fmla="*/ 0 w 2388"/>
                <a:gd name="T11" fmla="*/ 495 h 595"/>
                <a:gd name="T12" fmla="*/ 0 w 2388"/>
                <a:gd name="T13" fmla="*/ 560 h 595"/>
                <a:gd name="T14" fmla="*/ 34 w 2388"/>
                <a:gd name="T15" fmla="*/ 595 h 595"/>
                <a:gd name="T16" fmla="*/ 894 w 2388"/>
                <a:gd name="T17" fmla="*/ 595 h 595"/>
                <a:gd name="T18" fmla="*/ 946 w 2388"/>
                <a:gd name="T19" fmla="*/ 565 h 595"/>
                <a:gd name="T20" fmla="*/ 1150 w 2388"/>
                <a:gd name="T21" fmla="*/ 252 h 595"/>
                <a:gd name="T22" fmla="*/ 1238 w 2388"/>
                <a:gd name="T23" fmla="*/ 252 h 595"/>
                <a:gd name="T24" fmla="*/ 1442 w 2388"/>
                <a:gd name="T25" fmla="*/ 565 h 595"/>
                <a:gd name="T26" fmla="*/ 1494 w 2388"/>
                <a:gd name="T27" fmla="*/ 595 h 595"/>
                <a:gd name="T28" fmla="*/ 2354 w 2388"/>
                <a:gd name="T29" fmla="*/ 595 h 595"/>
                <a:gd name="T30" fmla="*/ 2388 w 2388"/>
                <a:gd name="T31" fmla="*/ 560 h 595"/>
                <a:gd name="T32" fmla="*/ 2388 w 2388"/>
                <a:gd name="T33" fmla="*/ 495 h 595"/>
                <a:gd name="T34" fmla="*/ 2354 w 2388"/>
                <a:gd name="T35" fmla="*/ 460 h 595"/>
                <a:gd name="T36" fmla="*/ 1537 w 2388"/>
                <a:gd name="T37" fmla="*/ 460 h 595"/>
                <a:gd name="T38" fmla="*/ 1484 w 2388"/>
                <a:gd name="T39" fmla="*/ 431 h 595"/>
                <a:gd name="T40" fmla="*/ 1240 w 2388"/>
                <a:gd name="T41" fmla="*/ 41 h 595"/>
                <a:gd name="T42" fmla="*/ 1240 w 2388"/>
                <a:gd name="T43" fmla="*/ 41 h 595"/>
                <a:gd name="T44" fmla="*/ 1240 w 2388"/>
                <a:gd name="T45" fmla="*/ 4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8" h="595">
                  <a:moveTo>
                    <a:pt x="1240" y="41"/>
                  </a:moveTo>
                  <a:cubicBezTo>
                    <a:pt x="1215" y="0"/>
                    <a:pt x="1174" y="0"/>
                    <a:pt x="1148" y="41"/>
                  </a:cubicBezTo>
                  <a:cubicBezTo>
                    <a:pt x="904" y="431"/>
                    <a:pt x="904" y="431"/>
                    <a:pt x="904" y="431"/>
                  </a:cubicBezTo>
                  <a:cubicBezTo>
                    <a:pt x="894" y="447"/>
                    <a:pt x="870" y="460"/>
                    <a:pt x="851" y="460"/>
                  </a:cubicBezTo>
                  <a:cubicBezTo>
                    <a:pt x="34" y="460"/>
                    <a:pt x="34" y="460"/>
                    <a:pt x="34" y="460"/>
                  </a:cubicBezTo>
                  <a:cubicBezTo>
                    <a:pt x="15" y="460"/>
                    <a:pt x="0" y="475"/>
                    <a:pt x="0" y="495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79"/>
                    <a:pt x="15" y="595"/>
                    <a:pt x="34" y="595"/>
                  </a:cubicBezTo>
                  <a:cubicBezTo>
                    <a:pt x="894" y="595"/>
                    <a:pt x="894" y="595"/>
                    <a:pt x="894" y="595"/>
                  </a:cubicBezTo>
                  <a:cubicBezTo>
                    <a:pt x="913" y="595"/>
                    <a:pt x="936" y="582"/>
                    <a:pt x="946" y="565"/>
                  </a:cubicBezTo>
                  <a:cubicBezTo>
                    <a:pt x="1150" y="252"/>
                    <a:pt x="1150" y="252"/>
                    <a:pt x="1150" y="252"/>
                  </a:cubicBezTo>
                  <a:cubicBezTo>
                    <a:pt x="1174" y="211"/>
                    <a:pt x="1214" y="211"/>
                    <a:pt x="1238" y="252"/>
                  </a:cubicBezTo>
                  <a:cubicBezTo>
                    <a:pt x="1442" y="565"/>
                    <a:pt x="1442" y="565"/>
                    <a:pt x="1442" y="565"/>
                  </a:cubicBezTo>
                  <a:cubicBezTo>
                    <a:pt x="1452" y="582"/>
                    <a:pt x="1475" y="595"/>
                    <a:pt x="1494" y="595"/>
                  </a:cubicBezTo>
                  <a:cubicBezTo>
                    <a:pt x="2354" y="595"/>
                    <a:pt x="2354" y="595"/>
                    <a:pt x="2354" y="595"/>
                  </a:cubicBezTo>
                  <a:cubicBezTo>
                    <a:pt x="2373" y="595"/>
                    <a:pt x="2388" y="579"/>
                    <a:pt x="2388" y="560"/>
                  </a:cubicBezTo>
                  <a:cubicBezTo>
                    <a:pt x="2388" y="495"/>
                    <a:pt x="2388" y="495"/>
                    <a:pt x="2388" y="495"/>
                  </a:cubicBezTo>
                  <a:cubicBezTo>
                    <a:pt x="2388" y="475"/>
                    <a:pt x="2373" y="460"/>
                    <a:pt x="2354" y="460"/>
                  </a:cubicBezTo>
                  <a:cubicBezTo>
                    <a:pt x="1537" y="460"/>
                    <a:pt x="1537" y="460"/>
                    <a:pt x="1537" y="460"/>
                  </a:cubicBezTo>
                  <a:cubicBezTo>
                    <a:pt x="1518" y="460"/>
                    <a:pt x="1494" y="447"/>
                    <a:pt x="1484" y="431"/>
                  </a:cubicBezTo>
                  <a:lnTo>
                    <a:pt x="1240" y="41"/>
                  </a:lnTo>
                  <a:close/>
                  <a:moveTo>
                    <a:pt x="1240" y="41"/>
                  </a:moveTo>
                  <a:cubicBezTo>
                    <a:pt x="1240" y="41"/>
                    <a:pt x="1240" y="41"/>
                    <a:pt x="1240" y="41"/>
                  </a:cubicBezTo>
                </a:path>
              </a:pathLst>
            </a:custGeom>
            <a:solidFill>
              <a:srgbClr val="007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9"/>
            <p:cNvSpPr>
              <a:spLocks noEditPoints="1"/>
            </p:cNvSpPr>
            <p:nvPr userDrawn="1"/>
          </p:nvSpPr>
          <p:spPr bwMode="auto">
            <a:xfrm>
              <a:off x="8677276" y="4160838"/>
              <a:ext cx="554038" cy="565150"/>
            </a:xfrm>
            <a:custGeom>
              <a:avLst/>
              <a:gdLst>
                <a:gd name="T0" fmla="*/ 0 w 349"/>
                <a:gd name="T1" fmla="*/ 174 h 356"/>
                <a:gd name="T2" fmla="*/ 87 w 349"/>
                <a:gd name="T3" fmla="*/ 325 h 356"/>
                <a:gd name="T4" fmla="*/ 261 w 349"/>
                <a:gd name="T5" fmla="*/ 325 h 356"/>
                <a:gd name="T6" fmla="*/ 349 w 349"/>
                <a:gd name="T7" fmla="*/ 174 h 356"/>
                <a:gd name="T8" fmla="*/ 174 w 349"/>
                <a:gd name="T9" fmla="*/ 0 h 356"/>
                <a:gd name="T10" fmla="*/ 0 w 349"/>
                <a:gd name="T11" fmla="*/ 174 h 356"/>
                <a:gd name="T12" fmla="*/ 0 w 349"/>
                <a:gd name="T13" fmla="*/ 174 h 356"/>
                <a:gd name="T14" fmla="*/ 0 w 349"/>
                <a:gd name="T15" fmla="*/ 17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" h="356">
                  <a:moveTo>
                    <a:pt x="0" y="174"/>
                  </a:moveTo>
                  <a:cubicBezTo>
                    <a:pt x="0" y="236"/>
                    <a:pt x="33" y="294"/>
                    <a:pt x="87" y="325"/>
                  </a:cubicBezTo>
                  <a:cubicBezTo>
                    <a:pt x="141" y="356"/>
                    <a:pt x="207" y="356"/>
                    <a:pt x="261" y="325"/>
                  </a:cubicBezTo>
                  <a:cubicBezTo>
                    <a:pt x="315" y="294"/>
                    <a:pt x="349" y="236"/>
                    <a:pt x="349" y="174"/>
                  </a:cubicBezTo>
                  <a:cubicBezTo>
                    <a:pt x="349" y="78"/>
                    <a:pt x="270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lose/>
                  <a:moveTo>
                    <a:pt x="0" y="174"/>
                  </a:moveTo>
                  <a:cubicBezTo>
                    <a:pt x="0" y="174"/>
                    <a:pt x="0" y="174"/>
                    <a:pt x="0" y="1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0"/>
            <p:cNvSpPr>
              <a:spLocks noEditPoints="1"/>
            </p:cNvSpPr>
            <p:nvPr userDrawn="1"/>
          </p:nvSpPr>
          <p:spPr bwMode="auto">
            <a:xfrm>
              <a:off x="8893176" y="4270375"/>
              <a:ext cx="227013" cy="228600"/>
            </a:xfrm>
            <a:custGeom>
              <a:avLst/>
              <a:gdLst>
                <a:gd name="T0" fmla="*/ 105 w 143"/>
                <a:gd name="T1" fmla="*/ 67 h 144"/>
                <a:gd name="T2" fmla="*/ 76 w 143"/>
                <a:gd name="T3" fmla="*/ 67 h 144"/>
                <a:gd name="T4" fmla="*/ 76 w 143"/>
                <a:gd name="T5" fmla="*/ 38 h 144"/>
                <a:gd name="T6" fmla="*/ 38 w 143"/>
                <a:gd name="T7" fmla="*/ 0 h 144"/>
                <a:gd name="T8" fmla="*/ 0 w 143"/>
                <a:gd name="T9" fmla="*/ 38 h 144"/>
                <a:gd name="T10" fmla="*/ 0 w 143"/>
                <a:gd name="T11" fmla="*/ 105 h 144"/>
                <a:gd name="T12" fmla="*/ 38 w 143"/>
                <a:gd name="T13" fmla="*/ 144 h 144"/>
                <a:gd name="T14" fmla="*/ 105 w 143"/>
                <a:gd name="T15" fmla="*/ 144 h 144"/>
                <a:gd name="T16" fmla="*/ 143 w 143"/>
                <a:gd name="T17" fmla="*/ 105 h 144"/>
                <a:gd name="T18" fmla="*/ 105 w 143"/>
                <a:gd name="T19" fmla="*/ 67 h 144"/>
                <a:gd name="T20" fmla="*/ 105 w 143"/>
                <a:gd name="T21" fmla="*/ 67 h 144"/>
                <a:gd name="T22" fmla="*/ 105 w 143"/>
                <a:gd name="T23" fmla="*/ 6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44">
                  <a:moveTo>
                    <a:pt x="105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6"/>
                    <a:pt x="17" y="144"/>
                    <a:pt x="38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26" y="144"/>
                    <a:pt x="143" y="126"/>
                    <a:pt x="143" y="105"/>
                  </a:cubicBezTo>
                  <a:cubicBezTo>
                    <a:pt x="143" y="84"/>
                    <a:pt x="126" y="67"/>
                    <a:pt x="105" y="67"/>
                  </a:cubicBezTo>
                  <a:close/>
                  <a:moveTo>
                    <a:pt x="105" y="67"/>
                  </a:moveTo>
                  <a:cubicBezTo>
                    <a:pt x="105" y="67"/>
                    <a:pt x="105" y="67"/>
                    <a:pt x="105" y="67"/>
                  </a:cubicBezTo>
                </a:path>
              </a:pathLst>
            </a:custGeom>
            <a:solidFill>
              <a:srgbClr val="33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1"/>
            <p:cNvSpPr>
              <a:spLocks noEditPoints="1"/>
            </p:cNvSpPr>
            <p:nvPr userDrawn="1"/>
          </p:nvSpPr>
          <p:spPr bwMode="auto">
            <a:xfrm>
              <a:off x="7058026" y="5710238"/>
              <a:ext cx="3806825" cy="182563"/>
            </a:xfrm>
            <a:custGeom>
              <a:avLst/>
              <a:gdLst>
                <a:gd name="T0" fmla="*/ 2399 w 2399"/>
                <a:gd name="T1" fmla="*/ 94 h 115"/>
                <a:gd name="T2" fmla="*/ 2378 w 2399"/>
                <a:gd name="T3" fmla="*/ 115 h 115"/>
                <a:gd name="T4" fmla="*/ 21 w 2399"/>
                <a:gd name="T5" fmla="*/ 115 h 115"/>
                <a:gd name="T6" fmla="*/ 0 w 2399"/>
                <a:gd name="T7" fmla="*/ 94 h 115"/>
                <a:gd name="T8" fmla="*/ 0 w 2399"/>
                <a:gd name="T9" fmla="*/ 20 h 115"/>
                <a:gd name="T10" fmla="*/ 21 w 2399"/>
                <a:gd name="T11" fmla="*/ 0 h 115"/>
                <a:gd name="T12" fmla="*/ 2378 w 2399"/>
                <a:gd name="T13" fmla="*/ 0 h 115"/>
                <a:gd name="T14" fmla="*/ 2399 w 2399"/>
                <a:gd name="T15" fmla="*/ 20 h 115"/>
                <a:gd name="T16" fmla="*/ 2399 w 2399"/>
                <a:gd name="T17" fmla="*/ 94 h 115"/>
                <a:gd name="T18" fmla="*/ 2399 w 2399"/>
                <a:gd name="T19" fmla="*/ 94 h 115"/>
                <a:gd name="T20" fmla="*/ 2399 w 2399"/>
                <a:gd name="T21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9" h="115">
                  <a:moveTo>
                    <a:pt x="2399" y="94"/>
                  </a:moveTo>
                  <a:cubicBezTo>
                    <a:pt x="2399" y="106"/>
                    <a:pt x="2389" y="115"/>
                    <a:pt x="2378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9" y="115"/>
                    <a:pt x="0" y="106"/>
                    <a:pt x="0" y="9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378" y="0"/>
                    <a:pt x="2378" y="0"/>
                    <a:pt x="2378" y="0"/>
                  </a:cubicBezTo>
                  <a:cubicBezTo>
                    <a:pt x="2389" y="0"/>
                    <a:pt x="2399" y="9"/>
                    <a:pt x="2399" y="20"/>
                  </a:cubicBezTo>
                  <a:lnTo>
                    <a:pt x="2399" y="94"/>
                  </a:lnTo>
                  <a:close/>
                  <a:moveTo>
                    <a:pt x="2399" y="94"/>
                  </a:moveTo>
                  <a:cubicBezTo>
                    <a:pt x="2399" y="94"/>
                    <a:pt x="2399" y="94"/>
                    <a:pt x="2399" y="94"/>
                  </a:cubicBezTo>
                </a:path>
              </a:pathLst>
            </a:custGeom>
            <a:solidFill>
              <a:srgbClr val="00A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52"/>
            <p:cNvSpPr>
              <a:spLocks noChangeArrowheads="1"/>
            </p:cNvSpPr>
            <p:nvPr userDrawn="1"/>
          </p:nvSpPr>
          <p:spPr bwMode="auto">
            <a:xfrm>
              <a:off x="8470901" y="5710238"/>
              <a:ext cx="982663" cy="182563"/>
            </a:xfrm>
            <a:prstGeom prst="rect">
              <a:avLst/>
            </a:prstGeom>
            <a:solidFill>
              <a:srgbClr val="A4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3"/>
            <p:cNvSpPr>
              <a:spLocks noEditPoints="1"/>
            </p:cNvSpPr>
            <p:nvPr userDrawn="1"/>
          </p:nvSpPr>
          <p:spPr bwMode="auto">
            <a:xfrm>
              <a:off x="7408863" y="5430838"/>
              <a:ext cx="3263900" cy="279400"/>
            </a:xfrm>
            <a:custGeom>
              <a:avLst/>
              <a:gdLst>
                <a:gd name="T0" fmla="*/ 2057 w 2057"/>
                <a:gd name="T1" fmla="*/ 176 h 176"/>
                <a:gd name="T2" fmla="*/ 1882 w 2057"/>
                <a:gd name="T3" fmla="*/ 0 h 176"/>
                <a:gd name="T4" fmla="*/ 1707 w 2057"/>
                <a:gd name="T5" fmla="*/ 176 h 176"/>
                <a:gd name="T6" fmla="*/ 2057 w 2057"/>
                <a:gd name="T7" fmla="*/ 176 h 176"/>
                <a:gd name="T8" fmla="*/ 351 w 2057"/>
                <a:gd name="T9" fmla="*/ 176 h 176"/>
                <a:gd name="T10" fmla="*/ 176 w 2057"/>
                <a:gd name="T11" fmla="*/ 0 h 176"/>
                <a:gd name="T12" fmla="*/ 0 w 2057"/>
                <a:gd name="T13" fmla="*/ 176 h 176"/>
                <a:gd name="T14" fmla="*/ 351 w 2057"/>
                <a:gd name="T15" fmla="*/ 176 h 176"/>
                <a:gd name="T16" fmla="*/ 351 w 2057"/>
                <a:gd name="T17" fmla="*/ 176 h 176"/>
                <a:gd name="T18" fmla="*/ 351 w 2057"/>
                <a:gd name="T1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7" h="176">
                  <a:moveTo>
                    <a:pt x="2057" y="176"/>
                  </a:moveTo>
                  <a:cubicBezTo>
                    <a:pt x="2057" y="79"/>
                    <a:pt x="1979" y="0"/>
                    <a:pt x="1882" y="0"/>
                  </a:cubicBezTo>
                  <a:cubicBezTo>
                    <a:pt x="1785" y="0"/>
                    <a:pt x="1707" y="79"/>
                    <a:pt x="1707" y="176"/>
                  </a:cubicBezTo>
                  <a:lnTo>
                    <a:pt x="2057" y="176"/>
                  </a:lnTo>
                  <a:close/>
                  <a:moveTo>
                    <a:pt x="351" y="176"/>
                  </a:moveTo>
                  <a:cubicBezTo>
                    <a:pt x="351" y="79"/>
                    <a:pt x="272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lnTo>
                    <a:pt x="351" y="176"/>
                  </a:lnTo>
                  <a:close/>
                  <a:moveTo>
                    <a:pt x="351" y="176"/>
                  </a:moveTo>
                  <a:cubicBezTo>
                    <a:pt x="351" y="176"/>
                    <a:pt x="351" y="176"/>
                    <a:pt x="351" y="176"/>
                  </a:cubicBezTo>
                </a:path>
              </a:pathLst>
            </a:custGeom>
            <a:solidFill>
              <a:srgbClr val="218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54"/>
            <p:cNvSpPr>
              <a:spLocks noChangeArrowheads="1"/>
            </p:cNvSpPr>
            <p:nvPr userDrawn="1"/>
          </p:nvSpPr>
          <p:spPr bwMode="auto">
            <a:xfrm>
              <a:off x="8218488" y="733425"/>
              <a:ext cx="1658938" cy="1660525"/>
            </a:xfrm>
            <a:prstGeom prst="ellipse">
              <a:avLst/>
            </a:prstGeom>
            <a:solidFill>
              <a:srgbClr val="E6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55"/>
            <p:cNvSpPr>
              <a:spLocks noChangeArrowheads="1"/>
            </p:cNvSpPr>
            <p:nvPr userDrawn="1"/>
          </p:nvSpPr>
          <p:spPr bwMode="auto">
            <a:xfrm>
              <a:off x="6072188" y="2208213"/>
              <a:ext cx="1343025" cy="1343025"/>
            </a:xfrm>
            <a:prstGeom prst="ellipse">
              <a:avLst/>
            </a:prstGeom>
            <a:solidFill>
              <a:srgbClr val="E6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6"/>
            <p:cNvSpPr>
              <a:spLocks noEditPoints="1"/>
            </p:cNvSpPr>
            <p:nvPr userDrawn="1"/>
          </p:nvSpPr>
          <p:spPr bwMode="auto">
            <a:xfrm>
              <a:off x="8547101" y="1169988"/>
              <a:ext cx="995363" cy="644525"/>
            </a:xfrm>
            <a:custGeom>
              <a:avLst/>
              <a:gdLst>
                <a:gd name="T0" fmla="*/ 619 w 628"/>
                <a:gd name="T1" fmla="*/ 406 h 406"/>
                <a:gd name="T2" fmla="*/ 8 w 628"/>
                <a:gd name="T3" fmla="*/ 406 h 406"/>
                <a:gd name="T4" fmla="*/ 0 w 628"/>
                <a:gd name="T5" fmla="*/ 398 h 406"/>
                <a:gd name="T6" fmla="*/ 0 w 628"/>
                <a:gd name="T7" fmla="*/ 9 h 406"/>
                <a:gd name="T8" fmla="*/ 8 w 628"/>
                <a:gd name="T9" fmla="*/ 0 h 406"/>
                <a:gd name="T10" fmla="*/ 619 w 628"/>
                <a:gd name="T11" fmla="*/ 0 h 406"/>
                <a:gd name="T12" fmla="*/ 628 w 628"/>
                <a:gd name="T13" fmla="*/ 9 h 406"/>
                <a:gd name="T14" fmla="*/ 628 w 628"/>
                <a:gd name="T15" fmla="*/ 398 h 406"/>
                <a:gd name="T16" fmla="*/ 619 w 628"/>
                <a:gd name="T17" fmla="*/ 406 h 406"/>
                <a:gd name="T18" fmla="*/ 619 w 628"/>
                <a:gd name="T19" fmla="*/ 406 h 406"/>
                <a:gd name="T20" fmla="*/ 619 w 628"/>
                <a:gd name="T2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406">
                  <a:moveTo>
                    <a:pt x="619" y="406"/>
                  </a:moveTo>
                  <a:cubicBezTo>
                    <a:pt x="8" y="406"/>
                    <a:pt x="8" y="406"/>
                    <a:pt x="8" y="406"/>
                  </a:cubicBezTo>
                  <a:cubicBezTo>
                    <a:pt x="4" y="406"/>
                    <a:pt x="0" y="402"/>
                    <a:pt x="0" y="39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24" y="0"/>
                    <a:pt x="628" y="4"/>
                    <a:pt x="628" y="9"/>
                  </a:cubicBezTo>
                  <a:cubicBezTo>
                    <a:pt x="628" y="398"/>
                    <a:pt x="628" y="398"/>
                    <a:pt x="628" y="398"/>
                  </a:cubicBezTo>
                  <a:cubicBezTo>
                    <a:pt x="628" y="402"/>
                    <a:pt x="624" y="406"/>
                    <a:pt x="619" y="406"/>
                  </a:cubicBezTo>
                  <a:close/>
                  <a:moveTo>
                    <a:pt x="619" y="406"/>
                  </a:moveTo>
                  <a:cubicBezTo>
                    <a:pt x="619" y="406"/>
                    <a:pt x="619" y="406"/>
                    <a:pt x="619" y="4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7"/>
            <p:cNvSpPr>
              <a:spLocks noEditPoints="1"/>
            </p:cNvSpPr>
            <p:nvPr userDrawn="1"/>
          </p:nvSpPr>
          <p:spPr bwMode="auto">
            <a:xfrm>
              <a:off x="8520113" y="1143000"/>
              <a:ext cx="1049338" cy="698500"/>
            </a:xfrm>
            <a:custGeom>
              <a:avLst/>
              <a:gdLst>
                <a:gd name="T0" fmla="*/ 636 w 662"/>
                <a:gd name="T1" fmla="*/ 440 h 440"/>
                <a:gd name="T2" fmla="*/ 25 w 662"/>
                <a:gd name="T3" fmla="*/ 440 h 440"/>
                <a:gd name="T4" fmla="*/ 0 w 662"/>
                <a:gd name="T5" fmla="*/ 415 h 440"/>
                <a:gd name="T6" fmla="*/ 0 w 662"/>
                <a:gd name="T7" fmla="*/ 26 h 440"/>
                <a:gd name="T8" fmla="*/ 25 w 662"/>
                <a:gd name="T9" fmla="*/ 0 h 440"/>
                <a:gd name="T10" fmla="*/ 636 w 662"/>
                <a:gd name="T11" fmla="*/ 0 h 440"/>
                <a:gd name="T12" fmla="*/ 662 w 662"/>
                <a:gd name="T13" fmla="*/ 26 h 440"/>
                <a:gd name="T14" fmla="*/ 662 w 662"/>
                <a:gd name="T15" fmla="*/ 415 h 440"/>
                <a:gd name="T16" fmla="*/ 636 w 662"/>
                <a:gd name="T17" fmla="*/ 440 h 440"/>
                <a:gd name="T18" fmla="*/ 34 w 662"/>
                <a:gd name="T19" fmla="*/ 406 h 440"/>
                <a:gd name="T20" fmla="*/ 627 w 662"/>
                <a:gd name="T21" fmla="*/ 406 h 440"/>
                <a:gd name="T22" fmla="*/ 627 w 662"/>
                <a:gd name="T23" fmla="*/ 34 h 440"/>
                <a:gd name="T24" fmla="*/ 34 w 662"/>
                <a:gd name="T25" fmla="*/ 34 h 440"/>
                <a:gd name="T26" fmla="*/ 34 w 662"/>
                <a:gd name="T27" fmla="*/ 406 h 440"/>
                <a:gd name="T28" fmla="*/ 34 w 662"/>
                <a:gd name="T29" fmla="*/ 406 h 440"/>
                <a:gd name="T30" fmla="*/ 34 w 662"/>
                <a:gd name="T31" fmla="*/ 4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2" h="440">
                  <a:moveTo>
                    <a:pt x="636" y="440"/>
                  </a:moveTo>
                  <a:cubicBezTo>
                    <a:pt x="25" y="440"/>
                    <a:pt x="25" y="440"/>
                    <a:pt x="25" y="440"/>
                  </a:cubicBezTo>
                  <a:cubicBezTo>
                    <a:pt x="11" y="440"/>
                    <a:pt x="0" y="429"/>
                    <a:pt x="0" y="41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50" y="0"/>
                    <a:pt x="662" y="12"/>
                    <a:pt x="662" y="26"/>
                  </a:cubicBezTo>
                  <a:cubicBezTo>
                    <a:pt x="662" y="415"/>
                    <a:pt x="662" y="415"/>
                    <a:pt x="662" y="415"/>
                  </a:cubicBezTo>
                  <a:cubicBezTo>
                    <a:pt x="662" y="429"/>
                    <a:pt x="650" y="440"/>
                    <a:pt x="636" y="440"/>
                  </a:cubicBezTo>
                  <a:close/>
                  <a:moveTo>
                    <a:pt x="34" y="406"/>
                  </a:moveTo>
                  <a:cubicBezTo>
                    <a:pt x="627" y="406"/>
                    <a:pt x="627" y="406"/>
                    <a:pt x="627" y="406"/>
                  </a:cubicBezTo>
                  <a:cubicBezTo>
                    <a:pt x="627" y="34"/>
                    <a:pt x="627" y="34"/>
                    <a:pt x="627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34" y="406"/>
                  </a:lnTo>
                  <a:close/>
                  <a:moveTo>
                    <a:pt x="34" y="406"/>
                  </a:moveTo>
                  <a:cubicBezTo>
                    <a:pt x="34" y="406"/>
                    <a:pt x="34" y="406"/>
                    <a:pt x="34" y="406"/>
                  </a:cubicBezTo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8"/>
            <p:cNvSpPr>
              <a:spLocks noEditPoints="1"/>
            </p:cNvSpPr>
            <p:nvPr userDrawn="1"/>
          </p:nvSpPr>
          <p:spPr bwMode="auto">
            <a:xfrm>
              <a:off x="8604251" y="1049338"/>
              <a:ext cx="882650" cy="736600"/>
            </a:xfrm>
            <a:custGeom>
              <a:avLst/>
              <a:gdLst>
                <a:gd name="T0" fmla="*/ 1 w 556"/>
                <a:gd name="T1" fmla="*/ 0 h 464"/>
                <a:gd name="T2" fmla="*/ 278 w 556"/>
                <a:gd name="T3" fmla="*/ 93 h 464"/>
                <a:gd name="T4" fmla="*/ 278 w 556"/>
                <a:gd name="T5" fmla="*/ 464 h 464"/>
                <a:gd name="T6" fmla="*/ 0 w 556"/>
                <a:gd name="T7" fmla="*/ 371 h 464"/>
                <a:gd name="T8" fmla="*/ 1 w 556"/>
                <a:gd name="T9" fmla="*/ 0 h 464"/>
                <a:gd name="T10" fmla="*/ 556 w 556"/>
                <a:gd name="T11" fmla="*/ 0 h 464"/>
                <a:gd name="T12" fmla="*/ 278 w 556"/>
                <a:gd name="T13" fmla="*/ 93 h 464"/>
                <a:gd name="T14" fmla="*/ 278 w 556"/>
                <a:gd name="T15" fmla="*/ 464 h 464"/>
                <a:gd name="T16" fmla="*/ 556 w 556"/>
                <a:gd name="T17" fmla="*/ 371 h 464"/>
                <a:gd name="T18" fmla="*/ 556 w 556"/>
                <a:gd name="T19" fmla="*/ 0 h 464"/>
                <a:gd name="T20" fmla="*/ 556 w 556"/>
                <a:gd name="T21" fmla="*/ 0 h 464"/>
                <a:gd name="T22" fmla="*/ 556 w 556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464">
                  <a:moveTo>
                    <a:pt x="1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0" y="371"/>
                  </a:lnTo>
                  <a:lnTo>
                    <a:pt x="1" y="0"/>
                  </a:lnTo>
                  <a:close/>
                  <a:moveTo>
                    <a:pt x="556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556" y="371"/>
                  </a:lnTo>
                  <a:lnTo>
                    <a:pt x="556" y="0"/>
                  </a:lnTo>
                  <a:close/>
                  <a:moveTo>
                    <a:pt x="556" y="0"/>
                  </a:moveTo>
                  <a:lnTo>
                    <a:pt x="556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9"/>
            <p:cNvSpPr>
              <a:spLocks noEditPoints="1"/>
            </p:cNvSpPr>
            <p:nvPr userDrawn="1"/>
          </p:nvSpPr>
          <p:spPr bwMode="auto">
            <a:xfrm>
              <a:off x="8604251" y="1049338"/>
              <a:ext cx="882650" cy="736600"/>
            </a:xfrm>
            <a:custGeom>
              <a:avLst/>
              <a:gdLst>
                <a:gd name="T0" fmla="*/ 1 w 556"/>
                <a:gd name="T1" fmla="*/ 0 h 464"/>
                <a:gd name="T2" fmla="*/ 278 w 556"/>
                <a:gd name="T3" fmla="*/ 93 h 464"/>
                <a:gd name="T4" fmla="*/ 278 w 556"/>
                <a:gd name="T5" fmla="*/ 464 h 464"/>
                <a:gd name="T6" fmla="*/ 0 w 556"/>
                <a:gd name="T7" fmla="*/ 371 h 464"/>
                <a:gd name="T8" fmla="*/ 1 w 556"/>
                <a:gd name="T9" fmla="*/ 0 h 464"/>
                <a:gd name="T10" fmla="*/ 556 w 556"/>
                <a:gd name="T11" fmla="*/ 0 h 464"/>
                <a:gd name="T12" fmla="*/ 278 w 556"/>
                <a:gd name="T13" fmla="*/ 93 h 464"/>
                <a:gd name="T14" fmla="*/ 278 w 556"/>
                <a:gd name="T15" fmla="*/ 464 h 464"/>
                <a:gd name="T16" fmla="*/ 556 w 556"/>
                <a:gd name="T17" fmla="*/ 371 h 464"/>
                <a:gd name="T18" fmla="*/ 556 w 556"/>
                <a:gd name="T19" fmla="*/ 0 h 464"/>
                <a:gd name="T20" fmla="*/ 556 w 556"/>
                <a:gd name="T21" fmla="*/ 0 h 464"/>
                <a:gd name="T22" fmla="*/ 556 w 556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464">
                  <a:moveTo>
                    <a:pt x="1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0" y="371"/>
                  </a:lnTo>
                  <a:lnTo>
                    <a:pt x="1" y="0"/>
                  </a:lnTo>
                  <a:moveTo>
                    <a:pt x="556" y="0"/>
                  </a:moveTo>
                  <a:lnTo>
                    <a:pt x="278" y="93"/>
                  </a:lnTo>
                  <a:lnTo>
                    <a:pt x="278" y="464"/>
                  </a:lnTo>
                  <a:lnTo>
                    <a:pt x="556" y="371"/>
                  </a:lnTo>
                  <a:lnTo>
                    <a:pt x="556" y="0"/>
                  </a:lnTo>
                  <a:moveTo>
                    <a:pt x="556" y="0"/>
                  </a:moveTo>
                  <a:lnTo>
                    <a:pt x="5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60"/>
            <p:cNvSpPr>
              <a:spLocks noChangeArrowheads="1"/>
            </p:cNvSpPr>
            <p:nvPr userDrawn="1"/>
          </p:nvSpPr>
          <p:spPr bwMode="auto">
            <a:xfrm>
              <a:off x="9043988" y="1192213"/>
              <a:ext cx="3175" cy="592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1"/>
            <p:cNvSpPr>
              <a:spLocks/>
            </p:cNvSpPr>
            <p:nvPr userDrawn="1"/>
          </p:nvSpPr>
          <p:spPr bwMode="auto">
            <a:xfrm>
              <a:off x="8478838" y="1508125"/>
              <a:ext cx="349250" cy="350838"/>
            </a:xfrm>
            <a:custGeom>
              <a:avLst/>
              <a:gdLst>
                <a:gd name="T0" fmla="*/ 0 w 220"/>
                <a:gd name="T1" fmla="*/ 203 h 221"/>
                <a:gd name="T2" fmla="*/ 2 w 220"/>
                <a:gd name="T3" fmla="*/ 201 h 221"/>
                <a:gd name="T4" fmla="*/ 196 w 220"/>
                <a:gd name="T5" fmla="*/ 6 h 221"/>
                <a:gd name="T6" fmla="*/ 215 w 220"/>
                <a:gd name="T7" fmla="*/ 6 h 221"/>
                <a:gd name="T8" fmla="*/ 214 w 220"/>
                <a:gd name="T9" fmla="*/ 25 h 221"/>
                <a:gd name="T10" fmla="*/ 20 w 220"/>
                <a:gd name="T11" fmla="*/ 220 h 221"/>
                <a:gd name="T12" fmla="*/ 18 w 220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21">
                  <a:moveTo>
                    <a:pt x="0" y="203"/>
                  </a:moveTo>
                  <a:cubicBezTo>
                    <a:pt x="1" y="203"/>
                    <a:pt x="1" y="202"/>
                    <a:pt x="2" y="20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01" y="1"/>
                    <a:pt x="210" y="0"/>
                    <a:pt x="215" y="6"/>
                  </a:cubicBezTo>
                  <a:cubicBezTo>
                    <a:pt x="220" y="11"/>
                    <a:pt x="220" y="19"/>
                    <a:pt x="214" y="25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0" y="220"/>
                    <a:pt x="19" y="221"/>
                    <a:pt x="18" y="221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62"/>
            <p:cNvSpPr>
              <a:spLocks noChangeArrowheads="1"/>
            </p:cNvSpPr>
            <p:nvPr userDrawn="1"/>
          </p:nvSpPr>
          <p:spPr bwMode="auto">
            <a:xfrm>
              <a:off x="9082088" y="1784350"/>
              <a:ext cx="411163" cy="179388"/>
            </a:xfrm>
            <a:prstGeom prst="rect">
              <a:avLst/>
            </a:pr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63"/>
            <p:cNvSpPr>
              <a:spLocks noEditPoints="1"/>
            </p:cNvSpPr>
            <p:nvPr userDrawn="1"/>
          </p:nvSpPr>
          <p:spPr bwMode="auto">
            <a:xfrm>
              <a:off x="9082088" y="1881188"/>
              <a:ext cx="411163" cy="163513"/>
            </a:xfrm>
            <a:custGeom>
              <a:avLst/>
              <a:gdLst>
                <a:gd name="T0" fmla="*/ 0 w 259"/>
                <a:gd name="T1" fmla="*/ 52 h 103"/>
                <a:gd name="T2" fmla="*/ 129 w 259"/>
                <a:gd name="T3" fmla="*/ 103 h 103"/>
                <a:gd name="T4" fmla="*/ 259 w 259"/>
                <a:gd name="T5" fmla="*/ 52 h 103"/>
                <a:gd name="T6" fmla="*/ 129 w 259"/>
                <a:gd name="T7" fmla="*/ 0 h 103"/>
                <a:gd name="T8" fmla="*/ 0 w 259"/>
                <a:gd name="T9" fmla="*/ 52 h 103"/>
                <a:gd name="T10" fmla="*/ 0 w 259"/>
                <a:gd name="T11" fmla="*/ 52 h 103"/>
                <a:gd name="T12" fmla="*/ 0 w 259"/>
                <a:gd name="T13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03">
                  <a:moveTo>
                    <a:pt x="0" y="52"/>
                  </a:moveTo>
                  <a:cubicBezTo>
                    <a:pt x="0" y="80"/>
                    <a:pt x="58" y="103"/>
                    <a:pt x="129" y="103"/>
                  </a:cubicBezTo>
                  <a:cubicBezTo>
                    <a:pt x="201" y="103"/>
                    <a:pt x="259" y="80"/>
                    <a:pt x="259" y="52"/>
                  </a:cubicBezTo>
                  <a:cubicBezTo>
                    <a:pt x="259" y="23"/>
                    <a:pt x="201" y="0"/>
                    <a:pt x="129" y="0"/>
                  </a:cubicBezTo>
                  <a:cubicBezTo>
                    <a:pt x="58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64"/>
            <p:cNvSpPr>
              <a:spLocks noEditPoints="1"/>
            </p:cNvSpPr>
            <p:nvPr userDrawn="1"/>
          </p:nvSpPr>
          <p:spPr bwMode="auto">
            <a:xfrm>
              <a:off x="8955088" y="1619250"/>
              <a:ext cx="661988" cy="304800"/>
            </a:xfrm>
            <a:custGeom>
              <a:avLst/>
              <a:gdLst>
                <a:gd name="T0" fmla="*/ 202 w 418"/>
                <a:gd name="T1" fmla="*/ 3 h 192"/>
                <a:gd name="T2" fmla="*/ 7 w 418"/>
                <a:gd name="T3" fmla="*/ 88 h 192"/>
                <a:gd name="T4" fmla="*/ 7 w 418"/>
                <a:gd name="T5" fmla="*/ 104 h 192"/>
                <a:gd name="T6" fmla="*/ 202 w 418"/>
                <a:gd name="T7" fmla="*/ 190 h 192"/>
                <a:gd name="T8" fmla="*/ 217 w 418"/>
                <a:gd name="T9" fmla="*/ 190 h 192"/>
                <a:gd name="T10" fmla="*/ 411 w 418"/>
                <a:gd name="T11" fmla="*/ 104 h 192"/>
                <a:gd name="T12" fmla="*/ 411 w 418"/>
                <a:gd name="T13" fmla="*/ 88 h 192"/>
                <a:gd name="T14" fmla="*/ 217 w 418"/>
                <a:gd name="T15" fmla="*/ 3 h 192"/>
                <a:gd name="T16" fmla="*/ 202 w 418"/>
                <a:gd name="T17" fmla="*/ 3 h 192"/>
                <a:gd name="T18" fmla="*/ 202 w 418"/>
                <a:gd name="T19" fmla="*/ 3 h 192"/>
                <a:gd name="T20" fmla="*/ 202 w 418"/>
                <a:gd name="T2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192">
                  <a:moveTo>
                    <a:pt x="202" y="3"/>
                  </a:moveTo>
                  <a:cubicBezTo>
                    <a:pt x="7" y="88"/>
                    <a:pt x="7" y="88"/>
                    <a:pt x="7" y="88"/>
                  </a:cubicBezTo>
                  <a:cubicBezTo>
                    <a:pt x="0" y="91"/>
                    <a:pt x="0" y="101"/>
                    <a:pt x="7" y="10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7" y="192"/>
                    <a:pt x="212" y="192"/>
                    <a:pt x="217" y="190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8" y="101"/>
                    <a:pt x="418" y="91"/>
                    <a:pt x="411" y="88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2" y="0"/>
                    <a:pt x="207" y="0"/>
                    <a:pt x="202" y="3"/>
                  </a:cubicBezTo>
                  <a:close/>
                  <a:moveTo>
                    <a:pt x="202" y="3"/>
                  </a:moveTo>
                  <a:cubicBezTo>
                    <a:pt x="202" y="3"/>
                    <a:pt x="202" y="3"/>
                    <a:pt x="202" y="3"/>
                  </a:cubicBezTo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65"/>
            <p:cNvSpPr>
              <a:spLocks noEditPoints="1"/>
            </p:cNvSpPr>
            <p:nvPr userDrawn="1"/>
          </p:nvSpPr>
          <p:spPr bwMode="auto">
            <a:xfrm>
              <a:off x="9258301" y="1743075"/>
              <a:ext cx="301625" cy="288925"/>
            </a:xfrm>
            <a:custGeom>
              <a:avLst/>
              <a:gdLst>
                <a:gd name="T0" fmla="*/ 184 w 191"/>
                <a:gd name="T1" fmla="*/ 30 h 182"/>
                <a:gd name="T2" fmla="*/ 11 w 191"/>
                <a:gd name="T3" fmla="*/ 0 h 182"/>
                <a:gd name="T4" fmla="*/ 1 w 191"/>
                <a:gd name="T5" fmla="*/ 7 h 182"/>
                <a:gd name="T6" fmla="*/ 8 w 191"/>
                <a:gd name="T7" fmla="*/ 18 h 182"/>
                <a:gd name="T8" fmla="*/ 174 w 191"/>
                <a:gd name="T9" fmla="*/ 45 h 182"/>
                <a:gd name="T10" fmla="*/ 174 w 191"/>
                <a:gd name="T11" fmla="*/ 173 h 182"/>
                <a:gd name="T12" fmla="*/ 182 w 191"/>
                <a:gd name="T13" fmla="*/ 182 h 182"/>
                <a:gd name="T14" fmla="*/ 191 w 191"/>
                <a:gd name="T15" fmla="*/ 173 h 182"/>
                <a:gd name="T16" fmla="*/ 191 w 191"/>
                <a:gd name="T17" fmla="*/ 38 h 182"/>
                <a:gd name="T18" fmla="*/ 184 w 191"/>
                <a:gd name="T19" fmla="*/ 30 h 182"/>
                <a:gd name="T20" fmla="*/ 184 w 191"/>
                <a:gd name="T21" fmla="*/ 30 h 182"/>
                <a:gd name="T22" fmla="*/ 184 w 191"/>
                <a:gd name="T23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182">
                  <a:moveTo>
                    <a:pt x="184" y="3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2" y="3"/>
                    <a:pt x="1" y="7"/>
                  </a:cubicBezTo>
                  <a:cubicBezTo>
                    <a:pt x="0" y="12"/>
                    <a:pt x="4" y="17"/>
                    <a:pt x="8" y="18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8"/>
                    <a:pt x="177" y="182"/>
                    <a:pt x="182" y="182"/>
                  </a:cubicBezTo>
                  <a:cubicBezTo>
                    <a:pt x="187" y="182"/>
                    <a:pt x="191" y="178"/>
                    <a:pt x="191" y="173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4"/>
                    <a:pt x="188" y="31"/>
                    <a:pt x="184" y="30"/>
                  </a:cubicBezTo>
                  <a:close/>
                  <a:moveTo>
                    <a:pt x="184" y="30"/>
                  </a:moveTo>
                  <a:cubicBezTo>
                    <a:pt x="184" y="30"/>
                    <a:pt x="184" y="30"/>
                    <a:pt x="184" y="30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66"/>
            <p:cNvSpPr>
              <a:spLocks noEditPoints="1"/>
            </p:cNvSpPr>
            <p:nvPr userDrawn="1"/>
          </p:nvSpPr>
          <p:spPr bwMode="auto">
            <a:xfrm>
              <a:off x="9518651" y="1990725"/>
              <a:ext cx="55563" cy="53975"/>
            </a:xfrm>
            <a:custGeom>
              <a:avLst/>
              <a:gdLst>
                <a:gd name="T0" fmla="*/ 0 w 35"/>
                <a:gd name="T1" fmla="*/ 17 h 34"/>
                <a:gd name="T2" fmla="*/ 17 w 35"/>
                <a:gd name="T3" fmla="*/ 34 h 34"/>
                <a:gd name="T4" fmla="*/ 35 w 35"/>
                <a:gd name="T5" fmla="*/ 17 h 34"/>
                <a:gd name="T6" fmla="*/ 17 w 35"/>
                <a:gd name="T7" fmla="*/ 0 h 34"/>
                <a:gd name="T8" fmla="*/ 0 w 35"/>
                <a:gd name="T9" fmla="*/ 17 h 34"/>
                <a:gd name="T10" fmla="*/ 0 w 35"/>
                <a:gd name="T11" fmla="*/ 17 h 34"/>
                <a:gd name="T12" fmla="*/ 0 w 35"/>
                <a:gd name="T13" fmla="*/ 17 h 34"/>
                <a:gd name="T14" fmla="*/ 0 w 35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4">
                  <a:moveTo>
                    <a:pt x="0" y="17"/>
                  </a:moveTo>
                  <a:cubicBezTo>
                    <a:pt x="0" y="27"/>
                    <a:pt x="8" y="34"/>
                    <a:pt x="17" y="34"/>
                  </a:cubicBezTo>
                  <a:cubicBezTo>
                    <a:pt x="27" y="34"/>
                    <a:pt x="34" y="2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67"/>
            <p:cNvSpPr>
              <a:spLocks noEditPoints="1"/>
            </p:cNvSpPr>
            <p:nvPr userDrawn="1"/>
          </p:nvSpPr>
          <p:spPr bwMode="auto">
            <a:xfrm>
              <a:off x="9504363" y="2017713"/>
              <a:ext cx="82550" cy="123825"/>
            </a:xfrm>
            <a:custGeom>
              <a:avLst/>
              <a:gdLst>
                <a:gd name="T0" fmla="*/ 52 w 52"/>
                <a:gd name="T1" fmla="*/ 26 h 78"/>
                <a:gd name="T2" fmla="*/ 26 w 52"/>
                <a:gd name="T3" fmla="*/ 78 h 78"/>
                <a:gd name="T4" fmla="*/ 0 w 52"/>
                <a:gd name="T5" fmla="*/ 26 h 78"/>
                <a:gd name="T6" fmla="*/ 26 w 52"/>
                <a:gd name="T7" fmla="*/ 0 h 78"/>
                <a:gd name="T8" fmla="*/ 52 w 52"/>
                <a:gd name="T9" fmla="*/ 26 h 78"/>
                <a:gd name="T10" fmla="*/ 52 w 52"/>
                <a:gd name="T11" fmla="*/ 26 h 78"/>
                <a:gd name="T12" fmla="*/ 52 w 52"/>
                <a:gd name="T13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8">
                  <a:moveTo>
                    <a:pt x="52" y="26"/>
                  </a:moveTo>
                  <a:cubicBezTo>
                    <a:pt x="52" y="41"/>
                    <a:pt x="26" y="78"/>
                    <a:pt x="26" y="78"/>
                  </a:cubicBezTo>
                  <a:cubicBezTo>
                    <a:pt x="26" y="78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1" y="0"/>
                    <a:pt x="52" y="11"/>
                    <a:pt x="52" y="26"/>
                  </a:cubicBezTo>
                  <a:close/>
                  <a:moveTo>
                    <a:pt x="52" y="26"/>
                  </a:moveTo>
                  <a:cubicBezTo>
                    <a:pt x="52" y="26"/>
                    <a:pt x="52" y="26"/>
                    <a:pt x="52" y="26"/>
                  </a:cubicBezTo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8"/>
            <p:cNvSpPr>
              <a:spLocks noEditPoints="1"/>
            </p:cNvSpPr>
            <p:nvPr userDrawn="1"/>
          </p:nvSpPr>
          <p:spPr bwMode="auto">
            <a:xfrm>
              <a:off x="8699501" y="1271588"/>
              <a:ext cx="695325" cy="311150"/>
            </a:xfrm>
            <a:custGeom>
              <a:avLst/>
              <a:gdLst>
                <a:gd name="T0" fmla="*/ 438 w 438"/>
                <a:gd name="T1" fmla="*/ 29 h 196"/>
                <a:gd name="T2" fmla="*/ 273 w 438"/>
                <a:gd name="T3" fmla="*/ 29 h 196"/>
                <a:gd name="T4" fmla="*/ 273 w 438"/>
                <a:gd name="T5" fmla="*/ 3 h 196"/>
                <a:gd name="T6" fmla="*/ 438 w 438"/>
                <a:gd name="T7" fmla="*/ 3 h 196"/>
                <a:gd name="T8" fmla="*/ 438 w 438"/>
                <a:gd name="T9" fmla="*/ 29 h 196"/>
                <a:gd name="T10" fmla="*/ 438 w 438"/>
                <a:gd name="T11" fmla="*/ 58 h 196"/>
                <a:gd name="T12" fmla="*/ 273 w 438"/>
                <a:gd name="T13" fmla="*/ 58 h 196"/>
                <a:gd name="T14" fmla="*/ 273 w 438"/>
                <a:gd name="T15" fmla="*/ 84 h 196"/>
                <a:gd name="T16" fmla="*/ 438 w 438"/>
                <a:gd name="T17" fmla="*/ 84 h 196"/>
                <a:gd name="T18" fmla="*/ 438 w 438"/>
                <a:gd name="T19" fmla="*/ 58 h 196"/>
                <a:gd name="T20" fmla="*/ 404 w 438"/>
                <a:gd name="T21" fmla="*/ 113 h 196"/>
                <a:gd name="T22" fmla="*/ 273 w 438"/>
                <a:gd name="T23" fmla="*/ 113 h 196"/>
                <a:gd name="T24" fmla="*/ 273 w 438"/>
                <a:gd name="T25" fmla="*/ 139 h 196"/>
                <a:gd name="T26" fmla="*/ 404 w 438"/>
                <a:gd name="T27" fmla="*/ 139 h 196"/>
                <a:gd name="T28" fmla="*/ 404 w 438"/>
                <a:gd name="T29" fmla="*/ 113 h 196"/>
                <a:gd name="T30" fmla="*/ 404 w 438"/>
                <a:gd name="T31" fmla="*/ 113 h 196"/>
                <a:gd name="T32" fmla="*/ 359 w 438"/>
                <a:gd name="T33" fmla="*/ 170 h 196"/>
                <a:gd name="T34" fmla="*/ 273 w 438"/>
                <a:gd name="T35" fmla="*/ 170 h 196"/>
                <a:gd name="T36" fmla="*/ 273 w 438"/>
                <a:gd name="T37" fmla="*/ 196 h 196"/>
                <a:gd name="T38" fmla="*/ 359 w 438"/>
                <a:gd name="T39" fmla="*/ 196 h 196"/>
                <a:gd name="T40" fmla="*/ 359 w 438"/>
                <a:gd name="T41" fmla="*/ 170 h 196"/>
                <a:gd name="T42" fmla="*/ 166 w 438"/>
                <a:gd name="T43" fmla="*/ 0 h 196"/>
                <a:gd name="T44" fmla="*/ 1 w 438"/>
                <a:gd name="T45" fmla="*/ 0 h 196"/>
                <a:gd name="T46" fmla="*/ 1 w 438"/>
                <a:gd name="T47" fmla="*/ 26 h 196"/>
                <a:gd name="T48" fmla="*/ 166 w 438"/>
                <a:gd name="T49" fmla="*/ 26 h 196"/>
                <a:gd name="T50" fmla="*/ 166 w 438"/>
                <a:gd name="T51" fmla="*/ 0 h 196"/>
                <a:gd name="T52" fmla="*/ 132 w 438"/>
                <a:gd name="T53" fmla="*/ 55 h 196"/>
                <a:gd name="T54" fmla="*/ 0 w 438"/>
                <a:gd name="T55" fmla="*/ 55 h 196"/>
                <a:gd name="T56" fmla="*/ 0 w 438"/>
                <a:gd name="T57" fmla="*/ 81 h 196"/>
                <a:gd name="T58" fmla="*/ 132 w 438"/>
                <a:gd name="T59" fmla="*/ 81 h 196"/>
                <a:gd name="T60" fmla="*/ 132 w 438"/>
                <a:gd name="T61" fmla="*/ 55 h 196"/>
                <a:gd name="T62" fmla="*/ 132 w 438"/>
                <a:gd name="T63" fmla="*/ 55 h 196"/>
                <a:gd name="T64" fmla="*/ 132 w 438"/>
                <a:gd name="T65" fmla="*/ 55 h 196"/>
                <a:gd name="T66" fmla="*/ 132 w 438"/>
                <a:gd name="T67" fmla="*/ 5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" h="196">
                  <a:moveTo>
                    <a:pt x="438" y="29"/>
                  </a:moveTo>
                  <a:lnTo>
                    <a:pt x="273" y="29"/>
                  </a:lnTo>
                  <a:lnTo>
                    <a:pt x="273" y="3"/>
                  </a:lnTo>
                  <a:lnTo>
                    <a:pt x="438" y="3"/>
                  </a:lnTo>
                  <a:lnTo>
                    <a:pt x="438" y="29"/>
                  </a:lnTo>
                  <a:close/>
                  <a:moveTo>
                    <a:pt x="438" y="58"/>
                  </a:moveTo>
                  <a:lnTo>
                    <a:pt x="273" y="58"/>
                  </a:lnTo>
                  <a:lnTo>
                    <a:pt x="273" y="84"/>
                  </a:lnTo>
                  <a:lnTo>
                    <a:pt x="438" y="84"/>
                  </a:lnTo>
                  <a:lnTo>
                    <a:pt x="438" y="58"/>
                  </a:lnTo>
                  <a:close/>
                  <a:moveTo>
                    <a:pt x="404" y="113"/>
                  </a:moveTo>
                  <a:lnTo>
                    <a:pt x="273" y="113"/>
                  </a:lnTo>
                  <a:lnTo>
                    <a:pt x="273" y="139"/>
                  </a:lnTo>
                  <a:lnTo>
                    <a:pt x="404" y="139"/>
                  </a:lnTo>
                  <a:lnTo>
                    <a:pt x="404" y="113"/>
                  </a:lnTo>
                  <a:lnTo>
                    <a:pt x="404" y="113"/>
                  </a:lnTo>
                  <a:close/>
                  <a:moveTo>
                    <a:pt x="359" y="170"/>
                  </a:moveTo>
                  <a:lnTo>
                    <a:pt x="273" y="170"/>
                  </a:lnTo>
                  <a:lnTo>
                    <a:pt x="273" y="196"/>
                  </a:lnTo>
                  <a:lnTo>
                    <a:pt x="359" y="196"/>
                  </a:lnTo>
                  <a:lnTo>
                    <a:pt x="359" y="170"/>
                  </a:lnTo>
                  <a:close/>
                  <a:moveTo>
                    <a:pt x="166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66" y="26"/>
                  </a:lnTo>
                  <a:lnTo>
                    <a:pt x="166" y="0"/>
                  </a:lnTo>
                  <a:close/>
                  <a:moveTo>
                    <a:pt x="132" y="55"/>
                  </a:moveTo>
                  <a:lnTo>
                    <a:pt x="0" y="55"/>
                  </a:lnTo>
                  <a:lnTo>
                    <a:pt x="0" y="81"/>
                  </a:lnTo>
                  <a:lnTo>
                    <a:pt x="132" y="81"/>
                  </a:lnTo>
                  <a:lnTo>
                    <a:pt x="132" y="55"/>
                  </a:lnTo>
                  <a:lnTo>
                    <a:pt x="132" y="55"/>
                  </a:lnTo>
                  <a:close/>
                  <a:moveTo>
                    <a:pt x="132" y="55"/>
                  </a:moveTo>
                  <a:lnTo>
                    <a:pt x="13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69"/>
            <p:cNvSpPr>
              <a:spLocks noEditPoints="1"/>
            </p:cNvSpPr>
            <p:nvPr userDrawn="1"/>
          </p:nvSpPr>
          <p:spPr bwMode="auto">
            <a:xfrm>
              <a:off x="8699501" y="1271588"/>
              <a:ext cx="695325" cy="311150"/>
            </a:xfrm>
            <a:custGeom>
              <a:avLst/>
              <a:gdLst>
                <a:gd name="T0" fmla="*/ 438 w 438"/>
                <a:gd name="T1" fmla="*/ 29 h 196"/>
                <a:gd name="T2" fmla="*/ 273 w 438"/>
                <a:gd name="T3" fmla="*/ 29 h 196"/>
                <a:gd name="T4" fmla="*/ 273 w 438"/>
                <a:gd name="T5" fmla="*/ 3 h 196"/>
                <a:gd name="T6" fmla="*/ 438 w 438"/>
                <a:gd name="T7" fmla="*/ 3 h 196"/>
                <a:gd name="T8" fmla="*/ 438 w 438"/>
                <a:gd name="T9" fmla="*/ 29 h 196"/>
                <a:gd name="T10" fmla="*/ 438 w 438"/>
                <a:gd name="T11" fmla="*/ 58 h 196"/>
                <a:gd name="T12" fmla="*/ 273 w 438"/>
                <a:gd name="T13" fmla="*/ 58 h 196"/>
                <a:gd name="T14" fmla="*/ 273 w 438"/>
                <a:gd name="T15" fmla="*/ 84 h 196"/>
                <a:gd name="T16" fmla="*/ 438 w 438"/>
                <a:gd name="T17" fmla="*/ 84 h 196"/>
                <a:gd name="T18" fmla="*/ 438 w 438"/>
                <a:gd name="T19" fmla="*/ 58 h 196"/>
                <a:gd name="T20" fmla="*/ 404 w 438"/>
                <a:gd name="T21" fmla="*/ 113 h 196"/>
                <a:gd name="T22" fmla="*/ 273 w 438"/>
                <a:gd name="T23" fmla="*/ 113 h 196"/>
                <a:gd name="T24" fmla="*/ 273 w 438"/>
                <a:gd name="T25" fmla="*/ 139 h 196"/>
                <a:gd name="T26" fmla="*/ 404 w 438"/>
                <a:gd name="T27" fmla="*/ 139 h 196"/>
                <a:gd name="T28" fmla="*/ 404 w 438"/>
                <a:gd name="T29" fmla="*/ 113 h 196"/>
                <a:gd name="T30" fmla="*/ 404 w 438"/>
                <a:gd name="T31" fmla="*/ 113 h 196"/>
                <a:gd name="T32" fmla="*/ 359 w 438"/>
                <a:gd name="T33" fmla="*/ 170 h 196"/>
                <a:gd name="T34" fmla="*/ 273 w 438"/>
                <a:gd name="T35" fmla="*/ 170 h 196"/>
                <a:gd name="T36" fmla="*/ 273 w 438"/>
                <a:gd name="T37" fmla="*/ 196 h 196"/>
                <a:gd name="T38" fmla="*/ 359 w 438"/>
                <a:gd name="T39" fmla="*/ 196 h 196"/>
                <a:gd name="T40" fmla="*/ 359 w 438"/>
                <a:gd name="T41" fmla="*/ 170 h 196"/>
                <a:gd name="T42" fmla="*/ 166 w 438"/>
                <a:gd name="T43" fmla="*/ 0 h 196"/>
                <a:gd name="T44" fmla="*/ 1 w 438"/>
                <a:gd name="T45" fmla="*/ 0 h 196"/>
                <a:gd name="T46" fmla="*/ 1 w 438"/>
                <a:gd name="T47" fmla="*/ 26 h 196"/>
                <a:gd name="T48" fmla="*/ 166 w 438"/>
                <a:gd name="T49" fmla="*/ 26 h 196"/>
                <a:gd name="T50" fmla="*/ 166 w 438"/>
                <a:gd name="T51" fmla="*/ 0 h 196"/>
                <a:gd name="T52" fmla="*/ 132 w 438"/>
                <a:gd name="T53" fmla="*/ 55 h 196"/>
                <a:gd name="T54" fmla="*/ 0 w 438"/>
                <a:gd name="T55" fmla="*/ 55 h 196"/>
                <a:gd name="T56" fmla="*/ 0 w 438"/>
                <a:gd name="T57" fmla="*/ 81 h 196"/>
                <a:gd name="T58" fmla="*/ 132 w 438"/>
                <a:gd name="T59" fmla="*/ 81 h 196"/>
                <a:gd name="T60" fmla="*/ 132 w 438"/>
                <a:gd name="T61" fmla="*/ 55 h 196"/>
                <a:gd name="T62" fmla="*/ 132 w 438"/>
                <a:gd name="T63" fmla="*/ 55 h 196"/>
                <a:gd name="T64" fmla="*/ 132 w 438"/>
                <a:gd name="T65" fmla="*/ 55 h 196"/>
                <a:gd name="T66" fmla="*/ 132 w 438"/>
                <a:gd name="T67" fmla="*/ 5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" h="196">
                  <a:moveTo>
                    <a:pt x="438" y="29"/>
                  </a:moveTo>
                  <a:lnTo>
                    <a:pt x="273" y="29"/>
                  </a:lnTo>
                  <a:lnTo>
                    <a:pt x="273" y="3"/>
                  </a:lnTo>
                  <a:lnTo>
                    <a:pt x="438" y="3"/>
                  </a:lnTo>
                  <a:lnTo>
                    <a:pt x="438" y="29"/>
                  </a:lnTo>
                  <a:moveTo>
                    <a:pt x="438" y="58"/>
                  </a:moveTo>
                  <a:lnTo>
                    <a:pt x="273" y="58"/>
                  </a:lnTo>
                  <a:lnTo>
                    <a:pt x="273" y="84"/>
                  </a:lnTo>
                  <a:lnTo>
                    <a:pt x="438" y="84"/>
                  </a:lnTo>
                  <a:lnTo>
                    <a:pt x="438" y="58"/>
                  </a:lnTo>
                  <a:moveTo>
                    <a:pt x="404" y="113"/>
                  </a:moveTo>
                  <a:lnTo>
                    <a:pt x="273" y="113"/>
                  </a:lnTo>
                  <a:lnTo>
                    <a:pt x="273" y="139"/>
                  </a:lnTo>
                  <a:lnTo>
                    <a:pt x="404" y="139"/>
                  </a:lnTo>
                  <a:lnTo>
                    <a:pt x="404" y="113"/>
                  </a:lnTo>
                  <a:lnTo>
                    <a:pt x="404" y="113"/>
                  </a:lnTo>
                  <a:moveTo>
                    <a:pt x="359" y="170"/>
                  </a:moveTo>
                  <a:lnTo>
                    <a:pt x="273" y="170"/>
                  </a:lnTo>
                  <a:lnTo>
                    <a:pt x="273" y="196"/>
                  </a:lnTo>
                  <a:lnTo>
                    <a:pt x="359" y="196"/>
                  </a:lnTo>
                  <a:lnTo>
                    <a:pt x="359" y="170"/>
                  </a:lnTo>
                  <a:moveTo>
                    <a:pt x="166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66" y="26"/>
                  </a:lnTo>
                  <a:lnTo>
                    <a:pt x="166" y="0"/>
                  </a:lnTo>
                  <a:moveTo>
                    <a:pt x="132" y="55"/>
                  </a:moveTo>
                  <a:lnTo>
                    <a:pt x="0" y="55"/>
                  </a:lnTo>
                  <a:lnTo>
                    <a:pt x="0" y="81"/>
                  </a:lnTo>
                  <a:lnTo>
                    <a:pt x="132" y="81"/>
                  </a:lnTo>
                  <a:lnTo>
                    <a:pt x="132" y="55"/>
                  </a:lnTo>
                  <a:lnTo>
                    <a:pt x="132" y="55"/>
                  </a:lnTo>
                  <a:moveTo>
                    <a:pt x="132" y="55"/>
                  </a:moveTo>
                  <a:lnTo>
                    <a:pt x="13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70"/>
            <p:cNvSpPr>
              <a:spLocks noEditPoints="1"/>
            </p:cNvSpPr>
            <p:nvPr userDrawn="1"/>
          </p:nvSpPr>
          <p:spPr bwMode="auto">
            <a:xfrm>
              <a:off x="6207126" y="2635250"/>
              <a:ext cx="1073150" cy="619125"/>
            </a:xfrm>
            <a:custGeom>
              <a:avLst/>
              <a:gdLst>
                <a:gd name="T0" fmla="*/ 280 w 676"/>
                <a:gd name="T1" fmla="*/ 385 h 390"/>
                <a:gd name="T2" fmla="*/ 8 w 676"/>
                <a:gd name="T3" fmla="*/ 228 h 390"/>
                <a:gd name="T4" fmla="*/ 10 w 676"/>
                <a:gd name="T5" fmla="*/ 210 h 390"/>
                <a:gd name="T6" fmla="*/ 364 w 676"/>
                <a:gd name="T7" fmla="*/ 6 h 390"/>
                <a:gd name="T8" fmla="*/ 396 w 676"/>
                <a:gd name="T9" fmla="*/ 4 h 390"/>
                <a:gd name="T10" fmla="*/ 667 w 676"/>
                <a:gd name="T11" fmla="*/ 161 h 390"/>
                <a:gd name="T12" fmla="*/ 665 w 676"/>
                <a:gd name="T13" fmla="*/ 179 h 390"/>
                <a:gd name="T14" fmla="*/ 311 w 676"/>
                <a:gd name="T15" fmla="*/ 384 h 390"/>
                <a:gd name="T16" fmla="*/ 280 w 676"/>
                <a:gd name="T17" fmla="*/ 385 h 390"/>
                <a:gd name="T18" fmla="*/ 280 w 676"/>
                <a:gd name="T19" fmla="*/ 385 h 390"/>
                <a:gd name="T20" fmla="*/ 280 w 676"/>
                <a:gd name="T21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5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0" y="224"/>
                    <a:pt x="1" y="215"/>
                    <a:pt x="10" y="210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0"/>
                    <a:pt x="388" y="0"/>
                    <a:pt x="396" y="4"/>
                  </a:cubicBezTo>
                  <a:cubicBezTo>
                    <a:pt x="667" y="161"/>
                    <a:pt x="667" y="161"/>
                    <a:pt x="667" y="161"/>
                  </a:cubicBezTo>
                  <a:cubicBezTo>
                    <a:pt x="676" y="166"/>
                    <a:pt x="675" y="174"/>
                    <a:pt x="665" y="179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89"/>
                    <a:pt x="288" y="390"/>
                    <a:pt x="280" y="385"/>
                  </a:cubicBezTo>
                  <a:close/>
                  <a:moveTo>
                    <a:pt x="280" y="385"/>
                  </a:moveTo>
                  <a:cubicBezTo>
                    <a:pt x="280" y="385"/>
                    <a:pt x="280" y="385"/>
                    <a:pt x="280" y="385"/>
                  </a:cubicBezTo>
                </a:path>
              </a:pathLst>
            </a:custGeom>
            <a:solidFill>
              <a:srgbClr val="8F9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71"/>
            <p:cNvSpPr>
              <a:spLocks noEditPoints="1"/>
            </p:cNvSpPr>
            <p:nvPr userDrawn="1"/>
          </p:nvSpPr>
          <p:spPr bwMode="auto">
            <a:xfrm>
              <a:off x="6207126" y="2592388"/>
              <a:ext cx="1073150" cy="619125"/>
            </a:xfrm>
            <a:custGeom>
              <a:avLst/>
              <a:gdLst>
                <a:gd name="T0" fmla="*/ 280 w 676"/>
                <a:gd name="T1" fmla="*/ 385 h 390"/>
                <a:gd name="T2" fmla="*/ 8 w 676"/>
                <a:gd name="T3" fmla="*/ 228 h 390"/>
                <a:gd name="T4" fmla="*/ 10 w 676"/>
                <a:gd name="T5" fmla="*/ 210 h 390"/>
                <a:gd name="T6" fmla="*/ 364 w 676"/>
                <a:gd name="T7" fmla="*/ 6 h 390"/>
                <a:gd name="T8" fmla="*/ 396 w 676"/>
                <a:gd name="T9" fmla="*/ 4 h 390"/>
                <a:gd name="T10" fmla="*/ 667 w 676"/>
                <a:gd name="T11" fmla="*/ 161 h 390"/>
                <a:gd name="T12" fmla="*/ 665 w 676"/>
                <a:gd name="T13" fmla="*/ 179 h 390"/>
                <a:gd name="T14" fmla="*/ 311 w 676"/>
                <a:gd name="T15" fmla="*/ 384 h 390"/>
                <a:gd name="T16" fmla="*/ 280 w 676"/>
                <a:gd name="T17" fmla="*/ 385 h 390"/>
                <a:gd name="T18" fmla="*/ 280 w 676"/>
                <a:gd name="T19" fmla="*/ 385 h 390"/>
                <a:gd name="T20" fmla="*/ 280 w 676"/>
                <a:gd name="T21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5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0" y="223"/>
                    <a:pt x="1" y="215"/>
                    <a:pt x="10" y="210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0"/>
                    <a:pt x="388" y="0"/>
                    <a:pt x="396" y="4"/>
                  </a:cubicBezTo>
                  <a:cubicBezTo>
                    <a:pt x="667" y="161"/>
                    <a:pt x="667" y="161"/>
                    <a:pt x="667" y="161"/>
                  </a:cubicBezTo>
                  <a:cubicBezTo>
                    <a:pt x="676" y="166"/>
                    <a:pt x="675" y="174"/>
                    <a:pt x="665" y="179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89"/>
                    <a:pt x="288" y="390"/>
                    <a:pt x="280" y="385"/>
                  </a:cubicBezTo>
                  <a:close/>
                  <a:moveTo>
                    <a:pt x="280" y="385"/>
                  </a:moveTo>
                  <a:cubicBezTo>
                    <a:pt x="280" y="385"/>
                    <a:pt x="280" y="385"/>
                    <a:pt x="280" y="385"/>
                  </a:cubicBezTo>
                </a:path>
              </a:pathLst>
            </a:custGeom>
            <a:solidFill>
              <a:srgbClr val="AD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2"/>
            <p:cNvSpPr>
              <a:spLocks noEditPoints="1"/>
            </p:cNvSpPr>
            <p:nvPr userDrawn="1"/>
          </p:nvSpPr>
          <p:spPr bwMode="auto">
            <a:xfrm>
              <a:off x="6207126" y="2546350"/>
              <a:ext cx="1073150" cy="619125"/>
            </a:xfrm>
            <a:custGeom>
              <a:avLst/>
              <a:gdLst>
                <a:gd name="T0" fmla="*/ 280 w 676"/>
                <a:gd name="T1" fmla="*/ 385 h 390"/>
                <a:gd name="T2" fmla="*/ 8 w 676"/>
                <a:gd name="T3" fmla="*/ 229 h 390"/>
                <a:gd name="T4" fmla="*/ 10 w 676"/>
                <a:gd name="T5" fmla="*/ 210 h 390"/>
                <a:gd name="T6" fmla="*/ 364 w 676"/>
                <a:gd name="T7" fmla="*/ 6 h 390"/>
                <a:gd name="T8" fmla="*/ 396 w 676"/>
                <a:gd name="T9" fmla="*/ 5 h 390"/>
                <a:gd name="T10" fmla="*/ 667 w 676"/>
                <a:gd name="T11" fmla="*/ 161 h 390"/>
                <a:gd name="T12" fmla="*/ 665 w 676"/>
                <a:gd name="T13" fmla="*/ 180 h 390"/>
                <a:gd name="T14" fmla="*/ 311 w 676"/>
                <a:gd name="T15" fmla="*/ 384 h 390"/>
                <a:gd name="T16" fmla="*/ 280 w 676"/>
                <a:gd name="T17" fmla="*/ 385 h 390"/>
                <a:gd name="T18" fmla="*/ 280 w 676"/>
                <a:gd name="T19" fmla="*/ 385 h 390"/>
                <a:gd name="T20" fmla="*/ 280 w 676"/>
                <a:gd name="T21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5"/>
                  </a:moveTo>
                  <a:cubicBezTo>
                    <a:pt x="8" y="229"/>
                    <a:pt x="8" y="229"/>
                    <a:pt x="8" y="229"/>
                  </a:cubicBezTo>
                  <a:cubicBezTo>
                    <a:pt x="0" y="224"/>
                    <a:pt x="1" y="216"/>
                    <a:pt x="10" y="210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0"/>
                    <a:pt x="388" y="0"/>
                    <a:pt x="396" y="5"/>
                  </a:cubicBezTo>
                  <a:cubicBezTo>
                    <a:pt x="667" y="161"/>
                    <a:pt x="667" y="161"/>
                    <a:pt x="667" y="161"/>
                  </a:cubicBezTo>
                  <a:cubicBezTo>
                    <a:pt x="676" y="166"/>
                    <a:pt x="675" y="174"/>
                    <a:pt x="665" y="180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89"/>
                    <a:pt x="288" y="390"/>
                    <a:pt x="280" y="385"/>
                  </a:cubicBezTo>
                  <a:close/>
                  <a:moveTo>
                    <a:pt x="280" y="385"/>
                  </a:moveTo>
                  <a:cubicBezTo>
                    <a:pt x="280" y="385"/>
                    <a:pt x="280" y="385"/>
                    <a:pt x="280" y="385"/>
                  </a:cubicBezTo>
                </a:path>
              </a:pathLst>
            </a:custGeom>
            <a:solidFill>
              <a:srgbClr val="C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3"/>
            <p:cNvSpPr>
              <a:spLocks noEditPoints="1"/>
            </p:cNvSpPr>
            <p:nvPr userDrawn="1"/>
          </p:nvSpPr>
          <p:spPr bwMode="auto">
            <a:xfrm>
              <a:off x="6207126" y="2500313"/>
              <a:ext cx="1073150" cy="619125"/>
            </a:xfrm>
            <a:custGeom>
              <a:avLst/>
              <a:gdLst>
                <a:gd name="T0" fmla="*/ 280 w 676"/>
                <a:gd name="T1" fmla="*/ 386 h 390"/>
                <a:gd name="T2" fmla="*/ 8 w 676"/>
                <a:gd name="T3" fmla="*/ 229 h 390"/>
                <a:gd name="T4" fmla="*/ 10 w 676"/>
                <a:gd name="T5" fmla="*/ 211 h 390"/>
                <a:gd name="T6" fmla="*/ 364 w 676"/>
                <a:gd name="T7" fmla="*/ 6 h 390"/>
                <a:gd name="T8" fmla="*/ 396 w 676"/>
                <a:gd name="T9" fmla="*/ 5 h 390"/>
                <a:gd name="T10" fmla="*/ 667 w 676"/>
                <a:gd name="T11" fmla="*/ 162 h 390"/>
                <a:gd name="T12" fmla="*/ 665 w 676"/>
                <a:gd name="T13" fmla="*/ 180 h 390"/>
                <a:gd name="T14" fmla="*/ 311 w 676"/>
                <a:gd name="T15" fmla="*/ 384 h 390"/>
                <a:gd name="T16" fmla="*/ 280 w 676"/>
                <a:gd name="T17" fmla="*/ 386 h 390"/>
                <a:gd name="T18" fmla="*/ 280 w 676"/>
                <a:gd name="T19" fmla="*/ 386 h 390"/>
                <a:gd name="T20" fmla="*/ 280 w 676"/>
                <a:gd name="T21" fmla="*/ 38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90">
                  <a:moveTo>
                    <a:pt x="280" y="386"/>
                  </a:moveTo>
                  <a:cubicBezTo>
                    <a:pt x="8" y="229"/>
                    <a:pt x="8" y="229"/>
                    <a:pt x="8" y="229"/>
                  </a:cubicBezTo>
                  <a:cubicBezTo>
                    <a:pt x="0" y="224"/>
                    <a:pt x="1" y="216"/>
                    <a:pt x="10" y="211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74" y="1"/>
                    <a:pt x="388" y="0"/>
                    <a:pt x="396" y="5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76" y="166"/>
                    <a:pt x="675" y="175"/>
                    <a:pt x="665" y="180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02" y="390"/>
                    <a:pt x="288" y="390"/>
                    <a:pt x="280" y="386"/>
                  </a:cubicBezTo>
                  <a:close/>
                  <a:moveTo>
                    <a:pt x="280" y="386"/>
                  </a:moveTo>
                  <a:cubicBezTo>
                    <a:pt x="280" y="386"/>
                    <a:pt x="280" y="386"/>
                    <a:pt x="280" y="386"/>
                  </a:cubicBezTo>
                </a:path>
              </a:pathLst>
            </a:custGeom>
            <a:solidFill>
              <a:srgbClr val="F5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74"/>
            <p:cNvSpPr>
              <a:spLocks noEditPoints="1"/>
            </p:cNvSpPr>
            <p:nvPr userDrawn="1"/>
          </p:nvSpPr>
          <p:spPr bwMode="auto">
            <a:xfrm>
              <a:off x="6373813" y="2795588"/>
              <a:ext cx="120650" cy="73025"/>
            </a:xfrm>
            <a:custGeom>
              <a:avLst/>
              <a:gdLst>
                <a:gd name="T0" fmla="*/ 0 w 76"/>
                <a:gd name="T1" fmla="*/ 23 h 46"/>
                <a:gd name="T2" fmla="*/ 19 w 76"/>
                <a:gd name="T3" fmla="*/ 42 h 46"/>
                <a:gd name="T4" fmla="*/ 57 w 76"/>
                <a:gd name="T5" fmla="*/ 42 h 46"/>
                <a:gd name="T6" fmla="*/ 76 w 76"/>
                <a:gd name="T7" fmla="*/ 23 h 46"/>
                <a:gd name="T8" fmla="*/ 57 w 76"/>
                <a:gd name="T9" fmla="*/ 4 h 46"/>
                <a:gd name="T10" fmla="*/ 19 w 76"/>
                <a:gd name="T11" fmla="*/ 4 h 46"/>
                <a:gd name="T12" fmla="*/ 0 w 76"/>
                <a:gd name="T13" fmla="*/ 23 h 46"/>
                <a:gd name="T14" fmla="*/ 0 w 76"/>
                <a:gd name="T15" fmla="*/ 23 h 46"/>
                <a:gd name="T16" fmla="*/ 0 w 76"/>
                <a:gd name="T1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6">
                  <a:moveTo>
                    <a:pt x="0" y="23"/>
                  </a:moveTo>
                  <a:cubicBezTo>
                    <a:pt x="0" y="31"/>
                    <a:pt x="8" y="38"/>
                    <a:pt x="19" y="42"/>
                  </a:cubicBezTo>
                  <a:cubicBezTo>
                    <a:pt x="31" y="46"/>
                    <a:pt x="46" y="46"/>
                    <a:pt x="57" y="42"/>
                  </a:cubicBezTo>
                  <a:cubicBezTo>
                    <a:pt x="69" y="38"/>
                    <a:pt x="76" y="31"/>
                    <a:pt x="76" y="23"/>
                  </a:cubicBezTo>
                  <a:cubicBezTo>
                    <a:pt x="76" y="15"/>
                    <a:pt x="69" y="8"/>
                    <a:pt x="57" y="4"/>
                  </a:cubicBezTo>
                  <a:cubicBezTo>
                    <a:pt x="46" y="0"/>
                    <a:pt x="31" y="0"/>
                    <a:pt x="19" y="4"/>
                  </a:cubicBezTo>
                  <a:cubicBezTo>
                    <a:pt x="8" y="8"/>
                    <a:pt x="0" y="15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75"/>
            <p:cNvSpPr>
              <a:spLocks noEditPoints="1"/>
            </p:cNvSpPr>
            <p:nvPr userDrawn="1"/>
          </p:nvSpPr>
          <p:spPr bwMode="auto">
            <a:xfrm>
              <a:off x="6405563" y="2816225"/>
              <a:ext cx="58738" cy="30163"/>
            </a:xfrm>
            <a:custGeom>
              <a:avLst/>
              <a:gdLst>
                <a:gd name="T0" fmla="*/ 4 w 37"/>
                <a:gd name="T1" fmla="*/ 4 h 19"/>
                <a:gd name="T2" fmla="*/ 10 w 37"/>
                <a:gd name="T3" fmla="*/ 0 h 19"/>
                <a:gd name="T4" fmla="*/ 37 w 37"/>
                <a:gd name="T5" fmla="*/ 16 h 19"/>
                <a:gd name="T6" fmla="*/ 30 w 37"/>
                <a:gd name="T7" fmla="*/ 19 h 19"/>
                <a:gd name="T8" fmla="*/ 11 w 37"/>
                <a:gd name="T9" fmla="*/ 8 h 19"/>
                <a:gd name="T10" fmla="*/ 8 w 37"/>
                <a:gd name="T11" fmla="*/ 13 h 19"/>
                <a:gd name="T12" fmla="*/ 0 w 37"/>
                <a:gd name="T13" fmla="*/ 10 h 19"/>
                <a:gd name="T14" fmla="*/ 4 w 37"/>
                <a:gd name="T15" fmla="*/ 4 h 19"/>
                <a:gd name="T16" fmla="*/ 4 w 37"/>
                <a:gd name="T17" fmla="*/ 4 h 19"/>
                <a:gd name="T18" fmla="*/ 4 w 37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9">
                  <a:moveTo>
                    <a:pt x="4" y="4"/>
                  </a:moveTo>
                  <a:lnTo>
                    <a:pt x="10" y="0"/>
                  </a:lnTo>
                  <a:lnTo>
                    <a:pt x="37" y="16"/>
                  </a:lnTo>
                  <a:lnTo>
                    <a:pt x="30" y="19"/>
                  </a:lnTo>
                  <a:lnTo>
                    <a:pt x="11" y="8"/>
                  </a:lnTo>
                  <a:lnTo>
                    <a:pt x="8" y="13"/>
                  </a:lnTo>
                  <a:lnTo>
                    <a:pt x="0" y="10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rgbClr val="95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6"/>
            <p:cNvSpPr>
              <a:spLocks noEditPoints="1"/>
            </p:cNvSpPr>
            <p:nvPr userDrawn="1"/>
          </p:nvSpPr>
          <p:spPr bwMode="auto">
            <a:xfrm>
              <a:off x="6405563" y="2816225"/>
              <a:ext cx="58738" cy="30163"/>
            </a:xfrm>
            <a:custGeom>
              <a:avLst/>
              <a:gdLst>
                <a:gd name="T0" fmla="*/ 4 w 37"/>
                <a:gd name="T1" fmla="*/ 4 h 19"/>
                <a:gd name="T2" fmla="*/ 10 w 37"/>
                <a:gd name="T3" fmla="*/ 0 h 19"/>
                <a:gd name="T4" fmla="*/ 37 w 37"/>
                <a:gd name="T5" fmla="*/ 16 h 19"/>
                <a:gd name="T6" fmla="*/ 30 w 37"/>
                <a:gd name="T7" fmla="*/ 19 h 19"/>
                <a:gd name="T8" fmla="*/ 11 w 37"/>
                <a:gd name="T9" fmla="*/ 8 h 19"/>
                <a:gd name="T10" fmla="*/ 8 w 37"/>
                <a:gd name="T11" fmla="*/ 13 h 19"/>
                <a:gd name="T12" fmla="*/ 0 w 37"/>
                <a:gd name="T13" fmla="*/ 10 h 19"/>
                <a:gd name="T14" fmla="*/ 4 w 37"/>
                <a:gd name="T15" fmla="*/ 4 h 19"/>
                <a:gd name="T16" fmla="*/ 4 w 37"/>
                <a:gd name="T17" fmla="*/ 4 h 19"/>
                <a:gd name="T18" fmla="*/ 4 w 37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9">
                  <a:moveTo>
                    <a:pt x="4" y="4"/>
                  </a:moveTo>
                  <a:lnTo>
                    <a:pt x="10" y="0"/>
                  </a:lnTo>
                  <a:lnTo>
                    <a:pt x="37" y="16"/>
                  </a:lnTo>
                  <a:lnTo>
                    <a:pt x="30" y="19"/>
                  </a:lnTo>
                  <a:lnTo>
                    <a:pt x="11" y="8"/>
                  </a:lnTo>
                  <a:lnTo>
                    <a:pt x="8" y="13"/>
                  </a:lnTo>
                  <a:lnTo>
                    <a:pt x="0" y="10"/>
                  </a:lnTo>
                  <a:lnTo>
                    <a:pt x="4" y="4"/>
                  </a:lnTo>
                  <a:moveTo>
                    <a:pt x="4" y="4"/>
                  </a:move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7"/>
            <p:cNvSpPr>
              <a:spLocks noEditPoints="1"/>
            </p:cNvSpPr>
            <p:nvPr userDrawn="1"/>
          </p:nvSpPr>
          <p:spPr bwMode="auto">
            <a:xfrm>
              <a:off x="6518276" y="2871788"/>
              <a:ext cx="120650" cy="73025"/>
            </a:xfrm>
            <a:custGeom>
              <a:avLst/>
              <a:gdLst>
                <a:gd name="T0" fmla="*/ 0 w 76"/>
                <a:gd name="T1" fmla="*/ 23 h 46"/>
                <a:gd name="T2" fmla="*/ 19 w 76"/>
                <a:gd name="T3" fmla="*/ 42 h 46"/>
                <a:gd name="T4" fmla="*/ 57 w 76"/>
                <a:gd name="T5" fmla="*/ 42 h 46"/>
                <a:gd name="T6" fmla="*/ 76 w 76"/>
                <a:gd name="T7" fmla="*/ 23 h 46"/>
                <a:gd name="T8" fmla="*/ 57 w 76"/>
                <a:gd name="T9" fmla="*/ 4 h 46"/>
                <a:gd name="T10" fmla="*/ 19 w 76"/>
                <a:gd name="T11" fmla="*/ 4 h 46"/>
                <a:gd name="T12" fmla="*/ 0 w 76"/>
                <a:gd name="T13" fmla="*/ 23 h 46"/>
                <a:gd name="T14" fmla="*/ 0 w 76"/>
                <a:gd name="T15" fmla="*/ 23 h 46"/>
                <a:gd name="T16" fmla="*/ 0 w 76"/>
                <a:gd name="T1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6">
                  <a:moveTo>
                    <a:pt x="0" y="23"/>
                  </a:moveTo>
                  <a:cubicBezTo>
                    <a:pt x="0" y="31"/>
                    <a:pt x="7" y="38"/>
                    <a:pt x="19" y="42"/>
                  </a:cubicBezTo>
                  <a:cubicBezTo>
                    <a:pt x="31" y="46"/>
                    <a:pt x="45" y="46"/>
                    <a:pt x="57" y="42"/>
                  </a:cubicBezTo>
                  <a:cubicBezTo>
                    <a:pt x="69" y="38"/>
                    <a:pt x="76" y="31"/>
                    <a:pt x="76" y="23"/>
                  </a:cubicBezTo>
                  <a:cubicBezTo>
                    <a:pt x="76" y="15"/>
                    <a:pt x="69" y="8"/>
                    <a:pt x="57" y="4"/>
                  </a:cubicBezTo>
                  <a:cubicBezTo>
                    <a:pt x="45" y="0"/>
                    <a:pt x="31" y="0"/>
                    <a:pt x="19" y="4"/>
                  </a:cubicBezTo>
                  <a:cubicBezTo>
                    <a:pt x="7" y="8"/>
                    <a:pt x="0" y="15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8"/>
            <p:cNvSpPr>
              <a:spLocks noEditPoints="1"/>
            </p:cNvSpPr>
            <p:nvPr userDrawn="1"/>
          </p:nvSpPr>
          <p:spPr bwMode="auto">
            <a:xfrm>
              <a:off x="6548438" y="2889250"/>
              <a:ext cx="68263" cy="41275"/>
            </a:xfrm>
            <a:custGeom>
              <a:avLst/>
              <a:gdLst>
                <a:gd name="T0" fmla="*/ 16 w 43"/>
                <a:gd name="T1" fmla="*/ 19 h 26"/>
                <a:gd name="T2" fmla="*/ 16 w 43"/>
                <a:gd name="T3" fmla="*/ 17 h 26"/>
                <a:gd name="T4" fmla="*/ 18 w 43"/>
                <a:gd name="T5" fmla="*/ 13 h 26"/>
                <a:gd name="T6" fmla="*/ 18 w 43"/>
                <a:gd name="T7" fmla="*/ 11 h 26"/>
                <a:gd name="T8" fmla="*/ 19 w 43"/>
                <a:gd name="T9" fmla="*/ 9 h 26"/>
                <a:gd name="T10" fmla="*/ 17 w 43"/>
                <a:gd name="T11" fmla="*/ 7 h 26"/>
                <a:gd name="T12" fmla="*/ 14 w 43"/>
                <a:gd name="T13" fmla="*/ 6 h 26"/>
                <a:gd name="T14" fmla="*/ 11 w 43"/>
                <a:gd name="T15" fmla="*/ 7 h 26"/>
                <a:gd name="T16" fmla="*/ 9 w 43"/>
                <a:gd name="T17" fmla="*/ 9 h 26"/>
                <a:gd name="T18" fmla="*/ 10 w 43"/>
                <a:gd name="T19" fmla="*/ 11 h 26"/>
                <a:gd name="T20" fmla="*/ 2 w 43"/>
                <a:gd name="T21" fmla="*/ 14 h 26"/>
                <a:gd name="T22" fmla="*/ 0 w 43"/>
                <a:gd name="T23" fmla="*/ 11 h 26"/>
                <a:gd name="T24" fmla="*/ 0 w 43"/>
                <a:gd name="T25" fmla="*/ 8 h 26"/>
                <a:gd name="T26" fmla="*/ 2 w 43"/>
                <a:gd name="T27" fmla="*/ 6 h 26"/>
                <a:gd name="T28" fmla="*/ 5 w 43"/>
                <a:gd name="T29" fmla="*/ 4 h 26"/>
                <a:gd name="T30" fmla="*/ 9 w 43"/>
                <a:gd name="T31" fmla="*/ 2 h 26"/>
                <a:gd name="T32" fmla="*/ 14 w 43"/>
                <a:gd name="T33" fmla="*/ 1 h 26"/>
                <a:gd name="T34" fmla="*/ 19 w 43"/>
                <a:gd name="T35" fmla="*/ 1 h 26"/>
                <a:gd name="T36" fmla="*/ 24 w 43"/>
                <a:gd name="T37" fmla="*/ 3 h 26"/>
                <a:gd name="T38" fmla="*/ 26 w 43"/>
                <a:gd name="T39" fmla="*/ 4 h 26"/>
                <a:gd name="T40" fmla="*/ 28 w 43"/>
                <a:gd name="T41" fmla="*/ 7 h 26"/>
                <a:gd name="T42" fmla="*/ 27 w 43"/>
                <a:gd name="T43" fmla="*/ 9 h 26"/>
                <a:gd name="T44" fmla="*/ 26 w 43"/>
                <a:gd name="T45" fmla="*/ 13 h 26"/>
                <a:gd name="T46" fmla="*/ 25 w 43"/>
                <a:gd name="T47" fmla="*/ 15 h 26"/>
                <a:gd name="T48" fmla="*/ 25 w 43"/>
                <a:gd name="T49" fmla="*/ 16 h 26"/>
                <a:gd name="T50" fmla="*/ 37 w 43"/>
                <a:gd name="T51" fmla="*/ 10 h 26"/>
                <a:gd name="T52" fmla="*/ 43 w 43"/>
                <a:gd name="T53" fmla="*/ 13 h 26"/>
                <a:gd name="T54" fmla="*/ 21 w 43"/>
                <a:gd name="T55" fmla="*/ 26 h 26"/>
                <a:gd name="T56" fmla="*/ 17 w 43"/>
                <a:gd name="T57" fmla="*/ 24 h 26"/>
                <a:gd name="T58" fmla="*/ 16 w 43"/>
                <a:gd name="T59" fmla="*/ 19 h 26"/>
                <a:gd name="T60" fmla="*/ 16 w 43"/>
                <a:gd name="T61" fmla="*/ 19 h 26"/>
                <a:gd name="T62" fmla="*/ 16 w 43"/>
                <a:gd name="T6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26">
                  <a:moveTo>
                    <a:pt x="16" y="19"/>
                  </a:moveTo>
                  <a:cubicBezTo>
                    <a:pt x="16" y="18"/>
                    <a:pt x="16" y="17"/>
                    <a:pt x="16" y="17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8"/>
                    <a:pt x="18" y="7"/>
                    <a:pt x="17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10"/>
                    <a:pt x="9" y="10"/>
                    <a:pt x="1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6" y="3"/>
                    <a:pt x="8" y="2"/>
                    <a:pt x="9" y="2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21" y="1"/>
                    <a:pt x="22" y="2"/>
                    <a:pt x="24" y="3"/>
                  </a:cubicBezTo>
                  <a:cubicBezTo>
                    <a:pt x="25" y="3"/>
                    <a:pt x="25" y="4"/>
                    <a:pt x="26" y="4"/>
                  </a:cubicBezTo>
                  <a:cubicBezTo>
                    <a:pt x="27" y="5"/>
                    <a:pt x="27" y="6"/>
                    <a:pt x="28" y="7"/>
                  </a:cubicBezTo>
                  <a:cubicBezTo>
                    <a:pt x="28" y="8"/>
                    <a:pt x="28" y="9"/>
                    <a:pt x="27" y="9"/>
                  </a:cubicBezTo>
                  <a:cubicBezTo>
                    <a:pt x="27" y="10"/>
                    <a:pt x="27" y="12"/>
                    <a:pt x="26" y="13"/>
                  </a:cubicBezTo>
                  <a:cubicBezTo>
                    <a:pt x="26" y="13"/>
                    <a:pt x="25" y="14"/>
                    <a:pt x="25" y="15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2"/>
                    <a:pt x="16" y="21"/>
                    <a:pt x="16" y="19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19"/>
                  </a:cubicBezTo>
                </a:path>
              </a:pathLst>
            </a:custGeom>
            <a:solidFill>
              <a:srgbClr val="95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79"/>
            <p:cNvSpPr>
              <a:spLocks noEditPoints="1"/>
            </p:cNvSpPr>
            <p:nvPr userDrawn="1"/>
          </p:nvSpPr>
          <p:spPr bwMode="auto">
            <a:xfrm>
              <a:off x="6662738" y="2955925"/>
              <a:ext cx="122238" cy="71438"/>
            </a:xfrm>
            <a:custGeom>
              <a:avLst/>
              <a:gdLst>
                <a:gd name="T0" fmla="*/ 0 w 77"/>
                <a:gd name="T1" fmla="*/ 22 h 45"/>
                <a:gd name="T2" fmla="*/ 19 w 77"/>
                <a:gd name="T3" fmla="*/ 41 h 45"/>
                <a:gd name="T4" fmla="*/ 57 w 77"/>
                <a:gd name="T5" fmla="*/ 41 h 45"/>
                <a:gd name="T6" fmla="*/ 77 w 77"/>
                <a:gd name="T7" fmla="*/ 22 h 45"/>
                <a:gd name="T8" fmla="*/ 57 w 77"/>
                <a:gd name="T9" fmla="*/ 3 h 45"/>
                <a:gd name="T10" fmla="*/ 19 w 77"/>
                <a:gd name="T11" fmla="*/ 3 h 45"/>
                <a:gd name="T12" fmla="*/ 0 w 77"/>
                <a:gd name="T13" fmla="*/ 22 h 45"/>
                <a:gd name="T14" fmla="*/ 0 w 77"/>
                <a:gd name="T15" fmla="*/ 22 h 45"/>
                <a:gd name="T16" fmla="*/ 0 w 77"/>
                <a:gd name="T17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45">
                  <a:moveTo>
                    <a:pt x="0" y="22"/>
                  </a:moveTo>
                  <a:cubicBezTo>
                    <a:pt x="0" y="30"/>
                    <a:pt x="8" y="38"/>
                    <a:pt x="19" y="41"/>
                  </a:cubicBezTo>
                  <a:cubicBezTo>
                    <a:pt x="31" y="45"/>
                    <a:pt x="46" y="45"/>
                    <a:pt x="57" y="41"/>
                  </a:cubicBezTo>
                  <a:cubicBezTo>
                    <a:pt x="69" y="38"/>
                    <a:pt x="77" y="30"/>
                    <a:pt x="77" y="22"/>
                  </a:cubicBezTo>
                  <a:cubicBezTo>
                    <a:pt x="77" y="15"/>
                    <a:pt x="69" y="7"/>
                    <a:pt x="57" y="3"/>
                  </a:cubicBezTo>
                  <a:cubicBezTo>
                    <a:pt x="46" y="0"/>
                    <a:pt x="31" y="0"/>
                    <a:pt x="19" y="3"/>
                  </a:cubicBezTo>
                  <a:cubicBezTo>
                    <a:pt x="8" y="7"/>
                    <a:pt x="0" y="15"/>
                    <a:pt x="0" y="22"/>
                  </a:cubicBezTo>
                  <a:close/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EA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80"/>
            <p:cNvSpPr>
              <a:spLocks noEditPoints="1"/>
            </p:cNvSpPr>
            <p:nvPr userDrawn="1"/>
          </p:nvSpPr>
          <p:spPr bwMode="auto">
            <a:xfrm>
              <a:off x="6692901" y="2973388"/>
              <a:ext cx="61913" cy="36513"/>
            </a:xfrm>
            <a:custGeom>
              <a:avLst/>
              <a:gdLst>
                <a:gd name="T0" fmla="*/ 20 w 39"/>
                <a:gd name="T1" fmla="*/ 17 h 23"/>
                <a:gd name="T2" fmla="*/ 23 w 39"/>
                <a:gd name="T3" fmla="*/ 17 h 23"/>
                <a:gd name="T4" fmla="*/ 27 w 39"/>
                <a:gd name="T5" fmla="*/ 16 h 23"/>
                <a:gd name="T6" fmla="*/ 29 w 39"/>
                <a:gd name="T7" fmla="*/ 15 h 23"/>
                <a:gd name="T8" fmla="*/ 29 w 39"/>
                <a:gd name="T9" fmla="*/ 14 h 23"/>
                <a:gd name="T10" fmla="*/ 28 w 39"/>
                <a:gd name="T11" fmla="*/ 12 h 23"/>
                <a:gd name="T12" fmla="*/ 25 w 39"/>
                <a:gd name="T13" fmla="*/ 12 h 23"/>
                <a:gd name="T14" fmla="*/ 23 w 39"/>
                <a:gd name="T15" fmla="*/ 12 h 23"/>
                <a:gd name="T16" fmla="*/ 21 w 39"/>
                <a:gd name="T17" fmla="*/ 13 h 23"/>
                <a:gd name="T18" fmla="*/ 18 w 39"/>
                <a:gd name="T19" fmla="*/ 15 h 23"/>
                <a:gd name="T20" fmla="*/ 13 w 39"/>
                <a:gd name="T21" fmla="*/ 12 h 23"/>
                <a:gd name="T22" fmla="*/ 15 w 39"/>
                <a:gd name="T23" fmla="*/ 10 h 23"/>
                <a:gd name="T24" fmla="*/ 18 w 39"/>
                <a:gd name="T25" fmla="*/ 8 h 23"/>
                <a:gd name="T26" fmla="*/ 17 w 39"/>
                <a:gd name="T27" fmla="*/ 7 h 23"/>
                <a:gd name="T28" fmla="*/ 15 w 39"/>
                <a:gd name="T29" fmla="*/ 6 h 23"/>
                <a:gd name="T30" fmla="*/ 11 w 39"/>
                <a:gd name="T31" fmla="*/ 7 h 23"/>
                <a:gd name="T32" fmla="*/ 9 w 39"/>
                <a:gd name="T33" fmla="*/ 9 h 23"/>
                <a:gd name="T34" fmla="*/ 10 w 39"/>
                <a:gd name="T35" fmla="*/ 11 h 23"/>
                <a:gd name="T36" fmla="*/ 2 w 39"/>
                <a:gd name="T37" fmla="*/ 14 h 23"/>
                <a:gd name="T38" fmla="*/ 0 w 39"/>
                <a:gd name="T39" fmla="*/ 9 h 23"/>
                <a:gd name="T40" fmla="*/ 2 w 39"/>
                <a:gd name="T41" fmla="*/ 6 h 23"/>
                <a:gd name="T42" fmla="*/ 5 w 39"/>
                <a:gd name="T43" fmla="*/ 4 h 23"/>
                <a:gd name="T44" fmla="*/ 10 w 39"/>
                <a:gd name="T45" fmla="*/ 1 h 23"/>
                <a:gd name="T46" fmla="*/ 15 w 39"/>
                <a:gd name="T47" fmla="*/ 0 h 23"/>
                <a:gd name="T48" fmla="*/ 23 w 39"/>
                <a:gd name="T49" fmla="*/ 2 h 23"/>
                <a:gd name="T50" fmla="*/ 26 w 39"/>
                <a:gd name="T51" fmla="*/ 5 h 23"/>
                <a:gd name="T52" fmla="*/ 25 w 39"/>
                <a:gd name="T53" fmla="*/ 8 h 23"/>
                <a:gd name="T54" fmla="*/ 28 w 39"/>
                <a:gd name="T55" fmla="*/ 7 h 23"/>
                <a:gd name="T56" fmla="*/ 31 w 39"/>
                <a:gd name="T57" fmla="*/ 7 h 23"/>
                <a:gd name="T58" fmla="*/ 33 w 39"/>
                <a:gd name="T59" fmla="*/ 7 h 23"/>
                <a:gd name="T60" fmla="*/ 36 w 39"/>
                <a:gd name="T61" fmla="*/ 9 h 23"/>
                <a:gd name="T62" fmla="*/ 38 w 39"/>
                <a:gd name="T63" fmla="*/ 11 h 23"/>
                <a:gd name="T64" fmla="*/ 39 w 39"/>
                <a:gd name="T65" fmla="*/ 14 h 23"/>
                <a:gd name="T66" fmla="*/ 37 w 39"/>
                <a:gd name="T67" fmla="*/ 17 h 23"/>
                <a:gd name="T68" fmla="*/ 33 w 39"/>
                <a:gd name="T69" fmla="*/ 19 h 23"/>
                <a:gd name="T70" fmla="*/ 28 w 39"/>
                <a:gd name="T71" fmla="*/ 22 h 23"/>
                <a:gd name="T72" fmla="*/ 23 w 39"/>
                <a:gd name="T73" fmla="*/ 23 h 23"/>
                <a:gd name="T74" fmla="*/ 14 w 39"/>
                <a:gd name="T75" fmla="*/ 22 h 23"/>
                <a:gd name="T76" fmla="*/ 20 w 39"/>
                <a:gd name="T77" fmla="*/ 17 h 23"/>
                <a:gd name="T78" fmla="*/ 20 w 39"/>
                <a:gd name="T79" fmla="*/ 17 h 23"/>
                <a:gd name="T80" fmla="*/ 20 w 39"/>
                <a:gd name="T8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23">
                  <a:moveTo>
                    <a:pt x="20" y="17"/>
                  </a:moveTo>
                  <a:cubicBezTo>
                    <a:pt x="21" y="17"/>
                    <a:pt x="22" y="17"/>
                    <a:pt x="23" y="17"/>
                  </a:cubicBezTo>
                  <a:cubicBezTo>
                    <a:pt x="25" y="17"/>
                    <a:pt x="26" y="17"/>
                    <a:pt x="27" y="16"/>
                  </a:cubicBezTo>
                  <a:cubicBezTo>
                    <a:pt x="28" y="16"/>
                    <a:pt x="28" y="15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3"/>
                    <a:pt x="29" y="13"/>
                    <a:pt x="28" y="12"/>
                  </a:cubicBezTo>
                  <a:cubicBezTo>
                    <a:pt x="27" y="12"/>
                    <a:pt x="26" y="12"/>
                    <a:pt x="25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9"/>
                    <a:pt x="18" y="8"/>
                  </a:cubicBezTo>
                  <a:cubicBezTo>
                    <a:pt x="18" y="8"/>
                    <a:pt x="18" y="7"/>
                    <a:pt x="17" y="7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9" y="10"/>
                    <a:pt x="1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1"/>
                    <a:pt x="13" y="1"/>
                    <a:pt x="15" y="0"/>
                  </a:cubicBezTo>
                  <a:cubicBezTo>
                    <a:pt x="18" y="0"/>
                    <a:pt x="21" y="1"/>
                    <a:pt x="23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6" y="6"/>
                    <a:pt x="26" y="7"/>
                    <a:pt x="25" y="8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2" y="7"/>
                    <a:pt x="32" y="7"/>
                    <a:pt x="33" y="7"/>
                  </a:cubicBezTo>
                  <a:cubicBezTo>
                    <a:pt x="34" y="8"/>
                    <a:pt x="35" y="8"/>
                    <a:pt x="36" y="9"/>
                  </a:cubicBezTo>
                  <a:cubicBezTo>
                    <a:pt x="37" y="9"/>
                    <a:pt x="38" y="10"/>
                    <a:pt x="38" y="11"/>
                  </a:cubicBezTo>
                  <a:cubicBezTo>
                    <a:pt x="39" y="12"/>
                    <a:pt x="39" y="13"/>
                    <a:pt x="39" y="14"/>
                  </a:cubicBezTo>
                  <a:cubicBezTo>
                    <a:pt x="38" y="15"/>
                    <a:pt x="38" y="16"/>
                    <a:pt x="37" y="17"/>
                  </a:cubicBezTo>
                  <a:cubicBezTo>
                    <a:pt x="36" y="18"/>
                    <a:pt x="34" y="19"/>
                    <a:pt x="33" y="19"/>
                  </a:cubicBezTo>
                  <a:cubicBezTo>
                    <a:pt x="32" y="20"/>
                    <a:pt x="30" y="21"/>
                    <a:pt x="28" y="22"/>
                  </a:cubicBezTo>
                  <a:cubicBezTo>
                    <a:pt x="26" y="22"/>
                    <a:pt x="25" y="22"/>
                    <a:pt x="23" y="23"/>
                  </a:cubicBezTo>
                  <a:cubicBezTo>
                    <a:pt x="20" y="23"/>
                    <a:pt x="17" y="23"/>
                    <a:pt x="14" y="22"/>
                  </a:cubicBezTo>
                  <a:lnTo>
                    <a:pt x="20" y="17"/>
                  </a:lnTo>
                  <a:close/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</a:path>
              </a:pathLst>
            </a:custGeom>
            <a:solidFill>
              <a:srgbClr val="95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81"/>
            <p:cNvSpPr>
              <a:spLocks noEditPoints="1"/>
            </p:cNvSpPr>
            <p:nvPr userDrawn="1"/>
          </p:nvSpPr>
          <p:spPr bwMode="auto">
            <a:xfrm>
              <a:off x="6516688" y="2616200"/>
              <a:ext cx="495300" cy="338138"/>
            </a:xfrm>
            <a:custGeom>
              <a:avLst/>
              <a:gdLst>
                <a:gd name="T0" fmla="*/ 7 w 312"/>
                <a:gd name="T1" fmla="*/ 95 h 213"/>
                <a:gd name="T2" fmla="*/ 157 w 312"/>
                <a:gd name="T3" fmla="*/ 8 h 213"/>
                <a:gd name="T4" fmla="*/ 159 w 312"/>
                <a:gd name="T5" fmla="*/ 5 h 213"/>
                <a:gd name="T6" fmla="*/ 157 w 312"/>
                <a:gd name="T7" fmla="*/ 1 h 213"/>
                <a:gd name="T8" fmla="*/ 153 w 312"/>
                <a:gd name="T9" fmla="*/ 1 h 213"/>
                <a:gd name="T10" fmla="*/ 3 w 312"/>
                <a:gd name="T11" fmla="*/ 87 h 213"/>
                <a:gd name="T12" fmla="*/ 0 w 312"/>
                <a:gd name="T13" fmla="*/ 91 h 213"/>
                <a:gd name="T14" fmla="*/ 3 w 312"/>
                <a:gd name="T15" fmla="*/ 95 h 213"/>
                <a:gd name="T16" fmla="*/ 7 w 312"/>
                <a:gd name="T17" fmla="*/ 95 h 213"/>
                <a:gd name="T18" fmla="*/ 28 w 312"/>
                <a:gd name="T19" fmla="*/ 107 h 213"/>
                <a:gd name="T20" fmla="*/ 128 w 312"/>
                <a:gd name="T21" fmla="*/ 49 h 213"/>
                <a:gd name="T22" fmla="*/ 131 w 312"/>
                <a:gd name="T23" fmla="*/ 45 h 213"/>
                <a:gd name="T24" fmla="*/ 128 w 312"/>
                <a:gd name="T25" fmla="*/ 41 h 213"/>
                <a:gd name="T26" fmla="*/ 124 w 312"/>
                <a:gd name="T27" fmla="*/ 41 h 213"/>
                <a:gd name="T28" fmla="*/ 23 w 312"/>
                <a:gd name="T29" fmla="*/ 99 h 213"/>
                <a:gd name="T30" fmla="*/ 21 w 312"/>
                <a:gd name="T31" fmla="*/ 103 h 213"/>
                <a:gd name="T32" fmla="*/ 23 w 312"/>
                <a:gd name="T33" fmla="*/ 107 h 213"/>
                <a:gd name="T34" fmla="*/ 28 w 312"/>
                <a:gd name="T35" fmla="*/ 107 h 213"/>
                <a:gd name="T36" fmla="*/ 78 w 312"/>
                <a:gd name="T37" fmla="*/ 147 h 213"/>
                <a:gd name="T38" fmla="*/ 228 w 312"/>
                <a:gd name="T39" fmla="*/ 60 h 213"/>
                <a:gd name="T40" fmla="*/ 230 w 312"/>
                <a:gd name="T41" fmla="*/ 57 h 213"/>
                <a:gd name="T42" fmla="*/ 228 w 312"/>
                <a:gd name="T43" fmla="*/ 53 h 213"/>
                <a:gd name="T44" fmla="*/ 224 w 312"/>
                <a:gd name="T45" fmla="*/ 53 h 213"/>
                <a:gd name="T46" fmla="*/ 74 w 312"/>
                <a:gd name="T47" fmla="*/ 139 h 213"/>
                <a:gd name="T48" fmla="*/ 71 w 312"/>
                <a:gd name="T49" fmla="*/ 143 h 213"/>
                <a:gd name="T50" fmla="*/ 74 w 312"/>
                <a:gd name="T51" fmla="*/ 147 h 213"/>
                <a:gd name="T52" fmla="*/ 78 w 312"/>
                <a:gd name="T53" fmla="*/ 147 h 213"/>
                <a:gd name="T54" fmla="*/ 99 w 312"/>
                <a:gd name="T55" fmla="*/ 159 h 213"/>
                <a:gd name="T56" fmla="*/ 199 w 312"/>
                <a:gd name="T57" fmla="*/ 101 h 213"/>
                <a:gd name="T58" fmla="*/ 202 w 312"/>
                <a:gd name="T59" fmla="*/ 97 h 213"/>
                <a:gd name="T60" fmla="*/ 199 w 312"/>
                <a:gd name="T61" fmla="*/ 93 h 213"/>
                <a:gd name="T62" fmla="*/ 195 w 312"/>
                <a:gd name="T63" fmla="*/ 93 h 213"/>
                <a:gd name="T64" fmla="*/ 94 w 312"/>
                <a:gd name="T65" fmla="*/ 151 h 213"/>
                <a:gd name="T66" fmla="*/ 92 w 312"/>
                <a:gd name="T67" fmla="*/ 155 h 213"/>
                <a:gd name="T68" fmla="*/ 94 w 312"/>
                <a:gd name="T69" fmla="*/ 159 h 213"/>
                <a:gd name="T70" fmla="*/ 99 w 312"/>
                <a:gd name="T71" fmla="*/ 159 h 213"/>
                <a:gd name="T72" fmla="*/ 160 w 312"/>
                <a:gd name="T73" fmla="*/ 200 h 213"/>
                <a:gd name="T74" fmla="*/ 310 w 312"/>
                <a:gd name="T75" fmla="*/ 113 h 213"/>
                <a:gd name="T76" fmla="*/ 312 w 312"/>
                <a:gd name="T77" fmla="*/ 109 h 213"/>
                <a:gd name="T78" fmla="*/ 310 w 312"/>
                <a:gd name="T79" fmla="*/ 105 h 213"/>
                <a:gd name="T80" fmla="*/ 305 w 312"/>
                <a:gd name="T81" fmla="*/ 105 h 213"/>
                <a:gd name="T82" fmla="*/ 156 w 312"/>
                <a:gd name="T83" fmla="*/ 192 h 213"/>
                <a:gd name="T84" fmla="*/ 153 w 312"/>
                <a:gd name="T85" fmla="*/ 196 h 213"/>
                <a:gd name="T86" fmla="*/ 156 w 312"/>
                <a:gd name="T87" fmla="*/ 200 h 213"/>
                <a:gd name="T88" fmla="*/ 160 w 312"/>
                <a:gd name="T89" fmla="*/ 200 h 213"/>
                <a:gd name="T90" fmla="*/ 180 w 312"/>
                <a:gd name="T91" fmla="*/ 212 h 213"/>
                <a:gd name="T92" fmla="*/ 281 w 312"/>
                <a:gd name="T93" fmla="*/ 154 h 213"/>
                <a:gd name="T94" fmla="*/ 283 w 312"/>
                <a:gd name="T95" fmla="*/ 150 h 213"/>
                <a:gd name="T96" fmla="*/ 281 w 312"/>
                <a:gd name="T97" fmla="*/ 146 h 213"/>
                <a:gd name="T98" fmla="*/ 277 w 312"/>
                <a:gd name="T99" fmla="*/ 146 h 213"/>
                <a:gd name="T100" fmla="*/ 176 w 312"/>
                <a:gd name="T101" fmla="*/ 204 h 213"/>
                <a:gd name="T102" fmla="*/ 174 w 312"/>
                <a:gd name="T103" fmla="*/ 208 h 213"/>
                <a:gd name="T104" fmla="*/ 176 w 312"/>
                <a:gd name="T105" fmla="*/ 212 h 213"/>
                <a:gd name="T106" fmla="*/ 180 w 312"/>
                <a:gd name="T107" fmla="*/ 212 h 213"/>
                <a:gd name="T108" fmla="*/ 180 w 312"/>
                <a:gd name="T109" fmla="*/ 212 h 213"/>
                <a:gd name="T110" fmla="*/ 180 w 312"/>
                <a:gd name="T111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2" h="213">
                  <a:moveTo>
                    <a:pt x="7" y="95"/>
                  </a:moveTo>
                  <a:cubicBezTo>
                    <a:pt x="157" y="8"/>
                    <a:pt x="157" y="8"/>
                    <a:pt x="157" y="8"/>
                  </a:cubicBezTo>
                  <a:cubicBezTo>
                    <a:pt x="158" y="8"/>
                    <a:pt x="159" y="6"/>
                    <a:pt x="159" y="5"/>
                  </a:cubicBezTo>
                  <a:cubicBezTo>
                    <a:pt x="159" y="3"/>
                    <a:pt x="158" y="1"/>
                    <a:pt x="157" y="1"/>
                  </a:cubicBezTo>
                  <a:cubicBezTo>
                    <a:pt x="156" y="0"/>
                    <a:pt x="154" y="0"/>
                    <a:pt x="153" y="1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8"/>
                    <a:pt x="0" y="89"/>
                    <a:pt x="0" y="91"/>
                  </a:cubicBezTo>
                  <a:cubicBezTo>
                    <a:pt x="0" y="93"/>
                    <a:pt x="1" y="94"/>
                    <a:pt x="3" y="95"/>
                  </a:cubicBezTo>
                  <a:cubicBezTo>
                    <a:pt x="4" y="96"/>
                    <a:pt x="6" y="96"/>
                    <a:pt x="7" y="95"/>
                  </a:cubicBezTo>
                  <a:close/>
                  <a:moveTo>
                    <a:pt x="28" y="107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30" y="48"/>
                    <a:pt x="131" y="46"/>
                    <a:pt x="131" y="45"/>
                  </a:cubicBezTo>
                  <a:cubicBezTo>
                    <a:pt x="131" y="43"/>
                    <a:pt x="130" y="42"/>
                    <a:pt x="128" y="41"/>
                  </a:cubicBezTo>
                  <a:cubicBezTo>
                    <a:pt x="127" y="40"/>
                    <a:pt x="125" y="40"/>
                    <a:pt x="124" y="4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2" y="100"/>
                    <a:pt x="21" y="102"/>
                    <a:pt x="21" y="103"/>
                  </a:cubicBezTo>
                  <a:cubicBezTo>
                    <a:pt x="21" y="105"/>
                    <a:pt x="22" y="106"/>
                    <a:pt x="23" y="107"/>
                  </a:cubicBezTo>
                  <a:cubicBezTo>
                    <a:pt x="24" y="108"/>
                    <a:pt x="26" y="108"/>
                    <a:pt x="28" y="107"/>
                  </a:cubicBezTo>
                  <a:close/>
                  <a:moveTo>
                    <a:pt x="78" y="147"/>
                  </a:moveTo>
                  <a:cubicBezTo>
                    <a:pt x="228" y="60"/>
                    <a:pt x="228" y="60"/>
                    <a:pt x="228" y="60"/>
                  </a:cubicBezTo>
                  <a:cubicBezTo>
                    <a:pt x="229" y="60"/>
                    <a:pt x="230" y="58"/>
                    <a:pt x="230" y="57"/>
                  </a:cubicBezTo>
                  <a:cubicBezTo>
                    <a:pt x="230" y="55"/>
                    <a:pt x="229" y="53"/>
                    <a:pt x="228" y="53"/>
                  </a:cubicBezTo>
                  <a:cubicBezTo>
                    <a:pt x="227" y="52"/>
                    <a:pt x="225" y="52"/>
                    <a:pt x="224" y="53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2" y="140"/>
                    <a:pt x="71" y="141"/>
                    <a:pt x="71" y="143"/>
                  </a:cubicBezTo>
                  <a:cubicBezTo>
                    <a:pt x="71" y="145"/>
                    <a:pt x="72" y="146"/>
                    <a:pt x="74" y="147"/>
                  </a:cubicBezTo>
                  <a:cubicBezTo>
                    <a:pt x="75" y="148"/>
                    <a:pt x="77" y="148"/>
                    <a:pt x="78" y="147"/>
                  </a:cubicBezTo>
                  <a:close/>
                  <a:moveTo>
                    <a:pt x="99" y="159"/>
                  </a:moveTo>
                  <a:cubicBezTo>
                    <a:pt x="199" y="101"/>
                    <a:pt x="199" y="101"/>
                    <a:pt x="199" y="101"/>
                  </a:cubicBezTo>
                  <a:cubicBezTo>
                    <a:pt x="201" y="100"/>
                    <a:pt x="202" y="98"/>
                    <a:pt x="202" y="97"/>
                  </a:cubicBezTo>
                  <a:cubicBezTo>
                    <a:pt x="202" y="95"/>
                    <a:pt x="201" y="94"/>
                    <a:pt x="199" y="93"/>
                  </a:cubicBezTo>
                  <a:cubicBezTo>
                    <a:pt x="198" y="92"/>
                    <a:pt x="196" y="92"/>
                    <a:pt x="195" y="93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93" y="152"/>
                    <a:pt x="92" y="154"/>
                    <a:pt x="92" y="155"/>
                  </a:cubicBezTo>
                  <a:cubicBezTo>
                    <a:pt x="92" y="157"/>
                    <a:pt x="93" y="158"/>
                    <a:pt x="94" y="159"/>
                  </a:cubicBezTo>
                  <a:cubicBezTo>
                    <a:pt x="95" y="160"/>
                    <a:pt x="97" y="160"/>
                    <a:pt x="99" y="159"/>
                  </a:cubicBezTo>
                  <a:close/>
                  <a:moveTo>
                    <a:pt x="160" y="200"/>
                  </a:moveTo>
                  <a:cubicBezTo>
                    <a:pt x="310" y="113"/>
                    <a:pt x="310" y="113"/>
                    <a:pt x="310" y="113"/>
                  </a:cubicBezTo>
                  <a:cubicBezTo>
                    <a:pt x="311" y="112"/>
                    <a:pt x="312" y="111"/>
                    <a:pt x="312" y="109"/>
                  </a:cubicBezTo>
                  <a:cubicBezTo>
                    <a:pt x="312" y="108"/>
                    <a:pt x="311" y="106"/>
                    <a:pt x="310" y="105"/>
                  </a:cubicBezTo>
                  <a:cubicBezTo>
                    <a:pt x="309" y="105"/>
                    <a:pt x="307" y="105"/>
                    <a:pt x="305" y="105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4" y="193"/>
                    <a:pt x="153" y="194"/>
                    <a:pt x="153" y="196"/>
                  </a:cubicBezTo>
                  <a:cubicBezTo>
                    <a:pt x="153" y="198"/>
                    <a:pt x="154" y="199"/>
                    <a:pt x="156" y="200"/>
                  </a:cubicBezTo>
                  <a:cubicBezTo>
                    <a:pt x="157" y="201"/>
                    <a:pt x="159" y="201"/>
                    <a:pt x="160" y="200"/>
                  </a:cubicBezTo>
                  <a:close/>
                  <a:moveTo>
                    <a:pt x="180" y="212"/>
                  </a:moveTo>
                  <a:cubicBezTo>
                    <a:pt x="281" y="154"/>
                    <a:pt x="281" y="154"/>
                    <a:pt x="281" y="154"/>
                  </a:cubicBezTo>
                  <a:cubicBezTo>
                    <a:pt x="283" y="153"/>
                    <a:pt x="283" y="151"/>
                    <a:pt x="283" y="150"/>
                  </a:cubicBezTo>
                  <a:cubicBezTo>
                    <a:pt x="283" y="148"/>
                    <a:pt x="283" y="147"/>
                    <a:pt x="281" y="146"/>
                  </a:cubicBezTo>
                  <a:cubicBezTo>
                    <a:pt x="280" y="145"/>
                    <a:pt x="278" y="145"/>
                    <a:pt x="277" y="146"/>
                  </a:cubicBezTo>
                  <a:cubicBezTo>
                    <a:pt x="176" y="204"/>
                    <a:pt x="176" y="204"/>
                    <a:pt x="176" y="204"/>
                  </a:cubicBezTo>
                  <a:cubicBezTo>
                    <a:pt x="174" y="205"/>
                    <a:pt x="174" y="206"/>
                    <a:pt x="174" y="208"/>
                  </a:cubicBezTo>
                  <a:cubicBezTo>
                    <a:pt x="174" y="210"/>
                    <a:pt x="174" y="211"/>
                    <a:pt x="176" y="212"/>
                  </a:cubicBezTo>
                  <a:cubicBezTo>
                    <a:pt x="177" y="213"/>
                    <a:pt x="179" y="213"/>
                    <a:pt x="180" y="212"/>
                  </a:cubicBezTo>
                  <a:close/>
                  <a:moveTo>
                    <a:pt x="180" y="212"/>
                  </a:moveTo>
                  <a:cubicBezTo>
                    <a:pt x="180" y="212"/>
                    <a:pt x="180" y="212"/>
                    <a:pt x="180" y="212"/>
                  </a:cubicBezTo>
                </a:path>
              </a:pathLst>
            </a:custGeom>
            <a:solidFill>
              <a:srgbClr val="C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82"/>
            <p:cNvSpPr>
              <a:spLocks noEditPoints="1"/>
            </p:cNvSpPr>
            <p:nvPr userDrawn="1"/>
          </p:nvSpPr>
          <p:spPr bwMode="auto">
            <a:xfrm>
              <a:off x="6913563" y="2833688"/>
              <a:ext cx="277813" cy="422275"/>
            </a:xfrm>
            <a:custGeom>
              <a:avLst/>
              <a:gdLst>
                <a:gd name="T0" fmla="*/ 149 w 175"/>
                <a:gd name="T1" fmla="*/ 69 h 266"/>
                <a:gd name="T2" fmla="*/ 36 w 175"/>
                <a:gd name="T3" fmla="*/ 4 h 266"/>
                <a:gd name="T4" fmla="*/ 23 w 175"/>
                <a:gd name="T5" fmla="*/ 1 h 266"/>
                <a:gd name="T6" fmla="*/ 22 w 175"/>
                <a:gd name="T7" fmla="*/ 1 h 266"/>
                <a:gd name="T8" fmla="*/ 22 w 175"/>
                <a:gd name="T9" fmla="*/ 1 h 266"/>
                <a:gd name="T10" fmla="*/ 12 w 175"/>
                <a:gd name="T11" fmla="*/ 4 h 266"/>
                <a:gd name="T12" fmla="*/ 0 w 175"/>
                <a:gd name="T13" fmla="*/ 27 h 266"/>
                <a:gd name="T14" fmla="*/ 0 w 175"/>
                <a:gd name="T15" fmla="*/ 148 h 266"/>
                <a:gd name="T16" fmla="*/ 26 w 175"/>
                <a:gd name="T17" fmla="*/ 198 h 266"/>
                <a:gd name="T18" fmla="*/ 139 w 175"/>
                <a:gd name="T19" fmla="*/ 263 h 266"/>
                <a:gd name="T20" fmla="*/ 152 w 175"/>
                <a:gd name="T21" fmla="*/ 266 h 266"/>
                <a:gd name="T22" fmla="*/ 152 w 175"/>
                <a:gd name="T23" fmla="*/ 266 h 266"/>
                <a:gd name="T24" fmla="*/ 154 w 175"/>
                <a:gd name="T25" fmla="*/ 265 h 266"/>
                <a:gd name="T26" fmla="*/ 163 w 175"/>
                <a:gd name="T27" fmla="*/ 262 h 266"/>
                <a:gd name="T28" fmla="*/ 175 w 175"/>
                <a:gd name="T29" fmla="*/ 240 h 266"/>
                <a:gd name="T30" fmla="*/ 175 w 175"/>
                <a:gd name="T31" fmla="*/ 119 h 266"/>
                <a:gd name="T32" fmla="*/ 149 w 175"/>
                <a:gd name="T33" fmla="*/ 69 h 266"/>
                <a:gd name="T34" fmla="*/ 149 w 175"/>
                <a:gd name="T35" fmla="*/ 69 h 266"/>
                <a:gd name="T36" fmla="*/ 149 w 175"/>
                <a:gd name="T37" fmla="*/ 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66">
                  <a:moveTo>
                    <a:pt x="149" y="69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1" y="1"/>
                    <a:pt x="27" y="0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5" y="6"/>
                    <a:pt x="0" y="14"/>
                    <a:pt x="0" y="2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67"/>
                    <a:pt x="11" y="189"/>
                    <a:pt x="26" y="198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3" y="266"/>
                    <a:pt x="148" y="266"/>
                    <a:pt x="152" y="266"/>
                  </a:cubicBezTo>
                  <a:cubicBezTo>
                    <a:pt x="152" y="266"/>
                    <a:pt x="152" y="266"/>
                    <a:pt x="152" y="266"/>
                  </a:cubicBezTo>
                  <a:cubicBezTo>
                    <a:pt x="153" y="265"/>
                    <a:pt x="153" y="265"/>
                    <a:pt x="154" y="265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71" y="260"/>
                    <a:pt x="175" y="252"/>
                    <a:pt x="175" y="240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75" y="100"/>
                    <a:pt x="164" y="77"/>
                    <a:pt x="149" y="69"/>
                  </a:cubicBezTo>
                  <a:close/>
                  <a:moveTo>
                    <a:pt x="149" y="69"/>
                  </a:moveTo>
                  <a:cubicBezTo>
                    <a:pt x="149" y="69"/>
                    <a:pt x="149" y="69"/>
                    <a:pt x="149" y="69"/>
                  </a:cubicBezTo>
                </a:path>
              </a:pathLst>
            </a:custGeom>
            <a:solidFill>
              <a:srgbClr val="FF7D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83"/>
            <p:cNvSpPr>
              <a:spLocks noEditPoints="1"/>
            </p:cNvSpPr>
            <p:nvPr userDrawn="1"/>
          </p:nvSpPr>
          <p:spPr bwMode="auto">
            <a:xfrm>
              <a:off x="6913563" y="2832100"/>
              <a:ext cx="261938" cy="431800"/>
            </a:xfrm>
            <a:custGeom>
              <a:avLst/>
              <a:gdLst>
                <a:gd name="T0" fmla="*/ 26 w 165"/>
                <a:gd name="T1" fmla="*/ 199 h 272"/>
                <a:gd name="T2" fmla="*/ 139 w 165"/>
                <a:gd name="T3" fmla="*/ 264 h 272"/>
                <a:gd name="T4" fmla="*/ 165 w 165"/>
                <a:gd name="T5" fmla="*/ 244 h 272"/>
                <a:gd name="T6" fmla="*/ 165 w 165"/>
                <a:gd name="T7" fmla="*/ 123 h 272"/>
                <a:gd name="T8" fmla="*/ 139 w 165"/>
                <a:gd name="T9" fmla="*/ 73 h 272"/>
                <a:gd name="T10" fmla="*/ 26 w 165"/>
                <a:gd name="T11" fmla="*/ 8 h 272"/>
                <a:gd name="T12" fmla="*/ 0 w 165"/>
                <a:gd name="T13" fmla="*/ 28 h 272"/>
                <a:gd name="T14" fmla="*/ 0 w 165"/>
                <a:gd name="T15" fmla="*/ 149 h 272"/>
                <a:gd name="T16" fmla="*/ 26 w 165"/>
                <a:gd name="T17" fmla="*/ 199 h 272"/>
                <a:gd name="T18" fmla="*/ 26 w 165"/>
                <a:gd name="T19" fmla="*/ 199 h 272"/>
                <a:gd name="T20" fmla="*/ 26 w 165"/>
                <a:gd name="T21" fmla="*/ 19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272">
                  <a:moveTo>
                    <a:pt x="26" y="199"/>
                  </a:moveTo>
                  <a:cubicBezTo>
                    <a:pt x="139" y="264"/>
                    <a:pt x="139" y="264"/>
                    <a:pt x="139" y="264"/>
                  </a:cubicBezTo>
                  <a:cubicBezTo>
                    <a:pt x="153" y="272"/>
                    <a:pt x="165" y="263"/>
                    <a:pt x="165" y="244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5" y="104"/>
                    <a:pt x="153" y="81"/>
                    <a:pt x="139" y="73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1" y="0"/>
                    <a:pt x="0" y="9"/>
                    <a:pt x="0" y="2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8"/>
                    <a:pt x="11" y="190"/>
                    <a:pt x="26" y="199"/>
                  </a:cubicBezTo>
                  <a:close/>
                  <a:moveTo>
                    <a:pt x="26" y="199"/>
                  </a:moveTo>
                  <a:cubicBezTo>
                    <a:pt x="26" y="199"/>
                    <a:pt x="26" y="199"/>
                    <a:pt x="26" y="199"/>
                  </a:cubicBezTo>
                </a:path>
              </a:pathLst>
            </a:custGeom>
            <a:solidFill>
              <a:srgbClr val="FF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84"/>
            <p:cNvSpPr>
              <a:spLocks noEditPoints="1"/>
            </p:cNvSpPr>
            <p:nvPr userDrawn="1"/>
          </p:nvSpPr>
          <p:spPr bwMode="auto">
            <a:xfrm>
              <a:off x="6985001" y="2924175"/>
              <a:ext cx="139700" cy="225425"/>
            </a:xfrm>
            <a:custGeom>
              <a:avLst/>
              <a:gdLst>
                <a:gd name="T0" fmla="*/ 88 w 88"/>
                <a:gd name="T1" fmla="*/ 90 h 142"/>
                <a:gd name="T2" fmla="*/ 52 w 88"/>
                <a:gd name="T3" fmla="*/ 26 h 142"/>
                <a:gd name="T4" fmla="*/ 12 w 88"/>
                <a:gd name="T5" fmla="*/ 3 h 142"/>
                <a:gd name="T6" fmla="*/ 0 w 88"/>
                <a:gd name="T7" fmla="*/ 10 h 142"/>
                <a:gd name="T8" fmla="*/ 0 w 88"/>
                <a:gd name="T9" fmla="*/ 117 h 142"/>
                <a:gd name="T10" fmla="*/ 12 w 88"/>
                <a:gd name="T11" fmla="*/ 138 h 142"/>
                <a:gd name="T12" fmla="*/ 24 w 88"/>
                <a:gd name="T13" fmla="*/ 131 h 142"/>
                <a:gd name="T14" fmla="*/ 24 w 88"/>
                <a:gd name="T15" fmla="*/ 42 h 142"/>
                <a:gd name="T16" fmla="*/ 30 w 88"/>
                <a:gd name="T17" fmla="*/ 38 h 142"/>
                <a:gd name="T18" fmla="*/ 45 w 88"/>
                <a:gd name="T19" fmla="*/ 47 h 142"/>
                <a:gd name="T20" fmla="*/ 64 w 88"/>
                <a:gd name="T21" fmla="*/ 79 h 142"/>
                <a:gd name="T22" fmla="*/ 64 w 88"/>
                <a:gd name="T23" fmla="*/ 80 h 142"/>
                <a:gd name="T24" fmla="*/ 45 w 88"/>
                <a:gd name="T25" fmla="*/ 91 h 142"/>
                <a:gd name="T26" fmla="*/ 32 w 88"/>
                <a:gd name="T27" fmla="*/ 83 h 142"/>
                <a:gd name="T28" fmla="*/ 32 w 88"/>
                <a:gd name="T29" fmla="*/ 107 h 142"/>
                <a:gd name="T30" fmla="*/ 47 w 88"/>
                <a:gd name="T31" fmla="*/ 116 h 142"/>
                <a:gd name="T32" fmla="*/ 88 w 88"/>
                <a:gd name="T33" fmla="*/ 92 h 142"/>
                <a:gd name="T34" fmla="*/ 88 w 88"/>
                <a:gd name="T35" fmla="*/ 90 h 142"/>
                <a:gd name="T36" fmla="*/ 88 w 88"/>
                <a:gd name="T37" fmla="*/ 90 h 142"/>
                <a:gd name="T38" fmla="*/ 88 w 88"/>
                <a:gd name="T39" fmla="*/ 9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142">
                  <a:moveTo>
                    <a:pt x="88" y="90"/>
                  </a:moveTo>
                  <a:cubicBezTo>
                    <a:pt x="88" y="66"/>
                    <a:pt x="72" y="38"/>
                    <a:pt x="52" y="2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0"/>
                    <a:pt x="0" y="2"/>
                    <a:pt x="0" y="1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4"/>
                    <a:pt x="12" y="138"/>
                  </a:cubicBezTo>
                  <a:cubicBezTo>
                    <a:pt x="19" y="142"/>
                    <a:pt x="24" y="139"/>
                    <a:pt x="24" y="13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7"/>
                    <a:pt x="25" y="35"/>
                    <a:pt x="30" y="3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53"/>
                    <a:pt x="64" y="67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92"/>
                    <a:pt x="56" y="97"/>
                    <a:pt x="45" y="91"/>
                  </a:cubicBezTo>
                  <a:cubicBezTo>
                    <a:pt x="38" y="87"/>
                    <a:pt x="32" y="83"/>
                    <a:pt x="32" y="83"/>
                  </a:cubicBezTo>
                  <a:cubicBezTo>
                    <a:pt x="32" y="83"/>
                    <a:pt x="32" y="107"/>
                    <a:pt x="32" y="107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70" y="129"/>
                    <a:pt x="88" y="118"/>
                    <a:pt x="88" y="92"/>
                  </a:cubicBezTo>
                  <a:lnTo>
                    <a:pt x="88" y="90"/>
                  </a:lnTo>
                  <a:close/>
                  <a:moveTo>
                    <a:pt x="88" y="90"/>
                  </a:moveTo>
                  <a:cubicBezTo>
                    <a:pt x="88" y="90"/>
                    <a:pt x="88" y="90"/>
                    <a:pt x="88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85"/>
            <p:cNvSpPr>
              <a:spLocks/>
            </p:cNvSpPr>
            <p:nvPr userDrawn="1"/>
          </p:nvSpPr>
          <p:spPr bwMode="auto">
            <a:xfrm>
              <a:off x="4676776" y="6000750"/>
              <a:ext cx="608013" cy="23813"/>
            </a:xfrm>
            <a:custGeom>
              <a:avLst/>
              <a:gdLst>
                <a:gd name="T0" fmla="*/ 375 w 383"/>
                <a:gd name="T1" fmla="*/ 15 h 15"/>
                <a:gd name="T2" fmla="*/ 8 w 383"/>
                <a:gd name="T3" fmla="*/ 15 h 15"/>
                <a:gd name="T4" fmla="*/ 0 w 383"/>
                <a:gd name="T5" fmla="*/ 7 h 15"/>
                <a:gd name="T6" fmla="*/ 0 w 383"/>
                <a:gd name="T7" fmla="*/ 7 h 15"/>
                <a:gd name="T8" fmla="*/ 8 w 383"/>
                <a:gd name="T9" fmla="*/ 0 h 15"/>
                <a:gd name="T10" fmla="*/ 375 w 383"/>
                <a:gd name="T11" fmla="*/ 0 h 15"/>
                <a:gd name="T12" fmla="*/ 383 w 383"/>
                <a:gd name="T13" fmla="*/ 7 h 15"/>
                <a:gd name="T14" fmla="*/ 383 w 383"/>
                <a:gd name="T15" fmla="*/ 7 h 15"/>
                <a:gd name="T16" fmla="*/ 375 w 38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15">
                  <a:moveTo>
                    <a:pt x="375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9" y="0"/>
                    <a:pt x="383" y="3"/>
                    <a:pt x="383" y="7"/>
                  </a:cubicBezTo>
                  <a:cubicBezTo>
                    <a:pt x="383" y="7"/>
                    <a:pt x="383" y="7"/>
                    <a:pt x="383" y="7"/>
                  </a:cubicBezTo>
                  <a:cubicBezTo>
                    <a:pt x="383" y="12"/>
                    <a:pt x="379" y="15"/>
                    <a:pt x="37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86"/>
            <p:cNvSpPr>
              <a:spLocks/>
            </p:cNvSpPr>
            <p:nvPr userDrawn="1"/>
          </p:nvSpPr>
          <p:spPr bwMode="auto">
            <a:xfrm>
              <a:off x="3756026" y="6000750"/>
              <a:ext cx="185738" cy="23813"/>
            </a:xfrm>
            <a:custGeom>
              <a:avLst/>
              <a:gdLst>
                <a:gd name="T0" fmla="*/ 110 w 117"/>
                <a:gd name="T1" fmla="*/ 15 h 15"/>
                <a:gd name="T2" fmla="*/ 7 w 117"/>
                <a:gd name="T3" fmla="*/ 15 h 15"/>
                <a:gd name="T4" fmla="*/ 0 w 117"/>
                <a:gd name="T5" fmla="*/ 7 h 15"/>
                <a:gd name="T6" fmla="*/ 0 w 117"/>
                <a:gd name="T7" fmla="*/ 7 h 15"/>
                <a:gd name="T8" fmla="*/ 7 w 117"/>
                <a:gd name="T9" fmla="*/ 0 h 15"/>
                <a:gd name="T10" fmla="*/ 110 w 117"/>
                <a:gd name="T11" fmla="*/ 0 h 15"/>
                <a:gd name="T12" fmla="*/ 117 w 117"/>
                <a:gd name="T13" fmla="*/ 7 h 15"/>
                <a:gd name="T14" fmla="*/ 117 w 117"/>
                <a:gd name="T15" fmla="*/ 7 h 15"/>
                <a:gd name="T16" fmla="*/ 110 w 11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5">
                  <a:moveTo>
                    <a:pt x="11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4" y="0"/>
                    <a:pt x="117" y="3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12"/>
                    <a:pt x="114" y="15"/>
                    <a:pt x="110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87"/>
            <p:cNvSpPr>
              <a:spLocks/>
            </p:cNvSpPr>
            <p:nvPr userDrawn="1"/>
          </p:nvSpPr>
          <p:spPr bwMode="auto">
            <a:xfrm>
              <a:off x="6754813" y="6253163"/>
              <a:ext cx="606425" cy="23813"/>
            </a:xfrm>
            <a:custGeom>
              <a:avLst/>
              <a:gdLst>
                <a:gd name="T0" fmla="*/ 375 w 382"/>
                <a:gd name="T1" fmla="*/ 15 h 15"/>
                <a:gd name="T2" fmla="*/ 7 w 382"/>
                <a:gd name="T3" fmla="*/ 15 h 15"/>
                <a:gd name="T4" fmla="*/ 0 w 382"/>
                <a:gd name="T5" fmla="*/ 7 h 15"/>
                <a:gd name="T6" fmla="*/ 0 w 382"/>
                <a:gd name="T7" fmla="*/ 7 h 15"/>
                <a:gd name="T8" fmla="*/ 7 w 382"/>
                <a:gd name="T9" fmla="*/ 0 h 15"/>
                <a:gd name="T10" fmla="*/ 375 w 382"/>
                <a:gd name="T11" fmla="*/ 0 h 15"/>
                <a:gd name="T12" fmla="*/ 382 w 382"/>
                <a:gd name="T13" fmla="*/ 7 h 15"/>
                <a:gd name="T14" fmla="*/ 382 w 382"/>
                <a:gd name="T15" fmla="*/ 7 h 15"/>
                <a:gd name="T16" fmla="*/ 375 w 382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5">
                  <a:moveTo>
                    <a:pt x="375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9" y="0"/>
                    <a:pt x="382" y="3"/>
                    <a:pt x="382" y="7"/>
                  </a:cubicBezTo>
                  <a:cubicBezTo>
                    <a:pt x="382" y="7"/>
                    <a:pt x="382" y="7"/>
                    <a:pt x="382" y="7"/>
                  </a:cubicBezTo>
                  <a:cubicBezTo>
                    <a:pt x="382" y="12"/>
                    <a:pt x="379" y="15"/>
                    <a:pt x="37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88"/>
            <p:cNvSpPr>
              <a:spLocks/>
            </p:cNvSpPr>
            <p:nvPr userDrawn="1"/>
          </p:nvSpPr>
          <p:spPr bwMode="auto">
            <a:xfrm>
              <a:off x="11102976" y="6408738"/>
              <a:ext cx="608013" cy="23813"/>
            </a:xfrm>
            <a:custGeom>
              <a:avLst/>
              <a:gdLst>
                <a:gd name="T0" fmla="*/ 375 w 383"/>
                <a:gd name="T1" fmla="*/ 15 h 15"/>
                <a:gd name="T2" fmla="*/ 8 w 383"/>
                <a:gd name="T3" fmla="*/ 15 h 15"/>
                <a:gd name="T4" fmla="*/ 0 w 383"/>
                <a:gd name="T5" fmla="*/ 7 h 15"/>
                <a:gd name="T6" fmla="*/ 0 w 383"/>
                <a:gd name="T7" fmla="*/ 7 h 15"/>
                <a:gd name="T8" fmla="*/ 8 w 383"/>
                <a:gd name="T9" fmla="*/ 0 h 15"/>
                <a:gd name="T10" fmla="*/ 375 w 383"/>
                <a:gd name="T11" fmla="*/ 0 h 15"/>
                <a:gd name="T12" fmla="*/ 383 w 383"/>
                <a:gd name="T13" fmla="*/ 7 h 15"/>
                <a:gd name="T14" fmla="*/ 383 w 383"/>
                <a:gd name="T15" fmla="*/ 7 h 15"/>
                <a:gd name="T16" fmla="*/ 375 w 38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15">
                  <a:moveTo>
                    <a:pt x="375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9" y="0"/>
                    <a:pt x="383" y="3"/>
                    <a:pt x="383" y="7"/>
                  </a:cubicBezTo>
                  <a:cubicBezTo>
                    <a:pt x="383" y="7"/>
                    <a:pt x="383" y="7"/>
                    <a:pt x="383" y="7"/>
                  </a:cubicBezTo>
                  <a:cubicBezTo>
                    <a:pt x="383" y="12"/>
                    <a:pt x="379" y="15"/>
                    <a:pt x="37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89"/>
            <p:cNvSpPr>
              <a:spLocks/>
            </p:cNvSpPr>
            <p:nvPr userDrawn="1"/>
          </p:nvSpPr>
          <p:spPr bwMode="auto">
            <a:xfrm>
              <a:off x="6426201" y="5834063"/>
              <a:ext cx="123825" cy="25400"/>
            </a:xfrm>
            <a:custGeom>
              <a:avLst/>
              <a:gdLst>
                <a:gd name="T0" fmla="*/ 70 w 78"/>
                <a:gd name="T1" fmla="*/ 16 h 16"/>
                <a:gd name="T2" fmla="*/ 8 w 78"/>
                <a:gd name="T3" fmla="*/ 16 h 16"/>
                <a:gd name="T4" fmla="*/ 0 w 78"/>
                <a:gd name="T5" fmla="*/ 8 h 16"/>
                <a:gd name="T6" fmla="*/ 0 w 78"/>
                <a:gd name="T7" fmla="*/ 8 h 16"/>
                <a:gd name="T8" fmla="*/ 8 w 78"/>
                <a:gd name="T9" fmla="*/ 0 h 16"/>
                <a:gd name="T10" fmla="*/ 70 w 78"/>
                <a:gd name="T11" fmla="*/ 0 h 16"/>
                <a:gd name="T12" fmla="*/ 78 w 78"/>
                <a:gd name="T13" fmla="*/ 8 h 16"/>
                <a:gd name="T14" fmla="*/ 78 w 78"/>
                <a:gd name="T15" fmla="*/ 8 h 16"/>
                <a:gd name="T16" fmla="*/ 70 w 7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6">
                  <a:moveTo>
                    <a:pt x="7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4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2"/>
                    <a:pt x="74" y="16"/>
                    <a:pt x="70" y="16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90"/>
            <p:cNvSpPr>
              <a:spLocks/>
            </p:cNvSpPr>
            <p:nvPr userDrawn="1"/>
          </p:nvSpPr>
          <p:spPr bwMode="auto">
            <a:xfrm>
              <a:off x="11695113" y="6124575"/>
              <a:ext cx="122238" cy="23813"/>
            </a:xfrm>
            <a:custGeom>
              <a:avLst/>
              <a:gdLst>
                <a:gd name="T0" fmla="*/ 70 w 77"/>
                <a:gd name="T1" fmla="*/ 15 h 15"/>
                <a:gd name="T2" fmla="*/ 8 w 77"/>
                <a:gd name="T3" fmla="*/ 15 h 15"/>
                <a:gd name="T4" fmla="*/ 0 w 77"/>
                <a:gd name="T5" fmla="*/ 7 h 15"/>
                <a:gd name="T6" fmla="*/ 0 w 77"/>
                <a:gd name="T7" fmla="*/ 7 h 15"/>
                <a:gd name="T8" fmla="*/ 8 w 77"/>
                <a:gd name="T9" fmla="*/ 0 h 15"/>
                <a:gd name="T10" fmla="*/ 70 w 77"/>
                <a:gd name="T11" fmla="*/ 0 h 15"/>
                <a:gd name="T12" fmla="*/ 77 w 77"/>
                <a:gd name="T13" fmla="*/ 7 h 15"/>
                <a:gd name="T14" fmla="*/ 77 w 77"/>
                <a:gd name="T15" fmla="*/ 7 h 15"/>
                <a:gd name="T16" fmla="*/ 70 w 7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5">
                  <a:moveTo>
                    <a:pt x="7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11"/>
                    <a:pt x="74" y="15"/>
                    <a:pt x="70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91"/>
            <p:cNvSpPr>
              <a:spLocks/>
            </p:cNvSpPr>
            <p:nvPr userDrawn="1"/>
          </p:nvSpPr>
          <p:spPr bwMode="auto">
            <a:xfrm>
              <a:off x="11980863" y="5886450"/>
              <a:ext cx="122238" cy="23813"/>
            </a:xfrm>
            <a:custGeom>
              <a:avLst/>
              <a:gdLst>
                <a:gd name="T0" fmla="*/ 70 w 77"/>
                <a:gd name="T1" fmla="*/ 15 h 15"/>
                <a:gd name="T2" fmla="*/ 8 w 77"/>
                <a:gd name="T3" fmla="*/ 15 h 15"/>
                <a:gd name="T4" fmla="*/ 0 w 77"/>
                <a:gd name="T5" fmla="*/ 7 h 15"/>
                <a:gd name="T6" fmla="*/ 0 w 77"/>
                <a:gd name="T7" fmla="*/ 7 h 15"/>
                <a:gd name="T8" fmla="*/ 8 w 77"/>
                <a:gd name="T9" fmla="*/ 0 h 15"/>
                <a:gd name="T10" fmla="*/ 70 w 77"/>
                <a:gd name="T11" fmla="*/ 0 h 15"/>
                <a:gd name="T12" fmla="*/ 77 w 77"/>
                <a:gd name="T13" fmla="*/ 7 h 15"/>
                <a:gd name="T14" fmla="*/ 77 w 77"/>
                <a:gd name="T15" fmla="*/ 7 h 15"/>
                <a:gd name="T16" fmla="*/ 70 w 7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5">
                  <a:moveTo>
                    <a:pt x="70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12"/>
                    <a:pt x="74" y="15"/>
                    <a:pt x="70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92"/>
            <p:cNvSpPr>
              <a:spLocks/>
            </p:cNvSpPr>
            <p:nvPr userDrawn="1"/>
          </p:nvSpPr>
          <p:spPr bwMode="auto">
            <a:xfrm>
              <a:off x="5284788" y="5762625"/>
              <a:ext cx="195263" cy="23813"/>
            </a:xfrm>
            <a:custGeom>
              <a:avLst/>
              <a:gdLst>
                <a:gd name="T0" fmla="*/ 115 w 123"/>
                <a:gd name="T1" fmla="*/ 15 h 15"/>
                <a:gd name="T2" fmla="*/ 7 w 123"/>
                <a:gd name="T3" fmla="*/ 15 h 15"/>
                <a:gd name="T4" fmla="*/ 0 w 123"/>
                <a:gd name="T5" fmla="*/ 7 h 15"/>
                <a:gd name="T6" fmla="*/ 0 w 123"/>
                <a:gd name="T7" fmla="*/ 7 h 15"/>
                <a:gd name="T8" fmla="*/ 7 w 123"/>
                <a:gd name="T9" fmla="*/ 0 h 15"/>
                <a:gd name="T10" fmla="*/ 115 w 123"/>
                <a:gd name="T11" fmla="*/ 0 h 15"/>
                <a:gd name="T12" fmla="*/ 123 w 123"/>
                <a:gd name="T13" fmla="*/ 7 h 15"/>
                <a:gd name="T14" fmla="*/ 123 w 123"/>
                <a:gd name="T15" fmla="*/ 7 h 15"/>
                <a:gd name="T16" fmla="*/ 115 w 12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5">
                  <a:moveTo>
                    <a:pt x="115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3" y="3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12"/>
                    <a:pt x="120" y="15"/>
                    <a:pt x="115" y="15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93"/>
            <p:cNvSpPr>
              <a:spLocks/>
            </p:cNvSpPr>
            <p:nvPr userDrawn="1"/>
          </p:nvSpPr>
          <p:spPr bwMode="auto">
            <a:xfrm>
              <a:off x="5502276" y="5676900"/>
              <a:ext cx="752475" cy="130175"/>
            </a:xfrm>
            <a:custGeom>
              <a:avLst/>
              <a:gdLst>
                <a:gd name="T0" fmla="*/ 13 w 474"/>
                <a:gd name="T1" fmla="*/ 54 h 82"/>
                <a:gd name="T2" fmla="*/ 10 w 474"/>
                <a:gd name="T3" fmla="*/ 69 h 82"/>
                <a:gd name="T4" fmla="*/ 122 w 474"/>
                <a:gd name="T5" fmla="*/ 69 h 82"/>
                <a:gd name="T6" fmla="*/ 203 w 474"/>
                <a:gd name="T7" fmla="*/ 44 h 82"/>
                <a:gd name="T8" fmla="*/ 325 w 474"/>
                <a:gd name="T9" fmla="*/ 33 h 82"/>
                <a:gd name="T10" fmla="*/ 434 w 474"/>
                <a:gd name="T11" fmla="*/ 81 h 82"/>
                <a:gd name="T12" fmla="*/ 462 w 474"/>
                <a:gd name="T13" fmla="*/ 80 h 82"/>
                <a:gd name="T14" fmla="*/ 462 w 474"/>
                <a:gd name="T15" fmla="*/ 65 h 82"/>
                <a:gd name="T16" fmla="*/ 430 w 474"/>
                <a:gd name="T17" fmla="*/ 65 h 82"/>
                <a:gd name="T18" fmla="*/ 337 w 474"/>
                <a:gd name="T19" fmla="*/ 20 h 82"/>
                <a:gd name="T20" fmla="*/ 203 w 474"/>
                <a:gd name="T21" fmla="*/ 24 h 82"/>
                <a:gd name="T22" fmla="*/ 13 w 474"/>
                <a:gd name="T23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4" h="82">
                  <a:moveTo>
                    <a:pt x="13" y="54"/>
                  </a:moveTo>
                  <a:cubicBezTo>
                    <a:pt x="13" y="54"/>
                    <a:pt x="0" y="58"/>
                    <a:pt x="10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2" y="69"/>
                    <a:pt x="174" y="58"/>
                    <a:pt x="203" y="44"/>
                  </a:cubicBezTo>
                  <a:cubicBezTo>
                    <a:pt x="232" y="30"/>
                    <a:pt x="281" y="13"/>
                    <a:pt x="325" y="33"/>
                  </a:cubicBezTo>
                  <a:cubicBezTo>
                    <a:pt x="369" y="53"/>
                    <a:pt x="409" y="80"/>
                    <a:pt x="434" y="81"/>
                  </a:cubicBezTo>
                  <a:cubicBezTo>
                    <a:pt x="459" y="82"/>
                    <a:pt x="462" y="80"/>
                    <a:pt x="462" y="80"/>
                  </a:cubicBezTo>
                  <a:cubicBezTo>
                    <a:pt x="462" y="80"/>
                    <a:pt x="474" y="71"/>
                    <a:pt x="462" y="65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0" y="65"/>
                    <a:pt x="373" y="40"/>
                    <a:pt x="337" y="20"/>
                  </a:cubicBezTo>
                  <a:cubicBezTo>
                    <a:pt x="301" y="0"/>
                    <a:pt x="241" y="5"/>
                    <a:pt x="203" y="24"/>
                  </a:cubicBezTo>
                  <a:cubicBezTo>
                    <a:pt x="184" y="34"/>
                    <a:pt x="162" y="61"/>
                    <a:pt x="13" y="54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94"/>
            <p:cNvSpPr>
              <a:spLocks/>
            </p:cNvSpPr>
            <p:nvPr userDrawn="1"/>
          </p:nvSpPr>
          <p:spPr bwMode="auto">
            <a:xfrm>
              <a:off x="10317163" y="6018213"/>
              <a:ext cx="1201738" cy="131763"/>
            </a:xfrm>
            <a:custGeom>
              <a:avLst/>
              <a:gdLst>
                <a:gd name="T0" fmla="*/ 12 w 757"/>
                <a:gd name="T1" fmla="*/ 54 h 83"/>
                <a:gd name="T2" fmla="*/ 10 w 757"/>
                <a:gd name="T3" fmla="*/ 69 h 83"/>
                <a:gd name="T4" fmla="*/ 406 w 757"/>
                <a:gd name="T5" fmla="*/ 69 h 83"/>
                <a:gd name="T6" fmla="*/ 487 w 757"/>
                <a:gd name="T7" fmla="*/ 44 h 83"/>
                <a:gd name="T8" fmla="*/ 610 w 757"/>
                <a:gd name="T9" fmla="*/ 33 h 83"/>
                <a:gd name="T10" fmla="*/ 718 w 757"/>
                <a:gd name="T11" fmla="*/ 81 h 83"/>
                <a:gd name="T12" fmla="*/ 747 w 757"/>
                <a:gd name="T13" fmla="*/ 81 h 83"/>
                <a:gd name="T14" fmla="*/ 746 w 757"/>
                <a:gd name="T15" fmla="*/ 66 h 83"/>
                <a:gd name="T16" fmla="*/ 715 w 757"/>
                <a:gd name="T17" fmla="*/ 66 h 83"/>
                <a:gd name="T18" fmla="*/ 621 w 757"/>
                <a:gd name="T19" fmla="*/ 20 h 83"/>
                <a:gd name="T20" fmla="*/ 488 w 757"/>
                <a:gd name="T21" fmla="*/ 25 h 83"/>
                <a:gd name="T22" fmla="*/ 402 w 757"/>
                <a:gd name="T23" fmla="*/ 53 h 83"/>
                <a:gd name="T24" fmla="*/ 12 w 757"/>
                <a:gd name="T25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7" h="83">
                  <a:moveTo>
                    <a:pt x="12" y="54"/>
                  </a:moveTo>
                  <a:cubicBezTo>
                    <a:pt x="12" y="54"/>
                    <a:pt x="0" y="59"/>
                    <a:pt x="10" y="69"/>
                  </a:cubicBezTo>
                  <a:cubicBezTo>
                    <a:pt x="406" y="69"/>
                    <a:pt x="406" y="69"/>
                    <a:pt x="406" y="69"/>
                  </a:cubicBezTo>
                  <a:cubicBezTo>
                    <a:pt x="406" y="69"/>
                    <a:pt x="458" y="58"/>
                    <a:pt x="487" y="44"/>
                  </a:cubicBezTo>
                  <a:cubicBezTo>
                    <a:pt x="516" y="30"/>
                    <a:pt x="565" y="13"/>
                    <a:pt x="610" y="33"/>
                  </a:cubicBezTo>
                  <a:cubicBezTo>
                    <a:pt x="654" y="53"/>
                    <a:pt x="693" y="80"/>
                    <a:pt x="718" y="81"/>
                  </a:cubicBezTo>
                  <a:cubicBezTo>
                    <a:pt x="743" y="83"/>
                    <a:pt x="747" y="81"/>
                    <a:pt x="747" y="81"/>
                  </a:cubicBezTo>
                  <a:cubicBezTo>
                    <a:pt x="747" y="81"/>
                    <a:pt x="757" y="72"/>
                    <a:pt x="746" y="66"/>
                  </a:cubicBezTo>
                  <a:cubicBezTo>
                    <a:pt x="715" y="66"/>
                    <a:pt x="715" y="66"/>
                    <a:pt x="715" y="66"/>
                  </a:cubicBezTo>
                  <a:cubicBezTo>
                    <a:pt x="715" y="66"/>
                    <a:pt x="658" y="40"/>
                    <a:pt x="621" y="20"/>
                  </a:cubicBezTo>
                  <a:cubicBezTo>
                    <a:pt x="585" y="0"/>
                    <a:pt x="526" y="5"/>
                    <a:pt x="488" y="25"/>
                  </a:cubicBezTo>
                  <a:cubicBezTo>
                    <a:pt x="474" y="31"/>
                    <a:pt x="460" y="47"/>
                    <a:pt x="402" y="53"/>
                  </a:cubicBezTo>
                  <a:cubicBezTo>
                    <a:pt x="376" y="56"/>
                    <a:pt x="12" y="54"/>
                    <a:pt x="12" y="54"/>
                  </a:cubicBezTo>
                  <a:close/>
                </a:path>
              </a:pathLst>
            </a:custGeom>
            <a:solidFill>
              <a:srgbClr val="008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95"/>
            <p:cNvSpPr>
              <a:spLocks/>
            </p:cNvSpPr>
            <p:nvPr userDrawn="1"/>
          </p:nvSpPr>
          <p:spPr bwMode="auto">
            <a:xfrm>
              <a:off x="5014913" y="4886325"/>
              <a:ext cx="533400" cy="193675"/>
            </a:xfrm>
            <a:custGeom>
              <a:avLst/>
              <a:gdLst>
                <a:gd name="T0" fmla="*/ 336 w 336"/>
                <a:gd name="T1" fmla="*/ 122 h 122"/>
                <a:gd name="T2" fmla="*/ 259 w 336"/>
                <a:gd name="T3" fmla="*/ 68 h 122"/>
                <a:gd name="T4" fmla="*/ 253 w 336"/>
                <a:gd name="T5" fmla="*/ 68 h 122"/>
                <a:gd name="T6" fmla="*/ 186 w 336"/>
                <a:gd name="T7" fmla="*/ 40 h 122"/>
                <a:gd name="T8" fmla="*/ 170 w 336"/>
                <a:gd name="T9" fmla="*/ 41 h 122"/>
                <a:gd name="T10" fmla="*/ 93 w 336"/>
                <a:gd name="T11" fmla="*/ 0 h 122"/>
                <a:gd name="T12" fmla="*/ 0 w 336"/>
                <a:gd name="T13" fmla="*/ 93 h 122"/>
                <a:gd name="T14" fmla="*/ 5 w 336"/>
                <a:gd name="T15" fmla="*/ 122 h 122"/>
                <a:gd name="T16" fmla="*/ 336 w 336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2">
                  <a:moveTo>
                    <a:pt x="336" y="122"/>
                  </a:moveTo>
                  <a:cubicBezTo>
                    <a:pt x="325" y="91"/>
                    <a:pt x="295" y="68"/>
                    <a:pt x="259" y="68"/>
                  </a:cubicBezTo>
                  <a:cubicBezTo>
                    <a:pt x="257" y="68"/>
                    <a:pt x="255" y="68"/>
                    <a:pt x="253" y="68"/>
                  </a:cubicBezTo>
                  <a:cubicBezTo>
                    <a:pt x="236" y="51"/>
                    <a:pt x="212" y="40"/>
                    <a:pt x="186" y="40"/>
                  </a:cubicBezTo>
                  <a:cubicBezTo>
                    <a:pt x="180" y="40"/>
                    <a:pt x="175" y="40"/>
                    <a:pt x="170" y="41"/>
                  </a:cubicBezTo>
                  <a:cubicBezTo>
                    <a:pt x="153" y="17"/>
                    <a:pt x="12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04"/>
                    <a:pt x="2" y="113"/>
                    <a:pt x="5" y="122"/>
                  </a:cubicBezTo>
                  <a:lnTo>
                    <a:pt x="33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6"/>
            <p:cNvSpPr>
              <a:spLocks/>
            </p:cNvSpPr>
            <p:nvPr userDrawn="1"/>
          </p:nvSpPr>
          <p:spPr bwMode="auto">
            <a:xfrm>
              <a:off x="7396163" y="1952625"/>
              <a:ext cx="533400" cy="193675"/>
            </a:xfrm>
            <a:custGeom>
              <a:avLst/>
              <a:gdLst>
                <a:gd name="T0" fmla="*/ 336 w 336"/>
                <a:gd name="T1" fmla="*/ 122 h 122"/>
                <a:gd name="T2" fmla="*/ 259 w 336"/>
                <a:gd name="T3" fmla="*/ 68 h 122"/>
                <a:gd name="T4" fmla="*/ 253 w 336"/>
                <a:gd name="T5" fmla="*/ 68 h 122"/>
                <a:gd name="T6" fmla="*/ 186 w 336"/>
                <a:gd name="T7" fmla="*/ 39 h 122"/>
                <a:gd name="T8" fmla="*/ 170 w 336"/>
                <a:gd name="T9" fmla="*/ 41 h 122"/>
                <a:gd name="T10" fmla="*/ 93 w 336"/>
                <a:gd name="T11" fmla="*/ 0 h 122"/>
                <a:gd name="T12" fmla="*/ 0 w 336"/>
                <a:gd name="T13" fmla="*/ 93 h 122"/>
                <a:gd name="T14" fmla="*/ 5 w 336"/>
                <a:gd name="T15" fmla="*/ 122 h 122"/>
                <a:gd name="T16" fmla="*/ 336 w 336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2">
                  <a:moveTo>
                    <a:pt x="336" y="122"/>
                  </a:moveTo>
                  <a:cubicBezTo>
                    <a:pt x="325" y="90"/>
                    <a:pt x="295" y="68"/>
                    <a:pt x="259" y="68"/>
                  </a:cubicBezTo>
                  <a:cubicBezTo>
                    <a:pt x="257" y="68"/>
                    <a:pt x="255" y="68"/>
                    <a:pt x="253" y="68"/>
                  </a:cubicBezTo>
                  <a:cubicBezTo>
                    <a:pt x="236" y="50"/>
                    <a:pt x="213" y="39"/>
                    <a:pt x="186" y="39"/>
                  </a:cubicBezTo>
                  <a:cubicBezTo>
                    <a:pt x="181" y="39"/>
                    <a:pt x="175" y="40"/>
                    <a:pt x="170" y="41"/>
                  </a:cubicBezTo>
                  <a:cubicBezTo>
                    <a:pt x="153" y="16"/>
                    <a:pt x="12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03"/>
                    <a:pt x="2" y="113"/>
                    <a:pt x="5" y="122"/>
                  </a:cubicBezTo>
                  <a:lnTo>
                    <a:pt x="33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97"/>
            <p:cNvSpPr>
              <a:spLocks/>
            </p:cNvSpPr>
            <p:nvPr userDrawn="1"/>
          </p:nvSpPr>
          <p:spPr bwMode="auto">
            <a:xfrm>
              <a:off x="11490326" y="4064000"/>
              <a:ext cx="533400" cy="193675"/>
            </a:xfrm>
            <a:custGeom>
              <a:avLst/>
              <a:gdLst>
                <a:gd name="T0" fmla="*/ 336 w 336"/>
                <a:gd name="T1" fmla="*/ 122 h 122"/>
                <a:gd name="T2" fmla="*/ 259 w 336"/>
                <a:gd name="T3" fmla="*/ 67 h 122"/>
                <a:gd name="T4" fmla="*/ 253 w 336"/>
                <a:gd name="T5" fmla="*/ 68 h 122"/>
                <a:gd name="T6" fmla="*/ 186 w 336"/>
                <a:gd name="T7" fmla="*/ 39 h 122"/>
                <a:gd name="T8" fmla="*/ 169 w 336"/>
                <a:gd name="T9" fmla="*/ 40 h 122"/>
                <a:gd name="T10" fmla="*/ 93 w 336"/>
                <a:gd name="T11" fmla="*/ 0 h 122"/>
                <a:gd name="T12" fmla="*/ 0 w 336"/>
                <a:gd name="T13" fmla="*/ 93 h 122"/>
                <a:gd name="T14" fmla="*/ 4 w 336"/>
                <a:gd name="T15" fmla="*/ 122 h 122"/>
                <a:gd name="T16" fmla="*/ 336 w 336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2">
                  <a:moveTo>
                    <a:pt x="336" y="122"/>
                  </a:moveTo>
                  <a:cubicBezTo>
                    <a:pt x="324" y="90"/>
                    <a:pt x="294" y="67"/>
                    <a:pt x="259" y="67"/>
                  </a:cubicBezTo>
                  <a:cubicBezTo>
                    <a:pt x="257" y="67"/>
                    <a:pt x="255" y="68"/>
                    <a:pt x="253" y="68"/>
                  </a:cubicBezTo>
                  <a:cubicBezTo>
                    <a:pt x="236" y="50"/>
                    <a:pt x="212" y="39"/>
                    <a:pt x="186" y="39"/>
                  </a:cubicBezTo>
                  <a:cubicBezTo>
                    <a:pt x="180" y="39"/>
                    <a:pt x="175" y="39"/>
                    <a:pt x="169" y="40"/>
                  </a:cubicBezTo>
                  <a:cubicBezTo>
                    <a:pt x="153" y="16"/>
                    <a:pt x="125" y="0"/>
                    <a:pt x="93" y="0"/>
                  </a:cubicBezTo>
                  <a:cubicBezTo>
                    <a:pt x="41" y="0"/>
                    <a:pt x="0" y="41"/>
                    <a:pt x="0" y="93"/>
                  </a:cubicBezTo>
                  <a:cubicBezTo>
                    <a:pt x="0" y="103"/>
                    <a:pt x="1" y="113"/>
                    <a:pt x="4" y="122"/>
                  </a:cubicBezTo>
                  <a:lnTo>
                    <a:pt x="33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98"/>
            <p:cNvSpPr>
              <a:spLocks/>
            </p:cNvSpPr>
            <p:nvPr userDrawn="1"/>
          </p:nvSpPr>
          <p:spPr bwMode="auto">
            <a:xfrm>
              <a:off x="539751" y="1095375"/>
              <a:ext cx="782638" cy="284163"/>
            </a:xfrm>
            <a:custGeom>
              <a:avLst/>
              <a:gdLst>
                <a:gd name="T0" fmla="*/ 493 w 493"/>
                <a:gd name="T1" fmla="*/ 179 h 179"/>
                <a:gd name="T2" fmla="*/ 381 w 493"/>
                <a:gd name="T3" fmla="*/ 99 h 179"/>
                <a:gd name="T4" fmla="*/ 372 w 493"/>
                <a:gd name="T5" fmla="*/ 100 h 179"/>
                <a:gd name="T6" fmla="*/ 273 w 493"/>
                <a:gd name="T7" fmla="*/ 57 h 179"/>
                <a:gd name="T8" fmla="*/ 249 w 493"/>
                <a:gd name="T9" fmla="*/ 60 h 179"/>
                <a:gd name="T10" fmla="*/ 136 w 493"/>
                <a:gd name="T11" fmla="*/ 0 h 179"/>
                <a:gd name="T12" fmla="*/ 0 w 493"/>
                <a:gd name="T13" fmla="*/ 136 h 179"/>
                <a:gd name="T14" fmla="*/ 7 w 493"/>
                <a:gd name="T15" fmla="*/ 179 h 179"/>
                <a:gd name="T16" fmla="*/ 493 w 493"/>
                <a:gd name="T1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179">
                  <a:moveTo>
                    <a:pt x="493" y="179"/>
                  </a:moveTo>
                  <a:cubicBezTo>
                    <a:pt x="477" y="133"/>
                    <a:pt x="433" y="99"/>
                    <a:pt x="381" y="99"/>
                  </a:cubicBezTo>
                  <a:cubicBezTo>
                    <a:pt x="378" y="99"/>
                    <a:pt x="375" y="99"/>
                    <a:pt x="372" y="100"/>
                  </a:cubicBezTo>
                  <a:cubicBezTo>
                    <a:pt x="347" y="74"/>
                    <a:pt x="312" y="57"/>
                    <a:pt x="273" y="57"/>
                  </a:cubicBezTo>
                  <a:cubicBezTo>
                    <a:pt x="265" y="57"/>
                    <a:pt x="257" y="58"/>
                    <a:pt x="249" y="60"/>
                  </a:cubicBezTo>
                  <a:cubicBezTo>
                    <a:pt x="225" y="24"/>
                    <a:pt x="18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151"/>
                    <a:pt x="2" y="166"/>
                    <a:pt x="7" y="179"/>
                  </a:cubicBezTo>
                  <a:lnTo>
                    <a:pt x="493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4" name="Oval 54"/>
          <p:cNvSpPr>
            <a:spLocks noChangeArrowheads="1"/>
          </p:cNvSpPr>
          <p:nvPr userDrawn="1"/>
        </p:nvSpPr>
        <p:spPr bwMode="auto">
          <a:xfrm>
            <a:off x="6295232" y="259512"/>
            <a:ext cx="1512000" cy="1512000"/>
          </a:xfrm>
          <a:prstGeom prst="ellipse">
            <a:avLst/>
          </a:prstGeom>
          <a:solidFill>
            <a:srgbClr val="E6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606550" y="204311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06550" y="403847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606550" y="434934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1B4A039-1711-A5AA-44F1-1E68C5BFA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7314" y="1354061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DC85E40A-28CC-AD9A-BA10-1D2AAAB638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3016" y="188075"/>
            <a:ext cx="1623032" cy="16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82940" y="3531168"/>
            <a:ext cx="10737548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82940" y="2099498"/>
            <a:ext cx="10737548" cy="1363542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毕业论文答辩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82940" y="4720214"/>
            <a:ext cx="10737548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82940" y="5016485"/>
            <a:ext cx="10737548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mba.guet.edu.cn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94280" y="1011520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95396" y="190687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86978" y="1484417"/>
            <a:ext cx="81448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4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8F6E6A-AD27-4C34-90AA-DCDFAE75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45B411-C43C-4C1F-9538-0F5CB17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468F59-6D59-4EBD-AADF-14416D97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997A5E8-BCCA-4507-8D72-0760713B9C63}"/>
              </a:ext>
            </a:extLst>
          </p:cNvPr>
          <p:cNvCxnSpPr>
            <a:cxnSpLocks/>
          </p:cNvCxnSpPr>
          <p:nvPr/>
        </p:nvCxnSpPr>
        <p:spPr>
          <a:xfrm>
            <a:off x="4403778" y="2738732"/>
            <a:ext cx="7116710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ṥľîḋè">
            <a:extLst>
              <a:ext uri="{FF2B5EF4-FFF2-40B4-BE49-F238E27FC236}">
                <a16:creationId xmlns:a16="http://schemas.microsoft.com/office/drawing/2014/main" id="{7B836C9B-8BAC-4E0F-A6A7-B1D989260193}"/>
              </a:ext>
            </a:extLst>
          </p:cNvPr>
          <p:cNvSpPr txBox="1"/>
          <p:nvPr/>
        </p:nvSpPr>
        <p:spPr>
          <a:xfrm>
            <a:off x="4338116" y="1357964"/>
            <a:ext cx="5249039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íṧľíḓê">
            <a:extLst>
              <a:ext uri="{FF2B5EF4-FFF2-40B4-BE49-F238E27FC236}">
                <a16:creationId xmlns:a16="http://schemas.microsoft.com/office/drawing/2014/main" id="{A4253DF3-1A8E-4D17-85E1-BCB615D4B196}"/>
              </a:ext>
            </a:extLst>
          </p:cNvPr>
          <p:cNvSpPr/>
          <p:nvPr/>
        </p:nvSpPr>
        <p:spPr bwMode="auto">
          <a:xfrm>
            <a:off x="4403779" y="3265438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6" name="iśľídé">
            <a:extLst>
              <a:ext uri="{FF2B5EF4-FFF2-40B4-BE49-F238E27FC236}">
                <a16:creationId xmlns:a16="http://schemas.microsoft.com/office/drawing/2014/main" id="{5C0676C3-8EEA-49C7-9DCD-5514584078C0}"/>
              </a:ext>
            </a:extLst>
          </p:cNvPr>
          <p:cNvSpPr/>
          <p:nvPr/>
        </p:nvSpPr>
        <p:spPr>
          <a:xfrm>
            <a:off x="4403778" y="3668190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43" name="iṣļïḍé">
            <a:extLst>
              <a:ext uri="{FF2B5EF4-FFF2-40B4-BE49-F238E27FC236}">
                <a16:creationId xmlns:a16="http://schemas.microsoft.com/office/drawing/2014/main" id="{FA2B2215-1146-42B1-9D88-8A706C79EC5F}"/>
              </a:ext>
            </a:extLst>
          </p:cNvPr>
          <p:cNvSpPr/>
          <p:nvPr/>
        </p:nvSpPr>
        <p:spPr bwMode="auto">
          <a:xfrm>
            <a:off x="8130566" y="3265438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4" name="îSlidê">
            <a:extLst>
              <a:ext uri="{FF2B5EF4-FFF2-40B4-BE49-F238E27FC236}">
                <a16:creationId xmlns:a16="http://schemas.microsoft.com/office/drawing/2014/main" id="{83841EB0-2287-443E-B226-50F7359356A5}"/>
              </a:ext>
            </a:extLst>
          </p:cNvPr>
          <p:cNvSpPr/>
          <p:nvPr/>
        </p:nvSpPr>
        <p:spPr>
          <a:xfrm>
            <a:off x="8130565" y="3668190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41" name="iṡļîdé">
            <a:extLst>
              <a:ext uri="{FF2B5EF4-FFF2-40B4-BE49-F238E27FC236}">
                <a16:creationId xmlns:a16="http://schemas.microsoft.com/office/drawing/2014/main" id="{15728912-C301-4413-A2E1-21B126E8EE47}"/>
              </a:ext>
            </a:extLst>
          </p:cNvPr>
          <p:cNvSpPr/>
          <p:nvPr/>
        </p:nvSpPr>
        <p:spPr bwMode="auto">
          <a:xfrm>
            <a:off x="4403779" y="4741663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2" name="íśľïďê">
            <a:extLst>
              <a:ext uri="{FF2B5EF4-FFF2-40B4-BE49-F238E27FC236}">
                <a16:creationId xmlns:a16="http://schemas.microsoft.com/office/drawing/2014/main" id="{401EF562-E184-41D3-A1DC-5B4A8AA5AA32}"/>
              </a:ext>
            </a:extLst>
          </p:cNvPr>
          <p:cNvSpPr/>
          <p:nvPr/>
        </p:nvSpPr>
        <p:spPr>
          <a:xfrm>
            <a:off x="4403778" y="5144415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39" name="iṩḷîḍê">
            <a:extLst>
              <a:ext uri="{FF2B5EF4-FFF2-40B4-BE49-F238E27FC236}">
                <a16:creationId xmlns:a16="http://schemas.microsoft.com/office/drawing/2014/main" id="{87D54BE6-1F7B-4C10-977F-2FAD0C08593E}"/>
              </a:ext>
            </a:extLst>
          </p:cNvPr>
          <p:cNvSpPr/>
          <p:nvPr/>
        </p:nvSpPr>
        <p:spPr bwMode="auto">
          <a:xfrm>
            <a:off x="8130566" y="4741663"/>
            <a:ext cx="2010899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0" name="ïśľidè">
            <a:extLst>
              <a:ext uri="{FF2B5EF4-FFF2-40B4-BE49-F238E27FC236}">
                <a16:creationId xmlns:a16="http://schemas.microsoft.com/office/drawing/2014/main" id="{C07BACF1-2A9D-45D7-A1BB-2C236FA7EBCF}"/>
              </a:ext>
            </a:extLst>
          </p:cNvPr>
          <p:cNvSpPr/>
          <p:nvPr/>
        </p:nvSpPr>
        <p:spPr>
          <a:xfrm>
            <a:off x="8130565" y="5144415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3" name="is1ïďe">
            <a:extLst>
              <a:ext uri="{FF2B5EF4-FFF2-40B4-BE49-F238E27FC236}">
                <a16:creationId xmlns:a16="http://schemas.microsoft.com/office/drawing/2014/main" id="{66946969-74FD-46CE-8C97-7824532F6B7E}"/>
              </a:ext>
            </a:extLst>
          </p:cNvPr>
          <p:cNvSpPr>
            <a:spLocks/>
          </p:cNvSpPr>
          <p:nvPr/>
        </p:nvSpPr>
        <p:spPr bwMode="auto">
          <a:xfrm rot="1016215">
            <a:off x="1245339" y="2854258"/>
            <a:ext cx="1242546" cy="1081289"/>
          </a:xfrm>
          <a:custGeom>
            <a:avLst/>
            <a:gdLst>
              <a:gd name="T0" fmla="*/ 648 w 863"/>
              <a:gd name="T1" fmla="*/ 751 h 751"/>
              <a:gd name="T2" fmla="*/ 216 w 863"/>
              <a:gd name="T3" fmla="*/ 751 h 751"/>
              <a:gd name="T4" fmla="*/ 0 w 863"/>
              <a:gd name="T5" fmla="*/ 376 h 751"/>
              <a:gd name="T6" fmla="*/ 216 w 863"/>
              <a:gd name="T7" fmla="*/ 0 h 751"/>
              <a:gd name="T8" fmla="*/ 648 w 863"/>
              <a:gd name="T9" fmla="*/ 0 h 751"/>
              <a:gd name="T10" fmla="*/ 863 w 863"/>
              <a:gd name="T11" fmla="*/ 376 h 751"/>
              <a:gd name="T12" fmla="*/ 648 w 863"/>
              <a:gd name="T13" fmla="*/ 751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751">
                <a:moveTo>
                  <a:pt x="648" y="751"/>
                </a:moveTo>
                <a:lnTo>
                  <a:pt x="216" y="751"/>
                </a:lnTo>
                <a:lnTo>
                  <a:pt x="0" y="376"/>
                </a:lnTo>
                <a:lnTo>
                  <a:pt x="216" y="0"/>
                </a:lnTo>
                <a:lnTo>
                  <a:pt x="648" y="0"/>
                </a:lnTo>
                <a:lnTo>
                  <a:pt x="863" y="376"/>
                </a:lnTo>
                <a:lnTo>
                  <a:pt x="648" y="751"/>
                </a:lnTo>
                <a:close/>
              </a:path>
            </a:pathLst>
          </a:custGeom>
          <a:noFill/>
          <a:ln w="112713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$ḷîḋè">
            <a:extLst>
              <a:ext uri="{FF2B5EF4-FFF2-40B4-BE49-F238E27FC236}">
                <a16:creationId xmlns:a16="http://schemas.microsoft.com/office/drawing/2014/main" id="{13FB7848-5542-4D21-BDEE-97F2578AB336}"/>
              </a:ext>
            </a:extLst>
          </p:cNvPr>
          <p:cNvSpPr>
            <a:spLocks/>
          </p:cNvSpPr>
          <p:nvPr/>
        </p:nvSpPr>
        <p:spPr bwMode="auto">
          <a:xfrm rot="1016215">
            <a:off x="1977425" y="3653611"/>
            <a:ext cx="1242546" cy="1079849"/>
          </a:xfrm>
          <a:custGeom>
            <a:avLst/>
            <a:gdLst>
              <a:gd name="T0" fmla="*/ 647 w 863"/>
              <a:gd name="T1" fmla="*/ 750 h 750"/>
              <a:gd name="T2" fmla="*/ 215 w 863"/>
              <a:gd name="T3" fmla="*/ 750 h 750"/>
              <a:gd name="T4" fmla="*/ 0 w 863"/>
              <a:gd name="T5" fmla="*/ 375 h 750"/>
              <a:gd name="T6" fmla="*/ 215 w 863"/>
              <a:gd name="T7" fmla="*/ 0 h 750"/>
              <a:gd name="T8" fmla="*/ 647 w 863"/>
              <a:gd name="T9" fmla="*/ 0 h 750"/>
              <a:gd name="T10" fmla="*/ 863 w 863"/>
              <a:gd name="T11" fmla="*/ 375 h 750"/>
              <a:gd name="T12" fmla="*/ 647 w 863"/>
              <a:gd name="T13" fmla="*/ 75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750">
                <a:moveTo>
                  <a:pt x="647" y="750"/>
                </a:moveTo>
                <a:lnTo>
                  <a:pt x="215" y="750"/>
                </a:lnTo>
                <a:lnTo>
                  <a:pt x="0" y="375"/>
                </a:lnTo>
                <a:lnTo>
                  <a:pt x="215" y="0"/>
                </a:lnTo>
                <a:lnTo>
                  <a:pt x="647" y="0"/>
                </a:lnTo>
                <a:lnTo>
                  <a:pt x="863" y="375"/>
                </a:lnTo>
                <a:lnTo>
                  <a:pt x="647" y="750"/>
                </a:lnTo>
                <a:close/>
              </a:path>
            </a:pathLst>
          </a:custGeom>
          <a:noFill/>
          <a:ln w="112713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ṡlîdé">
            <a:extLst>
              <a:ext uri="{FF2B5EF4-FFF2-40B4-BE49-F238E27FC236}">
                <a16:creationId xmlns:a16="http://schemas.microsoft.com/office/drawing/2014/main" id="{87FEAE7C-1841-4257-80F5-9DF21B829D49}"/>
              </a:ext>
            </a:extLst>
          </p:cNvPr>
          <p:cNvSpPr>
            <a:spLocks/>
          </p:cNvSpPr>
          <p:nvPr/>
        </p:nvSpPr>
        <p:spPr bwMode="auto">
          <a:xfrm rot="1016215" flipV="1">
            <a:off x="2393619" y="2489558"/>
            <a:ext cx="299478" cy="534165"/>
          </a:xfrm>
          <a:prstGeom prst="line">
            <a:avLst/>
          </a:prstGeom>
          <a:noFill/>
          <a:ln w="112713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ṡļïḑê">
            <a:extLst>
              <a:ext uri="{FF2B5EF4-FFF2-40B4-BE49-F238E27FC236}">
                <a16:creationId xmlns:a16="http://schemas.microsoft.com/office/drawing/2014/main" id="{939D0D67-11C2-4AA0-9DE1-D230BB10E6FB}"/>
              </a:ext>
            </a:extLst>
          </p:cNvPr>
          <p:cNvSpPr>
            <a:spLocks/>
          </p:cNvSpPr>
          <p:nvPr/>
        </p:nvSpPr>
        <p:spPr bwMode="auto">
          <a:xfrm rot="1016215" flipV="1">
            <a:off x="3133611" y="3273453"/>
            <a:ext cx="299478" cy="541364"/>
          </a:xfrm>
          <a:prstGeom prst="line">
            <a:avLst/>
          </a:prstGeom>
          <a:noFill/>
          <a:ln w="112713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$ḷíḋê">
            <a:extLst>
              <a:ext uri="{FF2B5EF4-FFF2-40B4-BE49-F238E27FC236}">
                <a16:creationId xmlns:a16="http://schemas.microsoft.com/office/drawing/2014/main" id="{A28EAF9D-4ED6-41FE-8BB8-8D5109D5048B}"/>
              </a:ext>
            </a:extLst>
          </p:cNvPr>
          <p:cNvSpPr>
            <a:spLocks/>
          </p:cNvSpPr>
          <p:nvPr/>
        </p:nvSpPr>
        <p:spPr bwMode="auto">
          <a:xfrm rot="1016215" flipV="1">
            <a:off x="1026678" y="3772873"/>
            <a:ext cx="300918" cy="539925"/>
          </a:xfrm>
          <a:prstGeom prst="line">
            <a:avLst/>
          </a:prstGeom>
          <a:noFill/>
          <a:ln w="112713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$liḍê">
            <a:extLst>
              <a:ext uri="{FF2B5EF4-FFF2-40B4-BE49-F238E27FC236}">
                <a16:creationId xmlns:a16="http://schemas.microsoft.com/office/drawing/2014/main" id="{F3319BC3-733E-403F-9B92-A5DD09E2311F}"/>
              </a:ext>
            </a:extLst>
          </p:cNvPr>
          <p:cNvSpPr>
            <a:spLocks/>
          </p:cNvSpPr>
          <p:nvPr/>
        </p:nvSpPr>
        <p:spPr bwMode="auto">
          <a:xfrm rot="1016215">
            <a:off x="1140226" y="3073715"/>
            <a:ext cx="285080" cy="280761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ṩľiḓê">
            <a:extLst>
              <a:ext uri="{FF2B5EF4-FFF2-40B4-BE49-F238E27FC236}">
                <a16:creationId xmlns:a16="http://schemas.microsoft.com/office/drawing/2014/main" id="{12920D16-EC26-4879-9FDC-C1182A6755E5}"/>
              </a:ext>
            </a:extLst>
          </p:cNvPr>
          <p:cNvSpPr>
            <a:spLocks/>
          </p:cNvSpPr>
          <p:nvPr/>
        </p:nvSpPr>
        <p:spPr bwMode="auto">
          <a:xfrm rot="1016215">
            <a:off x="2177645" y="2830562"/>
            <a:ext cx="280761" cy="2793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ŝlíḋê">
            <a:extLst>
              <a:ext uri="{FF2B5EF4-FFF2-40B4-BE49-F238E27FC236}">
                <a16:creationId xmlns:a16="http://schemas.microsoft.com/office/drawing/2014/main" id="{7355297B-E9C9-4FC3-A678-B504601475D9}"/>
              </a:ext>
            </a:extLst>
          </p:cNvPr>
          <p:cNvSpPr>
            <a:spLocks/>
          </p:cNvSpPr>
          <p:nvPr/>
        </p:nvSpPr>
        <p:spPr bwMode="auto">
          <a:xfrm rot="1016215">
            <a:off x="2915271" y="3629943"/>
            <a:ext cx="279321" cy="2807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$lîḓê">
            <a:extLst>
              <a:ext uri="{FF2B5EF4-FFF2-40B4-BE49-F238E27FC236}">
                <a16:creationId xmlns:a16="http://schemas.microsoft.com/office/drawing/2014/main" id="{4192617D-52B8-4EB3-BA7D-DC8EEB9C4CA3}"/>
              </a:ext>
            </a:extLst>
          </p:cNvPr>
          <p:cNvSpPr>
            <a:spLocks/>
          </p:cNvSpPr>
          <p:nvPr/>
        </p:nvSpPr>
        <p:spPr bwMode="auto">
          <a:xfrm rot="1016215">
            <a:off x="3033870" y="4199735"/>
            <a:ext cx="285080" cy="2807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ṡļiďé">
            <a:extLst>
              <a:ext uri="{FF2B5EF4-FFF2-40B4-BE49-F238E27FC236}">
                <a16:creationId xmlns:a16="http://schemas.microsoft.com/office/drawing/2014/main" id="{E5AD541E-16A8-4FA6-93D5-00DE243C73A8}"/>
              </a:ext>
            </a:extLst>
          </p:cNvPr>
          <p:cNvSpPr>
            <a:spLocks/>
          </p:cNvSpPr>
          <p:nvPr/>
        </p:nvSpPr>
        <p:spPr bwMode="auto">
          <a:xfrm rot="1016215">
            <a:off x="2011307" y="4464093"/>
            <a:ext cx="280761" cy="279321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ṧḻïďe">
            <a:extLst>
              <a:ext uri="{FF2B5EF4-FFF2-40B4-BE49-F238E27FC236}">
                <a16:creationId xmlns:a16="http://schemas.microsoft.com/office/drawing/2014/main" id="{3D790C3E-8EF7-4D75-A2AF-0C9D6133C61F}"/>
              </a:ext>
            </a:extLst>
          </p:cNvPr>
          <p:cNvSpPr>
            <a:spLocks/>
          </p:cNvSpPr>
          <p:nvPr/>
        </p:nvSpPr>
        <p:spPr bwMode="auto">
          <a:xfrm rot="1016215">
            <a:off x="1630179" y="2683679"/>
            <a:ext cx="213090" cy="21453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$ḻíḋé">
            <a:extLst>
              <a:ext uri="{FF2B5EF4-FFF2-40B4-BE49-F238E27FC236}">
                <a16:creationId xmlns:a16="http://schemas.microsoft.com/office/drawing/2014/main" id="{DF2BBADE-2C37-40D5-A163-00E529EB5D4D}"/>
              </a:ext>
            </a:extLst>
          </p:cNvPr>
          <p:cNvSpPr>
            <a:spLocks/>
          </p:cNvSpPr>
          <p:nvPr/>
        </p:nvSpPr>
        <p:spPr bwMode="auto">
          <a:xfrm rot="1016215">
            <a:off x="1305748" y="3715162"/>
            <a:ext cx="213090" cy="213091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Sļïḑê">
            <a:extLst>
              <a:ext uri="{FF2B5EF4-FFF2-40B4-BE49-F238E27FC236}">
                <a16:creationId xmlns:a16="http://schemas.microsoft.com/office/drawing/2014/main" id="{36BDCBE1-A27B-4C5E-823A-4CDC42BEEC8D}"/>
              </a:ext>
            </a:extLst>
          </p:cNvPr>
          <p:cNvSpPr>
            <a:spLocks/>
          </p:cNvSpPr>
          <p:nvPr/>
        </p:nvSpPr>
        <p:spPr bwMode="auto">
          <a:xfrm rot="1016215">
            <a:off x="1890948" y="3876061"/>
            <a:ext cx="208771" cy="20877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ṣḻîḓe">
            <a:extLst>
              <a:ext uri="{FF2B5EF4-FFF2-40B4-BE49-F238E27FC236}">
                <a16:creationId xmlns:a16="http://schemas.microsoft.com/office/drawing/2014/main" id="{028AB3F4-1910-4277-873A-BF1B79E5ACF8}"/>
              </a:ext>
            </a:extLst>
          </p:cNvPr>
          <p:cNvSpPr>
            <a:spLocks/>
          </p:cNvSpPr>
          <p:nvPr/>
        </p:nvSpPr>
        <p:spPr bwMode="auto">
          <a:xfrm rot="1016215">
            <a:off x="2631471" y="4693855"/>
            <a:ext cx="213090" cy="2145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ṧľíḋe">
            <a:extLst>
              <a:ext uri="{FF2B5EF4-FFF2-40B4-BE49-F238E27FC236}">
                <a16:creationId xmlns:a16="http://schemas.microsoft.com/office/drawing/2014/main" id="{26A11222-898A-48D4-A545-2BCCBCA3931D}"/>
              </a:ext>
            </a:extLst>
          </p:cNvPr>
          <p:cNvSpPr/>
          <p:nvPr/>
        </p:nvSpPr>
        <p:spPr>
          <a:xfrm>
            <a:off x="2200785" y="3294875"/>
            <a:ext cx="508002" cy="50800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8" name="í$ľîḓê">
            <a:extLst>
              <a:ext uri="{FF2B5EF4-FFF2-40B4-BE49-F238E27FC236}">
                <a16:creationId xmlns:a16="http://schemas.microsoft.com/office/drawing/2014/main" id="{C3123680-37D7-483E-9A5B-083B1CAC3078}"/>
              </a:ext>
            </a:extLst>
          </p:cNvPr>
          <p:cNvSpPr>
            <a:spLocks/>
          </p:cNvSpPr>
          <p:nvPr/>
        </p:nvSpPr>
        <p:spPr bwMode="auto">
          <a:xfrm>
            <a:off x="2325270" y="3421886"/>
            <a:ext cx="259032" cy="25398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5" name="ï$ḷíde">
            <a:extLst>
              <a:ext uri="{FF2B5EF4-FFF2-40B4-BE49-F238E27FC236}">
                <a16:creationId xmlns:a16="http://schemas.microsoft.com/office/drawing/2014/main" id="{0946900B-469E-4A87-9B4E-C09EBEDC71C8}"/>
              </a:ext>
            </a:extLst>
          </p:cNvPr>
          <p:cNvSpPr/>
          <p:nvPr/>
        </p:nvSpPr>
        <p:spPr>
          <a:xfrm>
            <a:off x="671512" y="4042835"/>
            <a:ext cx="508002" cy="50800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6" name="iṡḻîḍé">
            <a:extLst>
              <a:ext uri="{FF2B5EF4-FFF2-40B4-BE49-F238E27FC236}">
                <a16:creationId xmlns:a16="http://schemas.microsoft.com/office/drawing/2014/main" id="{12D09678-1F12-43AE-8271-4C8B4CB353D5}"/>
              </a:ext>
            </a:extLst>
          </p:cNvPr>
          <p:cNvSpPr>
            <a:spLocks/>
          </p:cNvSpPr>
          <p:nvPr/>
        </p:nvSpPr>
        <p:spPr bwMode="auto">
          <a:xfrm>
            <a:off x="795997" y="4169846"/>
            <a:ext cx="259032" cy="25398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3" name="išḷîḑè">
            <a:extLst>
              <a:ext uri="{FF2B5EF4-FFF2-40B4-BE49-F238E27FC236}">
                <a16:creationId xmlns:a16="http://schemas.microsoft.com/office/drawing/2014/main" id="{F818D2F8-5658-45A9-AF4A-6A70F8216E2E}"/>
              </a:ext>
            </a:extLst>
          </p:cNvPr>
          <p:cNvSpPr/>
          <p:nvPr/>
        </p:nvSpPr>
        <p:spPr>
          <a:xfrm>
            <a:off x="3338076" y="2987568"/>
            <a:ext cx="508002" cy="50800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ïṧ1ïḋe">
            <a:extLst>
              <a:ext uri="{FF2B5EF4-FFF2-40B4-BE49-F238E27FC236}">
                <a16:creationId xmlns:a16="http://schemas.microsoft.com/office/drawing/2014/main" id="{4AEF3749-0CCD-49D4-8DF8-3FFB4AF3B3B0}"/>
              </a:ext>
            </a:extLst>
          </p:cNvPr>
          <p:cNvSpPr>
            <a:spLocks/>
          </p:cNvSpPr>
          <p:nvPr/>
        </p:nvSpPr>
        <p:spPr bwMode="auto">
          <a:xfrm>
            <a:off x="3462561" y="3114579"/>
            <a:ext cx="259032" cy="25398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1" name="îŝḻïďe">
            <a:extLst>
              <a:ext uri="{FF2B5EF4-FFF2-40B4-BE49-F238E27FC236}">
                <a16:creationId xmlns:a16="http://schemas.microsoft.com/office/drawing/2014/main" id="{99F0A303-0EAD-41F8-9D0B-125C1D731D76}"/>
              </a:ext>
            </a:extLst>
          </p:cNvPr>
          <p:cNvSpPr/>
          <p:nvPr/>
        </p:nvSpPr>
        <p:spPr>
          <a:xfrm>
            <a:off x="2582075" y="2169000"/>
            <a:ext cx="508002" cy="50800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iŝlïdè">
            <a:extLst>
              <a:ext uri="{FF2B5EF4-FFF2-40B4-BE49-F238E27FC236}">
                <a16:creationId xmlns:a16="http://schemas.microsoft.com/office/drawing/2014/main" id="{91DBCC83-BBC9-4FC4-949A-8CD630DFAF32}"/>
              </a:ext>
            </a:extLst>
          </p:cNvPr>
          <p:cNvSpPr>
            <a:spLocks/>
          </p:cNvSpPr>
          <p:nvPr/>
        </p:nvSpPr>
        <p:spPr bwMode="auto">
          <a:xfrm>
            <a:off x="2706560" y="2296011"/>
            <a:ext cx="259032" cy="25398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</p:spTree>
    <p:extLst>
      <p:ext uri="{BB962C8B-B14F-4D97-AF65-F5344CB8AC3E}">
        <p14:creationId xmlns:p14="http://schemas.microsoft.com/office/powerpoint/2010/main" val="37384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CDAE9E-D2EB-43C7-A6B8-F073A34F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D610D1-7506-4C64-BC4B-0AAF979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7C90B-E420-4037-8E32-04D04A56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24C3D1D-4137-40C8-BE01-ADEC253FC814}"/>
              </a:ext>
            </a:extLst>
          </p:cNvPr>
          <p:cNvCxnSpPr/>
          <p:nvPr/>
        </p:nvCxnSpPr>
        <p:spPr>
          <a:xfrm flipV="1">
            <a:off x="4259846" y="2370732"/>
            <a:ext cx="406286" cy="812572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1DBA503-1407-4513-A72B-1036E4EB57FF}"/>
              </a:ext>
            </a:extLst>
          </p:cNvPr>
          <p:cNvCxnSpPr/>
          <p:nvPr/>
        </p:nvCxnSpPr>
        <p:spPr>
          <a:xfrm>
            <a:off x="4666132" y="2370732"/>
            <a:ext cx="1072365" cy="0"/>
          </a:xfrm>
          <a:prstGeom prst="line">
            <a:avLst/>
          </a:prstGeom>
          <a:ln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ṡľîdé">
            <a:extLst>
              <a:ext uri="{FF2B5EF4-FFF2-40B4-BE49-F238E27FC236}">
                <a16:creationId xmlns:a16="http://schemas.microsoft.com/office/drawing/2014/main" id="{387F3F0B-40E1-493E-92BE-CF8A448472E6}"/>
              </a:ext>
            </a:extLst>
          </p:cNvPr>
          <p:cNvSpPr/>
          <p:nvPr/>
        </p:nvSpPr>
        <p:spPr>
          <a:xfrm>
            <a:off x="4608282" y="2320420"/>
            <a:ext cx="115699" cy="115699"/>
          </a:xfrm>
          <a:prstGeom prst="ellipse">
            <a:avLst/>
          </a:prstGeom>
          <a:solidFill>
            <a:schemeClr val="bg1"/>
          </a:solidFill>
          <a:ln w="28575">
            <a:solidFill>
              <a:srgbClr val="95A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A029209-CBFA-4528-98C6-422073C4DCDE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256515" y="1992290"/>
            <a:ext cx="368711" cy="345074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790F25F-1AD2-48E2-B3CD-7EE54D91CF4B}"/>
              </a:ext>
            </a:extLst>
          </p:cNvPr>
          <p:cNvCxnSpPr>
            <a:cxnSpLocks/>
          </p:cNvCxnSpPr>
          <p:nvPr/>
        </p:nvCxnSpPr>
        <p:spPr>
          <a:xfrm>
            <a:off x="7565044" y="3407147"/>
            <a:ext cx="366446" cy="732891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98A007C-491F-42A6-9DE2-23BE8EB4EFF4}"/>
              </a:ext>
            </a:extLst>
          </p:cNvPr>
          <p:cNvCxnSpPr/>
          <p:nvPr/>
        </p:nvCxnSpPr>
        <p:spPr>
          <a:xfrm>
            <a:off x="6365444" y="5130404"/>
            <a:ext cx="1072365" cy="0"/>
          </a:xfrm>
          <a:prstGeom prst="line">
            <a:avLst/>
          </a:prstGeom>
          <a:ln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A9B0C5C-19A6-4FB2-826C-D36DB8AD433B}"/>
              </a:ext>
            </a:extLst>
          </p:cNvPr>
          <p:cNvCxnSpPr/>
          <p:nvPr/>
        </p:nvCxnSpPr>
        <p:spPr>
          <a:xfrm flipH="1">
            <a:off x="5959518" y="5146253"/>
            <a:ext cx="406286" cy="812572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887E8FC-4F2E-4A40-8BC1-1F3DE3A69E10}"/>
              </a:ext>
            </a:extLst>
          </p:cNvPr>
          <p:cNvCxnSpPr/>
          <p:nvPr/>
        </p:nvCxnSpPr>
        <p:spPr>
          <a:xfrm>
            <a:off x="4204409" y="5124481"/>
            <a:ext cx="406286" cy="812572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ṩ1íḋè">
            <a:extLst>
              <a:ext uri="{FF2B5EF4-FFF2-40B4-BE49-F238E27FC236}">
                <a16:creationId xmlns:a16="http://schemas.microsoft.com/office/drawing/2014/main" id="{8374E0A8-8869-4DFA-B6A6-B8ABD33D2952}"/>
              </a:ext>
            </a:extLst>
          </p:cNvPr>
          <p:cNvSpPr/>
          <p:nvPr/>
        </p:nvSpPr>
        <p:spPr>
          <a:xfrm>
            <a:off x="5973152" y="1584444"/>
            <a:ext cx="1883664" cy="1626114"/>
          </a:xfrm>
          <a:prstGeom prst="hexagon">
            <a:avLst/>
          </a:prstGeom>
          <a:blipFill>
            <a:blip r:embed="rId3"/>
            <a:srcRect/>
            <a:stretch>
              <a:fillRect l="-14697" t="761" r="-18746" b="-76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sḻíďé">
            <a:extLst>
              <a:ext uri="{FF2B5EF4-FFF2-40B4-BE49-F238E27FC236}">
                <a16:creationId xmlns:a16="http://schemas.microsoft.com/office/drawing/2014/main" id="{96C17510-3256-41C9-B9EC-D470A22CC6D6}"/>
              </a:ext>
            </a:extLst>
          </p:cNvPr>
          <p:cNvSpPr/>
          <p:nvPr/>
        </p:nvSpPr>
        <p:spPr>
          <a:xfrm>
            <a:off x="4367901" y="2489206"/>
            <a:ext cx="1883664" cy="1626114"/>
          </a:xfrm>
          <a:prstGeom prst="hexagon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 b="1" dirty="0"/>
              <a:t>关键词</a:t>
            </a:r>
            <a:endParaRPr sz="2000" b="1" dirty="0"/>
          </a:p>
        </p:txBody>
      </p:sp>
      <p:sp>
        <p:nvSpPr>
          <p:cNvPr id="16" name="íŝļîḑé">
            <a:extLst>
              <a:ext uri="{FF2B5EF4-FFF2-40B4-BE49-F238E27FC236}">
                <a16:creationId xmlns:a16="http://schemas.microsoft.com/office/drawing/2014/main" id="{FC7354C3-651F-48FE-9935-199D666DC592}"/>
              </a:ext>
            </a:extLst>
          </p:cNvPr>
          <p:cNvSpPr/>
          <p:nvPr/>
        </p:nvSpPr>
        <p:spPr>
          <a:xfrm>
            <a:off x="2738612" y="3384339"/>
            <a:ext cx="1883664" cy="1626114"/>
          </a:xfrm>
          <a:prstGeom prst="hexagon">
            <a:avLst/>
          </a:prstGeom>
          <a:blipFill>
            <a:blip r:embed="rId4"/>
            <a:srcRect/>
            <a:stretch>
              <a:fillRect l="-15854" t="1625" r="-17589" b="-162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iṧḷíḑé">
            <a:extLst>
              <a:ext uri="{FF2B5EF4-FFF2-40B4-BE49-F238E27FC236}">
                <a16:creationId xmlns:a16="http://schemas.microsoft.com/office/drawing/2014/main" id="{2B6ED516-0BFD-440F-8223-42A5593E11C2}"/>
              </a:ext>
            </a:extLst>
          </p:cNvPr>
          <p:cNvSpPr/>
          <p:nvPr/>
        </p:nvSpPr>
        <p:spPr>
          <a:xfrm>
            <a:off x="4377855" y="4279494"/>
            <a:ext cx="1883664" cy="1626114"/>
          </a:xfrm>
          <a:prstGeom prst="hexagon">
            <a:avLst/>
          </a:pr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 b="1" dirty="0"/>
              <a:t>关键词</a:t>
            </a:r>
            <a:endParaRPr sz="2000" b="1" dirty="0"/>
          </a:p>
        </p:txBody>
      </p:sp>
      <p:sp>
        <p:nvSpPr>
          <p:cNvPr id="18" name="ïš1ídè">
            <a:extLst>
              <a:ext uri="{FF2B5EF4-FFF2-40B4-BE49-F238E27FC236}">
                <a16:creationId xmlns:a16="http://schemas.microsoft.com/office/drawing/2014/main" id="{B6A73830-D7F0-4629-BB75-2273F8013E41}"/>
              </a:ext>
            </a:extLst>
          </p:cNvPr>
          <p:cNvSpPr/>
          <p:nvPr/>
        </p:nvSpPr>
        <p:spPr>
          <a:xfrm>
            <a:off x="5976806" y="3384339"/>
            <a:ext cx="1883664" cy="1626114"/>
          </a:xfrm>
          <a:prstGeom prst="hexagon">
            <a:avLst/>
          </a:prstGeom>
          <a:solidFill>
            <a:schemeClr val="accent2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 b="1" dirty="0"/>
              <a:t>关键词</a:t>
            </a:r>
            <a:endParaRPr sz="2000" b="1" dirty="0"/>
          </a:p>
        </p:txBody>
      </p:sp>
      <p:sp>
        <p:nvSpPr>
          <p:cNvPr id="19" name="í$ḷîḓê">
            <a:extLst>
              <a:ext uri="{FF2B5EF4-FFF2-40B4-BE49-F238E27FC236}">
                <a16:creationId xmlns:a16="http://schemas.microsoft.com/office/drawing/2014/main" id="{EE782B9B-34B8-479D-A4BC-4F934FC3FD8B}"/>
              </a:ext>
            </a:extLst>
          </p:cNvPr>
          <p:cNvSpPr/>
          <p:nvPr/>
        </p:nvSpPr>
        <p:spPr>
          <a:xfrm>
            <a:off x="7569722" y="4259989"/>
            <a:ext cx="1883664" cy="1626114"/>
          </a:xfrm>
          <a:prstGeom prst="hexagon">
            <a:avLst/>
          </a:prstGeom>
          <a:blipFill>
            <a:blip r:embed="rId5"/>
            <a:srcRect/>
            <a:stretch>
              <a:fillRect l="-14124" t="2046" r="-19319" b="-204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šļíḓé">
            <a:extLst>
              <a:ext uri="{FF2B5EF4-FFF2-40B4-BE49-F238E27FC236}">
                <a16:creationId xmlns:a16="http://schemas.microsoft.com/office/drawing/2014/main" id="{B298DFB5-C7C3-4381-A7A2-E72D3A13A82A}"/>
              </a:ext>
            </a:extLst>
          </p:cNvPr>
          <p:cNvSpPr/>
          <p:nvPr/>
        </p:nvSpPr>
        <p:spPr>
          <a:xfrm>
            <a:off x="979089" y="5051149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3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3"/>
              </a:solidFill>
            </a:endParaRPr>
          </a:p>
        </p:txBody>
      </p:sp>
      <p:sp>
        <p:nvSpPr>
          <p:cNvPr id="28" name="ïṣḷîdê">
            <a:extLst>
              <a:ext uri="{FF2B5EF4-FFF2-40B4-BE49-F238E27FC236}">
                <a16:creationId xmlns:a16="http://schemas.microsoft.com/office/drawing/2014/main" id="{99BDC25B-BE3C-4EC4-BAAE-C919B8DBA5C7}"/>
              </a:ext>
            </a:extLst>
          </p:cNvPr>
          <p:cNvSpPr>
            <a:spLocks/>
          </p:cNvSpPr>
          <p:nvPr/>
        </p:nvSpPr>
        <p:spPr bwMode="auto">
          <a:xfrm>
            <a:off x="979090" y="5481388"/>
            <a:ext cx="3164104" cy="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íṥḷïḑe">
            <a:extLst>
              <a:ext uri="{FF2B5EF4-FFF2-40B4-BE49-F238E27FC236}">
                <a16:creationId xmlns:a16="http://schemas.microsoft.com/office/drawing/2014/main" id="{E2899BBC-9065-4D84-8413-FCFD7AA591C9}"/>
              </a:ext>
            </a:extLst>
          </p:cNvPr>
          <p:cNvSpPr/>
          <p:nvPr/>
        </p:nvSpPr>
        <p:spPr>
          <a:xfrm>
            <a:off x="979089" y="1774182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 algn="r"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1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1"/>
              </a:solidFill>
            </a:endParaRPr>
          </a:p>
        </p:txBody>
      </p:sp>
      <p:sp>
        <p:nvSpPr>
          <p:cNvPr id="26" name="ïśḻíḑè">
            <a:extLst>
              <a:ext uri="{FF2B5EF4-FFF2-40B4-BE49-F238E27FC236}">
                <a16:creationId xmlns:a16="http://schemas.microsoft.com/office/drawing/2014/main" id="{7ECA0544-859C-4CFC-9EC4-39C741447ACD}"/>
              </a:ext>
            </a:extLst>
          </p:cNvPr>
          <p:cNvSpPr>
            <a:spLocks/>
          </p:cNvSpPr>
          <p:nvPr/>
        </p:nvSpPr>
        <p:spPr bwMode="auto">
          <a:xfrm>
            <a:off x="979090" y="2204421"/>
            <a:ext cx="3164104" cy="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i$1ídê">
            <a:extLst>
              <a:ext uri="{FF2B5EF4-FFF2-40B4-BE49-F238E27FC236}">
                <a16:creationId xmlns:a16="http://schemas.microsoft.com/office/drawing/2014/main" id="{F4D8DA3A-734D-4F02-BB00-DC029E8D7656}"/>
              </a:ext>
            </a:extLst>
          </p:cNvPr>
          <p:cNvSpPr/>
          <p:nvPr/>
        </p:nvSpPr>
        <p:spPr>
          <a:xfrm>
            <a:off x="7937675" y="3084384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>
                <a:solidFill>
                  <a:schemeClr val="accent2"/>
                </a:solidFill>
              </a:rPr>
              <a:t>标题文本预设</a:t>
            </a:r>
            <a:endParaRPr lang="zh-CN" altLang="zh-CN" sz="1600" b="1" kern="100" dirty="0">
              <a:solidFill>
                <a:schemeClr val="accent2"/>
              </a:solidFill>
            </a:endParaRPr>
          </a:p>
        </p:txBody>
      </p:sp>
      <p:sp>
        <p:nvSpPr>
          <p:cNvPr id="24" name="ïŝ1îdé">
            <a:extLst>
              <a:ext uri="{FF2B5EF4-FFF2-40B4-BE49-F238E27FC236}">
                <a16:creationId xmlns:a16="http://schemas.microsoft.com/office/drawing/2014/main" id="{0BD6DC14-F306-4D1C-B91F-8E1EA28B13FA}"/>
              </a:ext>
            </a:extLst>
          </p:cNvPr>
          <p:cNvSpPr>
            <a:spLocks/>
          </p:cNvSpPr>
          <p:nvPr/>
        </p:nvSpPr>
        <p:spPr bwMode="auto">
          <a:xfrm>
            <a:off x="7937676" y="3514623"/>
            <a:ext cx="3164104" cy="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此部分内容作为文字排版占位显示（建议使用主题字体）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3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628A32-F4F4-4518-ABFC-A8B4ECDB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9486E8-E8BD-41B2-A7B4-C1CAA209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25C788-E760-4473-A30B-5D0AAA2B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šlidê">
            <a:extLst>
              <a:ext uri="{FF2B5EF4-FFF2-40B4-BE49-F238E27FC236}">
                <a16:creationId xmlns:a16="http://schemas.microsoft.com/office/drawing/2014/main" id="{22FE1CCC-B50F-423B-AB79-8257D8D38ADB}"/>
              </a:ext>
            </a:extLst>
          </p:cNvPr>
          <p:cNvSpPr/>
          <p:nvPr/>
        </p:nvSpPr>
        <p:spPr>
          <a:xfrm flipH="1" flipV="1">
            <a:off x="3975654" y="1586073"/>
            <a:ext cx="4240694" cy="4240693"/>
          </a:xfrm>
          <a:prstGeom prst="arc">
            <a:avLst>
              <a:gd name="adj1" fmla="val 12136914"/>
              <a:gd name="adj2" fmla="val 20239707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ṥļiḍe">
            <a:extLst>
              <a:ext uri="{FF2B5EF4-FFF2-40B4-BE49-F238E27FC236}">
                <a16:creationId xmlns:a16="http://schemas.microsoft.com/office/drawing/2014/main" id="{735EA3DC-A976-45BD-88B6-5A915CBFF438}"/>
              </a:ext>
            </a:extLst>
          </p:cNvPr>
          <p:cNvSpPr/>
          <p:nvPr/>
        </p:nvSpPr>
        <p:spPr>
          <a:xfrm>
            <a:off x="4535521" y="1868523"/>
            <a:ext cx="3120960" cy="3120955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000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9" name="îṡ1iďe">
            <a:extLst>
              <a:ext uri="{FF2B5EF4-FFF2-40B4-BE49-F238E27FC236}">
                <a16:creationId xmlns:a16="http://schemas.microsoft.com/office/drawing/2014/main" id="{BA879236-A4F8-4B92-898A-FC1B3A8DA054}"/>
              </a:ext>
            </a:extLst>
          </p:cNvPr>
          <p:cNvSpPr/>
          <p:nvPr/>
        </p:nvSpPr>
        <p:spPr>
          <a:xfrm>
            <a:off x="3301042" y="2618983"/>
            <a:ext cx="1620039" cy="1620036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Sľïḓè">
            <a:extLst>
              <a:ext uri="{FF2B5EF4-FFF2-40B4-BE49-F238E27FC236}">
                <a16:creationId xmlns:a16="http://schemas.microsoft.com/office/drawing/2014/main" id="{CD96148B-ECF5-402F-A27C-EB4DAAB0F569}"/>
              </a:ext>
            </a:extLst>
          </p:cNvPr>
          <p:cNvSpPr/>
          <p:nvPr/>
        </p:nvSpPr>
        <p:spPr>
          <a:xfrm>
            <a:off x="7270920" y="2618983"/>
            <a:ext cx="1620039" cy="1620036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sḷïḑe">
            <a:extLst>
              <a:ext uri="{FF2B5EF4-FFF2-40B4-BE49-F238E27FC236}">
                <a16:creationId xmlns:a16="http://schemas.microsoft.com/office/drawing/2014/main" id="{5C749FEF-43AD-4297-93D7-046B5320757C}"/>
              </a:ext>
            </a:extLst>
          </p:cNvPr>
          <p:cNvSpPr/>
          <p:nvPr/>
        </p:nvSpPr>
        <p:spPr>
          <a:xfrm>
            <a:off x="3975654" y="1308654"/>
            <a:ext cx="4240694" cy="4240693"/>
          </a:xfrm>
          <a:prstGeom prst="arc">
            <a:avLst>
              <a:gd name="adj1" fmla="val 12136914"/>
              <a:gd name="adj2" fmla="val 20239707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i$lîḍe">
            <a:extLst>
              <a:ext uri="{FF2B5EF4-FFF2-40B4-BE49-F238E27FC236}">
                <a16:creationId xmlns:a16="http://schemas.microsoft.com/office/drawing/2014/main" id="{D4FD78DC-0AC5-4E57-B708-EE3CF776A38D}"/>
              </a:ext>
            </a:extLst>
          </p:cNvPr>
          <p:cNvSpPr>
            <a:spLocks/>
          </p:cNvSpPr>
          <p:nvPr/>
        </p:nvSpPr>
        <p:spPr bwMode="auto">
          <a:xfrm>
            <a:off x="3792393" y="3163630"/>
            <a:ext cx="637337" cy="530742"/>
          </a:xfrm>
          <a:custGeom>
            <a:avLst/>
            <a:gdLst>
              <a:gd name="T0" fmla="*/ 1028 w 1149"/>
              <a:gd name="T1" fmla="*/ 541 h 955"/>
              <a:gd name="T2" fmla="*/ 1044 w 1149"/>
              <a:gd name="T3" fmla="*/ 661 h 955"/>
              <a:gd name="T4" fmla="*/ 1005 w 1149"/>
              <a:gd name="T5" fmla="*/ 753 h 955"/>
              <a:gd name="T6" fmla="*/ 915 w 1149"/>
              <a:gd name="T7" fmla="*/ 813 h 955"/>
              <a:gd name="T8" fmla="*/ 862 w 1149"/>
              <a:gd name="T9" fmla="*/ 882 h 955"/>
              <a:gd name="T10" fmla="*/ 786 w 1149"/>
              <a:gd name="T11" fmla="*/ 926 h 955"/>
              <a:gd name="T12" fmla="*/ 670 w 1149"/>
              <a:gd name="T13" fmla="*/ 944 h 955"/>
              <a:gd name="T14" fmla="*/ 702 w 1149"/>
              <a:gd name="T15" fmla="*/ 895 h 955"/>
              <a:gd name="T16" fmla="*/ 752 w 1149"/>
              <a:gd name="T17" fmla="*/ 876 h 955"/>
              <a:gd name="T18" fmla="*/ 670 w 1149"/>
              <a:gd name="T19" fmla="*/ 761 h 955"/>
              <a:gd name="T20" fmla="*/ 793 w 1149"/>
              <a:gd name="T21" fmla="*/ 816 h 955"/>
              <a:gd name="T22" fmla="*/ 854 w 1149"/>
              <a:gd name="T23" fmla="*/ 819 h 955"/>
              <a:gd name="T24" fmla="*/ 754 w 1149"/>
              <a:gd name="T25" fmla="*/ 707 h 955"/>
              <a:gd name="T26" fmla="*/ 767 w 1149"/>
              <a:gd name="T27" fmla="*/ 662 h 955"/>
              <a:gd name="T28" fmla="*/ 909 w 1149"/>
              <a:gd name="T29" fmla="*/ 755 h 955"/>
              <a:gd name="T30" fmla="*/ 948 w 1149"/>
              <a:gd name="T31" fmla="*/ 714 h 955"/>
              <a:gd name="T32" fmla="*/ 813 w 1149"/>
              <a:gd name="T33" fmla="*/ 581 h 955"/>
              <a:gd name="T34" fmla="*/ 858 w 1149"/>
              <a:gd name="T35" fmla="*/ 566 h 955"/>
              <a:gd name="T36" fmla="*/ 998 w 1149"/>
              <a:gd name="T37" fmla="*/ 628 h 955"/>
              <a:gd name="T38" fmla="*/ 683 w 1149"/>
              <a:gd name="T39" fmla="*/ 301 h 955"/>
              <a:gd name="T40" fmla="*/ 730 w 1149"/>
              <a:gd name="T41" fmla="*/ 285 h 955"/>
              <a:gd name="T42" fmla="*/ 97 w 1149"/>
              <a:gd name="T43" fmla="*/ 439 h 955"/>
              <a:gd name="T44" fmla="*/ 0 w 1149"/>
              <a:gd name="T45" fmla="*/ 254 h 955"/>
              <a:gd name="T46" fmla="*/ 174 w 1149"/>
              <a:gd name="T47" fmla="*/ 32 h 955"/>
              <a:gd name="T48" fmla="*/ 260 w 1149"/>
              <a:gd name="T49" fmla="*/ 2 h 955"/>
              <a:gd name="T50" fmla="*/ 362 w 1149"/>
              <a:gd name="T51" fmla="*/ 59 h 955"/>
              <a:gd name="T52" fmla="*/ 525 w 1149"/>
              <a:gd name="T53" fmla="*/ 40 h 955"/>
              <a:gd name="T54" fmla="*/ 338 w 1149"/>
              <a:gd name="T55" fmla="*/ 112 h 955"/>
              <a:gd name="T56" fmla="*/ 233 w 1149"/>
              <a:gd name="T57" fmla="*/ 59 h 955"/>
              <a:gd name="T58" fmla="*/ 60 w 1149"/>
              <a:gd name="T59" fmla="*/ 267 h 955"/>
              <a:gd name="T60" fmla="*/ 143 w 1149"/>
              <a:gd name="T61" fmla="*/ 367 h 955"/>
              <a:gd name="T62" fmla="*/ 149 w 1149"/>
              <a:gd name="T63" fmla="*/ 500 h 955"/>
              <a:gd name="T64" fmla="*/ 538 w 1149"/>
              <a:gd name="T65" fmla="*/ 788 h 955"/>
              <a:gd name="T66" fmla="*/ 512 w 1149"/>
              <a:gd name="T67" fmla="*/ 773 h 955"/>
              <a:gd name="T68" fmla="*/ 456 w 1149"/>
              <a:gd name="T69" fmla="*/ 707 h 955"/>
              <a:gd name="T70" fmla="*/ 394 w 1149"/>
              <a:gd name="T71" fmla="*/ 710 h 955"/>
              <a:gd name="T72" fmla="*/ 370 w 1149"/>
              <a:gd name="T73" fmla="*/ 642 h 955"/>
              <a:gd name="T74" fmla="*/ 295 w 1149"/>
              <a:gd name="T75" fmla="*/ 627 h 955"/>
              <a:gd name="T76" fmla="*/ 283 w 1149"/>
              <a:gd name="T77" fmla="*/ 546 h 955"/>
              <a:gd name="T78" fmla="*/ 195 w 1149"/>
              <a:gd name="T79" fmla="*/ 527 h 955"/>
              <a:gd name="T80" fmla="*/ 135 w 1149"/>
              <a:gd name="T81" fmla="*/ 607 h 955"/>
              <a:gd name="T82" fmla="*/ 174 w 1149"/>
              <a:gd name="T83" fmla="*/ 681 h 955"/>
              <a:gd name="T84" fmla="*/ 230 w 1149"/>
              <a:gd name="T85" fmla="*/ 692 h 955"/>
              <a:gd name="T86" fmla="*/ 239 w 1149"/>
              <a:gd name="T87" fmla="*/ 794 h 955"/>
              <a:gd name="T88" fmla="*/ 341 w 1149"/>
              <a:gd name="T89" fmla="*/ 789 h 955"/>
              <a:gd name="T90" fmla="*/ 358 w 1149"/>
              <a:gd name="T91" fmla="*/ 843 h 955"/>
              <a:gd name="T92" fmla="*/ 458 w 1149"/>
              <a:gd name="T93" fmla="*/ 862 h 955"/>
              <a:gd name="T94" fmla="*/ 478 w 1149"/>
              <a:gd name="T95" fmla="*/ 883 h 955"/>
              <a:gd name="T96" fmla="*/ 540 w 1149"/>
              <a:gd name="T97" fmla="*/ 937 h 955"/>
              <a:gd name="T98" fmla="*/ 618 w 1149"/>
              <a:gd name="T99" fmla="*/ 894 h 955"/>
              <a:gd name="T100" fmla="*/ 602 w 1149"/>
              <a:gd name="T101" fmla="*/ 804 h 955"/>
              <a:gd name="T102" fmla="*/ 1035 w 1149"/>
              <a:gd name="T103" fmla="*/ 442 h 955"/>
              <a:gd name="T104" fmla="*/ 1090 w 1149"/>
              <a:gd name="T105" fmla="*/ 313 h 955"/>
              <a:gd name="T106" fmla="*/ 1130 w 1149"/>
              <a:gd name="T107" fmla="*/ 172 h 955"/>
              <a:gd name="T108" fmla="*/ 864 w 1149"/>
              <a:gd name="T109" fmla="*/ 42 h 955"/>
              <a:gd name="T110" fmla="*/ 685 w 1149"/>
              <a:gd name="T111" fmla="*/ 43 h 955"/>
              <a:gd name="T112" fmla="*/ 333 w 1149"/>
              <a:gd name="T113" fmla="*/ 247 h 955"/>
              <a:gd name="T114" fmla="*/ 358 w 1149"/>
              <a:gd name="T115" fmla="*/ 338 h 955"/>
              <a:gd name="T116" fmla="*/ 609 w 1149"/>
              <a:gd name="T117" fmla="*/ 222 h 955"/>
              <a:gd name="T118" fmla="*/ 713 w 1149"/>
              <a:gd name="T119" fmla="*/ 240 h 955"/>
              <a:gd name="T120" fmla="*/ 797 w 1149"/>
              <a:gd name="T121" fmla="*/ 256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9" h="955">
                <a:moveTo>
                  <a:pt x="748" y="284"/>
                </a:moveTo>
                <a:lnTo>
                  <a:pt x="748" y="284"/>
                </a:lnTo>
                <a:lnTo>
                  <a:pt x="852" y="378"/>
                </a:lnTo>
                <a:lnTo>
                  <a:pt x="903" y="424"/>
                </a:lnTo>
                <a:lnTo>
                  <a:pt x="954" y="473"/>
                </a:lnTo>
                <a:lnTo>
                  <a:pt x="954" y="473"/>
                </a:lnTo>
                <a:lnTo>
                  <a:pt x="961" y="478"/>
                </a:lnTo>
                <a:lnTo>
                  <a:pt x="968" y="484"/>
                </a:lnTo>
                <a:lnTo>
                  <a:pt x="1006" y="518"/>
                </a:lnTo>
                <a:lnTo>
                  <a:pt x="1028" y="541"/>
                </a:lnTo>
                <a:lnTo>
                  <a:pt x="1028" y="541"/>
                </a:lnTo>
                <a:lnTo>
                  <a:pt x="1037" y="552"/>
                </a:lnTo>
                <a:lnTo>
                  <a:pt x="1044" y="562"/>
                </a:lnTo>
                <a:lnTo>
                  <a:pt x="1050" y="573"/>
                </a:lnTo>
                <a:lnTo>
                  <a:pt x="1054" y="585"/>
                </a:lnTo>
                <a:lnTo>
                  <a:pt x="1057" y="596"/>
                </a:lnTo>
                <a:lnTo>
                  <a:pt x="1057" y="607"/>
                </a:lnTo>
                <a:lnTo>
                  <a:pt x="1057" y="618"/>
                </a:lnTo>
                <a:lnTo>
                  <a:pt x="1056" y="630"/>
                </a:lnTo>
                <a:lnTo>
                  <a:pt x="1054" y="641"/>
                </a:lnTo>
                <a:lnTo>
                  <a:pt x="1049" y="651"/>
                </a:lnTo>
                <a:lnTo>
                  <a:pt x="1044" y="661"/>
                </a:lnTo>
                <a:lnTo>
                  <a:pt x="1038" y="671"/>
                </a:lnTo>
                <a:lnTo>
                  <a:pt x="1030" y="679"/>
                </a:lnTo>
                <a:lnTo>
                  <a:pt x="1022" y="686"/>
                </a:lnTo>
                <a:lnTo>
                  <a:pt x="1013" y="692"/>
                </a:lnTo>
                <a:lnTo>
                  <a:pt x="1003" y="697"/>
                </a:lnTo>
                <a:lnTo>
                  <a:pt x="1003" y="697"/>
                </a:lnTo>
                <a:lnTo>
                  <a:pt x="1006" y="709"/>
                </a:lnTo>
                <a:lnTo>
                  <a:pt x="1009" y="720"/>
                </a:lnTo>
                <a:lnTo>
                  <a:pt x="1009" y="731"/>
                </a:lnTo>
                <a:lnTo>
                  <a:pt x="1008" y="742"/>
                </a:lnTo>
                <a:lnTo>
                  <a:pt x="1005" y="753"/>
                </a:lnTo>
                <a:lnTo>
                  <a:pt x="1002" y="762"/>
                </a:lnTo>
                <a:lnTo>
                  <a:pt x="997" y="772"/>
                </a:lnTo>
                <a:lnTo>
                  <a:pt x="991" y="780"/>
                </a:lnTo>
                <a:lnTo>
                  <a:pt x="984" y="787"/>
                </a:lnTo>
                <a:lnTo>
                  <a:pt x="977" y="794"/>
                </a:lnTo>
                <a:lnTo>
                  <a:pt x="967" y="800"/>
                </a:lnTo>
                <a:lnTo>
                  <a:pt x="958" y="806"/>
                </a:lnTo>
                <a:lnTo>
                  <a:pt x="948" y="810"/>
                </a:lnTo>
                <a:lnTo>
                  <a:pt x="937" y="812"/>
                </a:lnTo>
                <a:lnTo>
                  <a:pt x="927" y="813"/>
                </a:lnTo>
                <a:lnTo>
                  <a:pt x="915" y="813"/>
                </a:lnTo>
                <a:lnTo>
                  <a:pt x="915" y="813"/>
                </a:lnTo>
                <a:lnTo>
                  <a:pt x="914" y="823"/>
                </a:lnTo>
                <a:lnTo>
                  <a:pt x="911" y="832"/>
                </a:lnTo>
                <a:lnTo>
                  <a:pt x="908" y="841"/>
                </a:lnTo>
                <a:lnTo>
                  <a:pt x="903" y="849"/>
                </a:lnTo>
                <a:lnTo>
                  <a:pt x="898" y="856"/>
                </a:lnTo>
                <a:lnTo>
                  <a:pt x="892" y="862"/>
                </a:lnTo>
                <a:lnTo>
                  <a:pt x="885" y="869"/>
                </a:lnTo>
                <a:lnTo>
                  <a:pt x="878" y="874"/>
                </a:lnTo>
                <a:lnTo>
                  <a:pt x="871" y="879"/>
                </a:lnTo>
                <a:lnTo>
                  <a:pt x="862" y="882"/>
                </a:lnTo>
                <a:lnTo>
                  <a:pt x="854" y="886"/>
                </a:lnTo>
                <a:lnTo>
                  <a:pt x="846" y="888"/>
                </a:lnTo>
                <a:lnTo>
                  <a:pt x="836" y="889"/>
                </a:lnTo>
                <a:lnTo>
                  <a:pt x="827" y="889"/>
                </a:lnTo>
                <a:lnTo>
                  <a:pt x="817" y="888"/>
                </a:lnTo>
                <a:lnTo>
                  <a:pt x="808" y="887"/>
                </a:lnTo>
                <a:lnTo>
                  <a:pt x="808" y="887"/>
                </a:lnTo>
                <a:lnTo>
                  <a:pt x="804" y="898"/>
                </a:lnTo>
                <a:lnTo>
                  <a:pt x="799" y="908"/>
                </a:lnTo>
                <a:lnTo>
                  <a:pt x="793" y="918"/>
                </a:lnTo>
                <a:lnTo>
                  <a:pt x="786" y="926"/>
                </a:lnTo>
                <a:lnTo>
                  <a:pt x="778" y="934"/>
                </a:lnTo>
                <a:lnTo>
                  <a:pt x="770" y="940"/>
                </a:lnTo>
                <a:lnTo>
                  <a:pt x="760" y="945"/>
                </a:lnTo>
                <a:lnTo>
                  <a:pt x="750" y="950"/>
                </a:lnTo>
                <a:lnTo>
                  <a:pt x="739" y="952"/>
                </a:lnTo>
                <a:lnTo>
                  <a:pt x="728" y="955"/>
                </a:lnTo>
                <a:lnTo>
                  <a:pt x="716" y="955"/>
                </a:lnTo>
                <a:lnTo>
                  <a:pt x="704" y="953"/>
                </a:lnTo>
                <a:lnTo>
                  <a:pt x="692" y="952"/>
                </a:lnTo>
                <a:lnTo>
                  <a:pt x="681" y="949"/>
                </a:lnTo>
                <a:lnTo>
                  <a:pt x="670" y="944"/>
                </a:lnTo>
                <a:lnTo>
                  <a:pt x="658" y="938"/>
                </a:lnTo>
                <a:lnTo>
                  <a:pt x="650" y="932"/>
                </a:lnTo>
                <a:lnTo>
                  <a:pt x="650" y="932"/>
                </a:lnTo>
                <a:lnTo>
                  <a:pt x="658" y="920"/>
                </a:lnTo>
                <a:lnTo>
                  <a:pt x="664" y="907"/>
                </a:lnTo>
                <a:lnTo>
                  <a:pt x="669" y="894"/>
                </a:lnTo>
                <a:lnTo>
                  <a:pt x="672" y="880"/>
                </a:lnTo>
                <a:lnTo>
                  <a:pt x="672" y="880"/>
                </a:lnTo>
                <a:lnTo>
                  <a:pt x="684" y="887"/>
                </a:lnTo>
                <a:lnTo>
                  <a:pt x="696" y="893"/>
                </a:lnTo>
                <a:lnTo>
                  <a:pt x="702" y="895"/>
                </a:lnTo>
                <a:lnTo>
                  <a:pt x="708" y="896"/>
                </a:lnTo>
                <a:lnTo>
                  <a:pt x="714" y="898"/>
                </a:lnTo>
                <a:lnTo>
                  <a:pt x="721" y="898"/>
                </a:lnTo>
                <a:lnTo>
                  <a:pt x="721" y="898"/>
                </a:lnTo>
                <a:lnTo>
                  <a:pt x="732" y="895"/>
                </a:lnTo>
                <a:lnTo>
                  <a:pt x="740" y="892"/>
                </a:lnTo>
                <a:lnTo>
                  <a:pt x="744" y="888"/>
                </a:lnTo>
                <a:lnTo>
                  <a:pt x="747" y="885"/>
                </a:lnTo>
                <a:lnTo>
                  <a:pt x="750" y="881"/>
                </a:lnTo>
                <a:lnTo>
                  <a:pt x="752" y="876"/>
                </a:lnTo>
                <a:lnTo>
                  <a:pt x="752" y="876"/>
                </a:lnTo>
                <a:lnTo>
                  <a:pt x="753" y="867"/>
                </a:lnTo>
                <a:lnTo>
                  <a:pt x="751" y="855"/>
                </a:lnTo>
                <a:lnTo>
                  <a:pt x="677" y="795"/>
                </a:lnTo>
                <a:lnTo>
                  <a:pt x="677" y="795"/>
                </a:lnTo>
                <a:lnTo>
                  <a:pt x="673" y="792"/>
                </a:lnTo>
                <a:lnTo>
                  <a:pt x="670" y="787"/>
                </a:lnTo>
                <a:lnTo>
                  <a:pt x="667" y="782"/>
                </a:lnTo>
                <a:lnTo>
                  <a:pt x="666" y="776"/>
                </a:lnTo>
                <a:lnTo>
                  <a:pt x="666" y="772"/>
                </a:lnTo>
                <a:lnTo>
                  <a:pt x="667" y="766"/>
                </a:lnTo>
                <a:lnTo>
                  <a:pt x="670" y="761"/>
                </a:lnTo>
                <a:lnTo>
                  <a:pt x="672" y="756"/>
                </a:lnTo>
                <a:lnTo>
                  <a:pt x="672" y="756"/>
                </a:lnTo>
                <a:lnTo>
                  <a:pt x="677" y="751"/>
                </a:lnTo>
                <a:lnTo>
                  <a:pt x="682" y="749"/>
                </a:lnTo>
                <a:lnTo>
                  <a:pt x="686" y="747"/>
                </a:lnTo>
                <a:lnTo>
                  <a:pt x="691" y="745"/>
                </a:lnTo>
                <a:lnTo>
                  <a:pt x="697" y="745"/>
                </a:lnTo>
                <a:lnTo>
                  <a:pt x="702" y="747"/>
                </a:lnTo>
                <a:lnTo>
                  <a:pt x="708" y="748"/>
                </a:lnTo>
                <a:lnTo>
                  <a:pt x="713" y="751"/>
                </a:lnTo>
                <a:lnTo>
                  <a:pt x="793" y="816"/>
                </a:lnTo>
                <a:lnTo>
                  <a:pt x="793" y="816"/>
                </a:lnTo>
                <a:lnTo>
                  <a:pt x="801" y="821"/>
                </a:lnTo>
                <a:lnTo>
                  <a:pt x="808" y="826"/>
                </a:lnTo>
                <a:lnTo>
                  <a:pt x="816" y="830"/>
                </a:lnTo>
                <a:lnTo>
                  <a:pt x="823" y="831"/>
                </a:lnTo>
                <a:lnTo>
                  <a:pt x="829" y="832"/>
                </a:lnTo>
                <a:lnTo>
                  <a:pt x="836" y="831"/>
                </a:lnTo>
                <a:lnTo>
                  <a:pt x="843" y="829"/>
                </a:lnTo>
                <a:lnTo>
                  <a:pt x="849" y="825"/>
                </a:lnTo>
                <a:lnTo>
                  <a:pt x="849" y="825"/>
                </a:lnTo>
                <a:lnTo>
                  <a:pt x="854" y="819"/>
                </a:lnTo>
                <a:lnTo>
                  <a:pt x="858" y="813"/>
                </a:lnTo>
                <a:lnTo>
                  <a:pt x="858" y="813"/>
                </a:lnTo>
                <a:lnTo>
                  <a:pt x="859" y="806"/>
                </a:lnTo>
                <a:lnTo>
                  <a:pt x="860" y="799"/>
                </a:lnTo>
                <a:lnTo>
                  <a:pt x="860" y="795"/>
                </a:lnTo>
                <a:lnTo>
                  <a:pt x="859" y="792"/>
                </a:lnTo>
                <a:lnTo>
                  <a:pt x="857" y="789"/>
                </a:lnTo>
                <a:lnTo>
                  <a:pt x="854" y="786"/>
                </a:lnTo>
                <a:lnTo>
                  <a:pt x="758" y="711"/>
                </a:lnTo>
                <a:lnTo>
                  <a:pt x="758" y="711"/>
                </a:lnTo>
                <a:lnTo>
                  <a:pt x="754" y="707"/>
                </a:lnTo>
                <a:lnTo>
                  <a:pt x="751" y="703"/>
                </a:lnTo>
                <a:lnTo>
                  <a:pt x="748" y="698"/>
                </a:lnTo>
                <a:lnTo>
                  <a:pt x="747" y="692"/>
                </a:lnTo>
                <a:lnTo>
                  <a:pt x="747" y="687"/>
                </a:lnTo>
                <a:lnTo>
                  <a:pt x="748" y="681"/>
                </a:lnTo>
                <a:lnTo>
                  <a:pt x="751" y="676"/>
                </a:lnTo>
                <a:lnTo>
                  <a:pt x="753" y="672"/>
                </a:lnTo>
                <a:lnTo>
                  <a:pt x="753" y="672"/>
                </a:lnTo>
                <a:lnTo>
                  <a:pt x="758" y="667"/>
                </a:lnTo>
                <a:lnTo>
                  <a:pt x="763" y="665"/>
                </a:lnTo>
                <a:lnTo>
                  <a:pt x="767" y="662"/>
                </a:lnTo>
                <a:lnTo>
                  <a:pt x="772" y="661"/>
                </a:lnTo>
                <a:lnTo>
                  <a:pt x="778" y="661"/>
                </a:lnTo>
                <a:lnTo>
                  <a:pt x="783" y="661"/>
                </a:lnTo>
                <a:lnTo>
                  <a:pt x="789" y="663"/>
                </a:lnTo>
                <a:lnTo>
                  <a:pt x="793" y="667"/>
                </a:lnTo>
                <a:lnTo>
                  <a:pt x="893" y="745"/>
                </a:lnTo>
                <a:lnTo>
                  <a:pt x="893" y="745"/>
                </a:lnTo>
                <a:lnTo>
                  <a:pt x="896" y="747"/>
                </a:lnTo>
                <a:lnTo>
                  <a:pt x="896" y="747"/>
                </a:lnTo>
                <a:lnTo>
                  <a:pt x="902" y="751"/>
                </a:lnTo>
                <a:lnTo>
                  <a:pt x="909" y="755"/>
                </a:lnTo>
                <a:lnTo>
                  <a:pt x="916" y="756"/>
                </a:lnTo>
                <a:lnTo>
                  <a:pt x="922" y="757"/>
                </a:lnTo>
                <a:lnTo>
                  <a:pt x="929" y="756"/>
                </a:lnTo>
                <a:lnTo>
                  <a:pt x="935" y="754"/>
                </a:lnTo>
                <a:lnTo>
                  <a:pt x="940" y="750"/>
                </a:lnTo>
                <a:lnTo>
                  <a:pt x="944" y="747"/>
                </a:lnTo>
                <a:lnTo>
                  <a:pt x="948" y="741"/>
                </a:lnTo>
                <a:lnTo>
                  <a:pt x="950" y="735"/>
                </a:lnTo>
                <a:lnTo>
                  <a:pt x="952" y="729"/>
                </a:lnTo>
                <a:lnTo>
                  <a:pt x="950" y="722"/>
                </a:lnTo>
                <a:lnTo>
                  <a:pt x="948" y="714"/>
                </a:lnTo>
                <a:lnTo>
                  <a:pt x="944" y="706"/>
                </a:lnTo>
                <a:lnTo>
                  <a:pt x="937" y="699"/>
                </a:lnTo>
                <a:lnTo>
                  <a:pt x="929" y="691"/>
                </a:lnTo>
                <a:lnTo>
                  <a:pt x="823" y="611"/>
                </a:lnTo>
                <a:lnTo>
                  <a:pt x="823" y="611"/>
                </a:lnTo>
                <a:lnTo>
                  <a:pt x="818" y="607"/>
                </a:lnTo>
                <a:lnTo>
                  <a:pt x="816" y="603"/>
                </a:lnTo>
                <a:lnTo>
                  <a:pt x="814" y="598"/>
                </a:lnTo>
                <a:lnTo>
                  <a:pt x="813" y="592"/>
                </a:lnTo>
                <a:lnTo>
                  <a:pt x="813" y="587"/>
                </a:lnTo>
                <a:lnTo>
                  <a:pt x="813" y="581"/>
                </a:lnTo>
                <a:lnTo>
                  <a:pt x="815" y="577"/>
                </a:lnTo>
                <a:lnTo>
                  <a:pt x="817" y="572"/>
                </a:lnTo>
                <a:lnTo>
                  <a:pt x="817" y="572"/>
                </a:lnTo>
                <a:lnTo>
                  <a:pt x="822" y="567"/>
                </a:lnTo>
                <a:lnTo>
                  <a:pt x="826" y="564"/>
                </a:lnTo>
                <a:lnTo>
                  <a:pt x="832" y="561"/>
                </a:lnTo>
                <a:lnTo>
                  <a:pt x="836" y="560"/>
                </a:lnTo>
                <a:lnTo>
                  <a:pt x="842" y="560"/>
                </a:lnTo>
                <a:lnTo>
                  <a:pt x="847" y="561"/>
                </a:lnTo>
                <a:lnTo>
                  <a:pt x="853" y="562"/>
                </a:lnTo>
                <a:lnTo>
                  <a:pt x="858" y="566"/>
                </a:lnTo>
                <a:lnTo>
                  <a:pt x="962" y="644"/>
                </a:lnTo>
                <a:lnTo>
                  <a:pt x="962" y="644"/>
                </a:lnTo>
                <a:lnTo>
                  <a:pt x="967" y="647"/>
                </a:lnTo>
                <a:lnTo>
                  <a:pt x="971" y="647"/>
                </a:lnTo>
                <a:lnTo>
                  <a:pt x="975" y="647"/>
                </a:lnTo>
                <a:lnTo>
                  <a:pt x="979" y="646"/>
                </a:lnTo>
                <a:lnTo>
                  <a:pt x="984" y="643"/>
                </a:lnTo>
                <a:lnTo>
                  <a:pt x="987" y="641"/>
                </a:lnTo>
                <a:lnTo>
                  <a:pt x="994" y="634"/>
                </a:lnTo>
                <a:lnTo>
                  <a:pt x="994" y="634"/>
                </a:lnTo>
                <a:lnTo>
                  <a:pt x="998" y="628"/>
                </a:lnTo>
                <a:lnTo>
                  <a:pt x="1000" y="621"/>
                </a:lnTo>
                <a:lnTo>
                  <a:pt x="1002" y="615"/>
                </a:lnTo>
                <a:lnTo>
                  <a:pt x="1002" y="607"/>
                </a:lnTo>
                <a:lnTo>
                  <a:pt x="999" y="600"/>
                </a:lnTo>
                <a:lnTo>
                  <a:pt x="997" y="593"/>
                </a:lnTo>
                <a:lnTo>
                  <a:pt x="993" y="587"/>
                </a:lnTo>
                <a:lnTo>
                  <a:pt x="987" y="581"/>
                </a:lnTo>
                <a:lnTo>
                  <a:pt x="966" y="559"/>
                </a:lnTo>
                <a:lnTo>
                  <a:pt x="685" y="303"/>
                </a:lnTo>
                <a:lnTo>
                  <a:pt x="685" y="303"/>
                </a:lnTo>
                <a:lnTo>
                  <a:pt x="683" y="301"/>
                </a:lnTo>
                <a:lnTo>
                  <a:pt x="683" y="298"/>
                </a:lnTo>
                <a:lnTo>
                  <a:pt x="682" y="296"/>
                </a:lnTo>
                <a:lnTo>
                  <a:pt x="683" y="292"/>
                </a:lnTo>
                <a:lnTo>
                  <a:pt x="684" y="290"/>
                </a:lnTo>
                <a:lnTo>
                  <a:pt x="686" y="289"/>
                </a:lnTo>
                <a:lnTo>
                  <a:pt x="689" y="288"/>
                </a:lnTo>
                <a:lnTo>
                  <a:pt x="692" y="288"/>
                </a:lnTo>
                <a:lnTo>
                  <a:pt x="692" y="288"/>
                </a:lnTo>
                <a:lnTo>
                  <a:pt x="706" y="288"/>
                </a:lnTo>
                <a:lnTo>
                  <a:pt x="719" y="286"/>
                </a:lnTo>
                <a:lnTo>
                  <a:pt x="730" y="285"/>
                </a:lnTo>
                <a:lnTo>
                  <a:pt x="744" y="284"/>
                </a:lnTo>
                <a:lnTo>
                  <a:pt x="744" y="284"/>
                </a:lnTo>
                <a:lnTo>
                  <a:pt x="748" y="284"/>
                </a:lnTo>
                <a:lnTo>
                  <a:pt x="748" y="284"/>
                </a:lnTo>
                <a:close/>
                <a:moveTo>
                  <a:pt x="129" y="522"/>
                </a:moveTo>
                <a:lnTo>
                  <a:pt x="129" y="522"/>
                </a:lnTo>
                <a:lnTo>
                  <a:pt x="119" y="506"/>
                </a:lnTo>
                <a:lnTo>
                  <a:pt x="112" y="491"/>
                </a:lnTo>
                <a:lnTo>
                  <a:pt x="106" y="474"/>
                </a:lnTo>
                <a:lnTo>
                  <a:pt x="102" y="457"/>
                </a:lnTo>
                <a:lnTo>
                  <a:pt x="97" y="439"/>
                </a:lnTo>
                <a:lnTo>
                  <a:pt x="94" y="421"/>
                </a:lnTo>
                <a:lnTo>
                  <a:pt x="90" y="383"/>
                </a:lnTo>
                <a:lnTo>
                  <a:pt x="54" y="350"/>
                </a:lnTo>
                <a:lnTo>
                  <a:pt x="54" y="350"/>
                </a:lnTo>
                <a:lnTo>
                  <a:pt x="34" y="328"/>
                </a:lnTo>
                <a:lnTo>
                  <a:pt x="24" y="317"/>
                </a:lnTo>
                <a:lnTo>
                  <a:pt x="17" y="307"/>
                </a:lnTo>
                <a:lnTo>
                  <a:pt x="10" y="296"/>
                </a:lnTo>
                <a:lnTo>
                  <a:pt x="5" y="283"/>
                </a:lnTo>
                <a:lnTo>
                  <a:pt x="2" y="270"/>
                </a:lnTo>
                <a:lnTo>
                  <a:pt x="0" y="254"/>
                </a:lnTo>
                <a:lnTo>
                  <a:pt x="0" y="254"/>
                </a:lnTo>
                <a:lnTo>
                  <a:pt x="2" y="246"/>
                </a:lnTo>
                <a:lnTo>
                  <a:pt x="3" y="238"/>
                </a:lnTo>
                <a:lnTo>
                  <a:pt x="4" y="229"/>
                </a:lnTo>
                <a:lnTo>
                  <a:pt x="8" y="222"/>
                </a:lnTo>
                <a:lnTo>
                  <a:pt x="11" y="214"/>
                </a:lnTo>
                <a:lnTo>
                  <a:pt x="15" y="207"/>
                </a:lnTo>
                <a:lnTo>
                  <a:pt x="19" y="200"/>
                </a:lnTo>
                <a:lnTo>
                  <a:pt x="25" y="193"/>
                </a:lnTo>
                <a:lnTo>
                  <a:pt x="174" y="32"/>
                </a:lnTo>
                <a:lnTo>
                  <a:pt x="174" y="32"/>
                </a:lnTo>
                <a:lnTo>
                  <a:pt x="180" y="25"/>
                </a:lnTo>
                <a:lnTo>
                  <a:pt x="187" y="20"/>
                </a:lnTo>
                <a:lnTo>
                  <a:pt x="194" y="15"/>
                </a:lnTo>
                <a:lnTo>
                  <a:pt x="203" y="11"/>
                </a:lnTo>
                <a:lnTo>
                  <a:pt x="210" y="7"/>
                </a:lnTo>
                <a:lnTo>
                  <a:pt x="218" y="5"/>
                </a:lnTo>
                <a:lnTo>
                  <a:pt x="226" y="2"/>
                </a:lnTo>
                <a:lnTo>
                  <a:pt x="235" y="1"/>
                </a:lnTo>
                <a:lnTo>
                  <a:pt x="243" y="1"/>
                </a:lnTo>
                <a:lnTo>
                  <a:pt x="251" y="1"/>
                </a:lnTo>
                <a:lnTo>
                  <a:pt x="260" y="2"/>
                </a:lnTo>
                <a:lnTo>
                  <a:pt x="268" y="5"/>
                </a:lnTo>
                <a:lnTo>
                  <a:pt x="276" y="7"/>
                </a:lnTo>
                <a:lnTo>
                  <a:pt x="285" y="11"/>
                </a:lnTo>
                <a:lnTo>
                  <a:pt x="292" y="15"/>
                </a:lnTo>
                <a:lnTo>
                  <a:pt x="299" y="20"/>
                </a:lnTo>
                <a:lnTo>
                  <a:pt x="299" y="20"/>
                </a:lnTo>
                <a:lnTo>
                  <a:pt x="314" y="32"/>
                </a:lnTo>
                <a:lnTo>
                  <a:pt x="329" y="42"/>
                </a:lnTo>
                <a:lnTo>
                  <a:pt x="343" y="51"/>
                </a:lnTo>
                <a:lnTo>
                  <a:pt x="362" y="59"/>
                </a:lnTo>
                <a:lnTo>
                  <a:pt x="362" y="59"/>
                </a:lnTo>
                <a:lnTo>
                  <a:pt x="375" y="64"/>
                </a:lnTo>
                <a:lnTo>
                  <a:pt x="382" y="65"/>
                </a:lnTo>
                <a:lnTo>
                  <a:pt x="382" y="65"/>
                </a:lnTo>
                <a:lnTo>
                  <a:pt x="399" y="62"/>
                </a:lnTo>
                <a:lnTo>
                  <a:pt x="415" y="58"/>
                </a:lnTo>
                <a:lnTo>
                  <a:pt x="451" y="50"/>
                </a:lnTo>
                <a:lnTo>
                  <a:pt x="469" y="46"/>
                </a:lnTo>
                <a:lnTo>
                  <a:pt x="488" y="43"/>
                </a:lnTo>
                <a:lnTo>
                  <a:pt x="506" y="40"/>
                </a:lnTo>
                <a:lnTo>
                  <a:pt x="525" y="40"/>
                </a:lnTo>
                <a:lnTo>
                  <a:pt x="525" y="40"/>
                </a:lnTo>
                <a:lnTo>
                  <a:pt x="501" y="57"/>
                </a:lnTo>
                <a:lnTo>
                  <a:pt x="469" y="82"/>
                </a:lnTo>
                <a:lnTo>
                  <a:pt x="426" y="114"/>
                </a:lnTo>
                <a:lnTo>
                  <a:pt x="426" y="114"/>
                </a:lnTo>
                <a:lnTo>
                  <a:pt x="407" y="119"/>
                </a:lnTo>
                <a:lnTo>
                  <a:pt x="389" y="121"/>
                </a:lnTo>
                <a:lnTo>
                  <a:pt x="389" y="121"/>
                </a:lnTo>
                <a:lnTo>
                  <a:pt x="379" y="121"/>
                </a:lnTo>
                <a:lnTo>
                  <a:pt x="365" y="120"/>
                </a:lnTo>
                <a:lnTo>
                  <a:pt x="352" y="116"/>
                </a:lnTo>
                <a:lnTo>
                  <a:pt x="338" y="112"/>
                </a:lnTo>
                <a:lnTo>
                  <a:pt x="325" y="106"/>
                </a:lnTo>
                <a:lnTo>
                  <a:pt x="313" y="100"/>
                </a:lnTo>
                <a:lnTo>
                  <a:pt x="302" y="93"/>
                </a:lnTo>
                <a:lnTo>
                  <a:pt x="293" y="88"/>
                </a:lnTo>
                <a:lnTo>
                  <a:pt x="264" y="65"/>
                </a:lnTo>
                <a:lnTo>
                  <a:pt x="264" y="65"/>
                </a:lnTo>
                <a:lnTo>
                  <a:pt x="258" y="62"/>
                </a:lnTo>
                <a:lnTo>
                  <a:pt x="253" y="59"/>
                </a:lnTo>
                <a:lnTo>
                  <a:pt x="247" y="58"/>
                </a:lnTo>
                <a:lnTo>
                  <a:pt x="239" y="58"/>
                </a:lnTo>
                <a:lnTo>
                  <a:pt x="233" y="59"/>
                </a:lnTo>
                <a:lnTo>
                  <a:pt x="228" y="62"/>
                </a:lnTo>
                <a:lnTo>
                  <a:pt x="222" y="65"/>
                </a:lnTo>
                <a:lnTo>
                  <a:pt x="216" y="70"/>
                </a:lnTo>
                <a:lnTo>
                  <a:pt x="67" y="231"/>
                </a:lnTo>
                <a:lnTo>
                  <a:pt x="67" y="231"/>
                </a:lnTo>
                <a:lnTo>
                  <a:pt x="63" y="237"/>
                </a:lnTo>
                <a:lnTo>
                  <a:pt x="60" y="243"/>
                </a:lnTo>
                <a:lnTo>
                  <a:pt x="59" y="248"/>
                </a:lnTo>
                <a:lnTo>
                  <a:pt x="58" y="256"/>
                </a:lnTo>
                <a:lnTo>
                  <a:pt x="59" y="262"/>
                </a:lnTo>
                <a:lnTo>
                  <a:pt x="60" y="267"/>
                </a:lnTo>
                <a:lnTo>
                  <a:pt x="63" y="273"/>
                </a:lnTo>
                <a:lnTo>
                  <a:pt x="67" y="279"/>
                </a:lnTo>
                <a:lnTo>
                  <a:pt x="67" y="279"/>
                </a:lnTo>
                <a:lnTo>
                  <a:pt x="85" y="300"/>
                </a:lnTo>
                <a:lnTo>
                  <a:pt x="105" y="320"/>
                </a:lnTo>
                <a:lnTo>
                  <a:pt x="105" y="320"/>
                </a:lnTo>
                <a:lnTo>
                  <a:pt x="117" y="332"/>
                </a:lnTo>
                <a:lnTo>
                  <a:pt x="130" y="346"/>
                </a:lnTo>
                <a:lnTo>
                  <a:pt x="136" y="353"/>
                </a:lnTo>
                <a:lnTo>
                  <a:pt x="140" y="360"/>
                </a:lnTo>
                <a:lnTo>
                  <a:pt x="143" y="367"/>
                </a:lnTo>
                <a:lnTo>
                  <a:pt x="146" y="374"/>
                </a:lnTo>
                <a:lnTo>
                  <a:pt x="146" y="374"/>
                </a:lnTo>
                <a:lnTo>
                  <a:pt x="149" y="403"/>
                </a:lnTo>
                <a:lnTo>
                  <a:pt x="154" y="433"/>
                </a:lnTo>
                <a:lnTo>
                  <a:pt x="157" y="448"/>
                </a:lnTo>
                <a:lnTo>
                  <a:pt x="161" y="461"/>
                </a:lnTo>
                <a:lnTo>
                  <a:pt x="167" y="474"/>
                </a:lnTo>
                <a:lnTo>
                  <a:pt x="173" y="485"/>
                </a:lnTo>
                <a:lnTo>
                  <a:pt x="173" y="485"/>
                </a:lnTo>
                <a:lnTo>
                  <a:pt x="160" y="492"/>
                </a:lnTo>
                <a:lnTo>
                  <a:pt x="149" y="500"/>
                </a:lnTo>
                <a:lnTo>
                  <a:pt x="140" y="510"/>
                </a:lnTo>
                <a:lnTo>
                  <a:pt x="129" y="522"/>
                </a:lnTo>
                <a:lnTo>
                  <a:pt x="129" y="522"/>
                </a:lnTo>
                <a:close/>
                <a:moveTo>
                  <a:pt x="602" y="804"/>
                </a:moveTo>
                <a:lnTo>
                  <a:pt x="602" y="804"/>
                </a:lnTo>
                <a:lnTo>
                  <a:pt x="593" y="797"/>
                </a:lnTo>
                <a:lnTo>
                  <a:pt x="582" y="792"/>
                </a:lnTo>
                <a:lnTo>
                  <a:pt x="571" y="788"/>
                </a:lnTo>
                <a:lnTo>
                  <a:pt x="560" y="786"/>
                </a:lnTo>
                <a:lnTo>
                  <a:pt x="549" y="786"/>
                </a:lnTo>
                <a:lnTo>
                  <a:pt x="538" y="788"/>
                </a:lnTo>
                <a:lnTo>
                  <a:pt x="527" y="791"/>
                </a:lnTo>
                <a:lnTo>
                  <a:pt x="518" y="797"/>
                </a:lnTo>
                <a:lnTo>
                  <a:pt x="518" y="797"/>
                </a:lnTo>
                <a:lnTo>
                  <a:pt x="514" y="797"/>
                </a:lnTo>
                <a:lnTo>
                  <a:pt x="512" y="795"/>
                </a:lnTo>
                <a:lnTo>
                  <a:pt x="512" y="795"/>
                </a:lnTo>
                <a:lnTo>
                  <a:pt x="511" y="794"/>
                </a:lnTo>
                <a:lnTo>
                  <a:pt x="511" y="791"/>
                </a:lnTo>
                <a:lnTo>
                  <a:pt x="511" y="791"/>
                </a:lnTo>
                <a:lnTo>
                  <a:pt x="512" y="782"/>
                </a:lnTo>
                <a:lnTo>
                  <a:pt x="512" y="773"/>
                </a:lnTo>
                <a:lnTo>
                  <a:pt x="509" y="763"/>
                </a:lnTo>
                <a:lnTo>
                  <a:pt x="507" y="754"/>
                </a:lnTo>
                <a:lnTo>
                  <a:pt x="503" y="745"/>
                </a:lnTo>
                <a:lnTo>
                  <a:pt x="499" y="737"/>
                </a:lnTo>
                <a:lnTo>
                  <a:pt x="493" y="729"/>
                </a:lnTo>
                <a:lnTo>
                  <a:pt x="487" y="723"/>
                </a:lnTo>
                <a:lnTo>
                  <a:pt x="487" y="723"/>
                </a:lnTo>
                <a:lnTo>
                  <a:pt x="487" y="723"/>
                </a:lnTo>
                <a:lnTo>
                  <a:pt x="477" y="716"/>
                </a:lnTo>
                <a:lnTo>
                  <a:pt x="467" y="710"/>
                </a:lnTo>
                <a:lnTo>
                  <a:pt x="456" y="707"/>
                </a:lnTo>
                <a:lnTo>
                  <a:pt x="444" y="705"/>
                </a:lnTo>
                <a:lnTo>
                  <a:pt x="433" y="705"/>
                </a:lnTo>
                <a:lnTo>
                  <a:pt x="423" y="706"/>
                </a:lnTo>
                <a:lnTo>
                  <a:pt x="412" y="710"/>
                </a:lnTo>
                <a:lnTo>
                  <a:pt x="401" y="716"/>
                </a:lnTo>
                <a:lnTo>
                  <a:pt x="401" y="716"/>
                </a:lnTo>
                <a:lnTo>
                  <a:pt x="399" y="716"/>
                </a:lnTo>
                <a:lnTo>
                  <a:pt x="396" y="714"/>
                </a:lnTo>
                <a:lnTo>
                  <a:pt x="396" y="714"/>
                </a:lnTo>
                <a:lnTo>
                  <a:pt x="394" y="713"/>
                </a:lnTo>
                <a:lnTo>
                  <a:pt x="394" y="710"/>
                </a:lnTo>
                <a:lnTo>
                  <a:pt x="394" y="710"/>
                </a:lnTo>
                <a:lnTo>
                  <a:pt x="395" y="700"/>
                </a:lnTo>
                <a:lnTo>
                  <a:pt x="395" y="692"/>
                </a:lnTo>
                <a:lnTo>
                  <a:pt x="394" y="682"/>
                </a:lnTo>
                <a:lnTo>
                  <a:pt x="392" y="673"/>
                </a:lnTo>
                <a:lnTo>
                  <a:pt x="388" y="665"/>
                </a:lnTo>
                <a:lnTo>
                  <a:pt x="383" y="656"/>
                </a:lnTo>
                <a:lnTo>
                  <a:pt x="377" y="648"/>
                </a:lnTo>
                <a:lnTo>
                  <a:pt x="370" y="642"/>
                </a:lnTo>
                <a:lnTo>
                  <a:pt x="370" y="642"/>
                </a:lnTo>
                <a:lnTo>
                  <a:pt x="370" y="642"/>
                </a:lnTo>
                <a:lnTo>
                  <a:pt x="363" y="636"/>
                </a:lnTo>
                <a:lnTo>
                  <a:pt x="355" y="631"/>
                </a:lnTo>
                <a:lnTo>
                  <a:pt x="345" y="628"/>
                </a:lnTo>
                <a:lnTo>
                  <a:pt x="337" y="625"/>
                </a:lnTo>
                <a:lnTo>
                  <a:pt x="327" y="624"/>
                </a:lnTo>
                <a:lnTo>
                  <a:pt x="318" y="624"/>
                </a:lnTo>
                <a:lnTo>
                  <a:pt x="308" y="625"/>
                </a:lnTo>
                <a:lnTo>
                  <a:pt x="300" y="628"/>
                </a:lnTo>
                <a:lnTo>
                  <a:pt x="300" y="628"/>
                </a:lnTo>
                <a:lnTo>
                  <a:pt x="298" y="628"/>
                </a:lnTo>
                <a:lnTo>
                  <a:pt x="295" y="627"/>
                </a:lnTo>
                <a:lnTo>
                  <a:pt x="295" y="627"/>
                </a:lnTo>
                <a:lnTo>
                  <a:pt x="294" y="624"/>
                </a:lnTo>
                <a:lnTo>
                  <a:pt x="294" y="622"/>
                </a:lnTo>
                <a:lnTo>
                  <a:pt x="294" y="622"/>
                </a:lnTo>
                <a:lnTo>
                  <a:pt x="298" y="610"/>
                </a:lnTo>
                <a:lnTo>
                  <a:pt x="300" y="599"/>
                </a:lnTo>
                <a:lnTo>
                  <a:pt x="300" y="587"/>
                </a:lnTo>
                <a:lnTo>
                  <a:pt x="299" y="577"/>
                </a:lnTo>
                <a:lnTo>
                  <a:pt x="295" y="566"/>
                </a:lnTo>
                <a:lnTo>
                  <a:pt x="291" y="555"/>
                </a:lnTo>
                <a:lnTo>
                  <a:pt x="283" y="546"/>
                </a:lnTo>
                <a:lnTo>
                  <a:pt x="275" y="537"/>
                </a:lnTo>
                <a:lnTo>
                  <a:pt x="275" y="537"/>
                </a:lnTo>
                <a:lnTo>
                  <a:pt x="275" y="537"/>
                </a:lnTo>
                <a:lnTo>
                  <a:pt x="269" y="533"/>
                </a:lnTo>
                <a:lnTo>
                  <a:pt x="263" y="529"/>
                </a:lnTo>
                <a:lnTo>
                  <a:pt x="256" y="525"/>
                </a:lnTo>
                <a:lnTo>
                  <a:pt x="250" y="523"/>
                </a:lnTo>
                <a:lnTo>
                  <a:pt x="236" y="520"/>
                </a:lnTo>
                <a:lnTo>
                  <a:pt x="222" y="520"/>
                </a:lnTo>
                <a:lnTo>
                  <a:pt x="209" y="522"/>
                </a:lnTo>
                <a:lnTo>
                  <a:pt x="195" y="527"/>
                </a:lnTo>
                <a:lnTo>
                  <a:pt x="190" y="530"/>
                </a:lnTo>
                <a:lnTo>
                  <a:pt x="184" y="535"/>
                </a:lnTo>
                <a:lnTo>
                  <a:pt x="178" y="540"/>
                </a:lnTo>
                <a:lnTo>
                  <a:pt x="173" y="544"/>
                </a:lnTo>
                <a:lnTo>
                  <a:pt x="151" y="568"/>
                </a:lnTo>
                <a:lnTo>
                  <a:pt x="151" y="568"/>
                </a:lnTo>
                <a:lnTo>
                  <a:pt x="147" y="574"/>
                </a:lnTo>
                <a:lnTo>
                  <a:pt x="143" y="581"/>
                </a:lnTo>
                <a:lnTo>
                  <a:pt x="140" y="587"/>
                </a:lnTo>
                <a:lnTo>
                  <a:pt x="137" y="594"/>
                </a:lnTo>
                <a:lnTo>
                  <a:pt x="135" y="607"/>
                </a:lnTo>
                <a:lnTo>
                  <a:pt x="134" y="622"/>
                </a:lnTo>
                <a:lnTo>
                  <a:pt x="136" y="635"/>
                </a:lnTo>
                <a:lnTo>
                  <a:pt x="142" y="648"/>
                </a:lnTo>
                <a:lnTo>
                  <a:pt x="146" y="655"/>
                </a:lnTo>
                <a:lnTo>
                  <a:pt x="149" y="661"/>
                </a:lnTo>
                <a:lnTo>
                  <a:pt x="154" y="666"/>
                </a:lnTo>
                <a:lnTo>
                  <a:pt x="159" y="672"/>
                </a:lnTo>
                <a:lnTo>
                  <a:pt x="159" y="672"/>
                </a:lnTo>
                <a:lnTo>
                  <a:pt x="159" y="672"/>
                </a:lnTo>
                <a:lnTo>
                  <a:pt x="166" y="676"/>
                </a:lnTo>
                <a:lnTo>
                  <a:pt x="174" y="681"/>
                </a:lnTo>
                <a:lnTo>
                  <a:pt x="182" y="685"/>
                </a:lnTo>
                <a:lnTo>
                  <a:pt x="191" y="687"/>
                </a:lnTo>
                <a:lnTo>
                  <a:pt x="199" y="688"/>
                </a:lnTo>
                <a:lnTo>
                  <a:pt x="207" y="688"/>
                </a:lnTo>
                <a:lnTo>
                  <a:pt x="216" y="688"/>
                </a:lnTo>
                <a:lnTo>
                  <a:pt x="224" y="687"/>
                </a:lnTo>
                <a:lnTo>
                  <a:pt x="224" y="687"/>
                </a:lnTo>
                <a:lnTo>
                  <a:pt x="228" y="687"/>
                </a:lnTo>
                <a:lnTo>
                  <a:pt x="230" y="688"/>
                </a:lnTo>
                <a:lnTo>
                  <a:pt x="230" y="688"/>
                </a:lnTo>
                <a:lnTo>
                  <a:pt x="230" y="692"/>
                </a:lnTo>
                <a:lnTo>
                  <a:pt x="229" y="694"/>
                </a:lnTo>
                <a:lnTo>
                  <a:pt x="229" y="694"/>
                </a:lnTo>
                <a:lnTo>
                  <a:pt x="222" y="706"/>
                </a:lnTo>
                <a:lnTo>
                  <a:pt x="217" y="719"/>
                </a:lnTo>
                <a:lnTo>
                  <a:pt x="214" y="732"/>
                </a:lnTo>
                <a:lnTo>
                  <a:pt x="214" y="745"/>
                </a:lnTo>
                <a:lnTo>
                  <a:pt x="217" y="758"/>
                </a:lnTo>
                <a:lnTo>
                  <a:pt x="222" y="772"/>
                </a:lnTo>
                <a:lnTo>
                  <a:pt x="229" y="783"/>
                </a:lnTo>
                <a:lnTo>
                  <a:pt x="239" y="794"/>
                </a:lnTo>
                <a:lnTo>
                  <a:pt x="239" y="794"/>
                </a:lnTo>
                <a:lnTo>
                  <a:pt x="239" y="794"/>
                </a:lnTo>
                <a:lnTo>
                  <a:pt x="250" y="801"/>
                </a:lnTo>
                <a:lnTo>
                  <a:pt x="263" y="807"/>
                </a:lnTo>
                <a:lnTo>
                  <a:pt x="276" y="811"/>
                </a:lnTo>
                <a:lnTo>
                  <a:pt x="289" y="811"/>
                </a:lnTo>
                <a:lnTo>
                  <a:pt x="302" y="810"/>
                </a:lnTo>
                <a:lnTo>
                  <a:pt x="316" y="805"/>
                </a:lnTo>
                <a:lnTo>
                  <a:pt x="327" y="799"/>
                </a:lnTo>
                <a:lnTo>
                  <a:pt x="338" y="791"/>
                </a:lnTo>
                <a:lnTo>
                  <a:pt x="338" y="791"/>
                </a:lnTo>
                <a:lnTo>
                  <a:pt x="341" y="789"/>
                </a:lnTo>
                <a:lnTo>
                  <a:pt x="343" y="789"/>
                </a:lnTo>
                <a:lnTo>
                  <a:pt x="343" y="789"/>
                </a:lnTo>
                <a:lnTo>
                  <a:pt x="345" y="792"/>
                </a:lnTo>
                <a:lnTo>
                  <a:pt x="345" y="794"/>
                </a:lnTo>
                <a:lnTo>
                  <a:pt x="345" y="794"/>
                </a:lnTo>
                <a:lnTo>
                  <a:pt x="345" y="802"/>
                </a:lnTo>
                <a:lnTo>
                  <a:pt x="346" y="811"/>
                </a:lnTo>
                <a:lnTo>
                  <a:pt x="348" y="820"/>
                </a:lnTo>
                <a:lnTo>
                  <a:pt x="350" y="827"/>
                </a:lnTo>
                <a:lnTo>
                  <a:pt x="354" y="836"/>
                </a:lnTo>
                <a:lnTo>
                  <a:pt x="358" y="843"/>
                </a:lnTo>
                <a:lnTo>
                  <a:pt x="364" y="850"/>
                </a:lnTo>
                <a:lnTo>
                  <a:pt x="370" y="857"/>
                </a:lnTo>
                <a:lnTo>
                  <a:pt x="370" y="857"/>
                </a:lnTo>
                <a:lnTo>
                  <a:pt x="370" y="857"/>
                </a:lnTo>
                <a:lnTo>
                  <a:pt x="382" y="864"/>
                </a:lnTo>
                <a:lnTo>
                  <a:pt x="394" y="870"/>
                </a:lnTo>
                <a:lnTo>
                  <a:pt x="407" y="874"/>
                </a:lnTo>
                <a:lnTo>
                  <a:pt x="420" y="874"/>
                </a:lnTo>
                <a:lnTo>
                  <a:pt x="433" y="873"/>
                </a:lnTo>
                <a:lnTo>
                  <a:pt x="446" y="868"/>
                </a:lnTo>
                <a:lnTo>
                  <a:pt x="458" y="862"/>
                </a:lnTo>
                <a:lnTo>
                  <a:pt x="469" y="854"/>
                </a:lnTo>
                <a:lnTo>
                  <a:pt x="469" y="854"/>
                </a:lnTo>
                <a:lnTo>
                  <a:pt x="471" y="852"/>
                </a:lnTo>
                <a:lnTo>
                  <a:pt x="474" y="852"/>
                </a:lnTo>
                <a:lnTo>
                  <a:pt x="474" y="852"/>
                </a:lnTo>
                <a:lnTo>
                  <a:pt x="476" y="855"/>
                </a:lnTo>
                <a:lnTo>
                  <a:pt x="477" y="857"/>
                </a:lnTo>
                <a:lnTo>
                  <a:pt x="477" y="857"/>
                </a:lnTo>
                <a:lnTo>
                  <a:pt x="476" y="865"/>
                </a:lnTo>
                <a:lnTo>
                  <a:pt x="477" y="874"/>
                </a:lnTo>
                <a:lnTo>
                  <a:pt x="478" y="883"/>
                </a:lnTo>
                <a:lnTo>
                  <a:pt x="482" y="890"/>
                </a:lnTo>
                <a:lnTo>
                  <a:pt x="486" y="899"/>
                </a:lnTo>
                <a:lnTo>
                  <a:pt x="489" y="906"/>
                </a:lnTo>
                <a:lnTo>
                  <a:pt x="495" y="913"/>
                </a:lnTo>
                <a:lnTo>
                  <a:pt x="502" y="920"/>
                </a:lnTo>
                <a:lnTo>
                  <a:pt x="502" y="920"/>
                </a:lnTo>
                <a:lnTo>
                  <a:pt x="507" y="924"/>
                </a:lnTo>
                <a:lnTo>
                  <a:pt x="514" y="928"/>
                </a:lnTo>
                <a:lnTo>
                  <a:pt x="520" y="931"/>
                </a:lnTo>
                <a:lnTo>
                  <a:pt x="527" y="933"/>
                </a:lnTo>
                <a:lnTo>
                  <a:pt x="540" y="937"/>
                </a:lnTo>
                <a:lnTo>
                  <a:pt x="555" y="937"/>
                </a:lnTo>
                <a:lnTo>
                  <a:pt x="569" y="934"/>
                </a:lnTo>
                <a:lnTo>
                  <a:pt x="582" y="930"/>
                </a:lnTo>
                <a:lnTo>
                  <a:pt x="588" y="926"/>
                </a:lnTo>
                <a:lnTo>
                  <a:pt x="594" y="923"/>
                </a:lnTo>
                <a:lnTo>
                  <a:pt x="599" y="918"/>
                </a:lnTo>
                <a:lnTo>
                  <a:pt x="604" y="912"/>
                </a:lnTo>
                <a:lnTo>
                  <a:pt x="609" y="906"/>
                </a:lnTo>
                <a:lnTo>
                  <a:pt x="609" y="906"/>
                </a:lnTo>
                <a:lnTo>
                  <a:pt x="614" y="900"/>
                </a:lnTo>
                <a:lnTo>
                  <a:pt x="618" y="894"/>
                </a:lnTo>
                <a:lnTo>
                  <a:pt x="621" y="887"/>
                </a:lnTo>
                <a:lnTo>
                  <a:pt x="623" y="881"/>
                </a:lnTo>
                <a:lnTo>
                  <a:pt x="627" y="867"/>
                </a:lnTo>
                <a:lnTo>
                  <a:pt x="627" y="854"/>
                </a:lnTo>
                <a:lnTo>
                  <a:pt x="625" y="839"/>
                </a:lnTo>
                <a:lnTo>
                  <a:pt x="620" y="826"/>
                </a:lnTo>
                <a:lnTo>
                  <a:pt x="616" y="820"/>
                </a:lnTo>
                <a:lnTo>
                  <a:pt x="612" y="814"/>
                </a:lnTo>
                <a:lnTo>
                  <a:pt x="607" y="808"/>
                </a:lnTo>
                <a:lnTo>
                  <a:pt x="602" y="804"/>
                </a:lnTo>
                <a:lnTo>
                  <a:pt x="602" y="804"/>
                </a:lnTo>
                <a:close/>
                <a:moveTo>
                  <a:pt x="797" y="256"/>
                </a:moveTo>
                <a:lnTo>
                  <a:pt x="797" y="256"/>
                </a:lnTo>
                <a:lnTo>
                  <a:pt x="987" y="439"/>
                </a:lnTo>
                <a:lnTo>
                  <a:pt x="987" y="439"/>
                </a:lnTo>
                <a:lnTo>
                  <a:pt x="994" y="443"/>
                </a:lnTo>
                <a:lnTo>
                  <a:pt x="1002" y="447"/>
                </a:lnTo>
                <a:lnTo>
                  <a:pt x="1010" y="449"/>
                </a:lnTo>
                <a:lnTo>
                  <a:pt x="1019" y="448"/>
                </a:lnTo>
                <a:lnTo>
                  <a:pt x="1019" y="448"/>
                </a:lnTo>
                <a:lnTo>
                  <a:pt x="1028" y="446"/>
                </a:lnTo>
                <a:lnTo>
                  <a:pt x="1035" y="442"/>
                </a:lnTo>
                <a:lnTo>
                  <a:pt x="1042" y="436"/>
                </a:lnTo>
                <a:lnTo>
                  <a:pt x="1047" y="429"/>
                </a:lnTo>
                <a:lnTo>
                  <a:pt x="1047" y="429"/>
                </a:lnTo>
                <a:lnTo>
                  <a:pt x="1057" y="409"/>
                </a:lnTo>
                <a:lnTo>
                  <a:pt x="1066" y="388"/>
                </a:lnTo>
                <a:lnTo>
                  <a:pt x="1072" y="365"/>
                </a:lnTo>
                <a:lnTo>
                  <a:pt x="1078" y="341"/>
                </a:lnTo>
                <a:lnTo>
                  <a:pt x="1078" y="341"/>
                </a:lnTo>
                <a:lnTo>
                  <a:pt x="1080" y="330"/>
                </a:lnTo>
                <a:lnTo>
                  <a:pt x="1084" y="321"/>
                </a:lnTo>
                <a:lnTo>
                  <a:pt x="1090" y="313"/>
                </a:lnTo>
                <a:lnTo>
                  <a:pt x="1095" y="304"/>
                </a:lnTo>
                <a:lnTo>
                  <a:pt x="1129" y="269"/>
                </a:lnTo>
                <a:lnTo>
                  <a:pt x="1129" y="269"/>
                </a:lnTo>
                <a:lnTo>
                  <a:pt x="1138" y="258"/>
                </a:lnTo>
                <a:lnTo>
                  <a:pt x="1144" y="246"/>
                </a:lnTo>
                <a:lnTo>
                  <a:pt x="1148" y="233"/>
                </a:lnTo>
                <a:lnTo>
                  <a:pt x="1149" y="220"/>
                </a:lnTo>
                <a:lnTo>
                  <a:pt x="1148" y="208"/>
                </a:lnTo>
                <a:lnTo>
                  <a:pt x="1144" y="195"/>
                </a:lnTo>
                <a:lnTo>
                  <a:pt x="1138" y="183"/>
                </a:lnTo>
                <a:lnTo>
                  <a:pt x="1130" y="172"/>
                </a:lnTo>
                <a:lnTo>
                  <a:pt x="993" y="23"/>
                </a:lnTo>
                <a:lnTo>
                  <a:pt x="993" y="23"/>
                </a:lnTo>
                <a:lnTo>
                  <a:pt x="983" y="13"/>
                </a:lnTo>
                <a:lnTo>
                  <a:pt x="972" y="7"/>
                </a:lnTo>
                <a:lnTo>
                  <a:pt x="959" y="2"/>
                </a:lnTo>
                <a:lnTo>
                  <a:pt x="946" y="0"/>
                </a:lnTo>
                <a:lnTo>
                  <a:pt x="933" y="0"/>
                </a:lnTo>
                <a:lnTo>
                  <a:pt x="920" y="2"/>
                </a:lnTo>
                <a:lnTo>
                  <a:pt x="908" y="7"/>
                </a:lnTo>
                <a:lnTo>
                  <a:pt x="896" y="15"/>
                </a:lnTo>
                <a:lnTo>
                  <a:pt x="864" y="42"/>
                </a:lnTo>
                <a:lnTo>
                  <a:pt x="864" y="42"/>
                </a:lnTo>
                <a:lnTo>
                  <a:pt x="852" y="49"/>
                </a:lnTo>
                <a:lnTo>
                  <a:pt x="845" y="52"/>
                </a:lnTo>
                <a:lnTo>
                  <a:pt x="839" y="55"/>
                </a:lnTo>
                <a:lnTo>
                  <a:pt x="832" y="56"/>
                </a:lnTo>
                <a:lnTo>
                  <a:pt x="824" y="57"/>
                </a:lnTo>
                <a:lnTo>
                  <a:pt x="810" y="57"/>
                </a:lnTo>
                <a:lnTo>
                  <a:pt x="810" y="57"/>
                </a:lnTo>
                <a:lnTo>
                  <a:pt x="708" y="44"/>
                </a:lnTo>
                <a:lnTo>
                  <a:pt x="708" y="44"/>
                </a:lnTo>
                <a:lnTo>
                  <a:pt x="685" y="43"/>
                </a:lnTo>
                <a:lnTo>
                  <a:pt x="662" y="43"/>
                </a:lnTo>
                <a:lnTo>
                  <a:pt x="639" y="45"/>
                </a:lnTo>
                <a:lnTo>
                  <a:pt x="618" y="50"/>
                </a:lnTo>
                <a:lnTo>
                  <a:pt x="596" y="57"/>
                </a:lnTo>
                <a:lnTo>
                  <a:pt x="575" y="67"/>
                </a:lnTo>
                <a:lnTo>
                  <a:pt x="555" y="77"/>
                </a:lnTo>
                <a:lnTo>
                  <a:pt x="535" y="92"/>
                </a:lnTo>
                <a:lnTo>
                  <a:pt x="535" y="92"/>
                </a:lnTo>
                <a:lnTo>
                  <a:pt x="434" y="169"/>
                </a:lnTo>
                <a:lnTo>
                  <a:pt x="333" y="247"/>
                </a:lnTo>
                <a:lnTo>
                  <a:pt x="333" y="247"/>
                </a:lnTo>
                <a:lnTo>
                  <a:pt x="323" y="257"/>
                </a:lnTo>
                <a:lnTo>
                  <a:pt x="316" y="267"/>
                </a:lnTo>
                <a:lnTo>
                  <a:pt x="311" y="278"/>
                </a:lnTo>
                <a:lnTo>
                  <a:pt x="310" y="288"/>
                </a:lnTo>
                <a:lnTo>
                  <a:pt x="311" y="298"/>
                </a:lnTo>
                <a:lnTo>
                  <a:pt x="314" y="308"/>
                </a:lnTo>
                <a:lnTo>
                  <a:pt x="320" y="316"/>
                </a:lnTo>
                <a:lnTo>
                  <a:pt x="327" y="323"/>
                </a:lnTo>
                <a:lnTo>
                  <a:pt x="336" y="329"/>
                </a:lnTo>
                <a:lnTo>
                  <a:pt x="346" y="335"/>
                </a:lnTo>
                <a:lnTo>
                  <a:pt x="358" y="338"/>
                </a:lnTo>
                <a:lnTo>
                  <a:pt x="371" y="340"/>
                </a:lnTo>
                <a:lnTo>
                  <a:pt x="386" y="339"/>
                </a:lnTo>
                <a:lnTo>
                  <a:pt x="400" y="336"/>
                </a:lnTo>
                <a:lnTo>
                  <a:pt x="414" y="332"/>
                </a:lnTo>
                <a:lnTo>
                  <a:pt x="430" y="323"/>
                </a:lnTo>
                <a:lnTo>
                  <a:pt x="576" y="233"/>
                </a:lnTo>
                <a:lnTo>
                  <a:pt x="576" y="233"/>
                </a:lnTo>
                <a:lnTo>
                  <a:pt x="584" y="228"/>
                </a:lnTo>
                <a:lnTo>
                  <a:pt x="593" y="225"/>
                </a:lnTo>
                <a:lnTo>
                  <a:pt x="601" y="223"/>
                </a:lnTo>
                <a:lnTo>
                  <a:pt x="609" y="222"/>
                </a:lnTo>
                <a:lnTo>
                  <a:pt x="618" y="222"/>
                </a:lnTo>
                <a:lnTo>
                  <a:pt x="626" y="222"/>
                </a:lnTo>
                <a:lnTo>
                  <a:pt x="634" y="225"/>
                </a:lnTo>
                <a:lnTo>
                  <a:pt x="643" y="228"/>
                </a:lnTo>
                <a:lnTo>
                  <a:pt x="643" y="228"/>
                </a:lnTo>
                <a:lnTo>
                  <a:pt x="653" y="232"/>
                </a:lnTo>
                <a:lnTo>
                  <a:pt x="665" y="235"/>
                </a:lnTo>
                <a:lnTo>
                  <a:pt x="677" y="238"/>
                </a:lnTo>
                <a:lnTo>
                  <a:pt x="689" y="239"/>
                </a:lnTo>
                <a:lnTo>
                  <a:pt x="701" y="240"/>
                </a:lnTo>
                <a:lnTo>
                  <a:pt x="713" y="240"/>
                </a:lnTo>
                <a:lnTo>
                  <a:pt x="725" y="239"/>
                </a:lnTo>
                <a:lnTo>
                  <a:pt x="735" y="238"/>
                </a:lnTo>
                <a:lnTo>
                  <a:pt x="735" y="238"/>
                </a:lnTo>
                <a:lnTo>
                  <a:pt x="744" y="237"/>
                </a:lnTo>
                <a:lnTo>
                  <a:pt x="752" y="237"/>
                </a:lnTo>
                <a:lnTo>
                  <a:pt x="760" y="237"/>
                </a:lnTo>
                <a:lnTo>
                  <a:pt x="769" y="239"/>
                </a:lnTo>
                <a:lnTo>
                  <a:pt x="776" y="241"/>
                </a:lnTo>
                <a:lnTo>
                  <a:pt x="783" y="246"/>
                </a:lnTo>
                <a:lnTo>
                  <a:pt x="790" y="251"/>
                </a:lnTo>
                <a:lnTo>
                  <a:pt x="797" y="256"/>
                </a:lnTo>
                <a:lnTo>
                  <a:pt x="797" y="256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ïşḷïḍè">
            <a:extLst>
              <a:ext uri="{FF2B5EF4-FFF2-40B4-BE49-F238E27FC236}">
                <a16:creationId xmlns:a16="http://schemas.microsoft.com/office/drawing/2014/main" id="{6094A96A-73FB-44CE-9F1A-AD25709E1B92}"/>
              </a:ext>
            </a:extLst>
          </p:cNvPr>
          <p:cNvSpPr>
            <a:spLocks/>
          </p:cNvSpPr>
          <p:nvPr/>
        </p:nvSpPr>
        <p:spPr bwMode="auto">
          <a:xfrm>
            <a:off x="7826670" y="3090901"/>
            <a:ext cx="508539" cy="676199"/>
          </a:xfrm>
          <a:custGeom>
            <a:avLst/>
            <a:gdLst>
              <a:gd name="T0" fmla="*/ 560 w 915"/>
              <a:gd name="T1" fmla="*/ 881 h 1218"/>
              <a:gd name="T2" fmla="*/ 900 w 915"/>
              <a:gd name="T3" fmla="*/ 652 h 1218"/>
              <a:gd name="T4" fmla="*/ 887 w 915"/>
              <a:gd name="T5" fmla="*/ 898 h 1218"/>
              <a:gd name="T6" fmla="*/ 379 w 915"/>
              <a:gd name="T7" fmla="*/ 67 h 1218"/>
              <a:gd name="T8" fmla="*/ 380 w 915"/>
              <a:gd name="T9" fmla="*/ 54 h 1218"/>
              <a:gd name="T10" fmla="*/ 391 w 915"/>
              <a:gd name="T11" fmla="*/ 30 h 1218"/>
              <a:gd name="T12" fmla="*/ 409 w 915"/>
              <a:gd name="T13" fmla="*/ 12 h 1218"/>
              <a:gd name="T14" fmla="*/ 433 w 915"/>
              <a:gd name="T15" fmla="*/ 1 h 1218"/>
              <a:gd name="T16" fmla="*/ 446 w 915"/>
              <a:gd name="T17" fmla="*/ 0 h 1218"/>
              <a:gd name="T18" fmla="*/ 472 w 915"/>
              <a:gd name="T19" fmla="*/ 5 h 1218"/>
              <a:gd name="T20" fmla="*/ 493 w 915"/>
              <a:gd name="T21" fmla="*/ 19 h 1218"/>
              <a:gd name="T22" fmla="*/ 508 w 915"/>
              <a:gd name="T23" fmla="*/ 41 h 1218"/>
              <a:gd name="T24" fmla="*/ 512 w 915"/>
              <a:gd name="T25" fmla="*/ 67 h 1218"/>
              <a:gd name="T26" fmla="*/ 379 w 915"/>
              <a:gd name="T27" fmla="*/ 161 h 1218"/>
              <a:gd name="T28" fmla="*/ 379 w 915"/>
              <a:gd name="T29" fmla="*/ 67 h 1218"/>
              <a:gd name="T30" fmla="*/ 512 w 915"/>
              <a:gd name="T31" fmla="*/ 1103 h 1218"/>
              <a:gd name="T32" fmla="*/ 514 w 915"/>
              <a:gd name="T33" fmla="*/ 1107 h 1218"/>
              <a:gd name="T34" fmla="*/ 518 w 915"/>
              <a:gd name="T35" fmla="*/ 1116 h 1218"/>
              <a:gd name="T36" fmla="*/ 528 w 915"/>
              <a:gd name="T37" fmla="*/ 1122 h 1218"/>
              <a:gd name="T38" fmla="*/ 568 w 915"/>
              <a:gd name="T39" fmla="*/ 1122 h 1218"/>
              <a:gd name="T40" fmla="*/ 579 w 915"/>
              <a:gd name="T41" fmla="*/ 1124 h 1218"/>
              <a:gd name="T42" fmla="*/ 598 w 915"/>
              <a:gd name="T43" fmla="*/ 1132 h 1218"/>
              <a:gd name="T44" fmla="*/ 613 w 915"/>
              <a:gd name="T45" fmla="*/ 1146 h 1218"/>
              <a:gd name="T46" fmla="*/ 621 w 915"/>
              <a:gd name="T47" fmla="*/ 1165 h 1218"/>
              <a:gd name="T48" fmla="*/ 622 w 915"/>
              <a:gd name="T49" fmla="*/ 1218 h 1218"/>
              <a:gd name="T50" fmla="*/ 270 w 915"/>
              <a:gd name="T51" fmla="*/ 1176 h 1218"/>
              <a:gd name="T52" fmla="*/ 271 w 915"/>
              <a:gd name="T53" fmla="*/ 1165 h 1218"/>
              <a:gd name="T54" fmla="*/ 279 w 915"/>
              <a:gd name="T55" fmla="*/ 1146 h 1218"/>
              <a:gd name="T56" fmla="*/ 294 w 915"/>
              <a:gd name="T57" fmla="*/ 1132 h 1218"/>
              <a:gd name="T58" fmla="*/ 313 w 915"/>
              <a:gd name="T59" fmla="*/ 1124 h 1218"/>
              <a:gd name="T60" fmla="*/ 360 w 915"/>
              <a:gd name="T61" fmla="*/ 1122 h 1218"/>
              <a:gd name="T62" fmla="*/ 364 w 915"/>
              <a:gd name="T63" fmla="*/ 1122 h 1218"/>
              <a:gd name="T64" fmla="*/ 375 w 915"/>
              <a:gd name="T65" fmla="*/ 1116 h 1218"/>
              <a:gd name="T66" fmla="*/ 379 w 915"/>
              <a:gd name="T67" fmla="*/ 1107 h 1218"/>
              <a:gd name="T68" fmla="*/ 379 w 915"/>
              <a:gd name="T69" fmla="*/ 504 h 1218"/>
              <a:gd name="T70" fmla="*/ 512 w 915"/>
              <a:gd name="T71" fmla="*/ 497 h 1218"/>
              <a:gd name="T72" fmla="*/ 89 w 915"/>
              <a:gd name="T73" fmla="*/ 856 h 1218"/>
              <a:gd name="T74" fmla="*/ 102 w 915"/>
              <a:gd name="T75" fmla="*/ 610 h 1218"/>
              <a:gd name="T76" fmla="*/ 332 w 915"/>
              <a:gd name="T77" fmla="*/ 869 h 1218"/>
              <a:gd name="T78" fmla="*/ 15 w 915"/>
              <a:gd name="T79" fmla="*/ 228 h 1218"/>
              <a:gd name="T80" fmla="*/ 814 w 915"/>
              <a:gd name="T81" fmla="*/ 186 h 1218"/>
              <a:gd name="T82" fmla="*/ 827 w 915"/>
              <a:gd name="T83" fmla="*/ 433 h 1218"/>
              <a:gd name="T84" fmla="*/ 29 w 915"/>
              <a:gd name="T85" fmla="*/ 476 h 1218"/>
              <a:gd name="T86" fmla="*/ 15 w 915"/>
              <a:gd name="T87" fmla="*/ 22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15" h="1218">
                <a:moveTo>
                  <a:pt x="887" y="898"/>
                </a:moveTo>
                <a:lnTo>
                  <a:pt x="560" y="881"/>
                </a:lnTo>
                <a:lnTo>
                  <a:pt x="560" y="634"/>
                </a:lnTo>
                <a:lnTo>
                  <a:pt x="900" y="652"/>
                </a:lnTo>
                <a:lnTo>
                  <a:pt x="799" y="769"/>
                </a:lnTo>
                <a:lnTo>
                  <a:pt x="887" y="898"/>
                </a:lnTo>
                <a:lnTo>
                  <a:pt x="887" y="898"/>
                </a:lnTo>
                <a:close/>
                <a:moveTo>
                  <a:pt x="379" y="67"/>
                </a:moveTo>
                <a:lnTo>
                  <a:pt x="379" y="67"/>
                </a:lnTo>
                <a:lnTo>
                  <a:pt x="380" y="54"/>
                </a:lnTo>
                <a:lnTo>
                  <a:pt x="385" y="41"/>
                </a:lnTo>
                <a:lnTo>
                  <a:pt x="391" y="30"/>
                </a:lnTo>
                <a:lnTo>
                  <a:pt x="399" y="19"/>
                </a:lnTo>
                <a:lnTo>
                  <a:pt x="409" y="12"/>
                </a:lnTo>
                <a:lnTo>
                  <a:pt x="420" y="5"/>
                </a:lnTo>
                <a:lnTo>
                  <a:pt x="433" y="1"/>
                </a:lnTo>
                <a:lnTo>
                  <a:pt x="446" y="0"/>
                </a:lnTo>
                <a:lnTo>
                  <a:pt x="446" y="0"/>
                </a:lnTo>
                <a:lnTo>
                  <a:pt x="460" y="1"/>
                </a:lnTo>
                <a:lnTo>
                  <a:pt x="472" y="5"/>
                </a:lnTo>
                <a:lnTo>
                  <a:pt x="484" y="12"/>
                </a:lnTo>
                <a:lnTo>
                  <a:pt x="493" y="19"/>
                </a:lnTo>
                <a:lnTo>
                  <a:pt x="502" y="30"/>
                </a:lnTo>
                <a:lnTo>
                  <a:pt x="508" y="41"/>
                </a:lnTo>
                <a:lnTo>
                  <a:pt x="511" y="54"/>
                </a:lnTo>
                <a:lnTo>
                  <a:pt x="512" y="67"/>
                </a:lnTo>
                <a:lnTo>
                  <a:pt x="512" y="155"/>
                </a:lnTo>
                <a:lnTo>
                  <a:pt x="379" y="161"/>
                </a:lnTo>
                <a:lnTo>
                  <a:pt x="379" y="67"/>
                </a:lnTo>
                <a:lnTo>
                  <a:pt x="379" y="67"/>
                </a:lnTo>
                <a:close/>
                <a:moveTo>
                  <a:pt x="512" y="497"/>
                </a:moveTo>
                <a:lnTo>
                  <a:pt x="512" y="1103"/>
                </a:lnTo>
                <a:lnTo>
                  <a:pt x="512" y="1103"/>
                </a:lnTo>
                <a:lnTo>
                  <a:pt x="514" y="1107"/>
                </a:lnTo>
                <a:lnTo>
                  <a:pt x="515" y="1111"/>
                </a:lnTo>
                <a:lnTo>
                  <a:pt x="518" y="1116"/>
                </a:lnTo>
                <a:lnTo>
                  <a:pt x="524" y="1121"/>
                </a:lnTo>
                <a:lnTo>
                  <a:pt x="528" y="1122"/>
                </a:lnTo>
                <a:lnTo>
                  <a:pt x="531" y="1122"/>
                </a:lnTo>
                <a:lnTo>
                  <a:pt x="568" y="1122"/>
                </a:lnTo>
                <a:lnTo>
                  <a:pt x="568" y="1122"/>
                </a:lnTo>
                <a:lnTo>
                  <a:pt x="579" y="1124"/>
                </a:lnTo>
                <a:lnTo>
                  <a:pt x="590" y="1127"/>
                </a:lnTo>
                <a:lnTo>
                  <a:pt x="598" y="1132"/>
                </a:lnTo>
                <a:lnTo>
                  <a:pt x="606" y="1138"/>
                </a:lnTo>
                <a:lnTo>
                  <a:pt x="613" y="1146"/>
                </a:lnTo>
                <a:lnTo>
                  <a:pt x="618" y="1156"/>
                </a:lnTo>
                <a:lnTo>
                  <a:pt x="621" y="1165"/>
                </a:lnTo>
                <a:lnTo>
                  <a:pt x="622" y="1176"/>
                </a:lnTo>
                <a:lnTo>
                  <a:pt x="622" y="1218"/>
                </a:lnTo>
                <a:lnTo>
                  <a:pt x="270" y="1218"/>
                </a:lnTo>
                <a:lnTo>
                  <a:pt x="270" y="1176"/>
                </a:lnTo>
                <a:lnTo>
                  <a:pt x="270" y="1176"/>
                </a:lnTo>
                <a:lnTo>
                  <a:pt x="271" y="1165"/>
                </a:lnTo>
                <a:lnTo>
                  <a:pt x="275" y="1156"/>
                </a:lnTo>
                <a:lnTo>
                  <a:pt x="279" y="1146"/>
                </a:lnTo>
                <a:lnTo>
                  <a:pt x="285" y="1138"/>
                </a:lnTo>
                <a:lnTo>
                  <a:pt x="294" y="1132"/>
                </a:lnTo>
                <a:lnTo>
                  <a:pt x="303" y="1127"/>
                </a:lnTo>
                <a:lnTo>
                  <a:pt x="313" y="1124"/>
                </a:lnTo>
                <a:lnTo>
                  <a:pt x="323" y="1122"/>
                </a:lnTo>
                <a:lnTo>
                  <a:pt x="360" y="1122"/>
                </a:lnTo>
                <a:lnTo>
                  <a:pt x="360" y="1122"/>
                </a:lnTo>
                <a:lnTo>
                  <a:pt x="364" y="1122"/>
                </a:lnTo>
                <a:lnTo>
                  <a:pt x="367" y="1121"/>
                </a:lnTo>
                <a:lnTo>
                  <a:pt x="375" y="1116"/>
                </a:lnTo>
                <a:lnTo>
                  <a:pt x="378" y="1111"/>
                </a:lnTo>
                <a:lnTo>
                  <a:pt x="379" y="1107"/>
                </a:lnTo>
                <a:lnTo>
                  <a:pt x="379" y="1103"/>
                </a:lnTo>
                <a:lnTo>
                  <a:pt x="379" y="504"/>
                </a:lnTo>
                <a:lnTo>
                  <a:pt x="512" y="497"/>
                </a:lnTo>
                <a:lnTo>
                  <a:pt x="512" y="497"/>
                </a:lnTo>
                <a:close/>
                <a:moveTo>
                  <a:pt x="332" y="869"/>
                </a:moveTo>
                <a:lnTo>
                  <a:pt x="89" y="856"/>
                </a:lnTo>
                <a:lnTo>
                  <a:pt x="0" y="728"/>
                </a:lnTo>
                <a:lnTo>
                  <a:pt x="102" y="610"/>
                </a:lnTo>
                <a:lnTo>
                  <a:pt x="332" y="622"/>
                </a:lnTo>
                <a:lnTo>
                  <a:pt x="332" y="869"/>
                </a:lnTo>
                <a:lnTo>
                  <a:pt x="332" y="869"/>
                </a:lnTo>
                <a:close/>
                <a:moveTo>
                  <a:pt x="15" y="228"/>
                </a:moveTo>
                <a:lnTo>
                  <a:pt x="415" y="207"/>
                </a:lnTo>
                <a:lnTo>
                  <a:pt x="814" y="186"/>
                </a:lnTo>
                <a:lnTo>
                  <a:pt x="915" y="304"/>
                </a:lnTo>
                <a:lnTo>
                  <a:pt x="827" y="433"/>
                </a:lnTo>
                <a:lnTo>
                  <a:pt x="428" y="454"/>
                </a:lnTo>
                <a:lnTo>
                  <a:pt x="29" y="476"/>
                </a:lnTo>
                <a:lnTo>
                  <a:pt x="118" y="346"/>
                </a:lnTo>
                <a:lnTo>
                  <a:pt x="15" y="228"/>
                </a:lnTo>
                <a:lnTo>
                  <a:pt x="15" y="228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şḷîdé">
            <a:extLst>
              <a:ext uri="{FF2B5EF4-FFF2-40B4-BE49-F238E27FC236}">
                <a16:creationId xmlns:a16="http://schemas.microsoft.com/office/drawing/2014/main" id="{B25812DD-7A33-424E-ACA8-F9951369F0EA}"/>
              </a:ext>
            </a:extLst>
          </p:cNvPr>
          <p:cNvSpPr txBox="1">
            <a:spLocks/>
          </p:cNvSpPr>
          <p:nvPr/>
        </p:nvSpPr>
        <p:spPr bwMode="auto">
          <a:xfrm>
            <a:off x="5320657" y="3127299"/>
            <a:ext cx="1538883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20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1" name="îŝ1iḓê">
            <a:extLst>
              <a:ext uri="{FF2B5EF4-FFF2-40B4-BE49-F238E27FC236}">
                <a16:creationId xmlns:a16="http://schemas.microsoft.com/office/drawing/2014/main" id="{E732CA62-A979-4016-BE25-AB25A9A17760}"/>
              </a:ext>
            </a:extLst>
          </p:cNvPr>
          <p:cNvSpPr txBox="1"/>
          <p:nvPr/>
        </p:nvSpPr>
        <p:spPr>
          <a:xfrm>
            <a:off x="365150" y="3721425"/>
            <a:ext cx="2935892" cy="388226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2" name="ïś1ïdê">
            <a:extLst>
              <a:ext uri="{FF2B5EF4-FFF2-40B4-BE49-F238E27FC236}">
                <a16:creationId xmlns:a16="http://schemas.microsoft.com/office/drawing/2014/main" id="{F1F8BD65-D977-42DC-AB46-A7F554D5F2A6}"/>
              </a:ext>
            </a:extLst>
          </p:cNvPr>
          <p:cNvSpPr txBox="1">
            <a:spLocks/>
          </p:cNvSpPr>
          <p:nvPr/>
        </p:nvSpPr>
        <p:spPr>
          <a:xfrm>
            <a:off x="365149" y="4109650"/>
            <a:ext cx="2935892" cy="618766"/>
          </a:xfrm>
          <a:prstGeom prst="rect">
            <a:avLst/>
          </a:prstGeom>
        </p:spPr>
        <p:txBody>
          <a:bodyPr vert="horz" wrap="square" lIns="0" tIns="0" rIns="36000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" name="íş1íde">
            <a:extLst>
              <a:ext uri="{FF2B5EF4-FFF2-40B4-BE49-F238E27FC236}">
                <a16:creationId xmlns:a16="http://schemas.microsoft.com/office/drawing/2014/main" id="{CC238B68-45FF-4357-B68F-792A8875B159}"/>
              </a:ext>
            </a:extLst>
          </p:cNvPr>
          <p:cNvSpPr txBox="1"/>
          <p:nvPr/>
        </p:nvSpPr>
        <p:spPr>
          <a:xfrm>
            <a:off x="365150" y="2254297"/>
            <a:ext cx="2935892" cy="388226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4" name="ïşḻïdê">
            <a:extLst>
              <a:ext uri="{FF2B5EF4-FFF2-40B4-BE49-F238E27FC236}">
                <a16:creationId xmlns:a16="http://schemas.microsoft.com/office/drawing/2014/main" id="{AED3EA2F-8138-4803-8917-C1CFD638D96D}"/>
              </a:ext>
            </a:extLst>
          </p:cNvPr>
          <p:cNvSpPr txBox="1">
            <a:spLocks/>
          </p:cNvSpPr>
          <p:nvPr/>
        </p:nvSpPr>
        <p:spPr>
          <a:xfrm>
            <a:off x="365149" y="2642522"/>
            <a:ext cx="2935892" cy="618766"/>
          </a:xfrm>
          <a:prstGeom prst="rect">
            <a:avLst/>
          </a:prstGeom>
        </p:spPr>
        <p:txBody>
          <a:bodyPr vert="horz" wrap="square" lIns="0" tIns="0" rIns="36000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7" name="ísļiḓê">
            <a:extLst>
              <a:ext uri="{FF2B5EF4-FFF2-40B4-BE49-F238E27FC236}">
                <a16:creationId xmlns:a16="http://schemas.microsoft.com/office/drawing/2014/main" id="{31960D13-8F5C-4382-B30A-C73A69B911A3}"/>
              </a:ext>
            </a:extLst>
          </p:cNvPr>
          <p:cNvSpPr txBox="1"/>
          <p:nvPr/>
        </p:nvSpPr>
        <p:spPr>
          <a:xfrm>
            <a:off x="8890959" y="3721425"/>
            <a:ext cx="2823587" cy="38822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8" name="îṥḻidê">
            <a:extLst>
              <a:ext uri="{FF2B5EF4-FFF2-40B4-BE49-F238E27FC236}">
                <a16:creationId xmlns:a16="http://schemas.microsoft.com/office/drawing/2014/main" id="{9A47A99E-A16D-496C-A6FA-4ACD9C1D2655}"/>
              </a:ext>
            </a:extLst>
          </p:cNvPr>
          <p:cNvSpPr txBox="1">
            <a:spLocks/>
          </p:cNvSpPr>
          <p:nvPr/>
        </p:nvSpPr>
        <p:spPr>
          <a:xfrm>
            <a:off x="8890959" y="4109650"/>
            <a:ext cx="2823587" cy="618766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9" name="iSľiḑe">
            <a:extLst>
              <a:ext uri="{FF2B5EF4-FFF2-40B4-BE49-F238E27FC236}">
                <a16:creationId xmlns:a16="http://schemas.microsoft.com/office/drawing/2014/main" id="{F5940CB7-A3C9-4FD0-BA87-54E3CA7B0EE4}"/>
              </a:ext>
            </a:extLst>
          </p:cNvPr>
          <p:cNvSpPr txBox="1"/>
          <p:nvPr/>
        </p:nvSpPr>
        <p:spPr>
          <a:xfrm>
            <a:off x="8890959" y="2254297"/>
            <a:ext cx="2823587" cy="38822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0" name="isḻïḑé">
            <a:extLst>
              <a:ext uri="{FF2B5EF4-FFF2-40B4-BE49-F238E27FC236}">
                <a16:creationId xmlns:a16="http://schemas.microsoft.com/office/drawing/2014/main" id="{C4411FCB-5361-414B-A6F0-A679B264EB9F}"/>
              </a:ext>
            </a:extLst>
          </p:cNvPr>
          <p:cNvSpPr txBox="1">
            <a:spLocks/>
          </p:cNvSpPr>
          <p:nvPr/>
        </p:nvSpPr>
        <p:spPr>
          <a:xfrm>
            <a:off x="8890959" y="2642522"/>
            <a:ext cx="2823587" cy="618766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0167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94280" y="1011520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95396" y="190687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86978" y="1484417"/>
            <a:ext cx="81448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7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9564C-8E24-4C4C-8B34-62F3D3B5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C84AF-63DE-44F5-9892-3A5FB81D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CAE570-94A7-42B1-A012-9C93EFB0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ïsḷiḋe">
            <a:extLst>
              <a:ext uri="{FF2B5EF4-FFF2-40B4-BE49-F238E27FC236}">
                <a16:creationId xmlns:a16="http://schemas.microsoft.com/office/drawing/2014/main" id="{4E25DE6C-5EB7-4BD2-ACB0-317C91D6557D}"/>
              </a:ext>
            </a:extLst>
          </p:cNvPr>
          <p:cNvSpPr/>
          <p:nvPr/>
        </p:nvSpPr>
        <p:spPr>
          <a:xfrm>
            <a:off x="0" y="1125538"/>
            <a:ext cx="12192000" cy="2123462"/>
          </a:xfrm>
          <a:prstGeom prst="rect">
            <a:avLst/>
          </a:prstGeom>
          <a:blipFill>
            <a:blip r:embed="rId3"/>
            <a:srcRect/>
            <a:stretch>
              <a:fillRect t="-136212" b="-13522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ïṣlïḓê">
            <a:extLst>
              <a:ext uri="{FF2B5EF4-FFF2-40B4-BE49-F238E27FC236}">
                <a16:creationId xmlns:a16="http://schemas.microsoft.com/office/drawing/2014/main" id="{B72C27B4-55B1-481D-8AD4-618E515B882D}"/>
              </a:ext>
            </a:extLst>
          </p:cNvPr>
          <p:cNvSpPr>
            <a:spLocks/>
          </p:cNvSpPr>
          <p:nvPr/>
        </p:nvSpPr>
        <p:spPr bwMode="auto">
          <a:xfrm>
            <a:off x="669925" y="1125538"/>
            <a:ext cx="10850564" cy="2123462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8" name="iṩļiḓê">
            <a:extLst>
              <a:ext uri="{FF2B5EF4-FFF2-40B4-BE49-F238E27FC236}">
                <a16:creationId xmlns:a16="http://schemas.microsoft.com/office/drawing/2014/main" id="{089777F5-9DC9-4C5F-8FD2-1420089194D4}"/>
              </a:ext>
            </a:extLst>
          </p:cNvPr>
          <p:cNvSpPr txBox="1"/>
          <p:nvPr/>
        </p:nvSpPr>
        <p:spPr>
          <a:xfrm>
            <a:off x="670719" y="1575201"/>
            <a:ext cx="10848976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统一的字体让阅读更流畅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200" b="1" dirty="0">
                <a:solidFill>
                  <a:schemeClr val="bg1"/>
                </a:solidFill>
              </a:rPr>
              <a:t>主题颜色让</a:t>
            </a:r>
            <a:r>
              <a:rPr lang="en-US" altLang="zh-CN" sz="2200" b="1" dirty="0">
                <a:solidFill>
                  <a:schemeClr val="bg1"/>
                </a:solidFill>
              </a:rPr>
              <a:t>PPT</a:t>
            </a:r>
            <a:r>
              <a:rPr lang="zh-CN" altLang="en-US" sz="2200" b="1" dirty="0">
                <a:solidFill>
                  <a:schemeClr val="bg1"/>
                </a:solidFill>
              </a:rPr>
              <a:t>改起来更方便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bg1"/>
                </a:solidFill>
              </a:rPr>
              <a:t>,</a:t>
            </a:r>
            <a:r>
              <a:rPr lang="zh-CN" altLang="en-US" sz="1600" b="1" dirty="0">
                <a:solidFill>
                  <a:schemeClr val="bg1"/>
                </a:solidFill>
              </a:rPr>
              <a:t>在</a:t>
            </a:r>
            <a:r>
              <a:rPr lang="en-US" altLang="zh-CN" sz="1600" b="1" dirty="0">
                <a:solidFill>
                  <a:schemeClr val="bg1"/>
                </a:solidFill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</a:rPr>
              <a:t>中使用参考线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ïSḷîḑè">
            <a:extLst>
              <a:ext uri="{FF2B5EF4-FFF2-40B4-BE49-F238E27FC236}">
                <a16:creationId xmlns:a16="http://schemas.microsoft.com/office/drawing/2014/main" id="{80AE73AF-DFC4-4912-A31D-22910CE9C4EA}"/>
              </a:ext>
            </a:extLst>
          </p:cNvPr>
          <p:cNvSpPr>
            <a:spLocks/>
          </p:cNvSpPr>
          <p:nvPr/>
        </p:nvSpPr>
        <p:spPr bwMode="auto">
          <a:xfrm>
            <a:off x="1944071" y="411684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37" name="iṧľïḓê">
            <a:extLst>
              <a:ext uri="{FF2B5EF4-FFF2-40B4-BE49-F238E27FC236}">
                <a16:creationId xmlns:a16="http://schemas.microsoft.com/office/drawing/2014/main" id="{75E7445E-E7CF-4A8B-AF3F-83CD7CE2E402}"/>
              </a:ext>
            </a:extLst>
          </p:cNvPr>
          <p:cNvSpPr txBox="1">
            <a:spLocks/>
          </p:cNvSpPr>
          <p:nvPr/>
        </p:nvSpPr>
        <p:spPr bwMode="auto">
          <a:xfrm>
            <a:off x="1944071" y="370396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38" name="îŝḻíďè">
            <a:extLst>
              <a:ext uri="{FF2B5EF4-FFF2-40B4-BE49-F238E27FC236}">
                <a16:creationId xmlns:a16="http://schemas.microsoft.com/office/drawing/2014/main" id="{FED9BDB0-47A1-41E8-80BF-799895A5F615}"/>
              </a:ext>
            </a:extLst>
          </p:cNvPr>
          <p:cNvSpPr>
            <a:spLocks/>
          </p:cNvSpPr>
          <p:nvPr/>
        </p:nvSpPr>
        <p:spPr bwMode="auto">
          <a:xfrm>
            <a:off x="1305524" y="3844564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3" name="îSļïďe">
            <a:extLst>
              <a:ext uri="{FF2B5EF4-FFF2-40B4-BE49-F238E27FC236}">
                <a16:creationId xmlns:a16="http://schemas.microsoft.com/office/drawing/2014/main" id="{DB2BC1CB-B3DD-441C-B566-E0D539675FC7}"/>
              </a:ext>
            </a:extLst>
          </p:cNvPr>
          <p:cNvSpPr>
            <a:spLocks/>
          </p:cNvSpPr>
          <p:nvPr/>
        </p:nvSpPr>
        <p:spPr bwMode="auto">
          <a:xfrm>
            <a:off x="1944071" y="551244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34" name="ïŝ1îḋè">
            <a:extLst>
              <a:ext uri="{FF2B5EF4-FFF2-40B4-BE49-F238E27FC236}">
                <a16:creationId xmlns:a16="http://schemas.microsoft.com/office/drawing/2014/main" id="{235C393B-52CD-428F-8235-B9EDF9756BAC}"/>
              </a:ext>
            </a:extLst>
          </p:cNvPr>
          <p:cNvSpPr txBox="1">
            <a:spLocks/>
          </p:cNvSpPr>
          <p:nvPr/>
        </p:nvSpPr>
        <p:spPr bwMode="auto">
          <a:xfrm>
            <a:off x="1944071" y="509956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35" name="iṡ1îḍe">
            <a:extLst>
              <a:ext uri="{FF2B5EF4-FFF2-40B4-BE49-F238E27FC236}">
                <a16:creationId xmlns:a16="http://schemas.microsoft.com/office/drawing/2014/main" id="{EBDD5DB0-1FB7-4324-93FF-53FEF1D9463A}"/>
              </a:ext>
            </a:extLst>
          </p:cNvPr>
          <p:cNvSpPr>
            <a:spLocks/>
          </p:cNvSpPr>
          <p:nvPr/>
        </p:nvSpPr>
        <p:spPr bwMode="auto">
          <a:xfrm>
            <a:off x="1305524" y="5256484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8" name="ï$ļîdè">
            <a:extLst>
              <a:ext uri="{FF2B5EF4-FFF2-40B4-BE49-F238E27FC236}">
                <a16:creationId xmlns:a16="http://schemas.microsoft.com/office/drawing/2014/main" id="{0DACD948-66A5-42C3-A2AE-8FBEEEFD3352}"/>
              </a:ext>
            </a:extLst>
          </p:cNvPr>
          <p:cNvSpPr>
            <a:spLocks/>
          </p:cNvSpPr>
          <p:nvPr/>
        </p:nvSpPr>
        <p:spPr bwMode="auto">
          <a:xfrm>
            <a:off x="5609891" y="411684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9" name="îşḻíḋe">
            <a:extLst>
              <a:ext uri="{FF2B5EF4-FFF2-40B4-BE49-F238E27FC236}">
                <a16:creationId xmlns:a16="http://schemas.microsoft.com/office/drawing/2014/main" id="{C1E85B34-8261-484F-8AD2-69F2884224AA}"/>
              </a:ext>
            </a:extLst>
          </p:cNvPr>
          <p:cNvSpPr txBox="1">
            <a:spLocks/>
          </p:cNvSpPr>
          <p:nvPr/>
        </p:nvSpPr>
        <p:spPr bwMode="auto">
          <a:xfrm>
            <a:off x="5609891" y="370396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30" name="iṧľiḋé">
            <a:extLst>
              <a:ext uri="{FF2B5EF4-FFF2-40B4-BE49-F238E27FC236}">
                <a16:creationId xmlns:a16="http://schemas.microsoft.com/office/drawing/2014/main" id="{4D14C2ED-13E4-4273-8A1C-319020F367BD}"/>
              </a:ext>
            </a:extLst>
          </p:cNvPr>
          <p:cNvSpPr>
            <a:spLocks/>
          </p:cNvSpPr>
          <p:nvPr/>
        </p:nvSpPr>
        <p:spPr bwMode="auto">
          <a:xfrm>
            <a:off x="4971344" y="3796854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5" name="islîḓê">
            <a:extLst>
              <a:ext uri="{FF2B5EF4-FFF2-40B4-BE49-F238E27FC236}">
                <a16:creationId xmlns:a16="http://schemas.microsoft.com/office/drawing/2014/main" id="{3F86F305-5A33-4E20-9E28-54DD52960ED1}"/>
              </a:ext>
            </a:extLst>
          </p:cNvPr>
          <p:cNvSpPr>
            <a:spLocks/>
          </p:cNvSpPr>
          <p:nvPr/>
        </p:nvSpPr>
        <p:spPr bwMode="auto">
          <a:xfrm>
            <a:off x="5609891" y="551244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6" name="iṡļiḓè">
            <a:extLst>
              <a:ext uri="{FF2B5EF4-FFF2-40B4-BE49-F238E27FC236}">
                <a16:creationId xmlns:a16="http://schemas.microsoft.com/office/drawing/2014/main" id="{B7AC5AD2-191E-4184-B174-AB7C091D77FA}"/>
              </a:ext>
            </a:extLst>
          </p:cNvPr>
          <p:cNvSpPr txBox="1">
            <a:spLocks/>
          </p:cNvSpPr>
          <p:nvPr/>
        </p:nvSpPr>
        <p:spPr bwMode="auto">
          <a:xfrm>
            <a:off x="5609891" y="509956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27" name="îşlîḍê">
            <a:extLst>
              <a:ext uri="{FF2B5EF4-FFF2-40B4-BE49-F238E27FC236}">
                <a16:creationId xmlns:a16="http://schemas.microsoft.com/office/drawing/2014/main" id="{DC0D7C18-8D79-47A7-837C-A22A9CB088F6}"/>
              </a:ext>
            </a:extLst>
          </p:cNvPr>
          <p:cNvSpPr>
            <a:spLocks/>
          </p:cNvSpPr>
          <p:nvPr/>
        </p:nvSpPr>
        <p:spPr bwMode="auto">
          <a:xfrm>
            <a:off x="4971344" y="5192658"/>
            <a:ext cx="461080" cy="460384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0" name="ï$ḻidê">
            <a:extLst>
              <a:ext uri="{FF2B5EF4-FFF2-40B4-BE49-F238E27FC236}">
                <a16:creationId xmlns:a16="http://schemas.microsoft.com/office/drawing/2014/main" id="{9D876ACE-E80C-4AF2-B5D9-98E0ACB0B868}"/>
              </a:ext>
            </a:extLst>
          </p:cNvPr>
          <p:cNvSpPr>
            <a:spLocks/>
          </p:cNvSpPr>
          <p:nvPr/>
        </p:nvSpPr>
        <p:spPr bwMode="auto">
          <a:xfrm>
            <a:off x="9275712" y="411684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1" name="íṩľiḓè">
            <a:extLst>
              <a:ext uri="{FF2B5EF4-FFF2-40B4-BE49-F238E27FC236}">
                <a16:creationId xmlns:a16="http://schemas.microsoft.com/office/drawing/2014/main" id="{2E3E1B79-4D1B-4A7B-AC5B-EB08F97BE46E}"/>
              </a:ext>
            </a:extLst>
          </p:cNvPr>
          <p:cNvSpPr txBox="1">
            <a:spLocks/>
          </p:cNvSpPr>
          <p:nvPr/>
        </p:nvSpPr>
        <p:spPr bwMode="auto">
          <a:xfrm>
            <a:off x="9275712" y="370396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/>
                </a:solidFill>
              </a:rPr>
              <a:t>标题文本预设</a:t>
            </a:r>
            <a:endParaRPr lang="en-US" altLang="zh-CN" sz="1800" b="1" dirty="0">
              <a:solidFill>
                <a:schemeClr val="accent5"/>
              </a:solidFill>
            </a:endParaRPr>
          </a:p>
        </p:txBody>
      </p:sp>
      <p:sp>
        <p:nvSpPr>
          <p:cNvPr id="22" name="ïṧ1íḍè">
            <a:extLst>
              <a:ext uri="{FF2B5EF4-FFF2-40B4-BE49-F238E27FC236}">
                <a16:creationId xmlns:a16="http://schemas.microsoft.com/office/drawing/2014/main" id="{EE68D0EF-E5A6-4A3A-BC62-A4D5887076E8}"/>
              </a:ext>
            </a:extLst>
          </p:cNvPr>
          <p:cNvSpPr>
            <a:spLocks/>
          </p:cNvSpPr>
          <p:nvPr/>
        </p:nvSpPr>
        <p:spPr bwMode="auto">
          <a:xfrm>
            <a:off x="8637165" y="3797015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" name="ïsľîḋê">
            <a:extLst>
              <a:ext uri="{FF2B5EF4-FFF2-40B4-BE49-F238E27FC236}">
                <a16:creationId xmlns:a16="http://schemas.microsoft.com/office/drawing/2014/main" id="{1D6170CA-4109-4B6B-9015-4882324215C0}"/>
              </a:ext>
            </a:extLst>
          </p:cNvPr>
          <p:cNvSpPr>
            <a:spLocks/>
          </p:cNvSpPr>
          <p:nvPr/>
        </p:nvSpPr>
        <p:spPr bwMode="auto">
          <a:xfrm>
            <a:off x="9267408" y="551244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18" name="ïṣlíḓè">
            <a:extLst>
              <a:ext uri="{FF2B5EF4-FFF2-40B4-BE49-F238E27FC236}">
                <a16:creationId xmlns:a16="http://schemas.microsoft.com/office/drawing/2014/main" id="{C1828704-1090-40B5-AECB-E3CFB34F1EAD}"/>
              </a:ext>
            </a:extLst>
          </p:cNvPr>
          <p:cNvSpPr txBox="1">
            <a:spLocks/>
          </p:cNvSpPr>
          <p:nvPr/>
        </p:nvSpPr>
        <p:spPr bwMode="auto">
          <a:xfrm>
            <a:off x="9267408" y="509956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/>
                </a:solidFill>
              </a:rPr>
              <a:t>标题文本预设</a:t>
            </a:r>
            <a:endParaRPr lang="en-US" altLang="zh-CN" sz="1800" b="1" dirty="0">
              <a:solidFill>
                <a:schemeClr val="accent5"/>
              </a:solidFill>
            </a:endParaRPr>
          </a:p>
        </p:txBody>
      </p:sp>
      <p:sp>
        <p:nvSpPr>
          <p:cNvPr id="19" name="ïślîḍe">
            <a:extLst>
              <a:ext uri="{FF2B5EF4-FFF2-40B4-BE49-F238E27FC236}">
                <a16:creationId xmlns:a16="http://schemas.microsoft.com/office/drawing/2014/main" id="{74B9857F-9BFD-42B8-A66A-F1D507611BBD}"/>
              </a:ext>
            </a:extLst>
          </p:cNvPr>
          <p:cNvSpPr>
            <a:spLocks/>
          </p:cNvSpPr>
          <p:nvPr/>
        </p:nvSpPr>
        <p:spPr bwMode="auto">
          <a:xfrm>
            <a:off x="8645470" y="5192310"/>
            <a:ext cx="427862" cy="461080"/>
          </a:xfrm>
          <a:custGeom>
            <a:avLst/>
            <a:gdLst>
              <a:gd name="T0" fmla="*/ 5147 w 5318"/>
              <a:gd name="T1" fmla="*/ 4918 h 5740"/>
              <a:gd name="T2" fmla="*/ 4932 w 5318"/>
              <a:gd name="T3" fmla="*/ 3742 h 5740"/>
              <a:gd name="T4" fmla="*/ 5165 w 5318"/>
              <a:gd name="T5" fmla="*/ 3502 h 5740"/>
              <a:gd name="T6" fmla="*/ 4932 w 5318"/>
              <a:gd name="T7" fmla="*/ 2650 h 5740"/>
              <a:gd name="T8" fmla="*/ 5113 w 5318"/>
              <a:gd name="T9" fmla="*/ 2302 h 5740"/>
              <a:gd name="T10" fmla="*/ 4836 w 5318"/>
              <a:gd name="T11" fmla="*/ 2062 h 5740"/>
              <a:gd name="T12" fmla="*/ 3261 w 5318"/>
              <a:gd name="T13" fmla="*/ 0 h 5740"/>
              <a:gd name="T14" fmla="*/ 2057 w 5318"/>
              <a:gd name="T15" fmla="*/ 681 h 5740"/>
              <a:gd name="T16" fmla="*/ 204 w 5318"/>
              <a:gd name="T17" fmla="*/ 2062 h 5740"/>
              <a:gd name="T18" fmla="*/ 418 w 5318"/>
              <a:gd name="T19" fmla="*/ 2302 h 5740"/>
              <a:gd name="T20" fmla="*/ 386 w 5318"/>
              <a:gd name="T21" fmla="*/ 3502 h 5740"/>
              <a:gd name="T22" fmla="*/ 153 w 5318"/>
              <a:gd name="T23" fmla="*/ 3742 h 5740"/>
              <a:gd name="T24" fmla="*/ 386 w 5318"/>
              <a:gd name="T25" fmla="*/ 4918 h 5740"/>
              <a:gd name="T26" fmla="*/ 171 w 5318"/>
              <a:gd name="T27" fmla="*/ 5500 h 5740"/>
              <a:gd name="T28" fmla="*/ 0 w 5318"/>
              <a:gd name="T29" fmla="*/ 5740 h 5740"/>
              <a:gd name="T30" fmla="*/ 5318 w 5318"/>
              <a:gd name="T31" fmla="*/ 5500 h 5740"/>
              <a:gd name="T32" fmla="*/ 3856 w 5318"/>
              <a:gd name="T33" fmla="*/ 1194 h 5740"/>
              <a:gd name="T34" fmla="*/ 3856 w 5318"/>
              <a:gd name="T35" fmla="*/ 2062 h 5740"/>
              <a:gd name="T36" fmla="*/ 3856 w 5318"/>
              <a:gd name="T37" fmla="*/ 2302 h 5740"/>
              <a:gd name="T38" fmla="*/ 4692 w 5318"/>
              <a:gd name="T39" fmla="*/ 2650 h 5740"/>
              <a:gd name="T40" fmla="*/ 3856 w 5318"/>
              <a:gd name="T41" fmla="*/ 3502 h 5740"/>
              <a:gd name="T42" fmla="*/ 3856 w 5318"/>
              <a:gd name="T43" fmla="*/ 3742 h 5740"/>
              <a:gd name="T44" fmla="*/ 4692 w 5318"/>
              <a:gd name="T45" fmla="*/ 4918 h 5740"/>
              <a:gd name="T46" fmla="*/ 3856 w 5318"/>
              <a:gd name="T47" fmla="*/ 3742 h 5740"/>
              <a:gd name="T48" fmla="*/ 3616 w 5318"/>
              <a:gd name="T49" fmla="*/ 1061 h 5740"/>
              <a:gd name="T50" fmla="*/ 3115 w 5318"/>
              <a:gd name="T51" fmla="*/ 2062 h 5740"/>
              <a:gd name="T52" fmla="*/ 2297 w 5318"/>
              <a:gd name="T53" fmla="*/ 240 h 5740"/>
              <a:gd name="T54" fmla="*/ 3021 w 5318"/>
              <a:gd name="T55" fmla="*/ 634 h 5740"/>
              <a:gd name="T56" fmla="*/ 2297 w 5318"/>
              <a:gd name="T57" fmla="*/ 634 h 5740"/>
              <a:gd name="T58" fmla="*/ 2443 w 5318"/>
              <a:gd name="T59" fmla="*/ 2062 h 5740"/>
              <a:gd name="T60" fmla="*/ 2875 w 5318"/>
              <a:gd name="T61" fmla="*/ 859 h 5740"/>
              <a:gd name="T62" fmla="*/ 2443 w 5318"/>
              <a:gd name="T63" fmla="*/ 2062 h 5740"/>
              <a:gd name="T64" fmla="*/ 2875 w 5318"/>
              <a:gd name="T65" fmla="*/ 2957 h 5740"/>
              <a:gd name="T66" fmla="*/ 2443 w 5318"/>
              <a:gd name="T67" fmla="*/ 2302 h 5740"/>
              <a:gd name="T68" fmla="*/ 1702 w 5318"/>
              <a:gd name="T69" fmla="*/ 1061 h 5740"/>
              <a:gd name="T70" fmla="*/ 2203 w 5318"/>
              <a:gd name="T71" fmla="*/ 2062 h 5740"/>
              <a:gd name="T72" fmla="*/ 1702 w 5318"/>
              <a:gd name="T73" fmla="*/ 1061 h 5740"/>
              <a:gd name="T74" fmla="*/ 2203 w 5318"/>
              <a:gd name="T75" fmla="*/ 2302 h 5740"/>
              <a:gd name="T76" fmla="*/ 1900 w 5318"/>
              <a:gd name="T77" fmla="*/ 2957 h 5740"/>
              <a:gd name="T78" fmla="*/ 3418 w 5318"/>
              <a:gd name="T79" fmla="*/ 3197 h 5740"/>
              <a:gd name="T80" fmla="*/ 3115 w 5318"/>
              <a:gd name="T81" fmla="*/ 2957 h 5740"/>
              <a:gd name="T82" fmla="*/ 3616 w 5318"/>
              <a:gd name="T83" fmla="*/ 2302 h 5740"/>
              <a:gd name="T84" fmla="*/ 1702 w 5318"/>
              <a:gd name="T85" fmla="*/ 3502 h 5740"/>
              <a:gd name="T86" fmla="*/ 3616 w 5318"/>
              <a:gd name="T87" fmla="*/ 3742 h 5740"/>
              <a:gd name="T88" fmla="*/ 2779 w 5318"/>
              <a:gd name="T89" fmla="*/ 4918 h 5740"/>
              <a:gd name="T90" fmla="*/ 3616 w 5318"/>
              <a:gd name="T91" fmla="*/ 3742 h 5740"/>
              <a:gd name="T92" fmla="*/ 2539 w 5318"/>
              <a:gd name="T93" fmla="*/ 3742 h 5740"/>
              <a:gd name="T94" fmla="*/ 1702 w 5318"/>
              <a:gd name="T95" fmla="*/ 4918 h 5740"/>
              <a:gd name="T96" fmla="*/ 1462 w 5318"/>
              <a:gd name="T97" fmla="*/ 1194 h 5740"/>
              <a:gd name="T98" fmla="*/ 737 w 5318"/>
              <a:gd name="T99" fmla="*/ 2062 h 5740"/>
              <a:gd name="T100" fmla="*/ 626 w 5318"/>
              <a:gd name="T101" fmla="*/ 2650 h 5740"/>
              <a:gd name="T102" fmla="*/ 1462 w 5318"/>
              <a:gd name="T103" fmla="*/ 2302 h 5740"/>
              <a:gd name="T104" fmla="*/ 626 w 5318"/>
              <a:gd name="T105" fmla="*/ 3502 h 5740"/>
              <a:gd name="T106" fmla="*/ 626 w 5318"/>
              <a:gd name="T107" fmla="*/ 3742 h 5740"/>
              <a:gd name="T108" fmla="*/ 1462 w 5318"/>
              <a:gd name="T109" fmla="*/ 4918 h 5740"/>
              <a:gd name="T110" fmla="*/ 626 w 5318"/>
              <a:gd name="T111" fmla="*/ 3742 h 5740"/>
              <a:gd name="T112" fmla="*/ 411 w 5318"/>
              <a:gd name="T113" fmla="*/ 5500 h 5740"/>
              <a:gd name="T114" fmla="*/ 4907 w 5318"/>
              <a:gd name="T115" fmla="*/ 5158 h 5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18" h="5740">
                <a:moveTo>
                  <a:pt x="5147" y="5500"/>
                </a:moveTo>
                <a:lnTo>
                  <a:pt x="5147" y="4918"/>
                </a:lnTo>
                <a:lnTo>
                  <a:pt x="4932" y="4918"/>
                </a:lnTo>
                <a:lnTo>
                  <a:pt x="4932" y="3742"/>
                </a:lnTo>
                <a:lnTo>
                  <a:pt x="5165" y="3742"/>
                </a:lnTo>
                <a:lnTo>
                  <a:pt x="5165" y="3502"/>
                </a:lnTo>
                <a:lnTo>
                  <a:pt x="4932" y="3502"/>
                </a:lnTo>
                <a:lnTo>
                  <a:pt x="4932" y="2650"/>
                </a:lnTo>
                <a:cubicBezTo>
                  <a:pt x="4932" y="2532"/>
                  <a:pt x="4921" y="2415"/>
                  <a:pt x="4899" y="2302"/>
                </a:cubicBezTo>
                <a:lnTo>
                  <a:pt x="5113" y="2302"/>
                </a:lnTo>
                <a:lnTo>
                  <a:pt x="5113" y="2062"/>
                </a:lnTo>
                <a:lnTo>
                  <a:pt x="4836" y="2062"/>
                </a:lnTo>
                <a:cubicBezTo>
                  <a:pt x="4612" y="1393"/>
                  <a:pt x="4014" y="867"/>
                  <a:pt x="3261" y="681"/>
                </a:cubicBezTo>
                <a:lnTo>
                  <a:pt x="3261" y="0"/>
                </a:lnTo>
                <a:lnTo>
                  <a:pt x="2057" y="0"/>
                </a:lnTo>
                <a:lnTo>
                  <a:pt x="2057" y="681"/>
                </a:lnTo>
                <a:cubicBezTo>
                  <a:pt x="1304" y="867"/>
                  <a:pt x="706" y="1393"/>
                  <a:pt x="481" y="2062"/>
                </a:cubicBezTo>
                <a:lnTo>
                  <a:pt x="204" y="2062"/>
                </a:lnTo>
                <a:lnTo>
                  <a:pt x="204" y="2302"/>
                </a:lnTo>
                <a:lnTo>
                  <a:pt x="418" y="2302"/>
                </a:lnTo>
                <a:cubicBezTo>
                  <a:pt x="397" y="2415"/>
                  <a:pt x="386" y="2532"/>
                  <a:pt x="386" y="2650"/>
                </a:cubicBezTo>
                <a:lnTo>
                  <a:pt x="386" y="3502"/>
                </a:lnTo>
                <a:lnTo>
                  <a:pt x="153" y="3502"/>
                </a:lnTo>
                <a:lnTo>
                  <a:pt x="153" y="3742"/>
                </a:lnTo>
                <a:lnTo>
                  <a:pt x="386" y="3742"/>
                </a:lnTo>
                <a:lnTo>
                  <a:pt x="386" y="4918"/>
                </a:lnTo>
                <a:lnTo>
                  <a:pt x="171" y="4918"/>
                </a:lnTo>
                <a:lnTo>
                  <a:pt x="171" y="5500"/>
                </a:lnTo>
                <a:lnTo>
                  <a:pt x="0" y="5500"/>
                </a:lnTo>
                <a:lnTo>
                  <a:pt x="0" y="5740"/>
                </a:lnTo>
                <a:lnTo>
                  <a:pt x="5318" y="5740"/>
                </a:lnTo>
                <a:lnTo>
                  <a:pt x="5318" y="5500"/>
                </a:lnTo>
                <a:lnTo>
                  <a:pt x="5147" y="5500"/>
                </a:lnTo>
                <a:close/>
                <a:moveTo>
                  <a:pt x="3856" y="1194"/>
                </a:moveTo>
                <a:cubicBezTo>
                  <a:pt x="4188" y="1409"/>
                  <a:pt x="4444" y="1711"/>
                  <a:pt x="4581" y="2062"/>
                </a:cubicBezTo>
                <a:lnTo>
                  <a:pt x="3856" y="2062"/>
                </a:lnTo>
                <a:lnTo>
                  <a:pt x="3856" y="1194"/>
                </a:lnTo>
                <a:close/>
                <a:moveTo>
                  <a:pt x="3856" y="2302"/>
                </a:moveTo>
                <a:lnTo>
                  <a:pt x="4654" y="2302"/>
                </a:lnTo>
                <a:cubicBezTo>
                  <a:pt x="4679" y="2415"/>
                  <a:pt x="4692" y="2531"/>
                  <a:pt x="4692" y="2650"/>
                </a:cubicBezTo>
                <a:lnTo>
                  <a:pt x="4692" y="3502"/>
                </a:lnTo>
                <a:lnTo>
                  <a:pt x="3856" y="3502"/>
                </a:lnTo>
                <a:lnTo>
                  <a:pt x="3856" y="2302"/>
                </a:lnTo>
                <a:close/>
                <a:moveTo>
                  <a:pt x="3856" y="3742"/>
                </a:moveTo>
                <a:lnTo>
                  <a:pt x="4692" y="3742"/>
                </a:lnTo>
                <a:lnTo>
                  <a:pt x="4692" y="4918"/>
                </a:lnTo>
                <a:lnTo>
                  <a:pt x="3856" y="4918"/>
                </a:lnTo>
                <a:lnTo>
                  <a:pt x="3856" y="3742"/>
                </a:lnTo>
                <a:close/>
                <a:moveTo>
                  <a:pt x="3115" y="894"/>
                </a:moveTo>
                <a:cubicBezTo>
                  <a:pt x="3292" y="930"/>
                  <a:pt x="3460" y="987"/>
                  <a:pt x="3616" y="1061"/>
                </a:cubicBezTo>
                <a:lnTo>
                  <a:pt x="3616" y="2062"/>
                </a:lnTo>
                <a:lnTo>
                  <a:pt x="3115" y="2062"/>
                </a:lnTo>
                <a:lnTo>
                  <a:pt x="3115" y="894"/>
                </a:lnTo>
                <a:close/>
                <a:moveTo>
                  <a:pt x="2297" y="240"/>
                </a:moveTo>
                <a:lnTo>
                  <a:pt x="3021" y="240"/>
                </a:lnTo>
                <a:lnTo>
                  <a:pt x="3021" y="634"/>
                </a:lnTo>
                <a:cubicBezTo>
                  <a:pt x="2903" y="617"/>
                  <a:pt x="2782" y="609"/>
                  <a:pt x="2659" y="609"/>
                </a:cubicBezTo>
                <a:cubicBezTo>
                  <a:pt x="2536" y="609"/>
                  <a:pt x="2415" y="617"/>
                  <a:pt x="2297" y="634"/>
                </a:cubicBezTo>
                <a:lnTo>
                  <a:pt x="2297" y="240"/>
                </a:lnTo>
                <a:close/>
                <a:moveTo>
                  <a:pt x="2443" y="2062"/>
                </a:moveTo>
                <a:lnTo>
                  <a:pt x="2443" y="859"/>
                </a:lnTo>
                <a:cubicBezTo>
                  <a:pt x="2585" y="845"/>
                  <a:pt x="2733" y="845"/>
                  <a:pt x="2875" y="859"/>
                </a:cubicBezTo>
                <a:lnTo>
                  <a:pt x="2875" y="2062"/>
                </a:lnTo>
                <a:lnTo>
                  <a:pt x="2443" y="2062"/>
                </a:lnTo>
                <a:close/>
                <a:moveTo>
                  <a:pt x="2875" y="2302"/>
                </a:moveTo>
                <a:lnTo>
                  <a:pt x="2875" y="2957"/>
                </a:lnTo>
                <a:lnTo>
                  <a:pt x="2443" y="2957"/>
                </a:lnTo>
                <a:lnTo>
                  <a:pt x="2443" y="2302"/>
                </a:lnTo>
                <a:lnTo>
                  <a:pt x="2875" y="2302"/>
                </a:lnTo>
                <a:close/>
                <a:moveTo>
                  <a:pt x="1702" y="1061"/>
                </a:moveTo>
                <a:cubicBezTo>
                  <a:pt x="1858" y="987"/>
                  <a:pt x="2026" y="930"/>
                  <a:pt x="2203" y="894"/>
                </a:cubicBezTo>
                <a:lnTo>
                  <a:pt x="2203" y="2062"/>
                </a:lnTo>
                <a:lnTo>
                  <a:pt x="1702" y="2062"/>
                </a:lnTo>
                <a:lnTo>
                  <a:pt x="1702" y="1061"/>
                </a:lnTo>
                <a:close/>
                <a:moveTo>
                  <a:pt x="1702" y="2302"/>
                </a:moveTo>
                <a:lnTo>
                  <a:pt x="2203" y="2302"/>
                </a:lnTo>
                <a:lnTo>
                  <a:pt x="2203" y="2957"/>
                </a:lnTo>
                <a:lnTo>
                  <a:pt x="1900" y="2957"/>
                </a:lnTo>
                <a:lnTo>
                  <a:pt x="1900" y="3197"/>
                </a:lnTo>
                <a:lnTo>
                  <a:pt x="3418" y="3197"/>
                </a:lnTo>
                <a:lnTo>
                  <a:pt x="3418" y="2957"/>
                </a:lnTo>
                <a:lnTo>
                  <a:pt x="3115" y="2957"/>
                </a:lnTo>
                <a:lnTo>
                  <a:pt x="3115" y="2302"/>
                </a:lnTo>
                <a:lnTo>
                  <a:pt x="3616" y="2302"/>
                </a:lnTo>
                <a:lnTo>
                  <a:pt x="3616" y="3502"/>
                </a:lnTo>
                <a:lnTo>
                  <a:pt x="1702" y="3502"/>
                </a:lnTo>
                <a:lnTo>
                  <a:pt x="1702" y="2302"/>
                </a:lnTo>
                <a:close/>
                <a:moveTo>
                  <a:pt x="3616" y="3742"/>
                </a:moveTo>
                <a:lnTo>
                  <a:pt x="3616" y="4918"/>
                </a:lnTo>
                <a:lnTo>
                  <a:pt x="2779" y="4918"/>
                </a:lnTo>
                <a:lnTo>
                  <a:pt x="2779" y="3742"/>
                </a:lnTo>
                <a:lnTo>
                  <a:pt x="3616" y="3742"/>
                </a:lnTo>
                <a:close/>
                <a:moveTo>
                  <a:pt x="1702" y="3742"/>
                </a:moveTo>
                <a:lnTo>
                  <a:pt x="2539" y="3742"/>
                </a:lnTo>
                <a:lnTo>
                  <a:pt x="2539" y="4918"/>
                </a:lnTo>
                <a:lnTo>
                  <a:pt x="1702" y="4918"/>
                </a:lnTo>
                <a:lnTo>
                  <a:pt x="1702" y="3742"/>
                </a:lnTo>
                <a:close/>
                <a:moveTo>
                  <a:pt x="1462" y="1194"/>
                </a:moveTo>
                <a:lnTo>
                  <a:pt x="1462" y="2062"/>
                </a:lnTo>
                <a:lnTo>
                  <a:pt x="737" y="2062"/>
                </a:lnTo>
                <a:cubicBezTo>
                  <a:pt x="874" y="1711"/>
                  <a:pt x="1130" y="1409"/>
                  <a:pt x="1462" y="1194"/>
                </a:cubicBezTo>
                <a:close/>
                <a:moveTo>
                  <a:pt x="626" y="2650"/>
                </a:moveTo>
                <a:cubicBezTo>
                  <a:pt x="626" y="2531"/>
                  <a:pt x="639" y="2415"/>
                  <a:pt x="664" y="2302"/>
                </a:cubicBezTo>
                <a:lnTo>
                  <a:pt x="1462" y="2302"/>
                </a:lnTo>
                <a:lnTo>
                  <a:pt x="1462" y="3502"/>
                </a:lnTo>
                <a:lnTo>
                  <a:pt x="626" y="3502"/>
                </a:lnTo>
                <a:lnTo>
                  <a:pt x="626" y="2650"/>
                </a:lnTo>
                <a:close/>
                <a:moveTo>
                  <a:pt x="626" y="3742"/>
                </a:moveTo>
                <a:lnTo>
                  <a:pt x="1462" y="3742"/>
                </a:lnTo>
                <a:lnTo>
                  <a:pt x="1462" y="4918"/>
                </a:lnTo>
                <a:lnTo>
                  <a:pt x="626" y="4918"/>
                </a:lnTo>
                <a:lnTo>
                  <a:pt x="626" y="3742"/>
                </a:lnTo>
                <a:close/>
                <a:moveTo>
                  <a:pt x="4907" y="5500"/>
                </a:moveTo>
                <a:lnTo>
                  <a:pt x="411" y="5500"/>
                </a:lnTo>
                <a:lnTo>
                  <a:pt x="411" y="5158"/>
                </a:lnTo>
                <a:lnTo>
                  <a:pt x="4907" y="5158"/>
                </a:lnTo>
                <a:lnTo>
                  <a:pt x="4907" y="55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43FFD-2270-442B-B400-0BCAD9C9C39E}"/>
              </a:ext>
            </a:extLst>
          </p:cNvPr>
          <p:cNvCxnSpPr>
            <a:cxnSpLocks/>
          </p:cNvCxnSpPr>
          <p:nvPr/>
        </p:nvCxnSpPr>
        <p:spPr>
          <a:xfrm>
            <a:off x="4479752" y="3703963"/>
            <a:ext cx="0" cy="236587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0C9098-1CAB-4477-AF4E-FB0AC11A24A7}"/>
              </a:ext>
            </a:extLst>
          </p:cNvPr>
          <p:cNvCxnSpPr>
            <a:cxnSpLocks/>
          </p:cNvCxnSpPr>
          <p:nvPr/>
        </p:nvCxnSpPr>
        <p:spPr>
          <a:xfrm>
            <a:off x="8188152" y="3703963"/>
            <a:ext cx="0" cy="236587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5D318D5-778A-4F9D-828F-49D83B8B476C}"/>
              </a:ext>
            </a:extLst>
          </p:cNvPr>
          <p:cNvCxnSpPr/>
          <p:nvPr/>
        </p:nvCxnSpPr>
        <p:spPr>
          <a:xfrm>
            <a:off x="1127448" y="4835252"/>
            <a:ext cx="102480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6A39B-F81C-403A-A1F4-7687D2AD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B12EA1-0A14-44F7-8B80-1D365C05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57A41B-248D-4DC8-AAAA-D36905D1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6" name="Straight Connector 975">
            <a:extLst>
              <a:ext uri="{FF2B5EF4-FFF2-40B4-BE49-F238E27FC236}">
                <a16:creationId xmlns:a16="http://schemas.microsoft.com/office/drawing/2014/main" id="{15F89BAB-A479-4E61-8527-D731958FABE9}"/>
              </a:ext>
            </a:extLst>
          </p:cNvPr>
          <p:cNvCxnSpPr/>
          <p:nvPr/>
        </p:nvCxnSpPr>
        <p:spPr>
          <a:xfrm>
            <a:off x="3487035" y="5247450"/>
            <a:ext cx="241226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74">
            <a:extLst>
              <a:ext uri="{FF2B5EF4-FFF2-40B4-BE49-F238E27FC236}">
                <a16:creationId xmlns:a16="http://schemas.microsoft.com/office/drawing/2014/main" id="{1F6171C2-7E43-40DE-ACDB-6100AF0218EB}"/>
              </a:ext>
            </a:extLst>
          </p:cNvPr>
          <p:cNvCxnSpPr/>
          <p:nvPr/>
        </p:nvCxnSpPr>
        <p:spPr>
          <a:xfrm>
            <a:off x="3487035" y="3753707"/>
            <a:ext cx="241226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760">
            <a:extLst>
              <a:ext uri="{FF2B5EF4-FFF2-40B4-BE49-F238E27FC236}">
                <a16:creationId xmlns:a16="http://schemas.microsoft.com/office/drawing/2014/main" id="{6F889D41-B6C5-45A9-8D9A-411BF7E3769C}"/>
              </a:ext>
            </a:extLst>
          </p:cNvPr>
          <p:cNvCxnSpPr/>
          <p:nvPr/>
        </p:nvCxnSpPr>
        <p:spPr>
          <a:xfrm>
            <a:off x="3487035" y="2260210"/>
            <a:ext cx="2412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ïśľíḍé">
            <a:extLst>
              <a:ext uri="{FF2B5EF4-FFF2-40B4-BE49-F238E27FC236}">
                <a16:creationId xmlns:a16="http://schemas.microsoft.com/office/drawing/2014/main" id="{0F6A2078-8F3F-41DF-B2D9-41B72833BC73}"/>
              </a:ext>
            </a:extLst>
          </p:cNvPr>
          <p:cNvSpPr>
            <a:spLocks/>
          </p:cNvSpPr>
          <p:nvPr/>
        </p:nvSpPr>
        <p:spPr bwMode="auto">
          <a:xfrm>
            <a:off x="8220236" y="3947213"/>
            <a:ext cx="3161777" cy="1400372"/>
          </a:xfrm>
          <a:custGeom>
            <a:avLst/>
            <a:gdLst>
              <a:gd name="T0" fmla="*/ 175 w 905"/>
              <a:gd name="T1" fmla="*/ 401 h 401"/>
              <a:gd name="T2" fmla="*/ 26 w 905"/>
              <a:gd name="T3" fmla="*/ 401 h 401"/>
              <a:gd name="T4" fmla="*/ 0 w 905"/>
              <a:gd name="T5" fmla="*/ 374 h 401"/>
              <a:gd name="T6" fmla="*/ 26 w 905"/>
              <a:gd name="T7" fmla="*/ 348 h 401"/>
              <a:gd name="T8" fmla="*/ 149 w 905"/>
              <a:gd name="T9" fmla="*/ 348 h 401"/>
              <a:gd name="T10" fmla="*/ 149 w 905"/>
              <a:gd name="T11" fmla="*/ 26 h 401"/>
              <a:gd name="T12" fmla="*/ 175 w 905"/>
              <a:gd name="T13" fmla="*/ 0 h 401"/>
              <a:gd name="T14" fmla="*/ 727 w 905"/>
              <a:gd name="T15" fmla="*/ 0 h 401"/>
              <a:gd name="T16" fmla="*/ 754 w 905"/>
              <a:gd name="T17" fmla="*/ 26 h 401"/>
              <a:gd name="T18" fmla="*/ 754 w 905"/>
              <a:gd name="T19" fmla="*/ 345 h 401"/>
              <a:gd name="T20" fmla="*/ 878 w 905"/>
              <a:gd name="T21" fmla="*/ 345 h 401"/>
              <a:gd name="T22" fmla="*/ 905 w 905"/>
              <a:gd name="T23" fmla="*/ 372 h 401"/>
              <a:gd name="T24" fmla="*/ 878 w 905"/>
              <a:gd name="T25" fmla="*/ 398 h 401"/>
              <a:gd name="T26" fmla="*/ 878 w 905"/>
              <a:gd name="T27" fmla="*/ 398 h 401"/>
              <a:gd name="T28" fmla="*/ 727 w 905"/>
              <a:gd name="T29" fmla="*/ 398 h 401"/>
              <a:gd name="T30" fmla="*/ 701 w 905"/>
              <a:gd name="T31" fmla="*/ 372 h 401"/>
              <a:gd name="T32" fmla="*/ 701 w 905"/>
              <a:gd name="T33" fmla="*/ 53 h 401"/>
              <a:gd name="T34" fmla="*/ 202 w 905"/>
              <a:gd name="T35" fmla="*/ 53 h 401"/>
              <a:gd name="T36" fmla="*/ 202 w 905"/>
              <a:gd name="T37" fmla="*/ 374 h 401"/>
              <a:gd name="T38" fmla="*/ 175 w 905"/>
              <a:gd name="T3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5" h="401">
                <a:moveTo>
                  <a:pt x="175" y="401"/>
                </a:moveTo>
                <a:cubicBezTo>
                  <a:pt x="26" y="401"/>
                  <a:pt x="26" y="401"/>
                  <a:pt x="26" y="401"/>
                </a:cubicBezTo>
                <a:cubicBezTo>
                  <a:pt x="12" y="401"/>
                  <a:pt x="0" y="389"/>
                  <a:pt x="0" y="374"/>
                </a:cubicBezTo>
                <a:cubicBezTo>
                  <a:pt x="0" y="360"/>
                  <a:pt x="12" y="348"/>
                  <a:pt x="26" y="348"/>
                </a:cubicBezTo>
                <a:cubicBezTo>
                  <a:pt x="149" y="348"/>
                  <a:pt x="149" y="348"/>
                  <a:pt x="149" y="348"/>
                </a:cubicBezTo>
                <a:cubicBezTo>
                  <a:pt x="149" y="26"/>
                  <a:pt x="149" y="26"/>
                  <a:pt x="149" y="26"/>
                </a:cubicBezTo>
                <a:cubicBezTo>
                  <a:pt x="149" y="12"/>
                  <a:pt x="161" y="0"/>
                  <a:pt x="175" y="0"/>
                </a:cubicBezTo>
                <a:cubicBezTo>
                  <a:pt x="727" y="0"/>
                  <a:pt x="727" y="0"/>
                  <a:pt x="727" y="0"/>
                </a:cubicBezTo>
                <a:cubicBezTo>
                  <a:pt x="742" y="0"/>
                  <a:pt x="754" y="12"/>
                  <a:pt x="754" y="26"/>
                </a:cubicBezTo>
                <a:cubicBezTo>
                  <a:pt x="754" y="345"/>
                  <a:pt x="754" y="345"/>
                  <a:pt x="754" y="345"/>
                </a:cubicBezTo>
                <a:cubicBezTo>
                  <a:pt x="878" y="345"/>
                  <a:pt x="878" y="345"/>
                  <a:pt x="878" y="345"/>
                </a:cubicBezTo>
                <a:cubicBezTo>
                  <a:pt x="893" y="345"/>
                  <a:pt x="905" y="357"/>
                  <a:pt x="905" y="372"/>
                </a:cubicBezTo>
                <a:cubicBezTo>
                  <a:pt x="904" y="386"/>
                  <a:pt x="893" y="398"/>
                  <a:pt x="878" y="398"/>
                </a:cubicBezTo>
                <a:cubicBezTo>
                  <a:pt x="878" y="398"/>
                  <a:pt x="878" y="398"/>
                  <a:pt x="878" y="398"/>
                </a:cubicBezTo>
                <a:cubicBezTo>
                  <a:pt x="727" y="398"/>
                  <a:pt x="727" y="398"/>
                  <a:pt x="727" y="398"/>
                </a:cubicBezTo>
                <a:cubicBezTo>
                  <a:pt x="713" y="398"/>
                  <a:pt x="701" y="386"/>
                  <a:pt x="701" y="372"/>
                </a:cubicBezTo>
                <a:cubicBezTo>
                  <a:pt x="701" y="53"/>
                  <a:pt x="701" y="53"/>
                  <a:pt x="701" y="53"/>
                </a:cubicBezTo>
                <a:cubicBezTo>
                  <a:pt x="202" y="53"/>
                  <a:pt x="202" y="53"/>
                  <a:pt x="202" y="53"/>
                </a:cubicBezTo>
                <a:cubicBezTo>
                  <a:pt x="202" y="374"/>
                  <a:pt x="202" y="374"/>
                  <a:pt x="202" y="374"/>
                </a:cubicBezTo>
                <a:cubicBezTo>
                  <a:pt x="202" y="389"/>
                  <a:pt x="190" y="401"/>
                  <a:pt x="175" y="40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ṥļïḓé">
            <a:extLst>
              <a:ext uri="{FF2B5EF4-FFF2-40B4-BE49-F238E27FC236}">
                <a16:creationId xmlns:a16="http://schemas.microsoft.com/office/drawing/2014/main" id="{4F2E4599-39FD-4C0C-9307-464C8DB5DEE6}"/>
              </a:ext>
            </a:extLst>
          </p:cNvPr>
          <p:cNvSpPr>
            <a:spLocks/>
          </p:cNvSpPr>
          <p:nvPr/>
        </p:nvSpPr>
        <p:spPr bwMode="auto">
          <a:xfrm>
            <a:off x="8463661" y="2557781"/>
            <a:ext cx="2658518" cy="1269087"/>
          </a:xfrm>
          <a:custGeom>
            <a:avLst/>
            <a:gdLst>
              <a:gd name="T0" fmla="*/ 734 w 761"/>
              <a:gd name="T1" fmla="*/ 363 h 363"/>
              <a:gd name="T2" fmla="*/ 734 w 761"/>
              <a:gd name="T3" fmla="*/ 363 h 363"/>
              <a:gd name="T4" fmla="*/ 29 w 761"/>
              <a:gd name="T5" fmla="*/ 363 h 363"/>
              <a:gd name="T6" fmla="*/ 4 w 761"/>
              <a:gd name="T7" fmla="*/ 346 h 363"/>
              <a:gd name="T8" fmla="*/ 11 w 761"/>
              <a:gd name="T9" fmla="*/ 317 h 363"/>
              <a:gd name="T10" fmla="*/ 367 w 761"/>
              <a:gd name="T11" fmla="*/ 8 h 363"/>
              <a:gd name="T12" fmla="*/ 402 w 761"/>
              <a:gd name="T13" fmla="*/ 9 h 363"/>
              <a:gd name="T14" fmla="*/ 751 w 761"/>
              <a:gd name="T15" fmla="*/ 316 h 363"/>
              <a:gd name="T16" fmla="*/ 761 w 761"/>
              <a:gd name="T17" fmla="*/ 337 h 363"/>
              <a:gd name="T18" fmla="*/ 734 w 761"/>
              <a:gd name="T19" fmla="*/ 363 h 363"/>
              <a:gd name="T20" fmla="*/ 100 w 761"/>
              <a:gd name="T21" fmla="*/ 310 h 363"/>
              <a:gd name="T22" fmla="*/ 664 w 761"/>
              <a:gd name="T23" fmla="*/ 310 h 363"/>
              <a:gd name="T24" fmla="*/ 384 w 761"/>
              <a:gd name="T25" fmla="*/ 64 h 363"/>
              <a:gd name="T26" fmla="*/ 100 w 761"/>
              <a:gd name="T27" fmla="*/ 31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1" h="363">
                <a:moveTo>
                  <a:pt x="734" y="363"/>
                </a:moveTo>
                <a:cubicBezTo>
                  <a:pt x="734" y="363"/>
                  <a:pt x="734" y="363"/>
                  <a:pt x="734" y="363"/>
                </a:cubicBezTo>
                <a:cubicBezTo>
                  <a:pt x="29" y="363"/>
                  <a:pt x="29" y="363"/>
                  <a:pt x="29" y="363"/>
                </a:cubicBezTo>
                <a:cubicBezTo>
                  <a:pt x="18" y="363"/>
                  <a:pt x="8" y="356"/>
                  <a:pt x="4" y="346"/>
                </a:cubicBezTo>
                <a:cubicBezTo>
                  <a:pt x="0" y="336"/>
                  <a:pt x="3" y="324"/>
                  <a:pt x="11" y="317"/>
                </a:cubicBezTo>
                <a:cubicBezTo>
                  <a:pt x="367" y="8"/>
                  <a:pt x="367" y="8"/>
                  <a:pt x="367" y="8"/>
                </a:cubicBezTo>
                <a:cubicBezTo>
                  <a:pt x="377" y="0"/>
                  <a:pt x="392" y="0"/>
                  <a:pt x="402" y="9"/>
                </a:cubicBezTo>
                <a:cubicBezTo>
                  <a:pt x="751" y="316"/>
                  <a:pt x="751" y="316"/>
                  <a:pt x="751" y="316"/>
                </a:cubicBezTo>
                <a:cubicBezTo>
                  <a:pt x="757" y="321"/>
                  <a:pt x="761" y="328"/>
                  <a:pt x="761" y="337"/>
                </a:cubicBezTo>
                <a:cubicBezTo>
                  <a:pt x="761" y="351"/>
                  <a:pt x="749" y="363"/>
                  <a:pt x="734" y="363"/>
                </a:cubicBezTo>
                <a:close/>
                <a:moveTo>
                  <a:pt x="100" y="310"/>
                </a:moveTo>
                <a:cubicBezTo>
                  <a:pt x="664" y="310"/>
                  <a:pt x="664" y="310"/>
                  <a:pt x="664" y="310"/>
                </a:cubicBezTo>
                <a:cubicBezTo>
                  <a:pt x="384" y="64"/>
                  <a:pt x="384" y="64"/>
                  <a:pt x="384" y="64"/>
                </a:cubicBezTo>
                <a:lnTo>
                  <a:pt x="100" y="31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ṣḷidê">
            <a:extLst>
              <a:ext uri="{FF2B5EF4-FFF2-40B4-BE49-F238E27FC236}">
                <a16:creationId xmlns:a16="http://schemas.microsoft.com/office/drawing/2014/main" id="{1E8CC66B-9E6D-4D08-B479-EDD842855CDE}"/>
              </a:ext>
            </a:extLst>
          </p:cNvPr>
          <p:cNvSpPr>
            <a:spLocks/>
          </p:cNvSpPr>
          <p:nvPr/>
        </p:nvSpPr>
        <p:spPr bwMode="auto">
          <a:xfrm>
            <a:off x="10189509" y="2642568"/>
            <a:ext cx="454027" cy="708392"/>
          </a:xfrm>
          <a:custGeom>
            <a:avLst/>
            <a:gdLst>
              <a:gd name="T0" fmla="*/ 109 w 130"/>
              <a:gd name="T1" fmla="*/ 203 h 203"/>
              <a:gd name="T2" fmla="*/ 96 w 130"/>
              <a:gd name="T3" fmla="*/ 198 h 203"/>
              <a:gd name="T4" fmla="*/ 8 w 130"/>
              <a:gd name="T5" fmla="*/ 127 h 203"/>
              <a:gd name="T6" fmla="*/ 0 w 130"/>
              <a:gd name="T7" fmla="*/ 110 h 203"/>
              <a:gd name="T8" fmla="*/ 0 w 130"/>
              <a:gd name="T9" fmla="*/ 21 h 203"/>
              <a:gd name="T10" fmla="*/ 21 w 130"/>
              <a:gd name="T11" fmla="*/ 0 h 203"/>
              <a:gd name="T12" fmla="*/ 109 w 130"/>
              <a:gd name="T13" fmla="*/ 0 h 203"/>
              <a:gd name="T14" fmla="*/ 130 w 130"/>
              <a:gd name="T15" fmla="*/ 21 h 203"/>
              <a:gd name="T16" fmla="*/ 130 w 130"/>
              <a:gd name="T17" fmla="*/ 182 h 203"/>
              <a:gd name="T18" fmla="*/ 118 w 130"/>
              <a:gd name="T19" fmla="*/ 201 h 203"/>
              <a:gd name="T20" fmla="*/ 109 w 130"/>
              <a:gd name="T21" fmla="*/ 203 h 203"/>
              <a:gd name="T22" fmla="*/ 43 w 130"/>
              <a:gd name="T23" fmla="*/ 100 h 203"/>
              <a:gd name="T24" fmla="*/ 88 w 130"/>
              <a:gd name="T25" fmla="*/ 137 h 203"/>
              <a:gd name="T26" fmla="*/ 88 w 130"/>
              <a:gd name="T27" fmla="*/ 42 h 203"/>
              <a:gd name="T28" fmla="*/ 43 w 130"/>
              <a:gd name="T29" fmla="*/ 42 h 203"/>
              <a:gd name="T30" fmla="*/ 43 w 130"/>
              <a:gd name="T31" fmla="*/ 1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0" h="203">
                <a:moveTo>
                  <a:pt x="109" y="203"/>
                </a:moveTo>
                <a:cubicBezTo>
                  <a:pt x="104" y="203"/>
                  <a:pt x="100" y="201"/>
                  <a:pt x="96" y="198"/>
                </a:cubicBezTo>
                <a:cubicBezTo>
                  <a:pt x="8" y="127"/>
                  <a:pt x="8" y="127"/>
                  <a:pt x="8" y="127"/>
                </a:cubicBezTo>
                <a:cubicBezTo>
                  <a:pt x="3" y="123"/>
                  <a:pt x="0" y="117"/>
                  <a:pt x="0" y="11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1" y="0"/>
                  <a:pt x="130" y="10"/>
                  <a:pt x="130" y="21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90"/>
                  <a:pt x="126" y="197"/>
                  <a:pt x="118" y="201"/>
                </a:cubicBezTo>
                <a:cubicBezTo>
                  <a:pt x="115" y="202"/>
                  <a:pt x="112" y="203"/>
                  <a:pt x="109" y="203"/>
                </a:cubicBezTo>
                <a:close/>
                <a:moveTo>
                  <a:pt x="43" y="100"/>
                </a:moveTo>
                <a:cubicBezTo>
                  <a:pt x="88" y="137"/>
                  <a:pt x="88" y="137"/>
                  <a:pt x="88" y="137"/>
                </a:cubicBezTo>
                <a:cubicBezTo>
                  <a:pt x="88" y="42"/>
                  <a:pt x="88" y="42"/>
                  <a:pt x="88" y="42"/>
                </a:cubicBezTo>
                <a:cubicBezTo>
                  <a:pt x="43" y="42"/>
                  <a:pt x="43" y="42"/>
                  <a:pt x="43" y="42"/>
                </a:cubicBezTo>
                <a:lnTo>
                  <a:pt x="43" y="1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$ḷïďè">
            <a:extLst>
              <a:ext uri="{FF2B5EF4-FFF2-40B4-BE49-F238E27FC236}">
                <a16:creationId xmlns:a16="http://schemas.microsoft.com/office/drawing/2014/main" id="{0CBA59F1-813A-4939-9A8B-247E0D662EE1}"/>
              </a:ext>
            </a:extLst>
          </p:cNvPr>
          <p:cNvSpPr>
            <a:spLocks/>
          </p:cNvSpPr>
          <p:nvPr/>
        </p:nvSpPr>
        <p:spPr bwMode="auto">
          <a:xfrm>
            <a:off x="9278721" y="4382093"/>
            <a:ext cx="429412" cy="399325"/>
          </a:xfrm>
          <a:custGeom>
            <a:avLst/>
            <a:gdLst>
              <a:gd name="T0" fmla="*/ 102 w 123"/>
              <a:gd name="T1" fmla="*/ 114 h 114"/>
              <a:gd name="T2" fmla="*/ 21 w 123"/>
              <a:gd name="T3" fmla="*/ 114 h 114"/>
              <a:gd name="T4" fmla="*/ 0 w 123"/>
              <a:gd name="T5" fmla="*/ 93 h 114"/>
              <a:gd name="T6" fmla="*/ 0 w 123"/>
              <a:gd name="T7" fmla="*/ 21 h 114"/>
              <a:gd name="T8" fmla="*/ 21 w 123"/>
              <a:gd name="T9" fmla="*/ 0 h 114"/>
              <a:gd name="T10" fmla="*/ 102 w 123"/>
              <a:gd name="T11" fmla="*/ 0 h 114"/>
              <a:gd name="T12" fmla="*/ 123 w 123"/>
              <a:gd name="T13" fmla="*/ 21 h 114"/>
              <a:gd name="T14" fmla="*/ 123 w 123"/>
              <a:gd name="T15" fmla="*/ 93 h 114"/>
              <a:gd name="T16" fmla="*/ 102 w 123"/>
              <a:gd name="T17" fmla="*/ 114 h 114"/>
              <a:gd name="T18" fmla="*/ 42 w 123"/>
              <a:gd name="T19" fmla="*/ 72 h 114"/>
              <a:gd name="T20" fmla="*/ 81 w 123"/>
              <a:gd name="T21" fmla="*/ 72 h 114"/>
              <a:gd name="T22" fmla="*/ 81 w 123"/>
              <a:gd name="T23" fmla="*/ 42 h 114"/>
              <a:gd name="T24" fmla="*/ 42 w 123"/>
              <a:gd name="T25" fmla="*/ 42 h 114"/>
              <a:gd name="T26" fmla="*/ 42 w 123"/>
              <a:gd name="T27" fmla="*/ 7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3" h="114">
                <a:moveTo>
                  <a:pt x="102" y="114"/>
                </a:moveTo>
                <a:cubicBezTo>
                  <a:pt x="21" y="114"/>
                  <a:pt x="21" y="114"/>
                  <a:pt x="21" y="114"/>
                </a:cubicBezTo>
                <a:cubicBezTo>
                  <a:pt x="9" y="114"/>
                  <a:pt x="0" y="104"/>
                  <a:pt x="0" y="9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4" y="0"/>
                  <a:pt x="123" y="10"/>
                  <a:pt x="123" y="21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23" y="104"/>
                  <a:pt x="114" y="114"/>
                  <a:pt x="102" y="114"/>
                </a:cubicBezTo>
                <a:close/>
                <a:moveTo>
                  <a:pt x="42" y="72"/>
                </a:moveTo>
                <a:cubicBezTo>
                  <a:pt x="81" y="72"/>
                  <a:pt x="81" y="72"/>
                  <a:pt x="81" y="72"/>
                </a:cubicBezTo>
                <a:cubicBezTo>
                  <a:pt x="81" y="42"/>
                  <a:pt x="81" y="42"/>
                  <a:pt x="81" y="42"/>
                </a:cubicBezTo>
                <a:cubicBezTo>
                  <a:pt x="42" y="42"/>
                  <a:pt x="42" y="42"/>
                  <a:pt x="42" y="42"/>
                </a:cubicBezTo>
                <a:lnTo>
                  <a:pt x="42" y="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ṧļiḋé">
            <a:extLst>
              <a:ext uri="{FF2B5EF4-FFF2-40B4-BE49-F238E27FC236}">
                <a16:creationId xmlns:a16="http://schemas.microsoft.com/office/drawing/2014/main" id="{4B611CD1-7E06-4F83-9512-2E72A49FBBA2}"/>
              </a:ext>
            </a:extLst>
          </p:cNvPr>
          <p:cNvSpPr>
            <a:spLocks/>
          </p:cNvSpPr>
          <p:nvPr/>
        </p:nvSpPr>
        <p:spPr bwMode="auto">
          <a:xfrm>
            <a:off x="9954290" y="4382093"/>
            <a:ext cx="434882" cy="399325"/>
          </a:xfrm>
          <a:custGeom>
            <a:avLst/>
            <a:gdLst>
              <a:gd name="T0" fmla="*/ 102 w 124"/>
              <a:gd name="T1" fmla="*/ 114 h 114"/>
              <a:gd name="T2" fmla="*/ 22 w 124"/>
              <a:gd name="T3" fmla="*/ 114 h 114"/>
              <a:gd name="T4" fmla="*/ 0 w 124"/>
              <a:gd name="T5" fmla="*/ 93 h 114"/>
              <a:gd name="T6" fmla="*/ 0 w 124"/>
              <a:gd name="T7" fmla="*/ 21 h 114"/>
              <a:gd name="T8" fmla="*/ 22 w 124"/>
              <a:gd name="T9" fmla="*/ 0 h 114"/>
              <a:gd name="T10" fmla="*/ 102 w 124"/>
              <a:gd name="T11" fmla="*/ 0 h 114"/>
              <a:gd name="T12" fmla="*/ 124 w 124"/>
              <a:gd name="T13" fmla="*/ 21 h 114"/>
              <a:gd name="T14" fmla="*/ 124 w 124"/>
              <a:gd name="T15" fmla="*/ 93 h 114"/>
              <a:gd name="T16" fmla="*/ 102 w 124"/>
              <a:gd name="T17" fmla="*/ 114 h 114"/>
              <a:gd name="T18" fmla="*/ 43 w 124"/>
              <a:gd name="T19" fmla="*/ 72 h 114"/>
              <a:gd name="T20" fmla="*/ 81 w 124"/>
              <a:gd name="T21" fmla="*/ 72 h 114"/>
              <a:gd name="T22" fmla="*/ 81 w 124"/>
              <a:gd name="T23" fmla="*/ 42 h 114"/>
              <a:gd name="T24" fmla="*/ 43 w 124"/>
              <a:gd name="T25" fmla="*/ 42 h 114"/>
              <a:gd name="T26" fmla="*/ 43 w 124"/>
              <a:gd name="T27" fmla="*/ 7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114">
                <a:moveTo>
                  <a:pt x="102" y="114"/>
                </a:moveTo>
                <a:cubicBezTo>
                  <a:pt x="22" y="114"/>
                  <a:pt x="22" y="114"/>
                  <a:pt x="22" y="114"/>
                </a:cubicBezTo>
                <a:cubicBezTo>
                  <a:pt x="10" y="114"/>
                  <a:pt x="0" y="104"/>
                  <a:pt x="0" y="9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2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4" y="0"/>
                  <a:pt x="124" y="10"/>
                  <a:pt x="124" y="21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104"/>
                  <a:pt x="114" y="114"/>
                  <a:pt x="102" y="114"/>
                </a:cubicBezTo>
                <a:close/>
                <a:moveTo>
                  <a:pt x="43" y="72"/>
                </a:moveTo>
                <a:cubicBezTo>
                  <a:pt x="81" y="72"/>
                  <a:pt x="81" y="72"/>
                  <a:pt x="81" y="72"/>
                </a:cubicBezTo>
                <a:cubicBezTo>
                  <a:pt x="81" y="42"/>
                  <a:pt x="81" y="42"/>
                  <a:pt x="81" y="42"/>
                </a:cubicBezTo>
                <a:cubicBezTo>
                  <a:pt x="43" y="42"/>
                  <a:pt x="43" y="42"/>
                  <a:pt x="43" y="42"/>
                </a:cubicBezTo>
                <a:lnTo>
                  <a:pt x="43" y="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Sḻîḓè">
            <a:extLst>
              <a:ext uri="{FF2B5EF4-FFF2-40B4-BE49-F238E27FC236}">
                <a16:creationId xmlns:a16="http://schemas.microsoft.com/office/drawing/2014/main" id="{C4E5425C-430F-4AFB-BD6E-9B485EDC2768}"/>
              </a:ext>
            </a:extLst>
          </p:cNvPr>
          <p:cNvSpPr/>
          <p:nvPr/>
        </p:nvSpPr>
        <p:spPr>
          <a:xfrm rot="16200000">
            <a:off x="6453108" y="2864129"/>
            <a:ext cx="4141853" cy="118366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$ḷíḋe">
            <a:extLst>
              <a:ext uri="{FF2B5EF4-FFF2-40B4-BE49-F238E27FC236}">
                <a16:creationId xmlns:a16="http://schemas.microsoft.com/office/drawing/2014/main" id="{C5010AC9-3DEF-4DC5-80DF-95F3028367F5}"/>
              </a:ext>
            </a:extLst>
          </p:cNvPr>
          <p:cNvSpPr/>
          <p:nvPr/>
        </p:nvSpPr>
        <p:spPr>
          <a:xfrm rot="16200000">
            <a:off x="7506392" y="3194779"/>
            <a:ext cx="2035285" cy="11836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şliḑé">
            <a:extLst>
              <a:ext uri="{FF2B5EF4-FFF2-40B4-BE49-F238E27FC236}">
                <a16:creationId xmlns:a16="http://schemas.microsoft.com/office/drawing/2014/main" id="{C1E9E658-8A43-46DE-94C5-BBDD1E8D7BE0}"/>
              </a:ext>
            </a:extLst>
          </p:cNvPr>
          <p:cNvSpPr/>
          <p:nvPr/>
        </p:nvSpPr>
        <p:spPr>
          <a:xfrm rot="16200000">
            <a:off x="7665138" y="4283917"/>
            <a:ext cx="1717796" cy="118366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ŝḻíďé">
            <a:extLst>
              <a:ext uri="{FF2B5EF4-FFF2-40B4-BE49-F238E27FC236}">
                <a16:creationId xmlns:a16="http://schemas.microsoft.com/office/drawing/2014/main" id="{395CF558-DDE1-45F7-9B44-17278FC00AC6}"/>
              </a:ext>
            </a:extLst>
          </p:cNvPr>
          <p:cNvSpPr txBox="1">
            <a:spLocks/>
          </p:cNvSpPr>
          <p:nvPr/>
        </p:nvSpPr>
        <p:spPr bwMode="auto">
          <a:xfrm>
            <a:off x="8205036" y="2165043"/>
            <a:ext cx="637995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14" name="íşľiďé">
            <a:extLst>
              <a:ext uri="{FF2B5EF4-FFF2-40B4-BE49-F238E27FC236}">
                <a16:creationId xmlns:a16="http://schemas.microsoft.com/office/drawing/2014/main" id="{90B13F55-C57B-4CEA-A7F7-8F1637491A83}"/>
              </a:ext>
            </a:extLst>
          </p:cNvPr>
          <p:cNvSpPr txBox="1">
            <a:spLocks/>
          </p:cNvSpPr>
          <p:nvPr/>
        </p:nvSpPr>
        <p:spPr bwMode="auto">
          <a:xfrm>
            <a:off x="8205036" y="3455960"/>
            <a:ext cx="637995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5" name="ïṩlïḍé">
            <a:extLst>
              <a:ext uri="{FF2B5EF4-FFF2-40B4-BE49-F238E27FC236}">
                <a16:creationId xmlns:a16="http://schemas.microsoft.com/office/drawing/2014/main" id="{316D4DF6-D683-4DB3-9AA3-F70D42933E68}"/>
              </a:ext>
            </a:extLst>
          </p:cNvPr>
          <p:cNvSpPr txBox="1">
            <a:spLocks/>
          </p:cNvSpPr>
          <p:nvPr/>
        </p:nvSpPr>
        <p:spPr bwMode="auto">
          <a:xfrm>
            <a:off x="8205036" y="4804252"/>
            <a:ext cx="637995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6" name="ïśḻíḓê">
            <a:extLst>
              <a:ext uri="{FF2B5EF4-FFF2-40B4-BE49-F238E27FC236}">
                <a16:creationId xmlns:a16="http://schemas.microsoft.com/office/drawing/2014/main" id="{6A548E50-F6B6-435F-9839-AC7EC623FC50}"/>
              </a:ext>
            </a:extLst>
          </p:cNvPr>
          <p:cNvSpPr txBox="1">
            <a:spLocks/>
          </p:cNvSpPr>
          <p:nvPr/>
        </p:nvSpPr>
        <p:spPr bwMode="auto">
          <a:xfrm>
            <a:off x="6239043" y="2038611"/>
            <a:ext cx="910506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 b="1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17" name="išḻîḍê">
            <a:extLst>
              <a:ext uri="{FF2B5EF4-FFF2-40B4-BE49-F238E27FC236}">
                <a16:creationId xmlns:a16="http://schemas.microsoft.com/office/drawing/2014/main" id="{17FCC2D4-680F-4EE9-9364-82AC2C26E8B2}"/>
              </a:ext>
            </a:extLst>
          </p:cNvPr>
          <p:cNvSpPr txBox="1">
            <a:spLocks/>
          </p:cNvSpPr>
          <p:nvPr/>
        </p:nvSpPr>
        <p:spPr bwMode="auto">
          <a:xfrm>
            <a:off x="6239043" y="5025851"/>
            <a:ext cx="910506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 b="1">
                <a:solidFill>
                  <a:schemeClr val="accent3"/>
                </a:solidFill>
              </a:rPr>
              <a:t>2018</a:t>
            </a:r>
          </a:p>
        </p:txBody>
      </p:sp>
      <p:sp>
        <p:nvSpPr>
          <p:cNvPr id="18" name="iṩ1iḑé">
            <a:extLst>
              <a:ext uri="{FF2B5EF4-FFF2-40B4-BE49-F238E27FC236}">
                <a16:creationId xmlns:a16="http://schemas.microsoft.com/office/drawing/2014/main" id="{77AA7F67-9CB4-46D2-9949-14ECE78AADC8}"/>
              </a:ext>
            </a:extLst>
          </p:cNvPr>
          <p:cNvSpPr txBox="1">
            <a:spLocks/>
          </p:cNvSpPr>
          <p:nvPr/>
        </p:nvSpPr>
        <p:spPr bwMode="auto">
          <a:xfrm>
            <a:off x="6239043" y="3532231"/>
            <a:ext cx="910506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 b="1">
                <a:solidFill>
                  <a:schemeClr val="accent2"/>
                </a:solidFill>
              </a:rPr>
              <a:t>2013</a:t>
            </a:r>
          </a:p>
        </p:txBody>
      </p:sp>
      <p:sp>
        <p:nvSpPr>
          <p:cNvPr id="39" name="ïś1iḋê">
            <a:extLst>
              <a:ext uri="{FF2B5EF4-FFF2-40B4-BE49-F238E27FC236}">
                <a16:creationId xmlns:a16="http://schemas.microsoft.com/office/drawing/2014/main" id="{3AA358C0-4821-475E-9F6A-A536B5B9B76B}"/>
              </a:ext>
            </a:extLst>
          </p:cNvPr>
          <p:cNvSpPr/>
          <p:nvPr/>
        </p:nvSpPr>
        <p:spPr>
          <a:xfrm>
            <a:off x="4095331" y="4649611"/>
            <a:ext cx="1195678" cy="1195678"/>
          </a:xfrm>
          <a:prstGeom prst="ellipse">
            <a:avLst/>
          </a:prstGeom>
          <a:solidFill>
            <a:schemeClr val="accent3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ï$liḍé">
            <a:extLst>
              <a:ext uri="{FF2B5EF4-FFF2-40B4-BE49-F238E27FC236}">
                <a16:creationId xmlns:a16="http://schemas.microsoft.com/office/drawing/2014/main" id="{552BAF67-CD5F-4358-9743-47AAD806B29B}"/>
              </a:ext>
            </a:extLst>
          </p:cNvPr>
          <p:cNvSpPr/>
          <p:nvPr/>
        </p:nvSpPr>
        <p:spPr>
          <a:xfrm>
            <a:off x="4178740" y="4733020"/>
            <a:ext cx="1028859" cy="10288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ṣļîḋè">
            <a:extLst>
              <a:ext uri="{FF2B5EF4-FFF2-40B4-BE49-F238E27FC236}">
                <a16:creationId xmlns:a16="http://schemas.microsoft.com/office/drawing/2014/main" id="{8282A3E2-DF2B-4AE8-B027-483C22413AEC}"/>
              </a:ext>
            </a:extLst>
          </p:cNvPr>
          <p:cNvSpPr>
            <a:spLocks/>
          </p:cNvSpPr>
          <p:nvPr/>
        </p:nvSpPr>
        <p:spPr bwMode="auto">
          <a:xfrm>
            <a:off x="4397541" y="4875750"/>
            <a:ext cx="633204" cy="633204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Sḻiḋe">
            <a:extLst>
              <a:ext uri="{FF2B5EF4-FFF2-40B4-BE49-F238E27FC236}">
                <a16:creationId xmlns:a16="http://schemas.microsoft.com/office/drawing/2014/main" id="{FF1E18B5-CDF1-4797-92BA-279F79034307}"/>
              </a:ext>
            </a:extLst>
          </p:cNvPr>
          <p:cNvSpPr/>
          <p:nvPr/>
        </p:nvSpPr>
        <p:spPr>
          <a:xfrm>
            <a:off x="4122447" y="1662371"/>
            <a:ext cx="1195678" cy="1195678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îšļídè">
            <a:extLst>
              <a:ext uri="{FF2B5EF4-FFF2-40B4-BE49-F238E27FC236}">
                <a16:creationId xmlns:a16="http://schemas.microsoft.com/office/drawing/2014/main" id="{1454DBFF-9C37-45C9-BDC9-E78F3DB0EAD4}"/>
              </a:ext>
            </a:extLst>
          </p:cNvPr>
          <p:cNvSpPr/>
          <p:nvPr/>
        </p:nvSpPr>
        <p:spPr>
          <a:xfrm>
            <a:off x="4205856" y="1745780"/>
            <a:ext cx="1028859" cy="10288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şḷîďe">
            <a:extLst>
              <a:ext uri="{FF2B5EF4-FFF2-40B4-BE49-F238E27FC236}">
                <a16:creationId xmlns:a16="http://schemas.microsoft.com/office/drawing/2014/main" id="{FC769C79-83FC-4176-A3F1-4CFBF800161A}"/>
              </a:ext>
            </a:extLst>
          </p:cNvPr>
          <p:cNvSpPr>
            <a:spLocks/>
          </p:cNvSpPr>
          <p:nvPr/>
        </p:nvSpPr>
        <p:spPr bwMode="auto">
          <a:xfrm>
            <a:off x="4410024" y="1925803"/>
            <a:ext cx="633204" cy="63320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ŝ1iḑé">
            <a:extLst>
              <a:ext uri="{FF2B5EF4-FFF2-40B4-BE49-F238E27FC236}">
                <a16:creationId xmlns:a16="http://schemas.microsoft.com/office/drawing/2014/main" id="{ECFAECA4-A809-44F2-8063-7F854443EDCB}"/>
              </a:ext>
            </a:extLst>
          </p:cNvPr>
          <p:cNvSpPr/>
          <p:nvPr/>
        </p:nvSpPr>
        <p:spPr>
          <a:xfrm>
            <a:off x="4095330" y="3155991"/>
            <a:ext cx="1195678" cy="1195678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îšľíḓê">
            <a:extLst>
              <a:ext uri="{FF2B5EF4-FFF2-40B4-BE49-F238E27FC236}">
                <a16:creationId xmlns:a16="http://schemas.microsoft.com/office/drawing/2014/main" id="{DBCF5D32-BB11-459D-88BE-1922F9041063}"/>
              </a:ext>
            </a:extLst>
          </p:cNvPr>
          <p:cNvSpPr/>
          <p:nvPr/>
        </p:nvSpPr>
        <p:spPr>
          <a:xfrm>
            <a:off x="4178740" y="3239400"/>
            <a:ext cx="1028859" cy="10288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ṩlîḍé">
            <a:extLst>
              <a:ext uri="{FF2B5EF4-FFF2-40B4-BE49-F238E27FC236}">
                <a16:creationId xmlns:a16="http://schemas.microsoft.com/office/drawing/2014/main" id="{349C412C-8612-456A-BBB6-89B26351E71B}"/>
              </a:ext>
            </a:extLst>
          </p:cNvPr>
          <p:cNvSpPr>
            <a:spLocks/>
          </p:cNvSpPr>
          <p:nvPr/>
        </p:nvSpPr>
        <p:spPr bwMode="auto">
          <a:xfrm>
            <a:off x="4373756" y="3437105"/>
            <a:ext cx="633204" cy="633204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ṧ1iḍè">
            <a:extLst>
              <a:ext uri="{FF2B5EF4-FFF2-40B4-BE49-F238E27FC236}">
                <a16:creationId xmlns:a16="http://schemas.microsoft.com/office/drawing/2014/main" id="{2F745032-5447-49FD-A69B-6DEF89D6736C}"/>
              </a:ext>
            </a:extLst>
          </p:cNvPr>
          <p:cNvSpPr txBox="1">
            <a:spLocks/>
          </p:cNvSpPr>
          <p:nvPr/>
        </p:nvSpPr>
        <p:spPr bwMode="auto">
          <a:xfrm>
            <a:off x="1657340" y="1865017"/>
            <a:ext cx="1829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20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0" name="íṩ1ïḑè">
            <a:extLst>
              <a:ext uri="{FF2B5EF4-FFF2-40B4-BE49-F238E27FC236}">
                <a16:creationId xmlns:a16="http://schemas.microsoft.com/office/drawing/2014/main" id="{0B6630EA-F7DB-4BCD-BF0D-9CD49C8A17D6}"/>
              </a:ext>
            </a:extLst>
          </p:cNvPr>
          <p:cNvSpPr txBox="1">
            <a:spLocks/>
          </p:cNvSpPr>
          <p:nvPr/>
        </p:nvSpPr>
        <p:spPr bwMode="auto">
          <a:xfrm>
            <a:off x="882364" y="2193248"/>
            <a:ext cx="26046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 </a:t>
            </a:r>
            <a:br>
              <a:rPr lang="zh-CN" altLang="en-US" sz="900">
                <a:solidFill>
                  <a:schemeClr val="tx1"/>
                </a:solidFill>
              </a:rPr>
            </a:b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</a:p>
        </p:txBody>
      </p:sp>
      <p:sp>
        <p:nvSpPr>
          <p:cNvPr id="27" name="ï$ļídé">
            <a:extLst>
              <a:ext uri="{FF2B5EF4-FFF2-40B4-BE49-F238E27FC236}">
                <a16:creationId xmlns:a16="http://schemas.microsoft.com/office/drawing/2014/main" id="{EEBCAC45-4695-4D84-95F5-17B93949E314}"/>
              </a:ext>
            </a:extLst>
          </p:cNvPr>
          <p:cNvSpPr txBox="1">
            <a:spLocks/>
          </p:cNvSpPr>
          <p:nvPr/>
        </p:nvSpPr>
        <p:spPr bwMode="auto">
          <a:xfrm>
            <a:off x="1657340" y="3358759"/>
            <a:ext cx="1829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20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íṥľíḍè">
            <a:extLst>
              <a:ext uri="{FF2B5EF4-FFF2-40B4-BE49-F238E27FC236}">
                <a16:creationId xmlns:a16="http://schemas.microsoft.com/office/drawing/2014/main" id="{2AAF87FB-6F2C-40DB-988A-939757BDE3EF}"/>
              </a:ext>
            </a:extLst>
          </p:cNvPr>
          <p:cNvSpPr txBox="1">
            <a:spLocks/>
          </p:cNvSpPr>
          <p:nvPr/>
        </p:nvSpPr>
        <p:spPr bwMode="auto">
          <a:xfrm>
            <a:off x="882364" y="3686990"/>
            <a:ext cx="26046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 </a:t>
            </a:r>
            <a:br>
              <a:rPr lang="zh-CN" altLang="en-US" sz="900">
                <a:solidFill>
                  <a:schemeClr val="tx1"/>
                </a:solidFill>
              </a:rPr>
            </a:b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</a:p>
        </p:txBody>
      </p:sp>
      <p:sp>
        <p:nvSpPr>
          <p:cNvPr id="25" name="îṩ1îďé">
            <a:extLst>
              <a:ext uri="{FF2B5EF4-FFF2-40B4-BE49-F238E27FC236}">
                <a16:creationId xmlns:a16="http://schemas.microsoft.com/office/drawing/2014/main" id="{4F76D78C-3914-484A-893C-79B7F3898347}"/>
              </a:ext>
            </a:extLst>
          </p:cNvPr>
          <p:cNvSpPr txBox="1">
            <a:spLocks/>
          </p:cNvSpPr>
          <p:nvPr/>
        </p:nvSpPr>
        <p:spPr bwMode="auto">
          <a:xfrm>
            <a:off x="1657340" y="4852501"/>
            <a:ext cx="1829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20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6" name="iṧļiďe">
            <a:extLst>
              <a:ext uri="{FF2B5EF4-FFF2-40B4-BE49-F238E27FC236}">
                <a16:creationId xmlns:a16="http://schemas.microsoft.com/office/drawing/2014/main" id="{92B41DE4-BEA2-45FF-BAA6-C0647C31ACED}"/>
              </a:ext>
            </a:extLst>
          </p:cNvPr>
          <p:cNvSpPr txBox="1">
            <a:spLocks/>
          </p:cNvSpPr>
          <p:nvPr/>
        </p:nvSpPr>
        <p:spPr bwMode="auto">
          <a:xfrm>
            <a:off x="882364" y="5180732"/>
            <a:ext cx="26046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 </a:t>
            </a:r>
            <a:br>
              <a:rPr lang="zh-CN" altLang="en-US" sz="900">
                <a:solidFill>
                  <a:schemeClr val="tx1"/>
                </a:solidFill>
              </a:rPr>
            </a:b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14745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044ED-8E7C-4470-982D-47E9C8B9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ACFA30-0514-4B05-98FC-A8584354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F489F-7AD4-472F-A9F4-75B8F455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i$ľiḋé">
            <a:extLst>
              <a:ext uri="{FF2B5EF4-FFF2-40B4-BE49-F238E27FC236}">
                <a16:creationId xmlns:a16="http://schemas.microsoft.com/office/drawing/2014/main" id="{1417EA6C-E4DB-4731-BB0C-7FCD8855E257}"/>
              </a:ext>
            </a:extLst>
          </p:cNvPr>
          <p:cNvSpPr/>
          <p:nvPr/>
        </p:nvSpPr>
        <p:spPr>
          <a:xfrm rot="801779">
            <a:off x="3101602" y="2363247"/>
            <a:ext cx="5689468" cy="5240201"/>
          </a:xfrm>
          <a:custGeom>
            <a:avLst/>
            <a:gdLst>
              <a:gd name="connsiteX0" fmla="*/ 5016370 w 5689468"/>
              <a:gd name="connsiteY0" fmla="*/ 176860 h 5775675"/>
              <a:gd name="connsiteX1" fmla="*/ 5689468 w 5689468"/>
              <a:gd name="connsiteY1" fmla="*/ 0 h 5775675"/>
              <a:gd name="connsiteX2" fmla="*/ 2650563 w 5689468"/>
              <a:gd name="connsiteY2" fmla="*/ 5079225 h 5775675"/>
              <a:gd name="connsiteX3" fmla="*/ 0 w 5689468"/>
              <a:gd name="connsiteY3" fmla="*/ 5775675 h 5775675"/>
              <a:gd name="connsiteX4" fmla="*/ 5016370 w 5689468"/>
              <a:gd name="connsiteY4" fmla="*/ 176860 h 57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9468" h="5775675">
                <a:moveTo>
                  <a:pt x="5016370" y="176860"/>
                </a:moveTo>
                <a:lnTo>
                  <a:pt x="5689468" y="0"/>
                </a:lnTo>
                <a:lnTo>
                  <a:pt x="2650563" y="5079225"/>
                </a:lnTo>
                <a:lnTo>
                  <a:pt x="0" y="5775675"/>
                </a:lnTo>
                <a:lnTo>
                  <a:pt x="5016370" y="1768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îṥľiḓè">
            <a:extLst>
              <a:ext uri="{FF2B5EF4-FFF2-40B4-BE49-F238E27FC236}">
                <a16:creationId xmlns:a16="http://schemas.microsoft.com/office/drawing/2014/main" id="{F976F119-BD27-4C1C-98DA-9C11B0D9FF47}"/>
              </a:ext>
            </a:extLst>
          </p:cNvPr>
          <p:cNvSpPr/>
          <p:nvPr/>
        </p:nvSpPr>
        <p:spPr>
          <a:xfrm>
            <a:off x="8628251" y="1689100"/>
            <a:ext cx="1397000" cy="1407319"/>
          </a:xfrm>
          <a:custGeom>
            <a:avLst/>
            <a:gdLst>
              <a:gd name="connsiteX0" fmla="*/ 1008730 w 1397000"/>
              <a:gd name="connsiteY0" fmla="*/ 0 h 1407319"/>
              <a:gd name="connsiteX1" fmla="*/ 1397000 w 1397000"/>
              <a:gd name="connsiteY1" fmla="*/ 0 h 1407319"/>
              <a:gd name="connsiteX2" fmla="*/ 684614 w 1397000"/>
              <a:gd name="connsiteY2" fmla="*/ 1407319 h 1407319"/>
              <a:gd name="connsiteX3" fmla="*/ 0 w 1397000"/>
              <a:gd name="connsiteY3" fmla="*/ 1407319 h 1407319"/>
              <a:gd name="connsiteX4" fmla="*/ 11058 w 1397000"/>
              <a:gd name="connsiteY4" fmla="*/ 1385475 h 1407319"/>
              <a:gd name="connsiteX5" fmla="*/ 1008730 w 1397000"/>
              <a:gd name="connsiteY5" fmla="*/ 0 h 140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000" h="1407319">
                <a:moveTo>
                  <a:pt x="1008730" y="0"/>
                </a:moveTo>
                <a:lnTo>
                  <a:pt x="1397000" y="0"/>
                </a:lnTo>
                <a:lnTo>
                  <a:pt x="684614" y="1407319"/>
                </a:lnTo>
                <a:lnTo>
                  <a:pt x="0" y="1407319"/>
                </a:lnTo>
                <a:lnTo>
                  <a:pt x="11058" y="1385475"/>
                </a:lnTo>
                <a:lnTo>
                  <a:pt x="100873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ïṣľiďe">
            <a:extLst>
              <a:ext uri="{FF2B5EF4-FFF2-40B4-BE49-F238E27FC236}">
                <a16:creationId xmlns:a16="http://schemas.microsoft.com/office/drawing/2014/main" id="{B3EEB1EA-94A7-4F4F-BD66-6309DCC5A901}"/>
              </a:ext>
            </a:extLst>
          </p:cNvPr>
          <p:cNvSpPr/>
          <p:nvPr/>
        </p:nvSpPr>
        <p:spPr>
          <a:xfrm>
            <a:off x="9410700" y="1289050"/>
            <a:ext cx="742950" cy="487662"/>
          </a:xfrm>
          <a:prstGeom prst="triangle">
            <a:avLst>
              <a:gd name="adj" fmla="val 88462"/>
            </a:avLst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iṧḷïḍè">
            <a:extLst>
              <a:ext uri="{FF2B5EF4-FFF2-40B4-BE49-F238E27FC236}">
                <a16:creationId xmlns:a16="http://schemas.microsoft.com/office/drawing/2014/main" id="{049A8425-515A-48CF-932C-C948505B0BC6}"/>
              </a:ext>
            </a:extLst>
          </p:cNvPr>
          <p:cNvSpPr/>
          <p:nvPr/>
        </p:nvSpPr>
        <p:spPr>
          <a:xfrm>
            <a:off x="6164588" y="3478477"/>
            <a:ext cx="1374820" cy="137482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S1íḓé">
            <a:extLst>
              <a:ext uri="{FF2B5EF4-FFF2-40B4-BE49-F238E27FC236}">
                <a16:creationId xmlns:a16="http://schemas.microsoft.com/office/drawing/2014/main" id="{7D2B0216-C67C-4E4F-86B6-94E6A7CAB194}"/>
              </a:ext>
            </a:extLst>
          </p:cNvPr>
          <p:cNvSpPr>
            <a:spLocks/>
          </p:cNvSpPr>
          <p:nvPr/>
        </p:nvSpPr>
        <p:spPr bwMode="auto">
          <a:xfrm>
            <a:off x="6527256" y="3836003"/>
            <a:ext cx="649484" cy="659768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8" name="iṡḻîḓê">
            <a:extLst>
              <a:ext uri="{FF2B5EF4-FFF2-40B4-BE49-F238E27FC236}">
                <a16:creationId xmlns:a16="http://schemas.microsoft.com/office/drawing/2014/main" id="{CDED5A94-1BFE-4B4E-83E9-B388D5ECE7A4}"/>
              </a:ext>
            </a:extLst>
          </p:cNvPr>
          <p:cNvSpPr/>
          <p:nvPr/>
        </p:nvSpPr>
        <p:spPr>
          <a:xfrm>
            <a:off x="4139352" y="4636653"/>
            <a:ext cx="1646462" cy="164646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šľîḍê">
            <a:extLst>
              <a:ext uri="{FF2B5EF4-FFF2-40B4-BE49-F238E27FC236}">
                <a16:creationId xmlns:a16="http://schemas.microsoft.com/office/drawing/2014/main" id="{1271A191-5341-41CB-94FA-538CC629B705}"/>
              </a:ext>
            </a:extLst>
          </p:cNvPr>
          <p:cNvSpPr>
            <a:spLocks/>
          </p:cNvSpPr>
          <p:nvPr/>
        </p:nvSpPr>
        <p:spPr bwMode="auto">
          <a:xfrm>
            <a:off x="4530634" y="5036358"/>
            <a:ext cx="863897" cy="84705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6" name="îšļíḍè">
            <a:extLst>
              <a:ext uri="{FF2B5EF4-FFF2-40B4-BE49-F238E27FC236}">
                <a16:creationId xmlns:a16="http://schemas.microsoft.com/office/drawing/2014/main" id="{7B51182C-815A-4738-86AC-F21F2723990F}"/>
              </a:ext>
            </a:extLst>
          </p:cNvPr>
          <p:cNvSpPr/>
          <p:nvPr/>
        </p:nvSpPr>
        <p:spPr>
          <a:xfrm>
            <a:off x="8197661" y="2567820"/>
            <a:ext cx="861180" cy="86118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ṥļîḍe">
            <a:extLst>
              <a:ext uri="{FF2B5EF4-FFF2-40B4-BE49-F238E27FC236}">
                <a16:creationId xmlns:a16="http://schemas.microsoft.com/office/drawing/2014/main" id="{3A6E0AB4-E006-4C0C-94E0-9EC92C4A0D1F}"/>
              </a:ext>
            </a:extLst>
          </p:cNvPr>
          <p:cNvSpPr>
            <a:spLocks/>
          </p:cNvSpPr>
          <p:nvPr/>
        </p:nvSpPr>
        <p:spPr bwMode="auto">
          <a:xfrm>
            <a:off x="8337567" y="2794145"/>
            <a:ext cx="581368" cy="408530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4" name="îsḷiḑe">
            <a:extLst>
              <a:ext uri="{FF2B5EF4-FFF2-40B4-BE49-F238E27FC236}">
                <a16:creationId xmlns:a16="http://schemas.microsoft.com/office/drawing/2014/main" id="{67EEA004-43F3-40D0-85B9-FAB87806BAAA}"/>
              </a:ext>
            </a:extLst>
          </p:cNvPr>
          <p:cNvSpPr>
            <a:spLocks/>
          </p:cNvSpPr>
          <p:nvPr/>
        </p:nvSpPr>
        <p:spPr bwMode="auto">
          <a:xfrm>
            <a:off x="646556" y="4904523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5" name="í$ḷîḓè">
            <a:extLst>
              <a:ext uri="{FF2B5EF4-FFF2-40B4-BE49-F238E27FC236}">
                <a16:creationId xmlns:a16="http://schemas.microsoft.com/office/drawing/2014/main" id="{A32C67B4-B5ED-415C-9DEA-9A82DCCF1740}"/>
              </a:ext>
            </a:extLst>
          </p:cNvPr>
          <p:cNvSpPr txBox="1">
            <a:spLocks/>
          </p:cNvSpPr>
          <p:nvPr/>
        </p:nvSpPr>
        <p:spPr bwMode="auto">
          <a:xfrm>
            <a:off x="646556" y="4553384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22" name="îsḻíďe">
            <a:extLst>
              <a:ext uri="{FF2B5EF4-FFF2-40B4-BE49-F238E27FC236}">
                <a16:creationId xmlns:a16="http://schemas.microsoft.com/office/drawing/2014/main" id="{67170A0D-BA72-43D5-9105-E4264C752696}"/>
              </a:ext>
            </a:extLst>
          </p:cNvPr>
          <p:cNvSpPr>
            <a:spLocks/>
          </p:cNvSpPr>
          <p:nvPr/>
        </p:nvSpPr>
        <p:spPr bwMode="auto">
          <a:xfrm>
            <a:off x="2601840" y="345650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3" name="îṩľïḋé">
            <a:extLst>
              <a:ext uri="{FF2B5EF4-FFF2-40B4-BE49-F238E27FC236}">
                <a16:creationId xmlns:a16="http://schemas.microsoft.com/office/drawing/2014/main" id="{CB804330-825E-45CE-8B02-8C198A56CCA0}"/>
              </a:ext>
            </a:extLst>
          </p:cNvPr>
          <p:cNvSpPr txBox="1">
            <a:spLocks/>
          </p:cNvSpPr>
          <p:nvPr/>
        </p:nvSpPr>
        <p:spPr bwMode="auto">
          <a:xfrm>
            <a:off x="2601840" y="310536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accent2"/>
                </a:solidFill>
              </a:rPr>
              <a:t>标题文本预设</a:t>
            </a:r>
            <a:endParaRPr lang="en-US" altLang="zh-CN" sz="1800" b="1" dirty="0">
              <a:solidFill>
                <a:schemeClr val="accent2"/>
              </a:solidFill>
            </a:endParaRPr>
          </a:p>
        </p:txBody>
      </p:sp>
      <p:sp>
        <p:nvSpPr>
          <p:cNvPr id="20" name="î$ļïḍe">
            <a:extLst>
              <a:ext uri="{FF2B5EF4-FFF2-40B4-BE49-F238E27FC236}">
                <a16:creationId xmlns:a16="http://schemas.microsoft.com/office/drawing/2014/main" id="{1A2A88F8-420C-4F88-99BF-A205C04C73DA}"/>
              </a:ext>
            </a:extLst>
          </p:cNvPr>
          <p:cNvSpPr>
            <a:spLocks/>
          </p:cNvSpPr>
          <p:nvPr/>
        </p:nvSpPr>
        <p:spPr bwMode="auto">
          <a:xfrm>
            <a:off x="4774819" y="2336072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1" name="iŝḻïdé">
            <a:extLst>
              <a:ext uri="{FF2B5EF4-FFF2-40B4-BE49-F238E27FC236}">
                <a16:creationId xmlns:a16="http://schemas.microsoft.com/office/drawing/2014/main" id="{355BB81A-A88E-4047-B20F-44CACC86ED0D}"/>
              </a:ext>
            </a:extLst>
          </p:cNvPr>
          <p:cNvSpPr txBox="1">
            <a:spLocks/>
          </p:cNvSpPr>
          <p:nvPr/>
        </p:nvSpPr>
        <p:spPr bwMode="auto">
          <a:xfrm>
            <a:off x="4774819" y="198493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accent4"/>
                </a:solidFill>
              </a:rPr>
              <a:t>标题文本预设</a:t>
            </a:r>
            <a:endParaRPr lang="en-US" altLang="zh-CN" sz="1800" b="1" dirty="0">
              <a:solidFill>
                <a:schemeClr val="accent4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090105B-CC13-4336-9A57-B54CD5E07850}"/>
              </a:ext>
            </a:extLst>
          </p:cNvPr>
          <p:cNvCxnSpPr/>
          <p:nvPr/>
        </p:nvCxnSpPr>
        <p:spPr>
          <a:xfrm>
            <a:off x="646556" y="4284000"/>
            <a:ext cx="529978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11FE33E-7C81-4C36-B3D1-91A81128B8CB}"/>
              </a:ext>
            </a:extLst>
          </p:cNvPr>
          <p:cNvCxnSpPr>
            <a:cxnSpLocks/>
          </p:cNvCxnSpPr>
          <p:nvPr/>
        </p:nvCxnSpPr>
        <p:spPr>
          <a:xfrm>
            <a:off x="646556" y="2969550"/>
            <a:ext cx="742944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śliḋe">
            <a:extLst>
              <a:ext uri="{FF2B5EF4-FFF2-40B4-BE49-F238E27FC236}">
                <a16:creationId xmlns:a16="http://schemas.microsoft.com/office/drawing/2014/main" id="{09AC99D2-0FA2-4368-9F61-9195C6324D75}"/>
              </a:ext>
            </a:extLst>
          </p:cNvPr>
          <p:cNvSpPr txBox="1"/>
          <p:nvPr/>
        </p:nvSpPr>
        <p:spPr>
          <a:xfrm>
            <a:off x="8119872" y="4174583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 dirty="0"/>
              <a:t>更能够让枯燥的段落赋予变化！</a:t>
            </a:r>
          </a:p>
        </p:txBody>
      </p:sp>
      <p:sp>
        <p:nvSpPr>
          <p:cNvPr id="18" name="iš1iḓe">
            <a:extLst>
              <a:ext uri="{FF2B5EF4-FFF2-40B4-BE49-F238E27FC236}">
                <a16:creationId xmlns:a16="http://schemas.microsoft.com/office/drawing/2014/main" id="{77222E19-FF18-49C8-AB58-AA601DD957D8}"/>
              </a:ext>
            </a:extLst>
          </p:cNvPr>
          <p:cNvSpPr txBox="1"/>
          <p:nvPr/>
        </p:nvSpPr>
        <p:spPr>
          <a:xfrm>
            <a:off x="8119872" y="3897584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 dirty="0"/>
              <a:t>或许大小不同的文字错落的排版</a:t>
            </a:r>
          </a:p>
        </p:txBody>
      </p:sp>
      <p:sp>
        <p:nvSpPr>
          <p:cNvPr id="19" name="íŝḷíďe">
            <a:extLst>
              <a:ext uri="{FF2B5EF4-FFF2-40B4-BE49-F238E27FC236}">
                <a16:creationId xmlns:a16="http://schemas.microsoft.com/office/drawing/2014/main" id="{BE261016-2E24-4990-838B-4349A97373B9}"/>
              </a:ext>
            </a:extLst>
          </p:cNvPr>
          <p:cNvSpPr txBox="1"/>
          <p:nvPr/>
        </p:nvSpPr>
        <p:spPr>
          <a:xfrm>
            <a:off x="8119872" y="5344134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dirty="0"/>
              <a:t>主次分明的布局排版帮助</a:t>
            </a:r>
            <a:r>
              <a:rPr lang="en-US" altLang="zh-CN" dirty="0"/>
              <a:t>PPT</a:t>
            </a:r>
            <a:r>
              <a:rPr lang="zh-CN" altLang="en-US" dirty="0"/>
              <a:t>更好的传递和表达信息。</a:t>
            </a:r>
          </a:p>
        </p:txBody>
      </p:sp>
    </p:spTree>
    <p:extLst>
      <p:ext uri="{BB962C8B-B14F-4D97-AF65-F5344CB8AC3E}">
        <p14:creationId xmlns:p14="http://schemas.microsoft.com/office/powerpoint/2010/main" val="364045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94280" y="1011520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95396" y="190687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86978" y="1484417"/>
            <a:ext cx="81448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8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C1030A-6653-4044-AFB1-9BE9DBEA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A532D2-0FC4-40D7-8BAE-610397D7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6ED0C3-6B37-4B52-A0D8-8D345311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ṩļíďè">
            <a:extLst>
              <a:ext uri="{FF2B5EF4-FFF2-40B4-BE49-F238E27FC236}">
                <a16:creationId xmlns:a16="http://schemas.microsoft.com/office/drawing/2014/main" id="{923F9F5F-1631-44AD-AC3A-6B81C37C2A7C}"/>
              </a:ext>
            </a:extLst>
          </p:cNvPr>
          <p:cNvSpPr/>
          <p:nvPr/>
        </p:nvSpPr>
        <p:spPr>
          <a:xfrm>
            <a:off x="0" y="1130300"/>
            <a:ext cx="6038198" cy="5019359"/>
          </a:xfrm>
          <a:prstGeom prst="homePlate">
            <a:avLst/>
          </a:prstGeom>
          <a:blipFill>
            <a:blip r:embed="rId3"/>
            <a:srcRect/>
            <a:stretch>
              <a:fillRect l="-14278" t="57" r="-14218" b="-57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îśļïḍe">
            <a:extLst>
              <a:ext uri="{FF2B5EF4-FFF2-40B4-BE49-F238E27FC236}">
                <a16:creationId xmlns:a16="http://schemas.microsoft.com/office/drawing/2014/main" id="{3201C612-57EC-4EE6-B415-15666327481B}"/>
              </a:ext>
            </a:extLst>
          </p:cNvPr>
          <p:cNvSpPr/>
          <p:nvPr/>
        </p:nvSpPr>
        <p:spPr>
          <a:xfrm>
            <a:off x="669926" y="1130300"/>
            <a:ext cx="5368273" cy="5019359"/>
          </a:xfrm>
          <a:custGeom>
            <a:avLst/>
            <a:gdLst>
              <a:gd name="connsiteX0" fmla="*/ 0 w 5368273"/>
              <a:gd name="connsiteY0" fmla="*/ 0 h 5019359"/>
              <a:gd name="connsiteX1" fmla="*/ 2858594 w 5368273"/>
              <a:gd name="connsiteY1" fmla="*/ 0 h 5019359"/>
              <a:gd name="connsiteX2" fmla="*/ 5368273 w 5368273"/>
              <a:gd name="connsiteY2" fmla="*/ 2509680 h 5019359"/>
              <a:gd name="connsiteX3" fmla="*/ 2858594 w 5368273"/>
              <a:gd name="connsiteY3" fmla="*/ 5019359 h 5019359"/>
              <a:gd name="connsiteX4" fmla="*/ 0 w 5368273"/>
              <a:gd name="connsiteY4" fmla="*/ 5019359 h 501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273" h="5019359">
                <a:moveTo>
                  <a:pt x="0" y="0"/>
                </a:moveTo>
                <a:lnTo>
                  <a:pt x="2858594" y="0"/>
                </a:lnTo>
                <a:lnTo>
                  <a:pt x="5368273" y="2509680"/>
                </a:lnTo>
                <a:lnTo>
                  <a:pt x="2858594" y="5019359"/>
                </a:lnTo>
                <a:lnTo>
                  <a:pt x="0" y="501935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iŝlíḑè">
            <a:extLst>
              <a:ext uri="{FF2B5EF4-FFF2-40B4-BE49-F238E27FC236}">
                <a16:creationId xmlns:a16="http://schemas.microsoft.com/office/drawing/2014/main" id="{C240F15F-511C-45EC-B2F6-6A40CF8334CE}"/>
              </a:ext>
            </a:extLst>
          </p:cNvPr>
          <p:cNvSpPr txBox="1"/>
          <p:nvPr/>
        </p:nvSpPr>
        <p:spPr>
          <a:xfrm>
            <a:off x="794504" y="257752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更能够让枯燥的段落赋予变化！</a:t>
            </a:r>
          </a:p>
        </p:txBody>
      </p:sp>
      <p:sp>
        <p:nvSpPr>
          <p:cNvPr id="31" name="íṧḷíďê">
            <a:extLst>
              <a:ext uri="{FF2B5EF4-FFF2-40B4-BE49-F238E27FC236}">
                <a16:creationId xmlns:a16="http://schemas.microsoft.com/office/drawing/2014/main" id="{5F88CC18-D7BE-4A3F-8C6A-4A955DC56FF0}"/>
              </a:ext>
            </a:extLst>
          </p:cNvPr>
          <p:cNvSpPr txBox="1"/>
          <p:nvPr/>
        </p:nvSpPr>
        <p:spPr>
          <a:xfrm>
            <a:off x="794504" y="230053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或许大小不同的文字错落的排版</a:t>
            </a:r>
          </a:p>
        </p:txBody>
      </p:sp>
      <p:sp>
        <p:nvSpPr>
          <p:cNvPr id="32" name="işļïḑé">
            <a:extLst>
              <a:ext uri="{FF2B5EF4-FFF2-40B4-BE49-F238E27FC236}">
                <a16:creationId xmlns:a16="http://schemas.microsoft.com/office/drawing/2014/main" id="{105EC48D-3F33-49DA-965D-3990FB60E7C8}"/>
              </a:ext>
            </a:extLst>
          </p:cNvPr>
          <p:cNvSpPr txBox="1"/>
          <p:nvPr/>
        </p:nvSpPr>
        <p:spPr>
          <a:xfrm>
            <a:off x="794504" y="374708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主次分明的布局排版帮助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更好的传递和表达信息。</a:t>
            </a:r>
          </a:p>
        </p:txBody>
      </p:sp>
      <p:sp>
        <p:nvSpPr>
          <p:cNvPr id="28" name="í$1íďé">
            <a:extLst>
              <a:ext uri="{FF2B5EF4-FFF2-40B4-BE49-F238E27FC236}">
                <a16:creationId xmlns:a16="http://schemas.microsoft.com/office/drawing/2014/main" id="{2D1CD2BE-1EB2-41D8-A438-C4872F9D5792}"/>
              </a:ext>
            </a:extLst>
          </p:cNvPr>
          <p:cNvSpPr/>
          <p:nvPr/>
        </p:nvSpPr>
        <p:spPr>
          <a:xfrm>
            <a:off x="5447928" y="3150569"/>
            <a:ext cx="896654" cy="896654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9" name="ïŝļïḍé">
            <a:extLst>
              <a:ext uri="{FF2B5EF4-FFF2-40B4-BE49-F238E27FC236}">
                <a16:creationId xmlns:a16="http://schemas.microsoft.com/office/drawing/2014/main" id="{13284158-8091-4A18-BE7D-C49967A6E0C4}"/>
              </a:ext>
            </a:extLst>
          </p:cNvPr>
          <p:cNvSpPr/>
          <p:nvPr/>
        </p:nvSpPr>
        <p:spPr>
          <a:xfrm>
            <a:off x="5673546" y="3386496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6" name="iṧľíḓè">
            <a:extLst>
              <a:ext uri="{FF2B5EF4-FFF2-40B4-BE49-F238E27FC236}">
                <a16:creationId xmlns:a16="http://schemas.microsoft.com/office/drawing/2014/main" id="{50502BE1-AC0E-4829-9835-AB425A948DFB}"/>
              </a:ext>
            </a:extLst>
          </p:cNvPr>
          <p:cNvSpPr/>
          <p:nvPr/>
        </p:nvSpPr>
        <p:spPr>
          <a:xfrm>
            <a:off x="3708182" y="1287613"/>
            <a:ext cx="626342" cy="6263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7" name="ïṩḻïḑe">
            <a:extLst>
              <a:ext uri="{FF2B5EF4-FFF2-40B4-BE49-F238E27FC236}">
                <a16:creationId xmlns:a16="http://schemas.microsoft.com/office/drawing/2014/main" id="{6AABE8A1-1F83-4333-9F95-110E49DA8115}"/>
              </a:ext>
            </a:extLst>
          </p:cNvPr>
          <p:cNvSpPr/>
          <p:nvPr/>
        </p:nvSpPr>
        <p:spPr>
          <a:xfrm>
            <a:off x="3865783" y="1445449"/>
            <a:ext cx="311141" cy="310669"/>
          </a:xfrm>
          <a:custGeom>
            <a:avLst/>
            <a:gdLst>
              <a:gd name="T0" fmla="*/ 3005 w 6011"/>
              <a:gd name="T1" fmla="*/ 0 h 6011"/>
              <a:gd name="T2" fmla="*/ 0 w 6011"/>
              <a:gd name="T3" fmla="*/ 3005 h 6011"/>
              <a:gd name="T4" fmla="*/ 3005 w 6011"/>
              <a:gd name="T5" fmla="*/ 6011 h 6011"/>
              <a:gd name="T6" fmla="*/ 6011 w 6011"/>
              <a:gd name="T7" fmla="*/ 3005 h 6011"/>
              <a:gd name="T8" fmla="*/ 3005 w 6011"/>
              <a:gd name="T9" fmla="*/ 0 h 6011"/>
              <a:gd name="T10" fmla="*/ 3005 w 6011"/>
              <a:gd name="T11" fmla="*/ 5712 h 6011"/>
              <a:gd name="T12" fmla="*/ 299 w 6011"/>
              <a:gd name="T13" fmla="*/ 3005 h 6011"/>
              <a:gd name="T14" fmla="*/ 3005 w 6011"/>
              <a:gd name="T15" fmla="*/ 299 h 6011"/>
              <a:gd name="T16" fmla="*/ 5712 w 6011"/>
              <a:gd name="T17" fmla="*/ 3005 h 6011"/>
              <a:gd name="T18" fmla="*/ 3005 w 6011"/>
              <a:gd name="T19" fmla="*/ 5712 h 6011"/>
              <a:gd name="T20" fmla="*/ 4526 w 6011"/>
              <a:gd name="T21" fmla="*/ 2099 h 6011"/>
              <a:gd name="T22" fmla="*/ 4052 w 6011"/>
              <a:gd name="T23" fmla="*/ 2573 h 6011"/>
              <a:gd name="T24" fmla="*/ 3578 w 6011"/>
              <a:gd name="T25" fmla="*/ 2099 h 6011"/>
              <a:gd name="T26" fmla="*/ 4052 w 6011"/>
              <a:gd name="T27" fmla="*/ 1625 h 6011"/>
              <a:gd name="T28" fmla="*/ 4526 w 6011"/>
              <a:gd name="T29" fmla="*/ 2099 h 6011"/>
              <a:gd name="T30" fmla="*/ 2443 w 6011"/>
              <a:gd name="T31" fmla="*/ 2388 h 6011"/>
              <a:gd name="T32" fmla="*/ 1373 w 6011"/>
              <a:gd name="T33" fmla="*/ 2099 h 6011"/>
              <a:gd name="T34" fmla="*/ 1450 w 6011"/>
              <a:gd name="T35" fmla="*/ 1810 h 6011"/>
              <a:gd name="T36" fmla="*/ 2521 w 6011"/>
              <a:gd name="T37" fmla="*/ 2099 h 6011"/>
              <a:gd name="T38" fmla="*/ 2443 w 6011"/>
              <a:gd name="T39" fmla="*/ 2388 h 6011"/>
              <a:gd name="T40" fmla="*/ 4273 w 6011"/>
              <a:gd name="T41" fmla="*/ 3561 h 6011"/>
              <a:gd name="T42" fmla="*/ 3005 w 6011"/>
              <a:gd name="T43" fmla="*/ 4738 h 6011"/>
              <a:gd name="T44" fmla="*/ 1738 w 6011"/>
              <a:gd name="T45" fmla="*/ 3561 h 6011"/>
              <a:gd name="T46" fmla="*/ 1850 w 6011"/>
              <a:gd name="T47" fmla="*/ 3449 h 6011"/>
              <a:gd name="T48" fmla="*/ 1962 w 6011"/>
              <a:gd name="T49" fmla="*/ 3561 h 6011"/>
              <a:gd name="T50" fmla="*/ 3005 w 6011"/>
              <a:gd name="T51" fmla="*/ 4514 h 6011"/>
              <a:gd name="T52" fmla="*/ 4049 w 6011"/>
              <a:gd name="T53" fmla="*/ 3561 h 6011"/>
              <a:gd name="T54" fmla="*/ 4161 w 6011"/>
              <a:gd name="T55" fmla="*/ 3449 h 6011"/>
              <a:gd name="T56" fmla="*/ 4273 w 6011"/>
              <a:gd name="T57" fmla="*/ 3561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11" h="6011">
                <a:moveTo>
                  <a:pt x="3005" y="0"/>
                </a:moveTo>
                <a:cubicBezTo>
                  <a:pt x="1348" y="0"/>
                  <a:pt x="0" y="1348"/>
                  <a:pt x="0" y="3005"/>
                </a:cubicBezTo>
                <a:cubicBezTo>
                  <a:pt x="0" y="4662"/>
                  <a:pt x="1348" y="6011"/>
                  <a:pt x="3005" y="6011"/>
                </a:cubicBezTo>
                <a:cubicBezTo>
                  <a:pt x="4662" y="6011"/>
                  <a:pt x="6011" y="4662"/>
                  <a:pt x="6011" y="3005"/>
                </a:cubicBezTo>
                <a:cubicBezTo>
                  <a:pt x="6011" y="1348"/>
                  <a:pt x="4662" y="0"/>
                  <a:pt x="3005" y="0"/>
                </a:cubicBezTo>
                <a:close/>
                <a:moveTo>
                  <a:pt x="3005" y="5712"/>
                </a:moveTo>
                <a:cubicBezTo>
                  <a:pt x="1513" y="5712"/>
                  <a:pt x="299" y="4498"/>
                  <a:pt x="299" y="3005"/>
                </a:cubicBezTo>
                <a:cubicBezTo>
                  <a:pt x="299" y="1513"/>
                  <a:pt x="1513" y="299"/>
                  <a:pt x="3005" y="299"/>
                </a:cubicBezTo>
                <a:cubicBezTo>
                  <a:pt x="4498" y="299"/>
                  <a:pt x="5712" y="1513"/>
                  <a:pt x="5712" y="3005"/>
                </a:cubicBezTo>
                <a:cubicBezTo>
                  <a:pt x="5712" y="4498"/>
                  <a:pt x="4498" y="5712"/>
                  <a:pt x="3005" y="5712"/>
                </a:cubicBezTo>
                <a:close/>
                <a:moveTo>
                  <a:pt x="4526" y="2099"/>
                </a:moveTo>
                <a:cubicBezTo>
                  <a:pt x="4526" y="2361"/>
                  <a:pt x="4314" y="2573"/>
                  <a:pt x="4052" y="2573"/>
                </a:cubicBezTo>
                <a:cubicBezTo>
                  <a:pt x="3790" y="2573"/>
                  <a:pt x="3578" y="2361"/>
                  <a:pt x="3578" y="2099"/>
                </a:cubicBezTo>
                <a:cubicBezTo>
                  <a:pt x="3578" y="1837"/>
                  <a:pt x="3790" y="1625"/>
                  <a:pt x="4052" y="1625"/>
                </a:cubicBezTo>
                <a:cubicBezTo>
                  <a:pt x="4314" y="1625"/>
                  <a:pt x="4526" y="1837"/>
                  <a:pt x="4526" y="2099"/>
                </a:cubicBezTo>
                <a:close/>
                <a:moveTo>
                  <a:pt x="2443" y="2388"/>
                </a:moveTo>
                <a:lnTo>
                  <a:pt x="1373" y="2099"/>
                </a:lnTo>
                <a:lnTo>
                  <a:pt x="1450" y="1810"/>
                </a:lnTo>
                <a:lnTo>
                  <a:pt x="2521" y="2099"/>
                </a:lnTo>
                <a:lnTo>
                  <a:pt x="2443" y="2388"/>
                </a:lnTo>
                <a:close/>
                <a:moveTo>
                  <a:pt x="4273" y="3561"/>
                </a:moveTo>
                <a:cubicBezTo>
                  <a:pt x="4273" y="4210"/>
                  <a:pt x="3704" y="4738"/>
                  <a:pt x="3005" y="4738"/>
                </a:cubicBezTo>
                <a:cubicBezTo>
                  <a:pt x="2306" y="4738"/>
                  <a:pt x="1738" y="4210"/>
                  <a:pt x="1738" y="3561"/>
                </a:cubicBezTo>
                <a:cubicBezTo>
                  <a:pt x="1738" y="3499"/>
                  <a:pt x="1788" y="3449"/>
                  <a:pt x="1850" y="3449"/>
                </a:cubicBezTo>
                <a:cubicBezTo>
                  <a:pt x="1912" y="3449"/>
                  <a:pt x="1962" y="3499"/>
                  <a:pt x="1962" y="3561"/>
                </a:cubicBezTo>
                <a:cubicBezTo>
                  <a:pt x="1962" y="4086"/>
                  <a:pt x="2430" y="4514"/>
                  <a:pt x="3005" y="4514"/>
                </a:cubicBezTo>
                <a:cubicBezTo>
                  <a:pt x="3581" y="4514"/>
                  <a:pt x="4049" y="4086"/>
                  <a:pt x="4049" y="3561"/>
                </a:cubicBezTo>
                <a:cubicBezTo>
                  <a:pt x="4049" y="3499"/>
                  <a:pt x="4099" y="3449"/>
                  <a:pt x="4161" y="3449"/>
                </a:cubicBezTo>
                <a:cubicBezTo>
                  <a:pt x="4223" y="3449"/>
                  <a:pt x="4273" y="3499"/>
                  <a:pt x="4273" y="3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4" name="ïṥľîḋe">
            <a:extLst>
              <a:ext uri="{FF2B5EF4-FFF2-40B4-BE49-F238E27FC236}">
                <a16:creationId xmlns:a16="http://schemas.microsoft.com/office/drawing/2014/main" id="{C9C2B09C-F151-4A3E-9763-67AA5BA30F53}"/>
              </a:ext>
            </a:extLst>
          </p:cNvPr>
          <p:cNvSpPr/>
          <p:nvPr/>
        </p:nvSpPr>
        <p:spPr>
          <a:xfrm>
            <a:off x="3708182" y="5283835"/>
            <a:ext cx="626342" cy="6263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5" name="ïṣḷïḍè">
            <a:extLst>
              <a:ext uri="{FF2B5EF4-FFF2-40B4-BE49-F238E27FC236}">
                <a16:creationId xmlns:a16="http://schemas.microsoft.com/office/drawing/2014/main" id="{F9F11A46-F790-4CCD-95DD-65F43A155D7F}"/>
              </a:ext>
            </a:extLst>
          </p:cNvPr>
          <p:cNvSpPr/>
          <p:nvPr/>
        </p:nvSpPr>
        <p:spPr>
          <a:xfrm>
            <a:off x="3865783" y="5473725"/>
            <a:ext cx="311141" cy="246558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2072A23-1D62-4827-AD25-6F10976432E7}"/>
              </a:ext>
            </a:extLst>
          </p:cNvPr>
          <p:cNvCxnSpPr>
            <a:cxnSpLocks/>
          </p:cNvCxnSpPr>
          <p:nvPr/>
        </p:nvCxnSpPr>
        <p:spPr>
          <a:xfrm>
            <a:off x="5041019" y="1700808"/>
            <a:ext cx="235998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8A93B55-A552-449B-A09E-A73FB515ECC4}"/>
              </a:ext>
            </a:extLst>
          </p:cNvPr>
          <p:cNvCxnSpPr>
            <a:cxnSpLocks/>
          </p:cNvCxnSpPr>
          <p:nvPr/>
        </p:nvCxnSpPr>
        <p:spPr>
          <a:xfrm>
            <a:off x="5041018" y="5696403"/>
            <a:ext cx="235998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BCE6B-289C-45F7-9BBC-F14033514DCC}"/>
              </a:ext>
            </a:extLst>
          </p:cNvPr>
          <p:cNvCxnSpPr>
            <a:cxnSpLocks/>
          </p:cNvCxnSpPr>
          <p:nvPr/>
        </p:nvCxnSpPr>
        <p:spPr>
          <a:xfrm>
            <a:off x="6600056" y="3625340"/>
            <a:ext cx="80094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ŝḷîḍê">
            <a:extLst>
              <a:ext uri="{FF2B5EF4-FFF2-40B4-BE49-F238E27FC236}">
                <a16:creationId xmlns:a16="http://schemas.microsoft.com/office/drawing/2014/main" id="{B499C616-4573-4EAB-A25C-2D14BE43C6BC}"/>
              </a:ext>
            </a:extLst>
          </p:cNvPr>
          <p:cNvSpPr txBox="1"/>
          <p:nvPr/>
        </p:nvSpPr>
        <p:spPr>
          <a:xfrm>
            <a:off x="7496710" y="3349989"/>
            <a:ext cx="4080055" cy="11337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键多选）；</a:t>
            </a: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3" name="ïṣľiḋe">
            <a:extLst>
              <a:ext uri="{FF2B5EF4-FFF2-40B4-BE49-F238E27FC236}">
                <a16:creationId xmlns:a16="http://schemas.microsoft.com/office/drawing/2014/main" id="{94E629FB-34C5-40D6-95CA-D33565651F4F}"/>
              </a:ext>
            </a:extLst>
          </p:cNvPr>
          <p:cNvSpPr txBox="1"/>
          <p:nvPr/>
        </p:nvSpPr>
        <p:spPr>
          <a:xfrm>
            <a:off x="7496710" y="2878169"/>
            <a:ext cx="4080055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20" name="îşlide">
            <a:extLst>
              <a:ext uri="{FF2B5EF4-FFF2-40B4-BE49-F238E27FC236}">
                <a16:creationId xmlns:a16="http://schemas.microsoft.com/office/drawing/2014/main" id="{97D24EAF-5E45-4303-8501-7E6C9FA9BFFE}"/>
              </a:ext>
            </a:extLst>
          </p:cNvPr>
          <p:cNvSpPr/>
          <p:nvPr/>
        </p:nvSpPr>
        <p:spPr>
          <a:xfrm>
            <a:off x="7496710" y="1208054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/>
              <a:t>标题文本预设</a:t>
            </a:r>
            <a:endParaRPr lang="zh-CN" altLang="zh-CN" sz="1600" b="1" kern="100" dirty="0"/>
          </a:p>
        </p:txBody>
      </p:sp>
      <p:sp>
        <p:nvSpPr>
          <p:cNvPr id="21" name="ïṥļïḑè">
            <a:extLst>
              <a:ext uri="{FF2B5EF4-FFF2-40B4-BE49-F238E27FC236}">
                <a16:creationId xmlns:a16="http://schemas.microsoft.com/office/drawing/2014/main" id="{62E74365-FF28-4A24-ABBE-C2337DFE908B}"/>
              </a:ext>
            </a:extLst>
          </p:cNvPr>
          <p:cNvSpPr>
            <a:spLocks/>
          </p:cNvSpPr>
          <p:nvPr/>
        </p:nvSpPr>
        <p:spPr bwMode="auto">
          <a:xfrm>
            <a:off x="7496711" y="1638293"/>
            <a:ext cx="3164104" cy="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  <p:sp>
        <p:nvSpPr>
          <p:cNvPr id="18" name="iśľîďê">
            <a:extLst>
              <a:ext uri="{FF2B5EF4-FFF2-40B4-BE49-F238E27FC236}">
                <a16:creationId xmlns:a16="http://schemas.microsoft.com/office/drawing/2014/main" id="{F2AE165A-1E4F-4006-8277-E851169BFA79}"/>
              </a:ext>
            </a:extLst>
          </p:cNvPr>
          <p:cNvSpPr/>
          <p:nvPr/>
        </p:nvSpPr>
        <p:spPr>
          <a:xfrm>
            <a:off x="7496710" y="5150165"/>
            <a:ext cx="3164104" cy="4302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600" b="1" kern="100" dirty="0"/>
              <a:t>标题文本预设</a:t>
            </a:r>
            <a:endParaRPr lang="zh-CN" altLang="zh-CN" sz="1600" b="1" kern="100" dirty="0"/>
          </a:p>
        </p:txBody>
      </p:sp>
      <p:sp>
        <p:nvSpPr>
          <p:cNvPr id="19" name="ï$lide">
            <a:extLst>
              <a:ext uri="{FF2B5EF4-FFF2-40B4-BE49-F238E27FC236}">
                <a16:creationId xmlns:a16="http://schemas.microsoft.com/office/drawing/2014/main" id="{D46A54B9-D28A-4C3B-B664-49578BB45194}"/>
              </a:ext>
            </a:extLst>
          </p:cNvPr>
          <p:cNvSpPr>
            <a:spLocks/>
          </p:cNvSpPr>
          <p:nvPr/>
        </p:nvSpPr>
        <p:spPr bwMode="auto">
          <a:xfrm>
            <a:off x="7496711" y="5580404"/>
            <a:ext cx="3164104" cy="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33129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08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53DCF4-EFE8-4333-B613-30DBADA5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160333-B35B-4A46-8F3C-86E901A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B5454F-AA02-4E43-8907-4B947271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šliḓe">
            <a:extLst>
              <a:ext uri="{FF2B5EF4-FFF2-40B4-BE49-F238E27FC236}">
                <a16:creationId xmlns:a16="http://schemas.microsoft.com/office/drawing/2014/main" id="{805918E7-45B0-4C2A-BE98-0D31FE4E1568}"/>
              </a:ext>
            </a:extLst>
          </p:cNvPr>
          <p:cNvSpPr/>
          <p:nvPr/>
        </p:nvSpPr>
        <p:spPr>
          <a:xfrm>
            <a:off x="719138" y="1243505"/>
            <a:ext cx="3261862" cy="1680269"/>
          </a:xfrm>
          <a:prstGeom prst="snip1Rect">
            <a:avLst>
              <a:gd name="adj" fmla="val 9298"/>
            </a:avLst>
          </a:prstGeom>
          <a:blipFill>
            <a:blip r:embed="rId3"/>
            <a:srcRect/>
            <a:stretch>
              <a:fillRect l="86" t="-12329" r="-86" b="-1325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ṡ1íḍê">
            <a:extLst>
              <a:ext uri="{FF2B5EF4-FFF2-40B4-BE49-F238E27FC236}">
                <a16:creationId xmlns:a16="http://schemas.microsoft.com/office/drawing/2014/main" id="{6FE7081C-7128-438D-8845-6193FC84E507}"/>
              </a:ext>
            </a:extLst>
          </p:cNvPr>
          <p:cNvSpPr txBox="1"/>
          <p:nvPr/>
        </p:nvSpPr>
        <p:spPr>
          <a:xfrm>
            <a:off x="633798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32" name="ï$ḷïḑé">
            <a:extLst>
              <a:ext uri="{FF2B5EF4-FFF2-40B4-BE49-F238E27FC236}">
                <a16:creationId xmlns:a16="http://schemas.microsoft.com/office/drawing/2014/main" id="{5EF4F1F9-DBFE-43F4-AFA4-B65C9D95F633}"/>
              </a:ext>
            </a:extLst>
          </p:cNvPr>
          <p:cNvSpPr txBox="1"/>
          <p:nvPr/>
        </p:nvSpPr>
        <p:spPr>
          <a:xfrm>
            <a:off x="633798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8" name="íSḷíḍê">
            <a:extLst>
              <a:ext uri="{FF2B5EF4-FFF2-40B4-BE49-F238E27FC236}">
                <a16:creationId xmlns:a16="http://schemas.microsoft.com/office/drawing/2014/main" id="{DF7BAD1E-1E73-4307-AA4D-D29C948EEB1A}"/>
              </a:ext>
            </a:extLst>
          </p:cNvPr>
          <p:cNvSpPr/>
          <p:nvPr/>
        </p:nvSpPr>
        <p:spPr>
          <a:xfrm>
            <a:off x="4467399" y="1243505"/>
            <a:ext cx="3347202" cy="1680269"/>
          </a:xfrm>
          <a:prstGeom prst="snip1Rect">
            <a:avLst>
              <a:gd name="adj" fmla="val 9298"/>
            </a:avLst>
          </a:prstGeom>
          <a:blipFill>
            <a:blip r:embed="rId4"/>
            <a:srcRect/>
            <a:stretch>
              <a:fillRect l="506" t="-13985" r="-506" b="-1488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ŝlîḍe">
            <a:extLst>
              <a:ext uri="{FF2B5EF4-FFF2-40B4-BE49-F238E27FC236}">
                <a16:creationId xmlns:a16="http://schemas.microsoft.com/office/drawing/2014/main" id="{75BDBF7D-3415-403C-9417-0CEA79CFF73C}"/>
              </a:ext>
            </a:extLst>
          </p:cNvPr>
          <p:cNvSpPr/>
          <p:nvPr/>
        </p:nvSpPr>
        <p:spPr>
          <a:xfrm>
            <a:off x="8301000" y="1243505"/>
            <a:ext cx="3171862" cy="1680269"/>
          </a:xfrm>
          <a:prstGeom prst="snip1Rect">
            <a:avLst>
              <a:gd name="adj" fmla="val 9298"/>
            </a:avLst>
          </a:prstGeom>
          <a:blipFill>
            <a:blip r:embed="rId5"/>
            <a:srcRect/>
            <a:stretch>
              <a:fillRect l="1048" t="-10584" r="-1048" b="-1153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$ḻíḋè">
            <a:extLst>
              <a:ext uri="{FF2B5EF4-FFF2-40B4-BE49-F238E27FC236}">
                <a16:creationId xmlns:a16="http://schemas.microsoft.com/office/drawing/2014/main" id="{60CADE69-23DE-4DB9-A7DD-25EC4F3687A9}"/>
              </a:ext>
            </a:extLst>
          </p:cNvPr>
          <p:cNvSpPr txBox="1"/>
          <p:nvPr/>
        </p:nvSpPr>
        <p:spPr>
          <a:xfrm>
            <a:off x="4422399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30" name="ïśļíḍê">
            <a:extLst>
              <a:ext uri="{FF2B5EF4-FFF2-40B4-BE49-F238E27FC236}">
                <a16:creationId xmlns:a16="http://schemas.microsoft.com/office/drawing/2014/main" id="{018DFB68-C147-45E7-9CC3-20ABDC83F22C}"/>
              </a:ext>
            </a:extLst>
          </p:cNvPr>
          <p:cNvSpPr txBox="1"/>
          <p:nvPr/>
        </p:nvSpPr>
        <p:spPr>
          <a:xfrm>
            <a:off x="4422399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请在形状中填充图片</a:t>
            </a:r>
          </a:p>
        </p:txBody>
      </p:sp>
      <p:sp>
        <p:nvSpPr>
          <p:cNvPr id="27" name="ïṥḻïḋè">
            <a:extLst>
              <a:ext uri="{FF2B5EF4-FFF2-40B4-BE49-F238E27FC236}">
                <a16:creationId xmlns:a16="http://schemas.microsoft.com/office/drawing/2014/main" id="{6A5378BB-48D8-40FC-B2DE-28448ACF5E49}"/>
              </a:ext>
            </a:extLst>
          </p:cNvPr>
          <p:cNvSpPr txBox="1"/>
          <p:nvPr/>
        </p:nvSpPr>
        <p:spPr>
          <a:xfrm>
            <a:off x="8213330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28" name="iśľiḋe">
            <a:extLst>
              <a:ext uri="{FF2B5EF4-FFF2-40B4-BE49-F238E27FC236}">
                <a16:creationId xmlns:a16="http://schemas.microsoft.com/office/drawing/2014/main" id="{706BF264-7B08-4DA4-B2EA-28EF759C5C19}"/>
              </a:ext>
            </a:extLst>
          </p:cNvPr>
          <p:cNvSpPr txBox="1"/>
          <p:nvPr/>
        </p:nvSpPr>
        <p:spPr>
          <a:xfrm>
            <a:off x="8213330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请在形状中填充图片</a:t>
            </a:r>
          </a:p>
        </p:txBody>
      </p:sp>
      <p:sp>
        <p:nvSpPr>
          <p:cNvPr id="12" name="ïṣļíḓe">
            <a:extLst>
              <a:ext uri="{FF2B5EF4-FFF2-40B4-BE49-F238E27FC236}">
                <a16:creationId xmlns:a16="http://schemas.microsoft.com/office/drawing/2014/main" id="{D948C45B-35BB-445C-8F23-EA9C5CC81BCC}"/>
              </a:ext>
            </a:extLst>
          </p:cNvPr>
          <p:cNvSpPr/>
          <p:nvPr/>
        </p:nvSpPr>
        <p:spPr bwMode="auto">
          <a:xfrm>
            <a:off x="719138" y="2597153"/>
            <a:ext cx="3261862" cy="326621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3" name="iŝḻïde">
            <a:extLst>
              <a:ext uri="{FF2B5EF4-FFF2-40B4-BE49-F238E27FC236}">
                <a16:creationId xmlns:a16="http://schemas.microsoft.com/office/drawing/2014/main" id="{2209429D-BD05-4D55-B9EB-D1EB2520BD5B}"/>
              </a:ext>
            </a:extLst>
          </p:cNvPr>
          <p:cNvSpPr/>
          <p:nvPr/>
        </p:nvSpPr>
        <p:spPr bwMode="auto">
          <a:xfrm>
            <a:off x="4465069" y="2597153"/>
            <a:ext cx="3347202" cy="326621"/>
          </a:xfrm>
          <a:prstGeom prst="rect">
            <a:avLst/>
          </a:prstGeom>
          <a:solidFill>
            <a:schemeClr val="accent2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ïṡḻíďè">
            <a:extLst>
              <a:ext uri="{FF2B5EF4-FFF2-40B4-BE49-F238E27FC236}">
                <a16:creationId xmlns:a16="http://schemas.microsoft.com/office/drawing/2014/main" id="{C20EB7AF-07BA-46D3-905E-358C50644D59}"/>
              </a:ext>
            </a:extLst>
          </p:cNvPr>
          <p:cNvSpPr/>
          <p:nvPr/>
        </p:nvSpPr>
        <p:spPr bwMode="auto">
          <a:xfrm>
            <a:off x="8296340" y="2597153"/>
            <a:ext cx="3171862" cy="326621"/>
          </a:xfrm>
          <a:prstGeom prst="rect">
            <a:avLst/>
          </a:prstGeom>
          <a:solidFill>
            <a:schemeClr val="accent3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5" name="ïšḷïḑê">
            <a:extLst>
              <a:ext uri="{FF2B5EF4-FFF2-40B4-BE49-F238E27FC236}">
                <a16:creationId xmlns:a16="http://schemas.microsoft.com/office/drawing/2014/main" id="{A14FE75A-BD57-484C-979B-6C7D8767F1A7}"/>
              </a:ext>
            </a:extLst>
          </p:cNvPr>
          <p:cNvSpPr/>
          <p:nvPr/>
        </p:nvSpPr>
        <p:spPr>
          <a:xfrm>
            <a:off x="719138" y="3130344"/>
            <a:ext cx="10801350" cy="9341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ṥľïḋe">
            <a:extLst>
              <a:ext uri="{FF2B5EF4-FFF2-40B4-BE49-F238E27FC236}">
                <a16:creationId xmlns:a16="http://schemas.microsoft.com/office/drawing/2014/main" id="{07F52FF8-C587-4FD8-B75F-FEB0F6BD4377}"/>
              </a:ext>
            </a:extLst>
          </p:cNvPr>
          <p:cNvSpPr/>
          <p:nvPr/>
        </p:nvSpPr>
        <p:spPr>
          <a:xfrm>
            <a:off x="1901742" y="3143864"/>
            <a:ext cx="896654" cy="896654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6" name="ïś1ïḑé">
            <a:extLst>
              <a:ext uri="{FF2B5EF4-FFF2-40B4-BE49-F238E27FC236}">
                <a16:creationId xmlns:a16="http://schemas.microsoft.com/office/drawing/2014/main" id="{48E0D3D1-485D-4B8E-8BFD-077C2DA38F9F}"/>
              </a:ext>
            </a:extLst>
          </p:cNvPr>
          <p:cNvSpPr/>
          <p:nvPr/>
        </p:nvSpPr>
        <p:spPr>
          <a:xfrm>
            <a:off x="2127360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ïṥļîḍé">
            <a:extLst>
              <a:ext uri="{FF2B5EF4-FFF2-40B4-BE49-F238E27FC236}">
                <a16:creationId xmlns:a16="http://schemas.microsoft.com/office/drawing/2014/main" id="{520B7A39-379E-4202-80C3-15C5D2410FAA}"/>
              </a:ext>
            </a:extLst>
          </p:cNvPr>
          <p:cNvSpPr/>
          <p:nvPr/>
        </p:nvSpPr>
        <p:spPr>
          <a:xfrm>
            <a:off x="5690343" y="3143864"/>
            <a:ext cx="896654" cy="89665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4" name="ïṧļîďê">
            <a:extLst>
              <a:ext uri="{FF2B5EF4-FFF2-40B4-BE49-F238E27FC236}">
                <a16:creationId xmlns:a16="http://schemas.microsoft.com/office/drawing/2014/main" id="{7096993A-DBA0-43D0-B60E-B270B9FFE732}"/>
              </a:ext>
            </a:extLst>
          </p:cNvPr>
          <p:cNvSpPr/>
          <p:nvPr/>
        </p:nvSpPr>
        <p:spPr>
          <a:xfrm>
            <a:off x="5915961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íşľidè">
            <a:extLst>
              <a:ext uri="{FF2B5EF4-FFF2-40B4-BE49-F238E27FC236}">
                <a16:creationId xmlns:a16="http://schemas.microsoft.com/office/drawing/2014/main" id="{0F46481F-AE24-45A3-92D1-A7D5F3CBD75F}"/>
              </a:ext>
            </a:extLst>
          </p:cNvPr>
          <p:cNvSpPr/>
          <p:nvPr/>
        </p:nvSpPr>
        <p:spPr>
          <a:xfrm>
            <a:off x="9433944" y="3143864"/>
            <a:ext cx="896654" cy="89665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2" name="íS1ïḍe">
            <a:extLst>
              <a:ext uri="{FF2B5EF4-FFF2-40B4-BE49-F238E27FC236}">
                <a16:creationId xmlns:a16="http://schemas.microsoft.com/office/drawing/2014/main" id="{DBC0B0F1-3A76-499A-BC53-BEC29F2AFAE6}"/>
              </a:ext>
            </a:extLst>
          </p:cNvPr>
          <p:cNvSpPr/>
          <p:nvPr/>
        </p:nvSpPr>
        <p:spPr>
          <a:xfrm>
            <a:off x="9659562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93E0423-6B50-4785-B0CA-74333DBDBB52}"/>
              </a:ext>
            </a:extLst>
          </p:cNvPr>
          <p:cNvCxnSpPr/>
          <p:nvPr/>
        </p:nvCxnSpPr>
        <p:spPr>
          <a:xfrm>
            <a:off x="4206000" y="3924000"/>
            <a:ext cx="0" cy="2219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7D98BD4-602F-4638-8111-DAA0DD71102F}"/>
              </a:ext>
            </a:extLst>
          </p:cNvPr>
          <p:cNvCxnSpPr/>
          <p:nvPr/>
        </p:nvCxnSpPr>
        <p:spPr>
          <a:xfrm>
            <a:off x="8013375" y="3924000"/>
            <a:ext cx="0" cy="2219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2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977966" y="1796838"/>
            <a:ext cx="5426076" cy="162150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Thanks.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b="0" dirty="0">
                <a:solidFill>
                  <a:schemeClr val="bg1"/>
                </a:solidFill>
              </a:rPr>
              <a:t>And Your Slogan Here.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977966" y="4153861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977966" y="4464732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mba.guet.edu.cn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94280" y="1011520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95396" y="190687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86978" y="1484417"/>
            <a:ext cx="81448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ŝḷíḑé">
            <a:extLst>
              <a:ext uri="{FF2B5EF4-FFF2-40B4-BE49-F238E27FC236}">
                <a16:creationId xmlns:a16="http://schemas.microsoft.com/office/drawing/2014/main" id="{06F5FD03-32FC-4A5E-B616-8DCE4FCB2A00}"/>
              </a:ext>
            </a:extLst>
          </p:cNvPr>
          <p:cNvSpPr/>
          <p:nvPr/>
        </p:nvSpPr>
        <p:spPr>
          <a:xfrm>
            <a:off x="0" y="0"/>
            <a:ext cx="5447928" cy="6858000"/>
          </a:xfrm>
          <a:prstGeom prst="rect">
            <a:avLst/>
          </a:prstGeom>
          <a:blipFill>
            <a:blip r:embed="rId3"/>
            <a:srcRect/>
            <a:stretch>
              <a:fillRect l="-47404" r="-47184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sḻíďe">
            <a:extLst>
              <a:ext uri="{FF2B5EF4-FFF2-40B4-BE49-F238E27FC236}">
                <a16:creationId xmlns:a16="http://schemas.microsoft.com/office/drawing/2014/main" id="{AACDACA0-BE40-4CA4-A454-B137CBCFBB7C}"/>
              </a:ext>
            </a:extLst>
          </p:cNvPr>
          <p:cNvSpPr txBox="1"/>
          <p:nvPr/>
        </p:nvSpPr>
        <p:spPr>
          <a:xfrm>
            <a:off x="6457567" y="154575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28" name="íśḷiḑe">
            <a:extLst>
              <a:ext uri="{FF2B5EF4-FFF2-40B4-BE49-F238E27FC236}">
                <a16:creationId xmlns:a16="http://schemas.microsoft.com/office/drawing/2014/main" id="{014AE5FA-78E4-4968-BFD1-F4572E246E4F}"/>
              </a:ext>
            </a:extLst>
          </p:cNvPr>
          <p:cNvSpPr txBox="1"/>
          <p:nvPr/>
        </p:nvSpPr>
        <p:spPr>
          <a:xfrm>
            <a:off x="6457567" y="126876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29" name="î$ḻîďé">
            <a:extLst>
              <a:ext uri="{FF2B5EF4-FFF2-40B4-BE49-F238E27FC236}">
                <a16:creationId xmlns:a16="http://schemas.microsoft.com/office/drawing/2014/main" id="{DFDF6B68-9081-43A4-BBB4-7BBABF1BEA94}"/>
              </a:ext>
            </a:extLst>
          </p:cNvPr>
          <p:cNvSpPr txBox="1"/>
          <p:nvPr/>
        </p:nvSpPr>
        <p:spPr>
          <a:xfrm>
            <a:off x="6457567" y="271531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  <p:sp>
        <p:nvSpPr>
          <p:cNvPr id="8" name="íśḷíḑè">
            <a:extLst>
              <a:ext uri="{FF2B5EF4-FFF2-40B4-BE49-F238E27FC236}">
                <a16:creationId xmlns:a16="http://schemas.microsoft.com/office/drawing/2014/main" id="{8417D064-506F-49E0-9B7C-AD5276E21E8A}"/>
              </a:ext>
            </a:extLst>
          </p:cNvPr>
          <p:cNvSpPr/>
          <p:nvPr/>
        </p:nvSpPr>
        <p:spPr>
          <a:xfrm>
            <a:off x="1691" y="3995778"/>
            <a:ext cx="12192000" cy="144016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$ḷíḓê">
            <a:extLst>
              <a:ext uri="{FF2B5EF4-FFF2-40B4-BE49-F238E27FC236}">
                <a16:creationId xmlns:a16="http://schemas.microsoft.com/office/drawing/2014/main" id="{4FF735E5-93E4-4EC0-9292-E247A9559D9D}"/>
              </a:ext>
            </a:extLst>
          </p:cNvPr>
          <p:cNvSpPr>
            <a:spLocks/>
          </p:cNvSpPr>
          <p:nvPr/>
        </p:nvSpPr>
        <p:spPr bwMode="auto">
          <a:xfrm>
            <a:off x="829619" y="4612728"/>
            <a:ext cx="209083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 （建议使用主题字体）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" name="îş1iḑe">
            <a:extLst>
              <a:ext uri="{FF2B5EF4-FFF2-40B4-BE49-F238E27FC236}">
                <a16:creationId xmlns:a16="http://schemas.microsoft.com/office/drawing/2014/main" id="{53F6D3D1-F0EA-428E-9414-DE786D10298B}"/>
              </a:ext>
            </a:extLst>
          </p:cNvPr>
          <p:cNvSpPr txBox="1">
            <a:spLocks/>
          </p:cNvSpPr>
          <p:nvPr/>
        </p:nvSpPr>
        <p:spPr bwMode="auto">
          <a:xfrm>
            <a:off x="829619" y="4261589"/>
            <a:ext cx="209083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标题文本预设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23" name="íšḻiḓê">
            <a:extLst>
              <a:ext uri="{FF2B5EF4-FFF2-40B4-BE49-F238E27FC236}">
                <a16:creationId xmlns:a16="http://schemas.microsoft.com/office/drawing/2014/main" id="{2E0C689A-5C82-44FA-8939-971540C08A02}"/>
              </a:ext>
            </a:extLst>
          </p:cNvPr>
          <p:cNvSpPr>
            <a:spLocks/>
          </p:cNvSpPr>
          <p:nvPr/>
        </p:nvSpPr>
        <p:spPr bwMode="auto">
          <a:xfrm>
            <a:off x="3643593" y="4612728"/>
            <a:ext cx="209083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 （建议使用主题字体）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" name="îṥlîḋe">
            <a:extLst>
              <a:ext uri="{FF2B5EF4-FFF2-40B4-BE49-F238E27FC236}">
                <a16:creationId xmlns:a16="http://schemas.microsoft.com/office/drawing/2014/main" id="{11D79F29-B7F6-4FAF-9A68-9AFECA68100E}"/>
              </a:ext>
            </a:extLst>
          </p:cNvPr>
          <p:cNvSpPr txBox="1">
            <a:spLocks/>
          </p:cNvSpPr>
          <p:nvPr/>
        </p:nvSpPr>
        <p:spPr bwMode="auto">
          <a:xfrm>
            <a:off x="3643593" y="4261589"/>
            <a:ext cx="209083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标题文本预设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iṩḻídè">
            <a:extLst>
              <a:ext uri="{FF2B5EF4-FFF2-40B4-BE49-F238E27FC236}">
                <a16:creationId xmlns:a16="http://schemas.microsoft.com/office/drawing/2014/main" id="{9BFD9196-47D4-4DB1-8466-4D10EDD1BF33}"/>
              </a:ext>
            </a:extLst>
          </p:cNvPr>
          <p:cNvSpPr>
            <a:spLocks/>
          </p:cNvSpPr>
          <p:nvPr/>
        </p:nvSpPr>
        <p:spPr bwMode="auto">
          <a:xfrm>
            <a:off x="6457567" y="4612728"/>
            <a:ext cx="209083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 （建议使用主题字体）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2" name="ïśļíḍé">
            <a:extLst>
              <a:ext uri="{FF2B5EF4-FFF2-40B4-BE49-F238E27FC236}">
                <a16:creationId xmlns:a16="http://schemas.microsoft.com/office/drawing/2014/main" id="{8BF918C0-4B2B-40CE-82D6-CB727F3043F6}"/>
              </a:ext>
            </a:extLst>
          </p:cNvPr>
          <p:cNvSpPr txBox="1">
            <a:spLocks/>
          </p:cNvSpPr>
          <p:nvPr/>
        </p:nvSpPr>
        <p:spPr bwMode="auto">
          <a:xfrm>
            <a:off x="6457567" y="4261589"/>
            <a:ext cx="209083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标题文本预设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í$ļïḑé">
            <a:extLst>
              <a:ext uri="{FF2B5EF4-FFF2-40B4-BE49-F238E27FC236}">
                <a16:creationId xmlns:a16="http://schemas.microsoft.com/office/drawing/2014/main" id="{A5B0C952-910A-423C-BA9C-4C3D9CDE0A15}"/>
              </a:ext>
            </a:extLst>
          </p:cNvPr>
          <p:cNvSpPr>
            <a:spLocks/>
          </p:cNvSpPr>
          <p:nvPr/>
        </p:nvSpPr>
        <p:spPr bwMode="auto">
          <a:xfrm>
            <a:off x="9271543" y="4612728"/>
            <a:ext cx="209083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 （建议使用主题字体）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0" name="iṣļïḍe">
            <a:extLst>
              <a:ext uri="{FF2B5EF4-FFF2-40B4-BE49-F238E27FC236}">
                <a16:creationId xmlns:a16="http://schemas.microsoft.com/office/drawing/2014/main" id="{08C1225D-36F0-4599-AF89-C58B4480F451}"/>
              </a:ext>
            </a:extLst>
          </p:cNvPr>
          <p:cNvSpPr txBox="1">
            <a:spLocks/>
          </p:cNvSpPr>
          <p:nvPr/>
        </p:nvSpPr>
        <p:spPr bwMode="auto">
          <a:xfrm>
            <a:off x="9271543" y="4261589"/>
            <a:ext cx="209083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标题文本预设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3DBFFCD-33C7-428D-82FE-7412E6701BB0}"/>
              </a:ext>
            </a:extLst>
          </p:cNvPr>
          <p:cNvCxnSpPr/>
          <p:nvPr/>
        </p:nvCxnSpPr>
        <p:spPr>
          <a:xfrm>
            <a:off x="3282025" y="4149080"/>
            <a:ext cx="0" cy="10210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2273115-0BE9-4E93-82A1-9D7DC47F48D5}"/>
              </a:ext>
            </a:extLst>
          </p:cNvPr>
          <p:cNvCxnSpPr/>
          <p:nvPr/>
        </p:nvCxnSpPr>
        <p:spPr>
          <a:xfrm>
            <a:off x="6095999" y="4149080"/>
            <a:ext cx="0" cy="10210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C8D3B5E-CDBF-4078-971C-88FB7728C4E5}"/>
              </a:ext>
            </a:extLst>
          </p:cNvPr>
          <p:cNvCxnSpPr/>
          <p:nvPr/>
        </p:nvCxnSpPr>
        <p:spPr>
          <a:xfrm>
            <a:off x="8909973" y="4149080"/>
            <a:ext cx="0" cy="10210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$ļïḑê">
            <a:extLst>
              <a:ext uri="{FF2B5EF4-FFF2-40B4-BE49-F238E27FC236}">
                <a16:creationId xmlns:a16="http://schemas.microsoft.com/office/drawing/2014/main" id="{6F8C2B29-DBB5-4929-842B-CFAEA8D6FA8D}"/>
              </a:ext>
            </a:extLst>
          </p:cNvPr>
          <p:cNvSpPr/>
          <p:nvPr/>
        </p:nvSpPr>
        <p:spPr>
          <a:xfrm>
            <a:off x="4287889" y="2047492"/>
            <a:ext cx="1512168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marR="0" lvl="0" indent="0" algn="ctr" defTabSz="914377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关键词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iśḻîdè">
            <a:extLst>
              <a:ext uri="{FF2B5EF4-FFF2-40B4-BE49-F238E27FC236}">
                <a16:creationId xmlns:a16="http://schemas.microsoft.com/office/drawing/2014/main" id="{6654EA40-DFDB-4933-BB8C-1DEB875386B7}"/>
              </a:ext>
            </a:extLst>
          </p:cNvPr>
          <p:cNvSpPr/>
          <p:nvPr/>
        </p:nvSpPr>
        <p:spPr>
          <a:xfrm rot="5400000">
            <a:off x="5512025" y="2479541"/>
            <a:ext cx="216026" cy="360039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FFD19BC-1BD9-4B97-978A-574FA5BE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6245BE-F139-41AB-86DE-E0A1CFF2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72B98F-90F1-4A5B-BFD7-3928CCF3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8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8B8CD1-6767-4DFD-83E1-E9F0A062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ECE5F6-AC0B-4930-87C4-880249A7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6BB19F-1876-4634-8E12-ABC726D0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iśļîďè">
            <a:extLst>
              <a:ext uri="{FF2B5EF4-FFF2-40B4-BE49-F238E27FC236}">
                <a16:creationId xmlns:a16="http://schemas.microsoft.com/office/drawing/2014/main" id="{6E839768-6A8C-40B8-AAB4-EEB568D42AC7}"/>
              </a:ext>
            </a:extLst>
          </p:cNvPr>
          <p:cNvSpPr txBox="1"/>
          <p:nvPr/>
        </p:nvSpPr>
        <p:spPr>
          <a:xfrm>
            <a:off x="564702" y="1166724"/>
            <a:ext cx="524904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F1CE47A-FE21-493F-98C5-F1CF77F83D1F}"/>
              </a:ext>
            </a:extLst>
          </p:cNvPr>
          <p:cNvCxnSpPr>
            <a:cxnSpLocks/>
          </p:cNvCxnSpPr>
          <p:nvPr/>
        </p:nvCxnSpPr>
        <p:spPr>
          <a:xfrm>
            <a:off x="669925" y="2528999"/>
            <a:ext cx="702432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íŝļíḋê">
            <a:extLst>
              <a:ext uri="{FF2B5EF4-FFF2-40B4-BE49-F238E27FC236}">
                <a16:creationId xmlns:a16="http://schemas.microsoft.com/office/drawing/2014/main" id="{2A86D5A1-7810-47CD-9FEF-F267995C20BE}"/>
              </a:ext>
            </a:extLst>
          </p:cNvPr>
          <p:cNvSpPr/>
          <p:nvPr/>
        </p:nvSpPr>
        <p:spPr bwMode="auto">
          <a:xfrm>
            <a:off x="669926" y="3219978"/>
            <a:ext cx="2010900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11" name="î$ḷiḋe">
            <a:extLst>
              <a:ext uri="{FF2B5EF4-FFF2-40B4-BE49-F238E27FC236}">
                <a16:creationId xmlns:a16="http://schemas.microsoft.com/office/drawing/2014/main" id="{17F963A8-DB65-4739-A700-7D5A744CE0BB}"/>
              </a:ext>
            </a:extLst>
          </p:cNvPr>
          <p:cNvSpPr/>
          <p:nvPr/>
        </p:nvSpPr>
        <p:spPr>
          <a:xfrm>
            <a:off x="669925" y="3622730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08" name="iş1iḋè">
            <a:extLst>
              <a:ext uri="{FF2B5EF4-FFF2-40B4-BE49-F238E27FC236}">
                <a16:creationId xmlns:a16="http://schemas.microsoft.com/office/drawing/2014/main" id="{146DC5EE-1150-486E-BCC9-3AD381803B25}"/>
              </a:ext>
            </a:extLst>
          </p:cNvPr>
          <p:cNvSpPr/>
          <p:nvPr/>
        </p:nvSpPr>
        <p:spPr bwMode="auto">
          <a:xfrm>
            <a:off x="4336533" y="3219978"/>
            <a:ext cx="2010900" cy="36348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09" name="iŝlîḓe">
            <a:extLst>
              <a:ext uri="{FF2B5EF4-FFF2-40B4-BE49-F238E27FC236}">
                <a16:creationId xmlns:a16="http://schemas.microsoft.com/office/drawing/2014/main" id="{9505B398-AB4E-4E04-ACF9-83CDC86349FC}"/>
              </a:ext>
            </a:extLst>
          </p:cNvPr>
          <p:cNvSpPr/>
          <p:nvPr/>
        </p:nvSpPr>
        <p:spPr>
          <a:xfrm>
            <a:off x="4336532" y="3622730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06" name="išľïde">
            <a:extLst>
              <a:ext uri="{FF2B5EF4-FFF2-40B4-BE49-F238E27FC236}">
                <a16:creationId xmlns:a16="http://schemas.microsoft.com/office/drawing/2014/main" id="{43E91573-152B-401B-B22D-7979A4250F86}"/>
              </a:ext>
            </a:extLst>
          </p:cNvPr>
          <p:cNvSpPr/>
          <p:nvPr/>
        </p:nvSpPr>
        <p:spPr bwMode="auto">
          <a:xfrm>
            <a:off x="669926" y="4723323"/>
            <a:ext cx="2010900" cy="36348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07" name="ïşľíďê">
            <a:extLst>
              <a:ext uri="{FF2B5EF4-FFF2-40B4-BE49-F238E27FC236}">
                <a16:creationId xmlns:a16="http://schemas.microsoft.com/office/drawing/2014/main" id="{10B10590-BB04-4583-9C73-829C9B38B3C7}"/>
              </a:ext>
            </a:extLst>
          </p:cNvPr>
          <p:cNvSpPr/>
          <p:nvPr/>
        </p:nvSpPr>
        <p:spPr>
          <a:xfrm>
            <a:off x="669925" y="5126075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104" name="isľíḑè">
            <a:extLst>
              <a:ext uri="{FF2B5EF4-FFF2-40B4-BE49-F238E27FC236}">
                <a16:creationId xmlns:a16="http://schemas.microsoft.com/office/drawing/2014/main" id="{BC9BD1D8-499D-46E0-A464-4A5C50C2DFE5}"/>
              </a:ext>
            </a:extLst>
          </p:cNvPr>
          <p:cNvSpPr/>
          <p:nvPr/>
        </p:nvSpPr>
        <p:spPr bwMode="auto">
          <a:xfrm>
            <a:off x="4336533" y="4723323"/>
            <a:ext cx="2010900" cy="36348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05" name="íš1îḑé">
            <a:extLst>
              <a:ext uri="{FF2B5EF4-FFF2-40B4-BE49-F238E27FC236}">
                <a16:creationId xmlns:a16="http://schemas.microsoft.com/office/drawing/2014/main" id="{4FB10753-856F-4D90-8561-E90C152918FF}"/>
              </a:ext>
            </a:extLst>
          </p:cNvPr>
          <p:cNvSpPr/>
          <p:nvPr/>
        </p:nvSpPr>
        <p:spPr>
          <a:xfrm>
            <a:off x="4336532" y="5126075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20" name="ïs1íḑè">
            <a:extLst>
              <a:ext uri="{FF2B5EF4-FFF2-40B4-BE49-F238E27FC236}">
                <a16:creationId xmlns:a16="http://schemas.microsoft.com/office/drawing/2014/main" id="{8C7BED5E-49D8-49D5-A828-35A38AA7EB35}"/>
              </a:ext>
            </a:extLst>
          </p:cNvPr>
          <p:cNvSpPr>
            <a:spLocks/>
          </p:cNvSpPr>
          <p:nvPr/>
        </p:nvSpPr>
        <p:spPr bwMode="auto">
          <a:xfrm>
            <a:off x="8140624" y="1967246"/>
            <a:ext cx="886104" cy="1790714"/>
          </a:xfrm>
          <a:custGeom>
            <a:avLst/>
            <a:gdLst>
              <a:gd name="T0" fmla="*/ 0 w 161"/>
              <a:gd name="T1" fmla="*/ 0 h 326"/>
              <a:gd name="T2" fmla="*/ 0 w 161"/>
              <a:gd name="T3" fmla="*/ 58 h 326"/>
              <a:gd name="T4" fmla="*/ 0 w 161"/>
              <a:gd name="T5" fmla="*/ 62 h 326"/>
              <a:gd name="T6" fmla="*/ 0 w 161"/>
              <a:gd name="T7" fmla="*/ 62 h 326"/>
              <a:gd name="T8" fmla="*/ 0 w 161"/>
              <a:gd name="T9" fmla="*/ 62 h 326"/>
              <a:gd name="T10" fmla="*/ 62 w 161"/>
              <a:gd name="T11" fmla="*/ 163 h 326"/>
              <a:gd name="T12" fmla="*/ 0 w 161"/>
              <a:gd name="T13" fmla="*/ 264 h 326"/>
              <a:gd name="T14" fmla="*/ 0 w 161"/>
              <a:gd name="T15" fmla="*/ 265 h 326"/>
              <a:gd name="T16" fmla="*/ 0 w 161"/>
              <a:gd name="T17" fmla="*/ 265 h 326"/>
              <a:gd name="T18" fmla="*/ 0 w 161"/>
              <a:gd name="T19" fmla="*/ 268 h 326"/>
              <a:gd name="T20" fmla="*/ 0 w 161"/>
              <a:gd name="T21" fmla="*/ 326 h 326"/>
              <a:gd name="T22" fmla="*/ 161 w 161"/>
              <a:gd name="T23" fmla="*/ 326 h 326"/>
              <a:gd name="T24" fmla="*/ 161 w 161"/>
              <a:gd name="T25" fmla="*/ 268 h 326"/>
              <a:gd name="T26" fmla="*/ 161 w 161"/>
              <a:gd name="T27" fmla="*/ 265 h 326"/>
              <a:gd name="T28" fmla="*/ 161 w 161"/>
              <a:gd name="T29" fmla="*/ 265 h 326"/>
              <a:gd name="T30" fmla="*/ 161 w 161"/>
              <a:gd name="T31" fmla="*/ 264 h 326"/>
              <a:gd name="T32" fmla="*/ 99 w 161"/>
              <a:gd name="T33" fmla="*/ 163 h 326"/>
              <a:gd name="T34" fmla="*/ 161 w 161"/>
              <a:gd name="T35" fmla="*/ 62 h 326"/>
              <a:gd name="T36" fmla="*/ 161 w 161"/>
              <a:gd name="T37" fmla="*/ 62 h 326"/>
              <a:gd name="T38" fmla="*/ 161 w 161"/>
              <a:gd name="T39" fmla="*/ 62 h 326"/>
              <a:gd name="T40" fmla="*/ 161 w 161"/>
              <a:gd name="T41" fmla="*/ 58 h 326"/>
              <a:gd name="T42" fmla="*/ 161 w 161"/>
              <a:gd name="T43" fmla="*/ 0 h 326"/>
              <a:gd name="T44" fmla="*/ 0 w 161"/>
              <a:gd name="T45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1" h="326">
                <a:moveTo>
                  <a:pt x="0" y="0"/>
                </a:moveTo>
                <a:cubicBezTo>
                  <a:pt x="0" y="58"/>
                  <a:pt x="0" y="58"/>
                  <a:pt x="0" y="58"/>
                </a:cubicBezTo>
                <a:cubicBezTo>
                  <a:pt x="0" y="59"/>
                  <a:pt x="0" y="60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138"/>
                  <a:pt x="62" y="142"/>
                  <a:pt x="62" y="163"/>
                </a:cubicBezTo>
                <a:cubicBezTo>
                  <a:pt x="62" y="184"/>
                  <a:pt x="2" y="188"/>
                  <a:pt x="0" y="264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66"/>
                  <a:pt x="0" y="267"/>
                  <a:pt x="0" y="268"/>
                </a:cubicBezTo>
                <a:cubicBezTo>
                  <a:pt x="0" y="326"/>
                  <a:pt x="0" y="326"/>
                  <a:pt x="0" y="326"/>
                </a:cubicBezTo>
                <a:cubicBezTo>
                  <a:pt x="161" y="326"/>
                  <a:pt x="161" y="326"/>
                  <a:pt x="161" y="326"/>
                </a:cubicBezTo>
                <a:cubicBezTo>
                  <a:pt x="161" y="268"/>
                  <a:pt x="161" y="268"/>
                  <a:pt x="161" y="268"/>
                </a:cubicBezTo>
                <a:cubicBezTo>
                  <a:pt x="161" y="267"/>
                  <a:pt x="161" y="266"/>
                  <a:pt x="161" y="265"/>
                </a:cubicBezTo>
                <a:cubicBezTo>
                  <a:pt x="161" y="265"/>
                  <a:pt x="161" y="265"/>
                  <a:pt x="161" y="265"/>
                </a:cubicBezTo>
                <a:cubicBezTo>
                  <a:pt x="161" y="264"/>
                  <a:pt x="161" y="264"/>
                  <a:pt x="161" y="264"/>
                </a:cubicBezTo>
                <a:cubicBezTo>
                  <a:pt x="159" y="188"/>
                  <a:pt x="99" y="184"/>
                  <a:pt x="99" y="163"/>
                </a:cubicBezTo>
                <a:cubicBezTo>
                  <a:pt x="99" y="142"/>
                  <a:pt x="159" y="138"/>
                  <a:pt x="161" y="62"/>
                </a:cubicBezTo>
                <a:cubicBezTo>
                  <a:pt x="161" y="62"/>
                  <a:pt x="161" y="62"/>
                  <a:pt x="161" y="62"/>
                </a:cubicBezTo>
                <a:cubicBezTo>
                  <a:pt x="161" y="62"/>
                  <a:pt x="161" y="62"/>
                  <a:pt x="161" y="62"/>
                </a:cubicBezTo>
                <a:cubicBezTo>
                  <a:pt x="161" y="60"/>
                  <a:pt x="161" y="59"/>
                  <a:pt x="161" y="58"/>
                </a:cubicBezTo>
                <a:cubicBezTo>
                  <a:pt x="161" y="0"/>
                  <a:pt x="161" y="0"/>
                  <a:pt x="16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iṧ1íḍè">
            <a:extLst>
              <a:ext uri="{FF2B5EF4-FFF2-40B4-BE49-F238E27FC236}">
                <a16:creationId xmlns:a16="http://schemas.microsoft.com/office/drawing/2014/main" id="{CC235DEB-D259-4DB0-9BAE-21F4CA4D402E}"/>
              </a:ext>
            </a:extLst>
          </p:cNvPr>
          <p:cNvSpPr>
            <a:spLocks/>
          </p:cNvSpPr>
          <p:nvPr/>
        </p:nvSpPr>
        <p:spPr bwMode="auto">
          <a:xfrm>
            <a:off x="8207718" y="2279579"/>
            <a:ext cx="747288" cy="1399720"/>
          </a:xfrm>
          <a:custGeom>
            <a:avLst/>
            <a:gdLst>
              <a:gd name="T0" fmla="*/ 0 w 136"/>
              <a:gd name="T1" fmla="*/ 0 h 255"/>
              <a:gd name="T2" fmla="*/ 0 w 136"/>
              <a:gd name="T3" fmla="*/ 1 h 255"/>
              <a:gd name="T4" fmla="*/ 1 w 136"/>
              <a:gd name="T5" fmla="*/ 4 h 255"/>
              <a:gd name="T6" fmla="*/ 1 w 136"/>
              <a:gd name="T7" fmla="*/ 4 h 255"/>
              <a:gd name="T8" fmla="*/ 28 w 136"/>
              <a:gd name="T9" fmla="*/ 65 h 255"/>
              <a:gd name="T10" fmla="*/ 47 w 136"/>
              <a:gd name="T11" fmla="*/ 80 h 255"/>
              <a:gd name="T12" fmla="*/ 62 w 136"/>
              <a:gd name="T13" fmla="*/ 101 h 255"/>
              <a:gd name="T14" fmla="*/ 62 w 136"/>
              <a:gd name="T15" fmla="*/ 106 h 255"/>
              <a:gd name="T16" fmla="*/ 62 w 136"/>
              <a:gd name="T17" fmla="*/ 112 h 255"/>
              <a:gd name="T18" fmla="*/ 46 w 136"/>
              <a:gd name="T19" fmla="*/ 132 h 255"/>
              <a:gd name="T20" fmla="*/ 28 w 136"/>
              <a:gd name="T21" fmla="*/ 147 h 255"/>
              <a:gd name="T22" fmla="*/ 1 w 136"/>
              <a:gd name="T23" fmla="*/ 208 h 255"/>
              <a:gd name="T24" fmla="*/ 1 w 136"/>
              <a:gd name="T25" fmla="*/ 208 h 255"/>
              <a:gd name="T26" fmla="*/ 0 w 136"/>
              <a:gd name="T27" fmla="*/ 211 h 255"/>
              <a:gd name="T28" fmla="*/ 0 w 136"/>
              <a:gd name="T29" fmla="*/ 255 h 255"/>
              <a:gd name="T30" fmla="*/ 136 w 136"/>
              <a:gd name="T31" fmla="*/ 255 h 255"/>
              <a:gd name="T32" fmla="*/ 136 w 136"/>
              <a:gd name="T33" fmla="*/ 211 h 255"/>
              <a:gd name="T34" fmla="*/ 136 w 136"/>
              <a:gd name="T35" fmla="*/ 208 h 255"/>
              <a:gd name="T36" fmla="*/ 136 w 136"/>
              <a:gd name="T37" fmla="*/ 208 h 255"/>
              <a:gd name="T38" fmla="*/ 109 w 136"/>
              <a:gd name="T39" fmla="*/ 147 h 255"/>
              <a:gd name="T40" fmla="*/ 90 w 136"/>
              <a:gd name="T41" fmla="*/ 132 h 255"/>
              <a:gd name="T42" fmla="*/ 75 w 136"/>
              <a:gd name="T43" fmla="*/ 112 h 255"/>
              <a:gd name="T44" fmla="*/ 75 w 136"/>
              <a:gd name="T45" fmla="*/ 106 h 255"/>
              <a:gd name="T46" fmla="*/ 75 w 136"/>
              <a:gd name="T47" fmla="*/ 101 h 255"/>
              <a:gd name="T48" fmla="*/ 90 w 136"/>
              <a:gd name="T49" fmla="*/ 80 h 255"/>
              <a:gd name="T50" fmla="*/ 109 w 136"/>
              <a:gd name="T51" fmla="*/ 65 h 255"/>
              <a:gd name="T52" fmla="*/ 136 w 136"/>
              <a:gd name="T53" fmla="*/ 4 h 255"/>
              <a:gd name="T54" fmla="*/ 136 w 136"/>
              <a:gd name="T55" fmla="*/ 4 h 255"/>
              <a:gd name="T56" fmla="*/ 136 w 136"/>
              <a:gd name="T57" fmla="*/ 1 h 255"/>
              <a:gd name="T58" fmla="*/ 136 w 136"/>
              <a:gd name="T59" fmla="*/ 0 h 255"/>
              <a:gd name="T60" fmla="*/ 0 w 136"/>
              <a:gd name="T61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6" h="255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30"/>
                  <a:pt x="9" y="49"/>
                  <a:pt x="28" y="65"/>
                </a:cubicBezTo>
                <a:cubicBezTo>
                  <a:pt x="34" y="70"/>
                  <a:pt x="40" y="75"/>
                  <a:pt x="47" y="80"/>
                </a:cubicBezTo>
                <a:cubicBezTo>
                  <a:pt x="53" y="85"/>
                  <a:pt x="60" y="91"/>
                  <a:pt x="62" y="101"/>
                </a:cubicBezTo>
                <a:cubicBezTo>
                  <a:pt x="62" y="102"/>
                  <a:pt x="62" y="104"/>
                  <a:pt x="62" y="106"/>
                </a:cubicBezTo>
                <a:cubicBezTo>
                  <a:pt x="62" y="108"/>
                  <a:pt x="62" y="110"/>
                  <a:pt x="62" y="112"/>
                </a:cubicBezTo>
                <a:cubicBezTo>
                  <a:pt x="60" y="121"/>
                  <a:pt x="53" y="127"/>
                  <a:pt x="46" y="132"/>
                </a:cubicBezTo>
                <a:cubicBezTo>
                  <a:pt x="40" y="137"/>
                  <a:pt x="34" y="142"/>
                  <a:pt x="28" y="147"/>
                </a:cubicBezTo>
                <a:cubicBezTo>
                  <a:pt x="9" y="163"/>
                  <a:pt x="1" y="182"/>
                  <a:pt x="1" y="208"/>
                </a:cubicBezTo>
                <a:cubicBezTo>
                  <a:pt x="1" y="208"/>
                  <a:pt x="1" y="208"/>
                  <a:pt x="1" y="208"/>
                </a:cubicBezTo>
                <a:cubicBezTo>
                  <a:pt x="0" y="209"/>
                  <a:pt x="0" y="210"/>
                  <a:pt x="0" y="211"/>
                </a:cubicBezTo>
                <a:cubicBezTo>
                  <a:pt x="0" y="255"/>
                  <a:pt x="0" y="255"/>
                  <a:pt x="0" y="255"/>
                </a:cubicBezTo>
                <a:cubicBezTo>
                  <a:pt x="136" y="255"/>
                  <a:pt x="136" y="255"/>
                  <a:pt x="136" y="255"/>
                </a:cubicBezTo>
                <a:cubicBezTo>
                  <a:pt x="136" y="211"/>
                  <a:pt x="136" y="211"/>
                  <a:pt x="136" y="211"/>
                </a:cubicBezTo>
                <a:cubicBezTo>
                  <a:pt x="136" y="210"/>
                  <a:pt x="136" y="209"/>
                  <a:pt x="136" y="208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35" y="182"/>
                  <a:pt x="128" y="163"/>
                  <a:pt x="109" y="147"/>
                </a:cubicBezTo>
                <a:cubicBezTo>
                  <a:pt x="103" y="142"/>
                  <a:pt x="97" y="137"/>
                  <a:pt x="90" y="132"/>
                </a:cubicBezTo>
                <a:cubicBezTo>
                  <a:pt x="84" y="127"/>
                  <a:pt x="77" y="121"/>
                  <a:pt x="75" y="112"/>
                </a:cubicBezTo>
                <a:cubicBezTo>
                  <a:pt x="75" y="110"/>
                  <a:pt x="75" y="108"/>
                  <a:pt x="75" y="106"/>
                </a:cubicBezTo>
                <a:cubicBezTo>
                  <a:pt x="75" y="104"/>
                  <a:pt x="75" y="102"/>
                  <a:pt x="75" y="101"/>
                </a:cubicBezTo>
                <a:cubicBezTo>
                  <a:pt x="77" y="91"/>
                  <a:pt x="84" y="85"/>
                  <a:pt x="90" y="80"/>
                </a:cubicBezTo>
                <a:cubicBezTo>
                  <a:pt x="97" y="75"/>
                  <a:pt x="103" y="70"/>
                  <a:pt x="109" y="65"/>
                </a:cubicBezTo>
                <a:cubicBezTo>
                  <a:pt x="128" y="49"/>
                  <a:pt x="135" y="30"/>
                  <a:pt x="136" y="4"/>
                </a:cubicBezTo>
                <a:cubicBezTo>
                  <a:pt x="136" y="4"/>
                  <a:pt x="136" y="4"/>
                  <a:pt x="136" y="4"/>
                </a:cubicBezTo>
                <a:cubicBezTo>
                  <a:pt x="136" y="3"/>
                  <a:pt x="136" y="2"/>
                  <a:pt x="136" y="1"/>
                </a:cubicBezTo>
                <a:cubicBezTo>
                  <a:pt x="136" y="0"/>
                  <a:pt x="136" y="0"/>
                  <a:pt x="13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íš1îḍe">
            <a:extLst>
              <a:ext uri="{FF2B5EF4-FFF2-40B4-BE49-F238E27FC236}">
                <a16:creationId xmlns:a16="http://schemas.microsoft.com/office/drawing/2014/main" id="{4A028033-3970-427C-974F-331862AB91BD}"/>
              </a:ext>
            </a:extLst>
          </p:cNvPr>
          <p:cNvSpPr>
            <a:spLocks/>
          </p:cNvSpPr>
          <p:nvPr/>
        </p:nvSpPr>
        <p:spPr bwMode="auto">
          <a:xfrm>
            <a:off x="8015690" y="1916347"/>
            <a:ext cx="1131343" cy="143442"/>
          </a:xfrm>
          <a:custGeom>
            <a:avLst/>
            <a:gdLst>
              <a:gd name="T0" fmla="*/ 206 w 206"/>
              <a:gd name="T1" fmla="*/ 0 h 26"/>
              <a:gd name="T2" fmla="*/ 206 w 206"/>
              <a:gd name="T3" fmla="*/ 14 h 26"/>
              <a:gd name="T4" fmla="*/ 195 w 206"/>
              <a:gd name="T5" fmla="*/ 26 h 26"/>
              <a:gd name="T6" fmla="*/ 12 w 206"/>
              <a:gd name="T7" fmla="*/ 26 h 26"/>
              <a:gd name="T8" fmla="*/ 0 w 206"/>
              <a:gd name="T9" fmla="*/ 14 h 26"/>
              <a:gd name="T10" fmla="*/ 0 w 206"/>
              <a:gd name="T11" fmla="*/ 0 h 26"/>
              <a:gd name="T12" fmla="*/ 206 w 206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6">
                <a:moveTo>
                  <a:pt x="206" y="0"/>
                </a:moveTo>
                <a:cubicBezTo>
                  <a:pt x="206" y="14"/>
                  <a:pt x="206" y="14"/>
                  <a:pt x="206" y="14"/>
                </a:cubicBezTo>
                <a:cubicBezTo>
                  <a:pt x="206" y="20"/>
                  <a:pt x="201" y="26"/>
                  <a:pt x="195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5" y="26"/>
                  <a:pt x="0" y="20"/>
                  <a:pt x="0" y="14"/>
                </a:cubicBezTo>
                <a:cubicBezTo>
                  <a:pt x="0" y="0"/>
                  <a:pt x="0" y="0"/>
                  <a:pt x="0" y="0"/>
                </a:cubicBezTo>
                <a:lnTo>
                  <a:pt x="20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îṧḻiďe">
            <a:extLst>
              <a:ext uri="{FF2B5EF4-FFF2-40B4-BE49-F238E27FC236}">
                <a16:creationId xmlns:a16="http://schemas.microsoft.com/office/drawing/2014/main" id="{019EF492-B188-42A0-9B99-74BEEFFDF03B}"/>
              </a:ext>
            </a:extLst>
          </p:cNvPr>
          <p:cNvSpPr>
            <a:spLocks/>
          </p:cNvSpPr>
          <p:nvPr/>
        </p:nvSpPr>
        <p:spPr bwMode="auto">
          <a:xfrm>
            <a:off x="8015690" y="3663102"/>
            <a:ext cx="1131343" cy="143442"/>
          </a:xfrm>
          <a:custGeom>
            <a:avLst/>
            <a:gdLst>
              <a:gd name="T0" fmla="*/ 206 w 206"/>
              <a:gd name="T1" fmla="*/ 26 h 26"/>
              <a:gd name="T2" fmla="*/ 206 w 206"/>
              <a:gd name="T3" fmla="*/ 12 h 26"/>
              <a:gd name="T4" fmla="*/ 195 w 206"/>
              <a:gd name="T5" fmla="*/ 0 h 26"/>
              <a:gd name="T6" fmla="*/ 12 w 206"/>
              <a:gd name="T7" fmla="*/ 0 h 26"/>
              <a:gd name="T8" fmla="*/ 0 w 206"/>
              <a:gd name="T9" fmla="*/ 12 h 26"/>
              <a:gd name="T10" fmla="*/ 0 w 206"/>
              <a:gd name="T11" fmla="*/ 26 h 26"/>
              <a:gd name="T12" fmla="*/ 206 w 206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6">
                <a:moveTo>
                  <a:pt x="206" y="26"/>
                </a:moveTo>
                <a:cubicBezTo>
                  <a:pt x="206" y="12"/>
                  <a:pt x="206" y="12"/>
                  <a:pt x="206" y="12"/>
                </a:cubicBezTo>
                <a:cubicBezTo>
                  <a:pt x="206" y="6"/>
                  <a:pt x="201" y="0"/>
                  <a:pt x="19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26"/>
                  <a:pt x="0" y="26"/>
                  <a:pt x="0" y="26"/>
                </a:cubicBezTo>
                <a:lnTo>
                  <a:pt x="206" y="26"/>
                </a:lnTo>
                <a:close/>
              </a:path>
            </a:pathLst>
          </a:custGeom>
          <a:solidFill>
            <a:srgbClr val="88C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ïṥ1ïḋê">
            <a:extLst>
              <a:ext uri="{FF2B5EF4-FFF2-40B4-BE49-F238E27FC236}">
                <a16:creationId xmlns:a16="http://schemas.microsoft.com/office/drawing/2014/main" id="{8C8A4915-3C4F-4CFE-99A9-498C58BD1D7D}"/>
              </a:ext>
            </a:extLst>
          </p:cNvPr>
          <p:cNvSpPr>
            <a:spLocks/>
          </p:cNvSpPr>
          <p:nvPr/>
        </p:nvSpPr>
        <p:spPr bwMode="auto">
          <a:xfrm>
            <a:off x="9854990" y="1872388"/>
            <a:ext cx="1561670" cy="1559356"/>
          </a:xfrm>
          <a:prstGeom prst="ellipse">
            <a:avLst/>
          </a:prstGeom>
          <a:solidFill>
            <a:srgbClr val="FFEB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ïṡlïďê">
            <a:extLst>
              <a:ext uri="{FF2B5EF4-FFF2-40B4-BE49-F238E27FC236}">
                <a16:creationId xmlns:a16="http://schemas.microsoft.com/office/drawing/2014/main" id="{E517488B-24A8-4A47-A849-554153CF7259}"/>
              </a:ext>
            </a:extLst>
          </p:cNvPr>
          <p:cNvSpPr>
            <a:spLocks/>
          </p:cNvSpPr>
          <p:nvPr/>
        </p:nvSpPr>
        <p:spPr bwMode="auto">
          <a:xfrm>
            <a:off x="9817972" y="1839998"/>
            <a:ext cx="1631078" cy="1626451"/>
          </a:xfrm>
          <a:custGeom>
            <a:avLst/>
            <a:gdLst>
              <a:gd name="T0" fmla="*/ 149 w 297"/>
              <a:gd name="T1" fmla="*/ 0 h 296"/>
              <a:gd name="T2" fmla="*/ 254 w 297"/>
              <a:gd name="T3" fmla="*/ 43 h 296"/>
              <a:gd name="T4" fmla="*/ 297 w 297"/>
              <a:gd name="T5" fmla="*/ 148 h 296"/>
              <a:gd name="T6" fmla="*/ 254 w 297"/>
              <a:gd name="T7" fmla="*/ 253 h 296"/>
              <a:gd name="T8" fmla="*/ 149 w 297"/>
              <a:gd name="T9" fmla="*/ 296 h 296"/>
              <a:gd name="T10" fmla="*/ 149 w 297"/>
              <a:gd name="T11" fmla="*/ 284 h 296"/>
              <a:gd name="T12" fmla="*/ 244 w 297"/>
              <a:gd name="T13" fmla="*/ 244 h 296"/>
              <a:gd name="T14" fmla="*/ 284 w 297"/>
              <a:gd name="T15" fmla="*/ 148 h 296"/>
              <a:gd name="T16" fmla="*/ 244 w 297"/>
              <a:gd name="T17" fmla="*/ 52 h 296"/>
              <a:gd name="T18" fmla="*/ 149 w 297"/>
              <a:gd name="T19" fmla="*/ 13 h 296"/>
              <a:gd name="T20" fmla="*/ 149 w 297"/>
              <a:gd name="T21" fmla="*/ 0 h 296"/>
              <a:gd name="T22" fmla="*/ 149 w 297"/>
              <a:gd name="T23" fmla="*/ 296 h 296"/>
              <a:gd name="T24" fmla="*/ 44 w 297"/>
              <a:gd name="T25" fmla="*/ 253 h 296"/>
              <a:gd name="T26" fmla="*/ 0 w 297"/>
              <a:gd name="T27" fmla="*/ 148 h 296"/>
              <a:gd name="T28" fmla="*/ 44 w 297"/>
              <a:gd name="T29" fmla="*/ 43 h 296"/>
              <a:gd name="T30" fmla="*/ 149 w 297"/>
              <a:gd name="T31" fmla="*/ 0 h 296"/>
              <a:gd name="T32" fmla="*/ 149 w 297"/>
              <a:gd name="T33" fmla="*/ 13 h 296"/>
              <a:gd name="T34" fmla="*/ 53 w 297"/>
              <a:gd name="T35" fmla="*/ 52 h 296"/>
              <a:gd name="T36" fmla="*/ 13 w 297"/>
              <a:gd name="T37" fmla="*/ 148 h 296"/>
              <a:gd name="T38" fmla="*/ 53 w 297"/>
              <a:gd name="T39" fmla="*/ 244 h 296"/>
              <a:gd name="T40" fmla="*/ 149 w 297"/>
              <a:gd name="T41" fmla="*/ 284 h 296"/>
              <a:gd name="T42" fmla="*/ 149 w 297"/>
              <a:gd name="T43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7" h="296">
                <a:moveTo>
                  <a:pt x="149" y="0"/>
                </a:moveTo>
                <a:cubicBezTo>
                  <a:pt x="190" y="0"/>
                  <a:pt x="227" y="17"/>
                  <a:pt x="254" y="43"/>
                </a:cubicBezTo>
                <a:cubicBezTo>
                  <a:pt x="280" y="70"/>
                  <a:pt x="297" y="107"/>
                  <a:pt x="297" y="148"/>
                </a:cubicBezTo>
                <a:cubicBezTo>
                  <a:pt x="297" y="189"/>
                  <a:pt x="280" y="226"/>
                  <a:pt x="254" y="253"/>
                </a:cubicBezTo>
                <a:cubicBezTo>
                  <a:pt x="227" y="280"/>
                  <a:pt x="190" y="296"/>
                  <a:pt x="149" y="296"/>
                </a:cubicBezTo>
                <a:cubicBezTo>
                  <a:pt x="149" y="284"/>
                  <a:pt x="149" y="284"/>
                  <a:pt x="149" y="284"/>
                </a:cubicBezTo>
                <a:cubicBezTo>
                  <a:pt x="186" y="284"/>
                  <a:pt x="220" y="268"/>
                  <a:pt x="244" y="244"/>
                </a:cubicBezTo>
                <a:cubicBezTo>
                  <a:pt x="269" y="219"/>
                  <a:pt x="284" y="186"/>
                  <a:pt x="284" y="148"/>
                </a:cubicBezTo>
                <a:cubicBezTo>
                  <a:pt x="284" y="111"/>
                  <a:pt x="269" y="77"/>
                  <a:pt x="244" y="52"/>
                </a:cubicBezTo>
                <a:cubicBezTo>
                  <a:pt x="220" y="28"/>
                  <a:pt x="186" y="13"/>
                  <a:pt x="149" y="13"/>
                </a:cubicBezTo>
                <a:lnTo>
                  <a:pt x="149" y="0"/>
                </a:lnTo>
                <a:close/>
                <a:moveTo>
                  <a:pt x="149" y="296"/>
                </a:moveTo>
                <a:cubicBezTo>
                  <a:pt x="108" y="296"/>
                  <a:pt x="71" y="280"/>
                  <a:pt x="44" y="253"/>
                </a:cubicBezTo>
                <a:cubicBezTo>
                  <a:pt x="17" y="226"/>
                  <a:pt x="0" y="189"/>
                  <a:pt x="0" y="148"/>
                </a:cubicBezTo>
                <a:cubicBezTo>
                  <a:pt x="0" y="107"/>
                  <a:pt x="17" y="70"/>
                  <a:pt x="44" y="43"/>
                </a:cubicBezTo>
                <a:cubicBezTo>
                  <a:pt x="71" y="17"/>
                  <a:pt x="108" y="0"/>
                  <a:pt x="149" y="0"/>
                </a:cubicBezTo>
                <a:cubicBezTo>
                  <a:pt x="149" y="13"/>
                  <a:pt x="149" y="13"/>
                  <a:pt x="149" y="13"/>
                </a:cubicBezTo>
                <a:cubicBezTo>
                  <a:pt x="111" y="13"/>
                  <a:pt x="78" y="28"/>
                  <a:pt x="53" y="52"/>
                </a:cubicBezTo>
                <a:cubicBezTo>
                  <a:pt x="29" y="77"/>
                  <a:pt x="13" y="111"/>
                  <a:pt x="13" y="148"/>
                </a:cubicBezTo>
                <a:cubicBezTo>
                  <a:pt x="13" y="186"/>
                  <a:pt x="29" y="219"/>
                  <a:pt x="53" y="244"/>
                </a:cubicBezTo>
                <a:cubicBezTo>
                  <a:pt x="78" y="268"/>
                  <a:pt x="111" y="284"/>
                  <a:pt x="149" y="284"/>
                </a:cubicBezTo>
                <a:lnTo>
                  <a:pt x="149" y="29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iṩľiḋe">
            <a:extLst>
              <a:ext uri="{FF2B5EF4-FFF2-40B4-BE49-F238E27FC236}">
                <a16:creationId xmlns:a16="http://schemas.microsoft.com/office/drawing/2014/main" id="{0C92E913-301C-4F21-8210-31428D4E8C88}"/>
              </a:ext>
            </a:extLst>
          </p:cNvPr>
          <p:cNvSpPr>
            <a:spLocks/>
          </p:cNvSpPr>
          <p:nvPr/>
        </p:nvSpPr>
        <p:spPr bwMode="auto">
          <a:xfrm>
            <a:off x="10081721" y="2379064"/>
            <a:ext cx="592277" cy="316962"/>
          </a:xfrm>
          <a:custGeom>
            <a:avLst/>
            <a:gdLst>
              <a:gd name="T0" fmla="*/ 103 w 108"/>
              <a:gd name="T1" fmla="*/ 44 h 58"/>
              <a:gd name="T2" fmla="*/ 107 w 108"/>
              <a:gd name="T3" fmla="*/ 53 h 58"/>
              <a:gd name="T4" fmla="*/ 98 w 108"/>
              <a:gd name="T5" fmla="*/ 56 h 58"/>
              <a:gd name="T6" fmla="*/ 4 w 108"/>
              <a:gd name="T7" fmla="*/ 13 h 58"/>
              <a:gd name="T8" fmla="*/ 1 w 108"/>
              <a:gd name="T9" fmla="*/ 4 h 58"/>
              <a:gd name="T10" fmla="*/ 10 w 108"/>
              <a:gd name="T11" fmla="*/ 1 h 58"/>
              <a:gd name="T12" fmla="*/ 103 w 108"/>
              <a:gd name="T13" fmla="*/ 4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58">
                <a:moveTo>
                  <a:pt x="103" y="44"/>
                </a:moveTo>
                <a:cubicBezTo>
                  <a:pt x="107" y="46"/>
                  <a:pt x="108" y="50"/>
                  <a:pt x="107" y="53"/>
                </a:cubicBezTo>
                <a:cubicBezTo>
                  <a:pt x="105" y="56"/>
                  <a:pt x="101" y="58"/>
                  <a:pt x="98" y="56"/>
                </a:cubicBezTo>
                <a:cubicBezTo>
                  <a:pt x="4" y="13"/>
                  <a:pt x="4" y="13"/>
                  <a:pt x="4" y="13"/>
                </a:cubicBezTo>
                <a:cubicBezTo>
                  <a:pt x="1" y="11"/>
                  <a:pt x="0" y="8"/>
                  <a:pt x="1" y="4"/>
                </a:cubicBezTo>
                <a:cubicBezTo>
                  <a:pt x="3" y="1"/>
                  <a:pt x="7" y="0"/>
                  <a:pt x="10" y="1"/>
                </a:cubicBezTo>
                <a:lnTo>
                  <a:pt x="103" y="4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ïṣḷiďé">
            <a:extLst>
              <a:ext uri="{FF2B5EF4-FFF2-40B4-BE49-F238E27FC236}">
                <a16:creationId xmlns:a16="http://schemas.microsoft.com/office/drawing/2014/main" id="{E3F4E594-A537-4D7A-8BBB-AC5984378066}"/>
              </a:ext>
            </a:extLst>
          </p:cNvPr>
          <p:cNvSpPr>
            <a:spLocks/>
          </p:cNvSpPr>
          <p:nvPr/>
        </p:nvSpPr>
        <p:spPr bwMode="auto">
          <a:xfrm>
            <a:off x="10597649" y="2399885"/>
            <a:ext cx="340097" cy="291511"/>
          </a:xfrm>
          <a:custGeom>
            <a:avLst/>
            <a:gdLst>
              <a:gd name="T0" fmla="*/ 11 w 62"/>
              <a:gd name="T1" fmla="*/ 51 h 53"/>
              <a:gd name="T2" fmla="*/ 2 w 62"/>
              <a:gd name="T3" fmla="*/ 50 h 53"/>
              <a:gd name="T4" fmla="*/ 3 w 62"/>
              <a:gd name="T5" fmla="*/ 41 h 53"/>
              <a:gd name="T6" fmla="*/ 51 w 62"/>
              <a:gd name="T7" fmla="*/ 3 h 53"/>
              <a:gd name="T8" fmla="*/ 60 w 62"/>
              <a:gd name="T9" fmla="*/ 3 h 53"/>
              <a:gd name="T10" fmla="*/ 59 w 62"/>
              <a:gd name="T11" fmla="*/ 13 h 53"/>
              <a:gd name="T12" fmla="*/ 11 w 62"/>
              <a:gd name="T13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53">
                <a:moveTo>
                  <a:pt x="11" y="51"/>
                </a:moveTo>
                <a:cubicBezTo>
                  <a:pt x="8" y="53"/>
                  <a:pt x="4" y="53"/>
                  <a:pt x="2" y="50"/>
                </a:cubicBezTo>
                <a:cubicBezTo>
                  <a:pt x="0" y="47"/>
                  <a:pt x="0" y="43"/>
                  <a:pt x="3" y="4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1"/>
                  <a:pt x="60" y="3"/>
                </a:cubicBezTo>
                <a:cubicBezTo>
                  <a:pt x="62" y="6"/>
                  <a:pt x="61" y="10"/>
                  <a:pt x="59" y="13"/>
                </a:cubicBezTo>
                <a:lnTo>
                  <a:pt x="11" y="51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iŝľïďê">
            <a:extLst>
              <a:ext uri="{FF2B5EF4-FFF2-40B4-BE49-F238E27FC236}">
                <a16:creationId xmlns:a16="http://schemas.microsoft.com/office/drawing/2014/main" id="{7F74ABFB-47AB-43C2-B0B9-3D0A52C3E175}"/>
              </a:ext>
            </a:extLst>
          </p:cNvPr>
          <p:cNvSpPr>
            <a:spLocks/>
          </p:cNvSpPr>
          <p:nvPr/>
        </p:nvSpPr>
        <p:spPr bwMode="auto">
          <a:xfrm>
            <a:off x="10597649" y="1839998"/>
            <a:ext cx="71722" cy="175832"/>
          </a:xfrm>
          <a:custGeom>
            <a:avLst/>
            <a:gdLst>
              <a:gd name="T0" fmla="*/ 0 w 13"/>
              <a:gd name="T1" fmla="*/ 6 h 32"/>
              <a:gd name="T2" fmla="*/ 7 w 13"/>
              <a:gd name="T3" fmla="*/ 0 h 32"/>
              <a:gd name="T4" fmla="*/ 13 w 13"/>
              <a:gd name="T5" fmla="*/ 6 h 32"/>
              <a:gd name="T6" fmla="*/ 13 w 13"/>
              <a:gd name="T7" fmla="*/ 26 h 32"/>
              <a:gd name="T8" fmla="*/ 7 w 13"/>
              <a:gd name="T9" fmla="*/ 32 h 32"/>
              <a:gd name="T10" fmla="*/ 0 w 13"/>
              <a:gd name="T11" fmla="*/ 26 h 32"/>
              <a:gd name="T12" fmla="*/ 0 w 13"/>
              <a:gd name="T13" fmla="*/ 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2">
                <a:moveTo>
                  <a:pt x="0" y="6"/>
                </a:moveTo>
                <a:cubicBezTo>
                  <a:pt x="0" y="3"/>
                  <a:pt x="3" y="0"/>
                  <a:pt x="7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9"/>
                  <a:pt x="10" y="32"/>
                  <a:pt x="7" y="32"/>
                </a:cubicBezTo>
                <a:cubicBezTo>
                  <a:pt x="3" y="32"/>
                  <a:pt x="0" y="29"/>
                  <a:pt x="0" y="26"/>
                </a:cubicBezTo>
                <a:lnTo>
                  <a:pt x="0" y="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îṧliḍê">
            <a:extLst>
              <a:ext uri="{FF2B5EF4-FFF2-40B4-BE49-F238E27FC236}">
                <a16:creationId xmlns:a16="http://schemas.microsoft.com/office/drawing/2014/main" id="{0B340F76-B13B-4E86-A593-3A34394273ED}"/>
              </a:ext>
            </a:extLst>
          </p:cNvPr>
          <p:cNvSpPr>
            <a:spLocks/>
          </p:cNvSpPr>
          <p:nvPr/>
        </p:nvSpPr>
        <p:spPr bwMode="auto">
          <a:xfrm>
            <a:off x="11273216" y="2619676"/>
            <a:ext cx="175832" cy="71722"/>
          </a:xfrm>
          <a:custGeom>
            <a:avLst/>
            <a:gdLst>
              <a:gd name="T0" fmla="*/ 26 w 32"/>
              <a:gd name="T1" fmla="*/ 0 h 13"/>
              <a:gd name="T2" fmla="*/ 32 w 32"/>
              <a:gd name="T3" fmla="*/ 6 h 13"/>
              <a:gd name="T4" fmla="*/ 26 w 32"/>
              <a:gd name="T5" fmla="*/ 13 h 13"/>
              <a:gd name="T6" fmla="*/ 6 w 32"/>
              <a:gd name="T7" fmla="*/ 13 h 13"/>
              <a:gd name="T8" fmla="*/ 0 w 32"/>
              <a:gd name="T9" fmla="*/ 6 h 13"/>
              <a:gd name="T10" fmla="*/ 6 w 32"/>
              <a:gd name="T11" fmla="*/ 0 h 13"/>
              <a:gd name="T12" fmla="*/ 26 w 32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3">
                <a:moveTo>
                  <a:pt x="26" y="0"/>
                </a:moveTo>
                <a:cubicBezTo>
                  <a:pt x="29" y="0"/>
                  <a:pt x="32" y="3"/>
                  <a:pt x="32" y="6"/>
                </a:cubicBezTo>
                <a:cubicBezTo>
                  <a:pt x="32" y="10"/>
                  <a:pt x="29" y="13"/>
                  <a:pt x="2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lnTo>
                  <a:pt x="26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i$ľíḍe">
            <a:extLst>
              <a:ext uri="{FF2B5EF4-FFF2-40B4-BE49-F238E27FC236}">
                <a16:creationId xmlns:a16="http://schemas.microsoft.com/office/drawing/2014/main" id="{4EF2A4F3-34D7-41FB-9BFD-A02A77BA2A17}"/>
              </a:ext>
            </a:extLst>
          </p:cNvPr>
          <p:cNvSpPr>
            <a:spLocks/>
          </p:cNvSpPr>
          <p:nvPr/>
        </p:nvSpPr>
        <p:spPr bwMode="auto">
          <a:xfrm>
            <a:off x="10597649" y="3290616"/>
            <a:ext cx="71722" cy="175832"/>
          </a:xfrm>
          <a:custGeom>
            <a:avLst/>
            <a:gdLst>
              <a:gd name="T0" fmla="*/ 13 w 13"/>
              <a:gd name="T1" fmla="*/ 26 h 32"/>
              <a:gd name="T2" fmla="*/ 7 w 13"/>
              <a:gd name="T3" fmla="*/ 32 h 32"/>
              <a:gd name="T4" fmla="*/ 0 w 13"/>
              <a:gd name="T5" fmla="*/ 26 h 32"/>
              <a:gd name="T6" fmla="*/ 0 w 13"/>
              <a:gd name="T7" fmla="*/ 7 h 32"/>
              <a:gd name="T8" fmla="*/ 7 w 13"/>
              <a:gd name="T9" fmla="*/ 0 h 32"/>
              <a:gd name="T10" fmla="*/ 13 w 13"/>
              <a:gd name="T11" fmla="*/ 7 h 32"/>
              <a:gd name="T12" fmla="*/ 13 w 13"/>
              <a:gd name="T13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2">
                <a:moveTo>
                  <a:pt x="13" y="26"/>
                </a:moveTo>
                <a:cubicBezTo>
                  <a:pt x="13" y="30"/>
                  <a:pt x="10" y="32"/>
                  <a:pt x="7" y="32"/>
                </a:cubicBezTo>
                <a:cubicBezTo>
                  <a:pt x="3" y="32"/>
                  <a:pt x="0" y="30"/>
                  <a:pt x="0" y="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0" y="0"/>
                  <a:pt x="13" y="3"/>
                  <a:pt x="13" y="7"/>
                </a:cubicBezTo>
                <a:lnTo>
                  <a:pt x="13" y="2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iṥ1iḍê">
            <a:extLst>
              <a:ext uri="{FF2B5EF4-FFF2-40B4-BE49-F238E27FC236}">
                <a16:creationId xmlns:a16="http://schemas.microsoft.com/office/drawing/2014/main" id="{57E9D863-0B30-4517-AB38-C829B85AB6D9}"/>
              </a:ext>
            </a:extLst>
          </p:cNvPr>
          <p:cNvSpPr>
            <a:spLocks/>
          </p:cNvSpPr>
          <p:nvPr/>
        </p:nvSpPr>
        <p:spPr bwMode="auto">
          <a:xfrm>
            <a:off x="9817972" y="2619676"/>
            <a:ext cx="180459" cy="71722"/>
          </a:xfrm>
          <a:custGeom>
            <a:avLst/>
            <a:gdLst>
              <a:gd name="T0" fmla="*/ 7 w 33"/>
              <a:gd name="T1" fmla="*/ 13 h 13"/>
              <a:gd name="T2" fmla="*/ 0 w 33"/>
              <a:gd name="T3" fmla="*/ 6 h 13"/>
              <a:gd name="T4" fmla="*/ 7 w 33"/>
              <a:gd name="T5" fmla="*/ 0 h 13"/>
              <a:gd name="T6" fmla="*/ 26 w 33"/>
              <a:gd name="T7" fmla="*/ 0 h 13"/>
              <a:gd name="T8" fmla="*/ 33 w 33"/>
              <a:gd name="T9" fmla="*/ 6 h 13"/>
              <a:gd name="T10" fmla="*/ 26 w 33"/>
              <a:gd name="T11" fmla="*/ 13 h 13"/>
              <a:gd name="T12" fmla="*/ 7 w 33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13">
                <a:moveTo>
                  <a:pt x="7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0" y="0"/>
                  <a:pt x="33" y="3"/>
                  <a:pt x="33" y="6"/>
                </a:cubicBezTo>
                <a:cubicBezTo>
                  <a:pt x="33" y="10"/>
                  <a:pt x="30" y="13"/>
                  <a:pt x="26" y="13"/>
                </a:cubicBezTo>
                <a:lnTo>
                  <a:pt x="7" y="1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ïṣľîḋè">
            <a:extLst>
              <a:ext uri="{FF2B5EF4-FFF2-40B4-BE49-F238E27FC236}">
                <a16:creationId xmlns:a16="http://schemas.microsoft.com/office/drawing/2014/main" id="{8F6C234E-A276-4680-9884-BE062D4EB6EF}"/>
              </a:ext>
            </a:extLst>
          </p:cNvPr>
          <p:cNvSpPr>
            <a:spLocks/>
          </p:cNvSpPr>
          <p:nvPr/>
        </p:nvSpPr>
        <p:spPr bwMode="auto">
          <a:xfrm>
            <a:off x="10933121" y="1939482"/>
            <a:ext cx="131875" cy="168893"/>
          </a:xfrm>
          <a:custGeom>
            <a:avLst/>
            <a:gdLst>
              <a:gd name="T0" fmla="*/ 11 w 24"/>
              <a:gd name="T1" fmla="*/ 4 h 31"/>
              <a:gd name="T2" fmla="*/ 20 w 24"/>
              <a:gd name="T3" fmla="*/ 2 h 31"/>
              <a:gd name="T4" fmla="*/ 22 w 24"/>
              <a:gd name="T5" fmla="*/ 11 h 31"/>
              <a:gd name="T6" fmla="*/ 13 w 24"/>
              <a:gd name="T7" fmla="*/ 27 h 31"/>
              <a:gd name="T8" fmla="*/ 4 w 24"/>
              <a:gd name="T9" fmla="*/ 30 h 31"/>
              <a:gd name="T10" fmla="*/ 2 w 24"/>
              <a:gd name="T11" fmla="*/ 21 h 31"/>
              <a:gd name="T12" fmla="*/ 11 w 24"/>
              <a:gd name="T1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1">
                <a:moveTo>
                  <a:pt x="11" y="4"/>
                </a:moveTo>
                <a:cubicBezTo>
                  <a:pt x="13" y="1"/>
                  <a:pt x="17" y="0"/>
                  <a:pt x="20" y="2"/>
                </a:cubicBezTo>
                <a:cubicBezTo>
                  <a:pt x="23" y="4"/>
                  <a:pt x="24" y="8"/>
                  <a:pt x="22" y="11"/>
                </a:cubicBezTo>
                <a:cubicBezTo>
                  <a:pt x="13" y="27"/>
                  <a:pt x="13" y="27"/>
                  <a:pt x="13" y="27"/>
                </a:cubicBezTo>
                <a:cubicBezTo>
                  <a:pt x="11" y="30"/>
                  <a:pt x="7" y="31"/>
                  <a:pt x="4" y="30"/>
                </a:cubicBezTo>
                <a:cubicBezTo>
                  <a:pt x="1" y="28"/>
                  <a:pt x="0" y="24"/>
                  <a:pt x="2" y="21"/>
                </a:cubicBezTo>
                <a:lnTo>
                  <a:pt x="11" y="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íṧļîďé">
            <a:extLst>
              <a:ext uri="{FF2B5EF4-FFF2-40B4-BE49-F238E27FC236}">
                <a16:creationId xmlns:a16="http://schemas.microsoft.com/office/drawing/2014/main" id="{52563E67-911D-4866-900B-9F8B26E45982}"/>
              </a:ext>
            </a:extLst>
          </p:cNvPr>
          <p:cNvSpPr>
            <a:spLocks/>
          </p:cNvSpPr>
          <p:nvPr/>
        </p:nvSpPr>
        <p:spPr bwMode="auto">
          <a:xfrm>
            <a:off x="11180673" y="2950518"/>
            <a:ext cx="168893" cy="131875"/>
          </a:xfrm>
          <a:custGeom>
            <a:avLst/>
            <a:gdLst>
              <a:gd name="T0" fmla="*/ 27 w 31"/>
              <a:gd name="T1" fmla="*/ 12 h 24"/>
              <a:gd name="T2" fmla="*/ 29 w 31"/>
              <a:gd name="T3" fmla="*/ 20 h 24"/>
              <a:gd name="T4" fmla="*/ 20 w 31"/>
              <a:gd name="T5" fmla="*/ 23 h 24"/>
              <a:gd name="T6" fmla="*/ 4 w 31"/>
              <a:gd name="T7" fmla="*/ 13 h 24"/>
              <a:gd name="T8" fmla="*/ 1 w 31"/>
              <a:gd name="T9" fmla="*/ 4 h 24"/>
              <a:gd name="T10" fmla="*/ 10 w 31"/>
              <a:gd name="T11" fmla="*/ 2 h 24"/>
              <a:gd name="T12" fmla="*/ 27 w 31"/>
              <a:gd name="T13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4">
                <a:moveTo>
                  <a:pt x="27" y="12"/>
                </a:moveTo>
                <a:cubicBezTo>
                  <a:pt x="30" y="13"/>
                  <a:pt x="31" y="17"/>
                  <a:pt x="29" y="20"/>
                </a:cubicBezTo>
                <a:cubicBezTo>
                  <a:pt x="27" y="23"/>
                  <a:pt x="23" y="24"/>
                  <a:pt x="20" y="23"/>
                </a:cubicBezTo>
                <a:cubicBezTo>
                  <a:pt x="4" y="13"/>
                  <a:pt x="4" y="13"/>
                  <a:pt x="4" y="13"/>
                </a:cubicBezTo>
                <a:cubicBezTo>
                  <a:pt x="1" y="11"/>
                  <a:pt x="0" y="7"/>
                  <a:pt x="1" y="4"/>
                </a:cubicBezTo>
                <a:cubicBezTo>
                  <a:pt x="3" y="1"/>
                  <a:pt x="7" y="0"/>
                  <a:pt x="10" y="2"/>
                </a:cubicBezTo>
                <a:lnTo>
                  <a:pt x="27" y="1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ísľíḋe">
            <a:extLst>
              <a:ext uri="{FF2B5EF4-FFF2-40B4-BE49-F238E27FC236}">
                <a16:creationId xmlns:a16="http://schemas.microsoft.com/office/drawing/2014/main" id="{7D8D7811-4D76-4861-875C-AE0B41433D2C}"/>
              </a:ext>
            </a:extLst>
          </p:cNvPr>
          <p:cNvSpPr>
            <a:spLocks/>
          </p:cNvSpPr>
          <p:nvPr/>
        </p:nvSpPr>
        <p:spPr bwMode="auto">
          <a:xfrm>
            <a:off x="10206655" y="3195759"/>
            <a:ext cx="131875" cy="171205"/>
          </a:xfrm>
          <a:custGeom>
            <a:avLst/>
            <a:gdLst>
              <a:gd name="T0" fmla="*/ 12 w 24"/>
              <a:gd name="T1" fmla="*/ 27 h 31"/>
              <a:gd name="T2" fmla="*/ 4 w 24"/>
              <a:gd name="T3" fmla="*/ 30 h 31"/>
              <a:gd name="T4" fmla="*/ 1 w 24"/>
              <a:gd name="T5" fmla="*/ 21 h 31"/>
              <a:gd name="T6" fmla="*/ 11 w 24"/>
              <a:gd name="T7" fmla="*/ 4 h 31"/>
              <a:gd name="T8" fmla="*/ 20 w 24"/>
              <a:gd name="T9" fmla="*/ 2 h 31"/>
              <a:gd name="T10" fmla="*/ 22 w 24"/>
              <a:gd name="T11" fmla="*/ 11 h 31"/>
              <a:gd name="T12" fmla="*/ 12 w 24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1">
                <a:moveTo>
                  <a:pt x="12" y="27"/>
                </a:moveTo>
                <a:cubicBezTo>
                  <a:pt x="11" y="30"/>
                  <a:pt x="7" y="31"/>
                  <a:pt x="4" y="30"/>
                </a:cubicBezTo>
                <a:cubicBezTo>
                  <a:pt x="1" y="28"/>
                  <a:pt x="0" y="24"/>
                  <a:pt x="1" y="21"/>
                </a:cubicBezTo>
                <a:cubicBezTo>
                  <a:pt x="11" y="4"/>
                  <a:pt x="11" y="4"/>
                  <a:pt x="11" y="4"/>
                </a:cubicBezTo>
                <a:cubicBezTo>
                  <a:pt x="13" y="1"/>
                  <a:pt x="17" y="0"/>
                  <a:pt x="20" y="2"/>
                </a:cubicBezTo>
                <a:cubicBezTo>
                  <a:pt x="23" y="4"/>
                  <a:pt x="24" y="8"/>
                  <a:pt x="22" y="11"/>
                </a:cubicBezTo>
                <a:lnTo>
                  <a:pt x="12" y="27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îs1íďe">
            <a:extLst>
              <a:ext uri="{FF2B5EF4-FFF2-40B4-BE49-F238E27FC236}">
                <a16:creationId xmlns:a16="http://schemas.microsoft.com/office/drawing/2014/main" id="{A5B444AE-F38A-4A39-AC8F-A2BF89437E38}"/>
              </a:ext>
            </a:extLst>
          </p:cNvPr>
          <p:cNvSpPr>
            <a:spLocks/>
          </p:cNvSpPr>
          <p:nvPr/>
        </p:nvSpPr>
        <p:spPr bwMode="auto">
          <a:xfrm>
            <a:off x="9922083" y="2224053"/>
            <a:ext cx="168893" cy="131875"/>
          </a:xfrm>
          <a:custGeom>
            <a:avLst/>
            <a:gdLst>
              <a:gd name="T0" fmla="*/ 4 w 31"/>
              <a:gd name="T1" fmla="*/ 13 h 24"/>
              <a:gd name="T2" fmla="*/ 1 w 31"/>
              <a:gd name="T3" fmla="*/ 4 h 24"/>
              <a:gd name="T4" fmla="*/ 10 w 31"/>
              <a:gd name="T5" fmla="*/ 2 h 24"/>
              <a:gd name="T6" fmla="*/ 27 w 31"/>
              <a:gd name="T7" fmla="*/ 11 h 24"/>
              <a:gd name="T8" fmla="*/ 29 w 31"/>
              <a:gd name="T9" fmla="*/ 20 h 24"/>
              <a:gd name="T10" fmla="*/ 20 w 31"/>
              <a:gd name="T11" fmla="*/ 22 h 24"/>
              <a:gd name="T12" fmla="*/ 4 w 31"/>
              <a:gd name="T13" fmla="*/ 1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4">
                <a:moveTo>
                  <a:pt x="4" y="13"/>
                </a:moveTo>
                <a:cubicBezTo>
                  <a:pt x="1" y="11"/>
                  <a:pt x="0" y="7"/>
                  <a:pt x="1" y="4"/>
                </a:cubicBezTo>
                <a:cubicBezTo>
                  <a:pt x="3" y="1"/>
                  <a:pt x="7" y="0"/>
                  <a:pt x="10" y="2"/>
                </a:cubicBezTo>
                <a:cubicBezTo>
                  <a:pt x="27" y="11"/>
                  <a:pt x="27" y="11"/>
                  <a:pt x="27" y="11"/>
                </a:cubicBezTo>
                <a:cubicBezTo>
                  <a:pt x="30" y="13"/>
                  <a:pt x="31" y="17"/>
                  <a:pt x="29" y="20"/>
                </a:cubicBezTo>
                <a:cubicBezTo>
                  <a:pt x="27" y="23"/>
                  <a:pt x="23" y="24"/>
                  <a:pt x="20" y="22"/>
                </a:cubicBezTo>
                <a:lnTo>
                  <a:pt x="4" y="1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ïŝ1ïďè">
            <a:extLst>
              <a:ext uri="{FF2B5EF4-FFF2-40B4-BE49-F238E27FC236}">
                <a16:creationId xmlns:a16="http://schemas.microsoft.com/office/drawing/2014/main" id="{EF6B7847-A46B-422F-832D-BF32EA349731}"/>
              </a:ext>
            </a:extLst>
          </p:cNvPr>
          <p:cNvSpPr>
            <a:spLocks/>
          </p:cNvSpPr>
          <p:nvPr/>
        </p:nvSpPr>
        <p:spPr bwMode="auto">
          <a:xfrm>
            <a:off x="11180673" y="2224053"/>
            <a:ext cx="168893" cy="131875"/>
          </a:xfrm>
          <a:custGeom>
            <a:avLst/>
            <a:gdLst>
              <a:gd name="T0" fmla="*/ 20 w 31"/>
              <a:gd name="T1" fmla="*/ 2 h 24"/>
              <a:gd name="T2" fmla="*/ 29 w 31"/>
              <a:gd name="T3" fmla="*/ 4 h 24"/>
              <a:gd name="T4" fmla="*/ 27 w 31"/>
              <a:gd name="T5" fmla="*/ 13 h 24"/>
              <a:gd name="T6" fmla="*/ 10 w 31"/>
              <a:gd name="T7" fmla="*/ 22 h 24"/>
              <a:gd name="T8" fmla="*/ 1 w 31"/>
              <a:gd name="T9" fmla="*/ 20 h 24"/>
              <a:gd name="T10" fmla="*/ 4 w 31"/>
              <a:gd name="T11" fmla="*/ 11 h 24"/>
              <a:gd name="T12" fmla="*/ 20 w 31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4">
                <a:moveTo>
                  <a:pt x="20" y="2"/>
                </a:moveTo>
                <a:cubicBezTo>
                  <a:pt x="23" y="0"/>
                  <a:pt x="27" y="1"/>
                  <a:pt x="29" y="4"/>
                </a:cubicBezTo>
                <a:cubicBezTo>
                  <a:pt x="31" y="7"/>
                  <a:pt x="30" y="11"/>
                  <a:pt x="27" y="13"/>
                </a:cubicBezTo>
                <a:cubicBezTo>
                  <a:pt x="10" y="22"/>
                  <a:pt x="10" y="22"/>
                  <a:pt x="10" y="22"/>
                </a:cubicBezTo>
                <a:cubicBezTo>
                  <a:pt x="7" y="24"/>
                  <a:pt x="3" y="23"/>
                  <a:pt x="1" y="20"/>
                </a:cubicBezTo>
                <a:cubicBezTo>
                  <a:pt x="0" y="17"/>
                  <a:pt x="1" y="13"/>
                  <a:pt x="4" y="11"/>
                </a:cubicBezTo>
                <a:lnTo>
                  <a:pt x="20" y="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šlídè">
            <a:extLst>
              <a:ext uri="{FF2B5EF4-FFF2-40B4-BE49-F238E27FC236}">
                <a16:creationId xmlns:a16="http://schemas.microsoft.com/office/drawing/2014/main" id="{2804D843-9C23-4E97-9490-AD2EB419414F}"/>
              </a:ext>
            </a:extLst>
          </p:cNvPr>
          <p:cNvSpPr>
            <a:spLocks/>
          </p:cNvSpPr>
          <p:nvPr/>
        </p:nvSpPr>
        <p:spPr bwMode="auto">
          <a:xfrm>
            <a:off x="10933121" y="3195759"/>
            <a:ext cx="131875" cy="171205"/>
          </a:xfrm>
          <a:custGeom>
            <a:avLst/>
            <a:gdLst>
              <a:gd name="T0" fmla="*/ 22 w 24"/>
              <a:gd name="T1" fmla="*/ 21 h 31"/>
              <a:gd name="T2" fmla="*/ 20 w 24"/>
              <a:gd name="T3" fmla="*/ 30 h 31"/>
              <a:gd name="T4" fmla="*/ 11 w 24"/>
              <a:gd name="T5" fmla="*/ 27 h 31"/>
              <a:gd name="T6" fmla="*/ 2 w 24"/>
              <a:gd name="T7" fmla="*/ 11 h 31"/>
              <a:gd name="T8" fmla="*/ 4 w 24"/>
              <a:gd name="T9" fmla="*/ 2 h 31"/>
              <a:gd name="T10" fmla="*/ 13 w 24"/>
              <a:gd name="T11" fmla="*/ 4 h 31"/>
              <a:gd name="T12" fmla="*/ 22 w 24"/>
              <a:gd name="T1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1">
                <a:moveTo>
                  <a:pt x="22" y="21"/>
                </a:moveTo>
                <a:cubicBezTo>
                  <a:pt x="24" y="24"/>
                  <a:pt x="23" y="28"/>
                  <a:pt x="20" y="30"/>
                </a:cubicBezTo>
                <a:cubicBezTo>
                  <a:pt x="17" y="31"/>
                  <a:pt x="13" y="30"/>
                  <a:pt x="11" y="27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8"/>
                  <a:pt x="1" y="4"/>
                  <a:pt x="4" y="2"/>
                </a:cubicBezTo>
                <a:cubicBezTo>
                  <a:pt x="7" y="0"/>
                  <a:pt x="11" y="1"/>
                  <a:pt x="13" y="4"/>
                </a:cubicBezTo>
                <a:lnTo>
                  <a:pt x="22" y="21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íšļïḓé">
            <a:extLst>
              <a:ext uri="{FF2B5EF4-FFF2-40B4-BE49-F238E27FC236}">
                <a16:creationId xmlns:a16="http://schemas.microsoft.com/office/drawing/2014/main" id="{4D2EE05D-B280-467E-8D1B-F14F9886E4DE}"/>
              </a:ext>
            </a:extLst>
          </p:cNvPr>
          <p:cNvSpPr>
            <a:spLocks/>
          </p:cNvSpPr>
          <p:nvPr/>
        </p:nvSpPr>
        <p:spPr bwMode="auto">
          <a:xfrm>
            <a:off x="9922083" y="2950518"/>
            <a:ext cx="168893" cy="131875"/>
          </a:xfrm>
          <a:custGeom>
            <a:avLst/>
            <a:gdLst>
              <a:gd name="T0" fmla="*/ 10 w 31"/>
              <a:gd name="T1" fmla="*/ 23 h 24"/>
              <a:gd name="T2" fmla="*/ 1 w 31"/>
              <a:gd name="T3" fmla="*/ 20 h 24"/>
              <a:gd name="T4" fmla="*/ 4 w 31"/>
              <a:gd name="T5" fmla="*/ 12 h 24"/>
              <a:gd name="T6" fmla="*/ 20 w 31"/>
              <a:gd name="T7" fmla="*/ 2 h 24"/>
              <a:gd name="T8" fmla="*/ 29 w 31"/>
              <a:gd name="T9" fmla="*/ 4 h 24"/>
              <a:gd name="T10" fmla="*/ 27 w 31"/>
              <a:gd name="T11" fmla="*/ 13 h 24"/>
              <a:gd name="T12" fmla="*/ 10 w 31"/>
              <a:gd name="T13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4">
                <a:moveTo>
                  <a:pt x="10" y="23"/>
                </a:moveTo>
                <a:cubicBezTo>
                  <a:pt x="7" y="24"/>
                  <a:pt x="3" y="23"/>
                  <a:pt x="1" y="20"/>
                </a:cubicBezTo>
                <a:cubicBezTo>
                  <a:pt x="0" y="17"/>
                  <a:pt x="1" y="13"/>
                  <a:pt x="4" y="12"/>
                </a:cubicBezTo>
                <a:cubicBezTo>
                  <a:pt x="20" y="2"/>
                  <a:pt x="20" y="2"/>
                  <a:pt x="20" y="2"/>
                </a:cubicBezTo>
                <a:cubicBezTo>
                  <a:pt x="23" y="0"/>
                  <a:pt x="27" y="1"/>
                  <a:pt x="29" y="4"/>
                </a:cubicBezTo>
                <a:cubicBezTo>
                  <a:pt x="31" y="7"/>
                  <a:pt x="30" y="11"/>
                  <a:pt x="27" y="13"/>
                </a:cubicBezTo>
                <a:lnTo>
                  <a:pt x="10" y="2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íṣlïďè">
            <a:extLst>
              <a:ext uri="{FF2B5EF4-FFF2-40B4-BE49-F238E27FC236}">
                <a16:creationId xmlns:a16="http://schemas.microsoft.com/office/drawing/2014/main" id="{30722903-BF6A-4EA8-B5E8-B33FD52AF7AA}"/>
              </a:ext>
            </a:extLst>
          </p:cNvPr>
          <p:cNvSpPr>
            <a:spLocks/>
          </p:cNvSpPr>
          <p:nvPr/>
        </p:nvSpPr>
        <p:spPr bwMode="auto">
          <a:xfrm>
            <a:off x="10206655" y="1939482"/>
            <a:ext cx="131875" cy="168893"/>
          </a:xfrm>
          <a:custGeom>
            <a:avLst/>
            <a:gdLst>
              <a:gd name="T0" fmla="*/ 1 w 24"/>
              <a:gd name="T1" fmla="*/ 11 h 31"/>
              <a:gd name="T2" fmla="*/ 4 w 24"/>
              <a:gd name="T3" fmla="*/ 2 h 31"/>
              <a:gd name="T4" fmla="*/ 12 w 24"/>
              <a:gd name="T5" fmla="*/ 4 h 31"/>
              <a:gd name="T6" fmla="*/ 22 w 24"/>
              <a:gd name="T7" fmla="*/ 21 h 31"/>
              <a:gd name="T8" fmla="*/ 20 w 24"/>
              <a:gd name="T9" fmla="*/ 30 h 31"/>
              <a:gd name="T10" fmla="*/ 11 w 24"/>
              <a:gd name="T11" fmla="*/ 27 h 31"/>
              <a:gd name="T12" fmla="*/ 1 w 24"/>
              <a:gd name="T13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1">
                <a:moveTo>
                  <a:pt x="1" y="11"/>
                </a:moveTo>
                <a:cubicBezTo>
                  <a:pt x="0" y="8"/>
                  <a:pt x="1" y="4"/>
                  <a:pt x="4" y="2"/>
                </a:cubicBezTo>
                <a:cubicBezTo>
                  <a:pt x="7" y="0"/>
                  <a:pt x="11" y="1"/>
                  <a:pt x="12" y="4"/>
                </a:cubicBezTo>
                <a:cubicBezTo>
                  <a:pt x="22" y="21"/>
                  <a:pt x="22" y="21"/>
                  <a:pt x="22" y="21"/>
                </a:cubicBezTo>
                <a:cubicBezTo>
                  <a:pt x="24" y="24"/>
                  <a:pt x="23" y="28"/>
                  <a:pt x="20" y="30"/>
                </a:cubicBezTo>
                <a:cubicBezTo>
                  <a:pt x="17" y="31"/>
                  <a:pt x="13" y="30"/>
                  <a:pt x="11" y="27"/>
                </a:cubicBezTo>
                <a:lnTo>
                  <a:pt x="1" y="11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îšlïḍè">
            <a:extLst>
              <a:ext uri="{FF2B5EF4-FFF2-40B4-BE49-F238E27FC236}">
                <a16:creationId xmlns:a16="http://schemas.microsoft.com/office/drawing/2014/main" id="{66D17C85-F1C5-4FF1-9F4B-78B4B6326DDA}"/>
              </a:ext>
            </a:extLst>
          </p:cNvPr>
          <p:cNvSpPr>
            <a:spLocks/>
          </p:cNvSpPr>
          <p:nvPr/>
        </p:nvSpPr>
        <p:spPr bwMode="auto">
          <a:xfrm>
            <a:off x="8823132" y="2751551"/>
            <a:ext cx="1707425" cy="1707425"/>
          </a:xfrm>
          <a:custGeom>
            <a:avLst/>
            <a:gdLst>
              <a:gd name="T0" fmla="*/ 54 w 311"/>
              <a:gd name="T1" fmla="*/ 0 h 311"/>
              <a:gd name="T2" fmla="*/ 257 w 311"/>
              <a:gd name="T3" fmla="*/ 0 h 311"/>
              <a:gd name="T4" fmla="*/ 311 w 311"/>
              <a:gd name="T5" fmla="*/ 54 h 311"/>
              <a:gd name="T6" fmla="*/ 311 w 311"/>
              <a:gd name="T7" fmla="*/ 257 h 311"/>
              <a:gd name="T8" fmla="*/ 257 w 311"/>
              <a:gd name="T9" fmla="*/ 311 h 311"/>
              <a:gd name="T10" fmla="*/ 54 w 311"/>
              <a:gd name="T11" fmla="*/ 311 h 311"/>
              <a:gd name="T12" fmla="*/ 0 w 311"/>
              <a:gd name="T13" fmla="*/ 257 h 311"/>
              <a:gd name="T14" fmla="*/ 0 w 311"/>
              <a:gd name="T15" fmla="*/ 54 h 311"/>
              <a:gd name="T16" fmla="*/ 54 w 311"/>
              <a:gd name="T17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" h="311">
                <a:moveTo>
                  <a:pt x="54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87" y="0"/>
                  <a:pt x="311" y="25"/>
                  <a:pt x="311" y="54"/>
                </a:cubicBezTo>
                <a:cubicBezTo>
                  <a:pt x="311" y="257"/>
                  <a:pt x="311" y="257"/>
                  <a:pt x="311" y="257"/>
                </a:cubicBezTo>
                <a:cubicBezTo>
                  <a:pt x="311" y="287"/>
                  <a:pt x="287" y="311"/>
                  <a:pt x="257" y="311"/>
                </a:cubicBezTo>
                <a:cubicBezTo>
                  <a:pt x="54" y="311"/>
                  <a:pt x="54" y="311"/>
                  <a:pt x="54" y="311"/>
                </a:cubicBezTo>
                <a:cubicBezTo>
                  <a:pt x="25" y="311"/>
                  <a:pt x="0" y="287"/>
                  <a:pt x="0" y="25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5" y="0"/>
                  <a:pt x="54" y="0"/>
                </a:cubicBezTo>
                <a:close/>
              </a:path>
            </a:pathLst>
          </a:custGeom>
          <a:solidFill>
            <a:srgbClr val="335E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ïṡļíďè">
            <a:extLst>
              <a:ext uri="{FF2B5EF4-FFF2-40B4-BE49-F238E27FC236}">
                <a16:creationId xmlns:a16="http://schemas.microsoft.com/office/drawing/2014/main" id="{B2BF24F0-6478-4208-BF14-4FCBE4864B87}"/>
              </a:ext>
            </a:extLst>
          </p:cNvPr>
          <p:cNvSpPr>
            <a:spLocks/>
          </p:cNvSpPr>
          <p:nvPr/>
        </p:nvSpPr>
        <p:spPr bwMode="auto">
          <a:xfrm>
            <a:off x="8860149" y="2790882"/>
            <a:ext cx="1638017" cy="1635704"/>
          </a:xfrm>
          <a:custGeom>
            <a:avLst/>
            <a:gdLst>
              <a:gd name="T0" fmla="*/ 244 w 298"/>
              <a:gd name="T1" fmla="*/ 0 h 298"/>
              <a:gd name="T2" fmla="*/ 246 w 298"/>
              <a:gd name="T3" fmla="*/ 0 h 298"/>
              <a:gd name="T4" fmla="*/ 298 w 298"/>
              <a:gd name="T5" fmla="*/ 52 h 298"/>
              <a:gd name="T6" fmla="*/ 298 w 298"/>
              <a:gd name="T7" fmla="*/ 246 h 298"/>
              <a:gd name="T8" fmla="*/ 246 w 298"/>
              <a:gd name="T9" fmla="*/ 298 h 298"/>
              <a:gd name="T10" fmla="*/ 244 w 298"/>
              <a:gd name="T11" fmla="*/ 298 h 298"/>
              <a:gd name="T12" fmla="*/ 244 w 298"/>
              <a:gd name="T13" fmla="*/ 73 h 298"/>
              <a:gd name="T14" fmla="*/ 263 w 298"/>
              <a:gd name="T15" fmla="*/ 54 h 298"/>
              <a:gd name="T16" fmla="*/ 244 w 298"/>
              <a:gd name="T17" fmla="*/ 34 h 298"/>
              <a:gd name="T18" fmla="*/ 244 w 298"/>
              <a:gd name="T19" fmla="*/ 0 h 298"/>
              <a:gd name="T20" fmla="*/ 54 w 298"/>
              <a:gd name="T21" fmla="*/ 0 h 298"/>
              <a:gd name="T22" fmla="*/ 244 w 298"/>
              <a:gd name="T23" fmla="*/ 0 h 298"/>
              <a:gd name="T24" fmla="*/ 244 w 298"/>
              <a:gd name="T25" fmla="*/ 34 h 298"/>
              <a:gd name="T26" fmla="*/ 224 w 298"/>
              <a:gd name="T27" fmla="*/ 54 h 298"/>
              <a:gd name="T28" fmla="*/ 244 w 298"/>
              <a:gd name="T29" fmla="*/ 73 h 298"/>
              <a:gd name="T30" fmla="*/ 244 w 298"/>
              <a:gd name="T31" fmla="*/ 298 h 298"/>
              <a:gd name="T32" fmla="*/ 54 w 298"/>
              <a:gd name="T33" fmla="*/ 298 h 298"/>
              <a:gd name="T34" fmla="*/ 54 w 298"/>
              <a:gd name="T35" fmla="*/ 73 h 298"/>
              <a:gd name="T36" fmla="*/ 74 w 298"/>
              <a:gd name="T37" fmla="*/ 54 h 298"/>
              <a:gd name="T38" fmla="*/ 54 w 298"/>
              <a:gd name="T39" fmla="*/ 34 h 298"/>
              <a:gd name="T40" fmla="*/ 54 w 298"/>
              <a:gd name="T41" fmla="*/ 0 h 298"/>
              <a:gd name="T42" fmla="*/ 52 w 298"/>
              <a:gd name="T43" fmla="*/ 0 h 298"/>
              <a:gd name="T44" fmla="*/ 54 w 298"/>
              <a:gd name="T45" fmla="*/ 0 h 298"/>
              <a:gd name="T46" fmla="*/ 54 w 298"/>
              <a:gd name="T47" fmla="*/ 34 h 298"/>
              <a:gd name="T48" fmla="*/ 34 w 298"/>
              <a:gd name="T49" fmla="*/ 54 h 298"/>
              <a:gd name="T50" fmla="*/ 54 w 298"/>
              <a:gd name="T51" fmla="*/ 73 h 298"/>
              <a:gd name="T52" fmla="*/ 54 w 298"/>
              <a:gd name="T53" fmla="*/ 298 h 298"/>
              <a:gd name="T54" fmla="*/ 52 w 298"/>
              <a:gd name="T55" fmla="*/ 298 h 298"/>
              <a:gd name="T56" fmla="*/ 0 w 298"/>
              <a:gd name="T57" fmla="*/ 246 h 298"/>
              <a:gd name="T58" fmla="*/ 0 w 298"/>
              <a:gd name="T59" fmla="*/ 52 h 298"/>
              <a:gd name="T60" fmla="*/ 52 w 298"/>
              <a:gd name="T6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8" h="298">
                <a:moveTo>
                  <a:pt x="244" y="0"/>
                </a:moveTo>
                <a:cubicBezTo>
                  <a:pt x="246" y="0"/>
                  <a:pt x="246" y="0"/>
                  <a:pt x="246" y="0"/>
                </a:cubicBezTo>
                <a:cubicBezTo>
                  <a:pt x="274" y="0"/>
                  <a:pt x="298" y="23"/>
                  <a:pt x="298" y="52"/>
                </a:cubicBezTo>
                <a:cubicBezTo>
                  <a:pt x="298" y="246"/>
                  <a:pt x="298" y="246"/>
                  <a:pt x="298" y="246"/>
                </a:cubicBezTo>
                <a:cubicBezTo>
                  <a:pt x="298" y="275"/>
                  <a:pt x="274" y="298"/>
                  <a:pt x="246" y="298"/>
                </a:cubicBezTo>
                <a:cubicBezTo>
                  <a:pt x="244" y="298"/>
                  <a:pt x="244" y="298"/>
                  <a:pt x="244" y="298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54" y="73"/>
                  <a:pt x="263" y="65"/>
                  <a:pt x="263" y="54"/>
                </a:cubicBezTo>
                <a:cubicBezTo>
                  <a:pt x="263" y="43"/>
                  <a:pt x="254" y="34"/>
                  <a:pt x="244" y="34"/>
                </a:cubicBezTo>
                <a:lnTo>
                  <a:pt x="244" y="0"/>
                </a:lnTo>
                <a:close/>
                <a:moveTo>
                  <a:pt x="54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34"/>
                  <a:pt x="244" y="34"/>
                  <a:pt x="244" y="34"/>
                </a:cubicBezTo>
                <a:cubicBezTo>
                  <a:pt x="233" y="34"/>
                  <a:pt x="224" y="43"/>
                  <a:pt x="224" y="54"/>
                </a:cubicBezTo>
                <a:cubicBezTo>
                  <a:pt x="224" y="65"/>
                  <a:pt x="233" y="73"/>
                  <a:pt x="244" y="73"/>
                </a:cubicBezTo>
                <a:cubicBezTo>
                  <a:pt x="244" y="298"/>
                  <a:pt x="244" y="298"/>
                  <a:pt x="244" y="298"/>
                </a:cubicBezTo>
                <a:cubicBezTo>
                  <a:pt x="54" y="298"/>
                  <a:pt x="54" y="298"/>
                  <a:pt x="54" y="298"/>
                </a:cubicBezTo>
                <a:cubicBezTo>
                  <a:pt x="54" y="73"/>
                  <a:pt x="54" y="73"/>
                  <a:pt x="54" y="73"/>
                </a:cubicBezTo>
                <a:cubicBezTo>
                  <a:pt x="65" y="73"/>
                  <a:pt x="74" y="65"/>
                  <a:pt x="74" y="54"/>
                </a:cubicBezTo>
                <a:cubicBezTo>
                  <a:pt x="74" y="43"/>
                  <a:pt x="65" y="34"/>
                  <a:pt x="54" y="34"/>
                </a:cubicBezTo>
                <a:lnTo>
                  <a:pt x="54" y="0"/>
                </a:lnTo>
                <a:close/>
                <a:moveTo>
                  <a:pt x="52" y="0"/>
                </a:moveTo>
                <a:cubicBezTo>
                  <a:pt x="54" y="0"/>
                  <a:pt x="54" y="0"/>
                  <a:pt x="54" y="0"/>
                </a:cubicBezTo>
                <a:cubicBezTo>
                  <a:pt x="54" y="34"/>
                  <a:pt x="54" y="34"/>
                  <a:pt x="54" y="34"/>
                </a:cubicBezTo>
                <a:cubicBezTo>
                  <a:pt x="43" y="34"/>
                  <a:pt x="34" y="43"/>
                  <a:pt x="34" y="54"/>
                </a:cubicBezTo>
                <a:cubicBezTo>
                  <a:pt x="34" y="65"/>
                  <a:pt x="43" y="73"/>
                  <a:pt x="54" y="73"/>
                </a:cubicBezTo>
                <a:cubicBezTo>
                  <a:pt x="54" y="298"/>
                  <a:pt x="54" y="298"/>
                  <a:pt x="54" y="298"/>
                </a:cubicBezTo>
                <a:cubicBezTo>
                  <a:pt x="52" y="298"/>
                  <a:pt x="52" y="298"/>
                  <a:pt x="52" y="298"/>
                </a:cubicBezTo>
                <a:cubicBezTo>
                  <a:pt x="23" y="298"/>
                  <a:pt x="0" y="275"/>
                  <a:pt x="0" y="24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2" name="iṥḻiďê">
            <a:extLst>
              <a:ext uri="{FF2B5EF4-FFF2-40B4-BE49-F238E27FC236}">
                <a16:creationId xmlns:a16="http://schemas.microsoft.com/office/drawing/2014/main" id="{1168A854-9902-485B-BA0D-3100F550E8F7}"/>
              </a:ext>
            </a:extLst>
          </p:cNvPr>
          <p:cNvSpPr>
            <a:spLocks/>
          </p:cNvSpPr>
          <p:nvPr/>
        </p:nvSpPr>
        <p:spPr bwMode="auto">
          <a:xfrm>
            <a:off x="8860149" y="2790882"/>
            <a:ext cx="1638017" cy="476598"/>
          </a:xfrm>
          <a:custGeom>
            <a:avLst/>
            <a:gdLst>
              <a:gd name="T0" fmla="*/ 244 w 298"/>
              <a:gd name="T1" fmla="*/ 0 h 87"/>
              <a:gd name="T2" fmla="*/ 246 w 298"/>
              <a:gd name="T3" fmla="*/ 0 h 87"/>
              <a:gd name="T4" fmla="*/ 298 w 298"/>
              <a:gd name="T5" fmla="*/ 52 h 87"/>
              <a:gd name="T6" fmla="*/ 298 w 298"/>
              <a:gd name="T7" fmla="*/ 87 h 87"/>
              <a:gd name="T8" fmla="*/ 244 w 298"/>
              <a:gd name="T9" fmla="*/ 87 h 87"/>
              <a:gd name="T10" fmla="*/ 244 w 298"/>
              <a:gd name="T11" fmla="*/ 73 h 87"/>
              <a:gd name="T12" fmla="*/ 263 w 298"/>
              <a:gd name="T13" fmla="*/ 54 h 87"/>
              <a:gd name="T14" fmla="*/ 244 w 298"/>
              <a:gd name="T15" fmla="*/ 34 h 87"/>
              <a:gd name="T16" fmla="*/ 244 w 298"/>
              <a:gd name="T17" fmla="*/ 0 h 87"/>
              <a:gd name="T18" fmla="*/ 54 w 298"/>
              <a:gd name="T19" fmla="*/ 0 h 87"/>
              <a:gd name="T20" fmla="*/ 244 w 298"/>
              <a:gd name="T21" fmla="*/ 0 h 87"/>
              <a:gd name="T22" fmla="*/ 244 w 298"/>
              <a:gd name="T23" fmla="*/ 34 h 87"/>
              <a:gd name="T24" fmla="*/ 224 w 298"/>
              <a:gd name="T25" fmla="*/ 54 h 87"/>
              <a:gd name="T26" fmla="*/ 244 w 298"/>
              <a:gd name="T27" fmla="*/ 73 h 87"/>
              <a:gd name="T28" fmla="*/ 244 w 298"/>
              <a:gd name="T29" fmla="*/ 87 h 87"/>
              <a:gd name="T30" fmla="*/ 54 w 298"/>
              <a:gd name="T31" fmla="*/ 87 h 87"/>
              <a:gd name="T32" fmla="*/ 54 w 298"/>
              <a:gd name="T33" fmla="*/ 73 h 87"/>
              <a:gd name="T34" fmla="*/ 74 w 298"/>
              <a:gd name="T35" fmla="*/ 54 h 87"/>
              <a:gd name="T36" fmla="*/ 54 w 298"/>
              <a:gd name="T37" fmla="*/ 34 h 87"/>
              <a:gd name="T38" fmla="*/ 54 w 298"/>
              <a:gd name="T39" fmla="*/ 0 h 87"/>
              <a:gd name="T40" fmla="*/ 52 w 298"/>
              <a:gd name="T41" fmla="*/ 0 h 87"/>
              <a:gd name="T42" fmla="*/ 54 w 298"/>
              <a:gd name="T43" fmla="*/ 0 h 87"/>
              <a:gd name="T44" fmla="*/ 54 w 298"/>
              <a:gd name="T45" fmla="*/ 34 h 87"/>
              <a:gd name="T46" fmla="*/ 34 w 298"/>
              <a:gd name="T47" fmla="*/ 54 h 87"/>
              <a:gd name="T48" fmla="*/ 54 w 298"/>
              <a:gd name="T49" fmla="*/ 73 h 87"/>
              <a:gd name="T50" fmla="*/ 54 w 298"/>
              <a:gd name="T51" fmla="*/ 87 h 87"/>
              <a:gd name="T52" fmla="*/ 0 w 298"/>
              <a:gd name="T53" fmla="*/ 87 h 87"/>
              <a:gd name="T54" fmla="*/ 0 w 298"/>
              <a:gd name="T55" fmla="*/ 52 h 87"/>
              <a:gd name="T56" fmla="*/ 52 w 298"/>
              <a:gd name="T5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8" h="87">
                <a:moveTo>
                  <a:pt x="244" y="0"/>
                </a:moveTo>
                <a:cubicBezTo>
                  <a:pt x="246" y="0"/>
                  <a:pt x="246" y="0"/>
                  <a:pt x="246" y="0"/>
                </a:cubicBezTo>
                <a:cubicBezTo>
                  <a:pt x="274" y="0"/>
                  <a:pt x="298" y="23"/>
                  <a:pt x="298" y="52"/>
                </a:cubicBezTo>
                <a:cubicBezTo>
                  <a:pt x="298" y="87"/>
                  <a:pt x="298" y="87"/>
                  <a:pt x="298" y="87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54" y="73"/>
                  <a:pt x="263" y="65"/>
                  <a:pt x="263" y="54"/>
                </a:cubicBezTo>
                <a:cubicBezTo>
                  <a:pt x="263" y="43"/>
                  <a:pt x="254" y="34"/>
                  <a:pt x="244" y="34"/>
                </a:cubicBezTo>
                <a:lnTo>
                  <a:pt x="244" y="0"/>
                </a:lnTo>
                <a:close/>
                <a:moveTo>
                  <a:pt x="54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34"/>
                  <a:pt x="244" y="34"/>
                  <a:pt x="244" y="34"/>
                </a:cubicBezTo>
                <a:cubicBezTo>
                  <a:pt x="233" y="34"/>
                  <a:pt x="224" y="43"/>
                  <a:pt x="224" y="54"/>
                </a:cubicBezTo>
                <a:cubicBezTo>
                  <a:pt x="224" y="65"/>
                  <a:pt x="233" y="73"/>
                  <a:pt x="244" y="73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73"/>
                  <a:pt x="54" y="73"/>
                  <a:pt x="54" y="73"/>
                </a:cubicBezTo>
                <a:cubicBezTo>
                  <a:pt x="65" y="73"/>
                  <a:pt x="74" y="65"/>
                  <a:pt x="74" y="54"/>
                </a:cubicBezTo>
                <a:cubicBezTo>
                  <a:pt x="74" y="43"/>
                  <a:pt x="65" y="34"/>
                  <a:pt x="54" y="34"/>
                </a:cubicBezTo>
                <a:lnTo>
                  <a:pt x="54" y="0"/>
                </a:lnTo>
                <a:close/>
                <a:moveTo>
                  <a:pt x="52" y="0"/>
                </a:moveTo>
                <a:cubicBezTo>
                  <a:pt x="54" y="0"/>
                  <a:pt x="54" y="0"/>
                  <a:pt x="54" y="0"/>
                </a:cubicBezTo>
                <a:cubicBezTo>
                  <a:pt x="54" y="34"/>
                  <a:pt x="54" y="34"/>
                  <a:pt x="54" y="34"/>
                </a:cubicBezTo>
                <a:cubicBezTo>
                  <a:pt x="43" y="34"/>
                  <a:pt x="34" y="43"/>
                  <a:pt x="34" y="54"/>
                </a:cubicBezTo>
                <a:cubicBezTo>
                  <a:pt x="34" y="65"/>
                  <a:pt x="43" y="73"/>
                  <a:pt x="54" y="73"/>
                </a:cubicBezTo>
                <a:cubicBezTo>
                  <a:pt x="54" y="87"/>
                  <a:pt x="54" y="87"/>
                  <a:pt x="54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lose/>
              </a:path>
            </a:pathLst>
          </a:custGeom>
          <a:solidFill>
            <a:srgbClr val="FC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iš1iďè">
            <a:extLst>
              <a:ext uri="{FF2B5EF4-FFF2-40B4-BE49-F238E27FC236}">
                <a16:creationId xmlns:a16="http://schemas.microsoft.com/office/drawing/2014/main" id="{C323C441-21B1-4D61-8A16-1C03E2DCD41A}"/>
              </a:ext>
            </a:extLst>
          </p:cNvPr>
          <p:cNvSpPr>
            <a:spLocks/>
          </p:cNvSpPr>
          <p:nvPr/>
        </p:nvSpPr>
        <p:spPr bwMode="auto">
          <a:xfrm>
            <a:off x="9114643" y="2619676"/>
            <a:ext cx="87917" cy="467345"/>
          </a:xfrm>
          <a:custGeom>
            <a:avLst/>
            <a:gdLst>
              <a:gd name="T0" fmla="*/ 8 w 16"/>
              <a:gd name="T1" fmla="*/ 0 h 85"/>
              <a:gd name="T2" fmla="*/ 8 w 16"/>
              <a:gd name="T3" fmla="*/ 0 h 85"/>
              <a:gd name="T4" fmla="*/ 16 w 16"/>
              <a:gd name="T5" fmla="*/ 8 h 85"/>
              <a:gd name="T6" fmla="*/ 16 w 16"/>
              <a:gd name="T7" fmla="*/ 77 h 85"/>
              <a:gd name="T8" fmla="*/ 8 w 16"/>
              <a:gd name="T9" fmla="*/ 85 h 85"/>
              <a:gd name="T10" fmla="*/ 8 w 16"/>
              <a:gd name="T11" fmla="*/ 85 h 85"/>
              <a:gd name="T12" fmla="*/ 0 w 16"/>
              <a:gd name="T13" fmla="*/ 77 h 85"/>
              <a:gd name="T14" fmla="*/ 0 w 16"/>
              <a:gd name="T15" fmla="*/ 8 h 85"/>
              <a:gd name="T16" fmla="*/ 8 w 16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5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77"/>
                  <a:pt x="16" y="77"/>
                  <a:pt x="16" y="77"/>
                </a:cubicBezTo>
                <a:cubicBezTo>
                  <a:pt x="16" y="81"/>
                  <a:pt x="12" y="85"/>
                  <a:pt x="8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4" y="85"/>
                  <a:pt x="0" y="81"/>
                  <a:pt x="0" y="7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íṧľídè">
            <a:extLst>
              <a:ext uri="{FF2B5EF4-FFF2-40B4-BE49-F238E27FC236}">
                <a16:creationId xmlns:a16="http://schemas.microsoft.com/office/drawing/2014/main" id="{A81DA855-7E6F-433A-895F-FCEB3F69D1E6}"/>
              </a:ext>
            </a:extLst>
          </p:cNvPr>
          <p:cNvSpPr>
            <a:spLocks/>
          </p:cNvSpPr>
          <p:nvPr/>
        </p:nvSpPr>
        <p:spPr bwMode="auto">
          <a:xfrm>
            <a:off x="10158069" y="2619676"/>
            <a:ext cx="80976" cy="467345"/>
          </a:xfrm>
          <a:custGeom>
            <a:avLst/>
            <a:gdLst>
              <a:gd name="T0" fmla="*/ 8 w 15"/>
              <a:gd name="T1" fmla="*/ 0 h 85"/>
              <a:gd name="T2" fmla="*/ 8 w 15"/>
              <a:gd name="T3" fmla="*/ 0 h 85"/>
              <a:gd name="T4" fmla="*/ 15 w 15"/>
              <a:gd name="T5" fmla="*/ 8 h 85"/>
              <a:gd name="T6" fmla="*/ 15 w 15"/>
              <a:gd name="T7" fmla="*/ 77 h 85"/>
              <a:gd name="T8" fmla="*/ 8 w 15"/>
              <a:gd name="T9" fmla="*/ 85 h 85"/>
              <a:gd name="T10" fmla="*/ 8 w 15"/>
              <a:gd name="T11" fmla="*/ 85 h 85"/>
              <a:gd name="T12" fmla="*/ 0 w 15"/>
              <a:gd name="T13" fmla="*/ 77 h 85"/>
              <a:gd name="T14" fmla="*/ 0 w 15"/>
              <a:gd name="T15" fmla="*/ 8 h 85"/>
              <a:gd name="T16" fmla="*/ 8 w 15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85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77"/>
                  <a:pt x="15" y="77"/>
                  <a:pt x="15" y="77"/>
                </a:cubicBezTo>
                <a:cubicBezTo>
                  <a:pt x="15" y="81"/>
                  <a:pt x="12" y="85"/>
                  <a:pt x="8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3" y="85"/>
                  <a:pt x="0" y="81"/>
                  <a:pt x="0" y="7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ïšḷïdê">
            <a:extLst>
              <a:ext uri="{FF2B5EF4-FFF2-40B4-BE49-F238E27FC236}">
                <a16:creationId xmlns:a16="http://schemas.microsoft.com/office/drawing/2014/main" id="{09E5E230-8693-473B-9D6D-A461C714197D}"/>
              </a:ext>
            </a:extLst>
          </p:cNvPr>
          <p:cNvSpPr>
            <a:spLocks/>
          </p:cNvSpPr>
          <p:nvPr/>
        </p:nvSpPr>
        <p:spPr bwMode="auto">
          <a:xfrm>
            <a:off x="9270378" y="3329324"/>
            <a:ext cx="858024" cy="10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800" b="0" i="0" u="none" strike="noStrike" cap="none" normalizeH="0" baseline="0" dirty="0">
                <a:ln>
                  <a:noFill/>
                </a:ln>
                <a:solidFill>
                  <a:srgbClr val="FC6E4B"/>
                </a:solidFill>
                <a:effectLst/>
              </a:rPr>
              <a:t>26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iṣľiḑê">
            <a:extLst>
              <a:ext uri="{FF2B5EF4-FFF2-40B4-BE49-F238E27FC236}">
                <a16:creationId xmlns:a16="http://schemas.microsoft.com/office/drawing/2014/main" id="{8F507C3B-5159-4CEC-8512-336F474FD21C}"/>
              </a:ext>
            </a:extLst>
          </p:cNvPr>
          <p:cNvSpPr>
            <a:spLocks/>
          </p:cNvSpPr>
          <p:nvPr/>
        </p:nvSpPr>
        <p:spPr bwMode="auto">
          <a:xfrm>
            <a:off x="8071091" y="3195759"/>
            <a:ext cx="717466" cy="1445194"/>
          </a:xfrm>
          <a:custGeom>
            <a:avLst/>
            <a:gdLst>
              <a:gd name="T0" fmla="*/ 8594 w 8630"/>
              <a:gd name="T1" fmla="*/ 3320 h 17382"/>
              <a:gd name="T2" fmla="*/ 8596 w 8630"/>
              <a:gd name="T3" fmla="*/ 3320 h 17382"/>
              <a:gd name="T4" fmla="*/ 8629 w 8630"/>
              <a:gd name="T5" fmla="*/ 3353 h 17382"/>
              <a:gd name="T6" fmla="*/ 8629 w 8630"/>
              <a:gd name="T7" fmla="*/ 4419 h 17382"/>
              <a:gd name="T8" fmla="*/ 8596 w 8630"/>
              <a:gd name="T9" fmla="*/ 4452 h 17382"/>
              <a:gd name="T10" fmla="*/ 8594 w 8630"/>
              <a:gd name="T11" fmla="*/ 4452 h 17382"/>
              <a:gd name="T12" fmla="*/ 8594 w 8630"/>
              <a:gd name="T13" fmla="*/ 16371 h 17382"/>
              <a:gd name="T14" fmla="*/ 7584 w 8630"/>
              <a:gd name="T15" fmla="*/ 17381 h 17382"/>
              <a:gd name="T16" fmla="*/ 1043 w 8630"/>
              <a:gd name="T17" fmla="*/ 17381 h 17382"/>
              <a:gd name="T18" fmla="*/ 33 w 8630"/>
              <a:gd name="T19" fmla="*/ 16371 h 17382"/>
              <a:gd name="T20" fmla="*/ 33 w 8630"/>
              <a:gd name="T21" fmla="*/ 5859 h 17382"/>
              <a:gd name="T22" fmla="*/ 33 w 8630"/>
              <a:gd name="T23" fmla="*/ 5859 h 17382"/>
              <a:gd name="T24" fmla="*/ 0 w 8630"/>
              <a:gd name="T25" fmla="*/ 5826 h 17382"/>
              <a:gd name="T26" fmla="*/ 0 w 8630"/>
              <a:gd name="T27" fmla="*/ 4760 h 17382"/>
              <a:gd name="T28" fmla="*/ 33 w 8630"/>
              <a:gd name="T29" fmla="*/ 4727 h 17382"/>
              <a:gd name="T30" fmla="*/ 33 w 8630"/>
              <a:gd name="T31" fmla="*/ 4727 h 17382"/>
              <a:gd name="T32" fmla="*/ 33 w 8630"/>
              <a:gd name="T33" fmla="*/ 4452 h 17382"/>
              <a:gd name="T34" fmla="*/ 33 w 8630"/>
              <a:gd name="T35" fmla="*/ 4452 h 17382"/>
              <a:gd name="T36" fmla="*/ 0 w 8630"/>
              <a:gd name="T37" fmla="*/ 4419 h 17382"/>
              <a:gd name="T38" fmla="*/ 0 w 8630"/>
              <a:gd name="T39" fmla="*/ 3353 h 17382"/>
              <a:gd name="T40" fmla="*/ 33 w 8630"/>
              <a:gd name="T41" fmla="*/ 3320 h 17382"/>
              <a:gd name="T42" fmla="*/ 33 w 8630"/>
              <a:gd name="T43" fmla="*/ 3320 h 17382"/>
              <a:gd name="T44" fmla="*/ 33 w 8630"/>
              <a:gd name="T45" fmla="*/ 2704 h 17382"/>
              <a:gd name="T46" fmla="*/ 33 w 8630"/>
              <a:gd name="T47" fmla="*/ 2704 h 17382"/>
              <a:gd name="T48" fmla="*/ 0 w 8630"/>
              <a:gd name="T49" fmla="*/ 2672 h 17382"/>
              <a:gd name="T50" fmla="*/ 0 w 8630"/>
              <a:gd name="T51" fmla="*/ 2075 h 17382"/>
              <a:gd name="T52" fmla="*/ 33 w 8630"/>
              <a:gd name="T53" fmla="*/ 2042 h 17382"/>
              <a:gd name="T54" fmla="*/ 33 w 8630"/>
              <a:gd name="T55" fmla="*/ 2042 h 17382"/>
              <a:gd name="T56" fmla="*/ 33 w 8630"/>
              <a:gd name="T57" fmla="*/ 1010 h 17382"/>
              <a:gd name="T58" fmla="*/ 1043 w 8630"/>
              <a:gd name="T59" fmla="*/ 0 h 17382"/>
              <a:gd name="T60" fmla="*/ 7584 w 8630"/>
              <a:gd name="T61" fmla="*/ 0 h 17382"/>
              <a:gd name="T62" fmla="*/ 8594 w 8630"/>
              <a:gd name="T63" fmla="*/ 1010 h 17382"/>
              <a:gd name="T64" fmla="*/ 8594 w 8630"/>
              <a:gd name="T65" fmla="*/ 3320 h 173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630"/>
              <a:gd name="T100" fmla="*/ 0 h 17382"/>
              <a:gd name="T101" fmla="*/ 8630 w 8630"/>
              <a:gd name="T102" fmla="*/ 17382 h 173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630" h="17382">
                <a:moveTo>
                  <a:pt x="8594" y="3320"/>
                </a:moveTo>
                <a:lnTo>
                  <a:pt x="8596" y="3320"/>
                </a:lnTo>
                <a:cubicBezTo>
                  <a:pt x="8614" y="3320"/>
                  <a:pt x="8629" y="3335"/>
                  <a:pt x="8629" y="3353"/>
                </a:cubicBezTo>
                <a:lnTo>
                  <a:pt x="8629" y="4419"/>
                </a:lnTo>
                <a:cubicBezTo>
                  <a:pt x="8629" y="4438"/>
                  <a:pt x="8614" y="4452"/>
                  <a:pt x="8596" y="4452"/>
                </a:cubicBezTo>
                <a:lnTo>
                  <a:pt x="8594" y="4452"/>
                </a:lnTo>
                <a:lnTo>
                  <a:pt x="8594" y="16371"/>
                </a:lnTo>
                <a:cubicBezTo>
                  <a:pt x="8594" y="16928"/>
                  <a:pt x="8141" y="17381"/>
                  <a:pt x="7584" y="17381"/>
                </a:cubicBezTo>
                <a:lnTo>
                  <a:pt x="1043" y="17381"/>
                </a:lnTo>
                <a:cubicBezTo>
                  <a:pt x="487" y="17381"/>
                  <a:pt x="33" y="16928"/>
                  <a:pt x="33" y="16371"/>
                </a:cubicBezTo>
                <a:lnTo>
                  <a:pt x="33" y="5859"/>
                </a:lnTo>
                <a:cubicBezTo>
                  <a:pt x="15" y="5859"/>
                  <a:pt x="0" y="5844"/>
                  <a:pt x="0" y="5826"/>
                </a:cubicBezTo>
                <a:lnTo>
                  <a:pt x="0" y="4760"/>
                </a:lnTo>
                <a:cubicBezTo>
                  <a:pt x="0" y="4741"/>
                  <a:pt x="15" y="4727"/>
                  <a:pt x="33" y="4727"/>
                </a:cubicBezTo>
                <a:lnTo>
                  <a:pt x="33" y="4452"/>
                </a:lnTo>
                <a:cubicBezTo>
                  <a:pt x="15" y="4452"/>
                  <a:pt x="0" y="4438"/>
                  <a:pt x="0" y="4419"/>
                </a:cubicBezTo>
                <a:lnTo>
                  <a:pt x="0" y="3353"/>
                </a:lnTo>
                <a:cubicBezTo>
                  <a:pt x="0" y="3335"/>
                  <a:pt x="15" y="3320"/>
                  <a:pt x="33" y="3320"/>
                </a:cubicBezTo>
                <a:lnTo>
                  <a:pt x="33" y="2704"/>
                </a:lnTo>
                <a:cubicBezTo>
                  <a:pt x="15" y="2704"/>
                  <a:pt x="0" y="2690"/>
                  <a:pt x="0" y="2672"/>
                </a:cubicBezTo>
                <a:lnTo>
                  <a:pt x="0" y="2075"/>
                </a:lnTo>
                <a:cubicBezTo>
                  <a:pt x="0" y="2057"/>
                  <a:pt x="15" y="2042"/>
                  <a:pt x="33" y="2042"/>
                </a:cubicBezTo>
                <a:lnTo>
                  <a:pt x="33" y="1010"/>
                </a:lnTo>
                <a:cubicBezTo>
                  <a:pt x="33" y="453"/>
                  <a:pt x="487" y="0"/>
                  <a:pt x="1043" y="0"/>
                </a:cubicBezTo>
                <a:lnTo>
                  <a:pt x="7584" y="0"/>
                </a:lnTo>
                <a:cubicBezTo>
                  <a:pt x="8141" y="0"/>
                  <a:pt x="8594" y="453"/>
                  <a:pt x="8594" y="1010"/>
                </a:cubicBezTo>
                <a:lnTo>
                  <a:pt x="8594" y="332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îsḻiḓe">
            <a:extLst>
              <a:ext uri="{FF2B5EF4-FFF2-40B4-BE49-F238E27FC236}">
                <a16:creationId xmlns:a16="http://schemas.microsoft.com/office/drawing/2014/main" id="{23F2723E-8A02-4D16-81C1-2314641623FF}"/>
              </a:ext>
            </a:extLst>
          </p:cNvPr>
          <p:cNvSpPr>
            <a:spLocks/>
          </p:cNvSpPr>
          <p:nvPr/>
        </p:nvSpPr>
        <p:spPr bwMode="auto">
          <a:xfrm>
            <a:off x="8079158" y="3200890"/>
            <a:ext cx="701334" cy="1434562"/>
          </a:xfrm>
          <a:custGeom>
            <a:avLst/>
            <a:gdLst>
              <a:gd name="T0" fmla="*/ 947 w 8436"/>
              <a:gd name="T1" fmla="*/ 17255 h 17256"/>
              <a:gd name="T2" fmla="*/ 0 w 8436"/>
              <a:gd name="T3" fmla="*/ 16308 h 17256"/>
              <a:gd name="T4" fmla="*/ 0 w 8436"/>
              <a:gd name="T5" fmla="*/ 947 h 17256"/>
              <a:gd name="T6" fmla="*/ 947 w 8436"/>
              <a:gd name="T7" fmla="*/ 0 h 17256"/>
              <a:gd name="T8" fmla="*/ 7488 w 8436"/>
              <a:gd name="T9" fmla="*/ 0 h 17256"/>
              <a:gd name="T10" fmla="*/ 8435 w 8436"/>
              <a:gd name="T11" fmla="*/ 947 h 17256"/>
              <a:gd name="T12" fmla="*/ 8435 w 8436"/>
              <a:gd name="T13" fmla="*/ 16308 h 17256"/>
              <a:gd name="T14" fmla="*/ 7488 w 8436"/>
              <a:gd name="T15" fmla="*/ 17255 h 17256"/>
              <a:gd name="T16" fmla="*/ 947 w 8436"/>
              <a:gd name="T17" fmla="*/ 17255 h 17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36"/>
              <a:gd name="T28" fmla="*/ 0 h 17256"/>
              <a:gd name="T29" fmla="*/ 8436 w 8436"/>
              <a:gd name="T30" fmla="*/ 17256 h 172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36" h="17256">
                <a:moveTo>
                  <a:pt x="947" y="17255"/>
                </a:moveTo>
                <a:cubicBezTo>
                  <a:pt x="425" y="17255"/>
                  <a:pt x="0" y="16831"/>
                  <a:pt x="0" y="16308"/>
                </a:cubicBezTo>
                <a:lnTo>
                  <a:pt x="0" y="947"/>
                </a:lnTo>
                <a:cubicBezTo>
                  <a:pt x="0" y="425"/>
                  <a:pt x="425" y="0"/>
                  <a:pt x="947" y="0"/>
                </a:cubicBezTo>
                <a:lnTo>
                  <a:pt x="7488" y="0"/>
                </a:lnTo>
                <a:cubicBezTo>
                  <a:pt x="8010" y="0"/>
                  <a:pt x="8435" y="425"/>
                  <a:pt x="8435" y="947"/>
                </a:cubicBezTo>
                <a:lnTo>
                  <a:pt x="8435" y="16308"/>
                </a:lnTo>
                <a:cubicBezTo>
                  <a:pt x="8435" y="16831"/>
                  <a:pt x="8010" y="17255"/>
                  <a:pt x="7488" y="17255"/>
                </a:cubicBezTo>
                <a:lnTo>
                  <a:pt x="947" y="17255"/>
                </a:lnTo>
              </a:path>
            </a:pathLst>
          </a:custGeom>
          <a:solidFill>
            <a:srgbClr val="335E59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î$ḷíḑe">
            <a:extLst>
              <a:ext uri="{FF2B5EF4-FFF2-40B4-BE49-F238E27FC236}">
                <a16:creationId xmlns:a16="http://schemas.microsoft.com/office/drawing/2014/main" id="{17C3A5FB-C7EF-43C2-9C51-CBA453078454}"/>
              </a:ext>
            </a:extLst>
          </p:cNvPr>
          <p:cNvSpPr>
            <a:spLocks/>
          </p:cNvSpPr>
          <p:nvPr/>
        </p:nvSpPr>
        <p:spPr bwMode="auto">
          <a:xfrm>
            <a:off x="8318558" y="3273848"/>
            <a:ext cx="21630" cy="21630"/>
          </a:xfrm>
          <a:custGeom>
            <a:avLst/>
            <a:gdLst>
              <a:gd name="T0" fmla="*/ 130 w 260"/>
              <a:gd name="T1" fmla="*/ 260 h 261"/>
              <a:gd name="T2" fmla="*/ 0 w 260"/>
              <a:gd name="T3" fmla="*/ 130 h 261"/>
              <a:gd name="T4" fmla="*/ 130 w 260"/>
              <a:gd name="T5" fmla="*/ 0 h 261"/>
              <a:gd name="T6" fmla="*/ 259 w 260"/>
              <a:gd name="T7" fmla="*/ 130 h 261"/>
              <a:gd name="T8" fmla="*/ 130 w 260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61"/>
              <a:gd name="T17" fmla="*/ 260 w 26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61">
                <a:moveTo>
                  <a:pt x="130" y="260"/>
                </a:moveTo>
                <a:cubicBezTo>
                  <a:pt x="58" y="260"/>
                  <a:pt x="0" y="202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59" y="58"/>
                  <a:pt x="259" y="130"/>
                </a:cubicBezTo>
                <a:cubicBezTo>
                  <a:pt x="259" y="202"/>
                  <a:pt x="201" y="260"/>
                  <a:pt x="130" y="26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íṥ1ïḑé">
            <a:extLst>
              <a:ext uri="{FF2B5EF4-FFF2-40B4-BE49-F238E27FC236}">
                <a16:creationId xmlns:a16="http://schemas.microsoft.com/office/drawing/2014/main" id="{D905E0A7-FB72-4824-A4E1-400E9B78950F}"/>
              </a:ext>
            </a:extLst>
          </p:cNvPr>
          <p:cNvSpPr>
            <a:spLocks/>
          </p:cNvSpPr>
          <p:nvPr/>
        </p:nvSpPr>
        <p:spPr bwMode="auto">
          <a:xfrm>
            <a:off x="8421209" y="3234620"/>
            <a:ext cx="15766" cy="15764"/>
          </a:xfrm>
          <a:custGeom>
            <a:avLst/>
            <a:gdLst>
              <a:gd name="T0" fmla="*/ 95 w 191"/>
              <a:gd name="T1" fmla="*/ 190 h 191"/>
              <a:gd name="T2" fmla="*/ 0 w 191"/>
              <a:gd name="T3" fmla="*/ 95 h 191"/>
              <a:gd name="T4" fmla="*/ 95 w 191"/>
              <a:gd name="T5" fmla="*/ 0 h 191"/>
              <a:gd name="T6" fmla="*/ 190 w 191"/>
              <a:gd name="T7" fmla="*/ 95 h 191"/>
              <a:gd name="T8" fmla="*/ 95 w 191"/>
              <a:gd name="T9" fmla="*/ 19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91"/>
              <a:gd name="T17" fmla="*/ 191 w 191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91">
                <a:moveTo>
                  <a:pt x="95" y="190"/>
                </a:moveTo>
                <a:cubicBezTo>
                  <a:pt x="42" y="190"/>
                  <a:pt x="0" y="147"/>
                  <a:pt x="0" y="95"/>
                </a:cubicBezTo>
                <a:cubicBezTo>
                  <a:pt x="0" y="43"/>
                  <a:pt x="42" y="0"/>
                  <a:pt x="95" y="0"/>
                </a:cubicBezTo>
                <a:cubicBezTo>
                  <a:pt x="147" y="0"/>
                  <a:pt x="190" y="43"/>
                  <a:pt x="190" y="95"/>
                </a:cubicBezTo>
                <a:cubicBezTo>
                  <a:pt x="190" y="147"/>
                  <a:pt x="147" y="190"/>
                  <a:pt x="95" y="19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ïṩlíḍe">
            <a:extLst>
              <a:ext uri="{FF2B5EF4-FFF2-40B4-BE49-F238E27FC236}">
                <a16:creationId xmlns:a16="http://schemas.microsoft.com/office/drawing/2014/main" id="{3617E383-E0D8-4B54-8DD2-0D3311915E2D}"/>
              </a:ext>
            </a:extLst>
          </p:cNvPr>
          <p:cNvSpPr>
            <a:spLocks/>
          </p:cNvSpPr>
          <p:nvPr/>
        </p:nvSpPr>
        <p:spPr bwMode="auto">
          <a:xfrm>
            <a:off x="8378682" y="3279713"/>
            <a:ext cx="100453" cy="10632"/>
          </a:xfrm>
          <a:custGeom>
            <a:avLst/>
            <a:gdLst>
              <a:gd name="T0" fmla="*/ 1143 w 1209"/>
              <a:gd name="T1" fmla="*/ 129 h 130"/>
              <a:gd name="T2" fmla="*/ 64 w 1209"/>
              <a:gd name="T3" fmla="*/ 129 h 130"/>
              <a:gd name="T4" fmla="*/ 0 w 1209"/>
              <a:gd name="T5" fmla="*/ 65 h 130"/>
              <a:gd name="T6" fmla="*/ 64 w 1209"/>
              <a:gd name="T7" fmla="*/ 0 h 130"/>
              <a:gd name="T8" fmla="*/ 1143 w 1209"/>
              <a:gd name="T9" fmla="*/ 0 h 130"/>
              <a:gd name="T10" fmla="*/ 1208 w 1209"/>
              <a:gd name="T11" fmla="*/ 65 h 130"/>
              <a:gd name="T12" fmla="*/ 1143 w 1209"/>
              <a:gd name="T13" fmla="*/ 129 h 1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9"/>
              <a:gd name="T22" fmla="*/ 0 h 130"/>
              <a:gd name="T23" fmla="*/ 1209 w 1209"/>
              <a:gd name="T24" fmla="*/ 130 h 1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9" h="130">
                <a:moveTo>
                  <a:pt x="1143" y="129"/>
                </a:moveTo>
                <a:lnTo>
                  <a:pt x="64" y="129"/>
                </a:lnTo>
                <a:cubicBezTo>
                  <a:pt x="29" y="129"/>
                  <a:pt x="0" y="100"/>
                  <a:pt x="0" y="65"/>
                </a:cubicBezTo>
                <a:cubicBezTo>
                  <a:pt x="0" y="29"/>
                  <a:pt x="29" y="0"/>
                  <a:pt x="64" y="0"/>
                </a:cubicBezTo>
                <a:lnTo>
                  <a:pt x="1143" y="0"/>
                </a:lnTo>
                <a:cubicBezTo>
                  <a:pt x="1179" y="0"/>
                  <a:pt x="1208" y="29"/>
                  <a:pt x="1208" y="65"/>
                </a:cubicBezTo>
                <a:cubicBezTo>
                  <a:pt x="1208" y="100"/>
                  <a:pt x="1179" y="129"/>
                  <a:pt x="1143" y="1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îṡľïdè">
            <a:extLst>
              <a:ext uri="{FF2B5EF4-FFF2-40B4-BE49-F238E27FC236}">
                <a16:creationId xmlns:a16="http://schemas.microsoft.com/office/drawing/2014/main" id="{9ACBEE3F-3D1C-4CC5-B611-E4E78FF29FF2}"/>
              </a:ext>
            </a:extLst>
          </p:cNvPr>
          <p:cNvSpPr>
            <a:spLocks/>
          </p:cNvSpPr>
          <p:nvPr/>
        </p:nvSpPr>
        <p:spPr bwMode="auto">
          <a:xfrm>
            <a:off x="8379782" y="4505672"/>
            <a:ext cx="98619" cy="98619"/>
          </a:xfrm>
          <a:custGeom>
            <a:avLst/>
            <a:gdLst>
              <a:gd name="T0" fmla="*/ 84 w 1187"/>
              <a:gd name="T1" fmla="*/ 593 h 1186"/>
              <a:gd name="T2" fmla="*/ 593 w 1187"/>
              <a:gd name="T3" fmla="*/ 1102 h 1186"/>
              <a:gd name="T4" fmla="*/ 1102 w 1187"/>
              <a:gd name="T5" fmla="*/ 593 h 1186"/>
              <a:gd name="T6" fmla="*/ 593 w 1187"/>
              <a:gd name="T7" fmla="*/ 83 h 1186"/>
              <a:gd name="T8" fmla="*/ 84 w 1187"/>
              <a:gd name="T9" fmla="*/ 593 h 1186"/>
              <a:gd name="T10" fmla="*/ 0 w 1187"/>
              <a:gd name="T11" fmla="*/ 593 h 1186"/>
              <a:gd name="T12" fmla="*/ 593 w 1187"/>
              <a:gd name="T13" fmla="*/ 0 h 1186"/>
              <a:gd name="T14" fmla="*/ 1186 w 1187"/>
              <a:gd name="T15" fmla="*/ 593 h 1186"/>
              <a:gd name="T16" fmla="*/ 593 w 1187"/>
              <a:gd name="T17" fmla="*/ 1185 h 1186"/>
              <a:gd name="T18" fmla="*/ 0 w 1187"/>
              <a:gd name="T19" fmla="*/ 593 h 11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7"/>
              <a:gd name="T31" fmla="*/ 0 h 1186"/>
              <a:gd name="T32" fmla="*/ 1187 w 1187"/>
              <a:gd name="T33" fmla="*/ 1186 h 11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7" h="1186">
                <a:moveTo>
                  <a:pt x="84" y="593"/>
                </a:moveTo>
                <a:cubicBezTo>
                  <a:pt x="84" y="874"/>
                  <a:pt x="312" y="1102"/>
                  <a:pt x="593" y="1102"/>
                </a:cubicBezTo>
                <a:cubicBezTo>
                  <a:pt x="874" y="1102"/>
                  <a:pt x="1102" y="874"/>
                  <a:pt x="1102" y="593"/>
                </a:cubicBezTo>
                <a:cubicBezTo>
                  <a:pt x="1102" y="312"/>
                  <a:pt x="874" y="83"/>
                  <a:pt x="593" y="83"/>
                </a:cubicBezTo>
                <a:cubicBezTo>
                  <a:pt x="312" y="83"/>
                  <a:pt x="84" y="312"/>
                  <a:pt x="84" y="593"/>
                </a:cubicBezTo>
                <a:close/>
                <a:moveTo>
                  <a:pt x="0" y="593"/>
                </a:moveTo>
                <a:cubicBezTo>
                  <a:pt x="0" y="266"/>
                  <a:pt x="266" y="0"/>
                  <a:pt x="593" y="0"/>
                </a:cubicBezTo>
                <a:cubicBezTo>
                  <a:pt x="920" y="0"/>
                  <a:pt x="1186" y="266"/>
                  <a:pt x="1186" y="593"/>
                </a:cubicBezTo>
                <a:cubicBezTo>
                  <a:pt x="1186" y="920"/>
                  <a:pt x="920" y="1185"/>
                  <a:pt x="593" y="1185"/>
                </a:cubicBezTo>
                <a:cubicBezTo>
                  <a:pt x="266" y="1185"/>
                  <a:pt x="0" y="920"/>
                  <a:pt x="0" y="5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î$liḍé">
            <a:extLst>
              <a:ext uri="{FF2B5EF4-FFF2-40B4-BE49-F238E27FC236}">
                <a16:creationId xmlns:a16="http://schemas.microsoft.com/office/drawing/2014/main" id="{026C34F1-7E8E-46B3-996D-3C6FABDD0122}"/>
              </a:ext>
            </a:extLst>
          </p:cNvPr>
          <p:cNvSpPr/>
          <p:nvPr/>
        </p:nvSpPr>
        <p:spPr>
          <a:xfrm>
            <a:off x="8105368" y="3319675"/>
            <a:ext cx="648913" cy="115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î$1iḓê">
            <a:extLst>
              <a:ext uri="{FF2B5EF4-FFF2-40B4-BE49-F238E27FC236}">
                <a16:creationId xmlns:a16="http://schemas.microsoft.com/office/drawing/2014/main" id="{14B2A936-4EBE-4E26-837D-F3A72F26B9B6}"/>
              </a:ext>
            </a:extLst>
          </p:cNvPr>
          <p:cNvSpPr/>
          <p:nvPr/>
        </p:nvSpPr>
        <p:spPr bwMode="auto">
          <a:xfrm>
            <a:off x="8105368" y="3315990"/>
            <a:ext cx="648913" cy="1154857"/>
          </a:xfrm>
          <a:prstGeom prst="rect">
            <a:avLst/>
          </a:prstGeom>
          <a:solidFill>
            <a:srgbClr val="FFEBBF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/>
            <a:endParaRPr lang="zh-CN" altLang="en-US" sz="2800" b="1" dirty="0">
              <a:solidFill>
                <a:schemeClr val="lt1"/>
              </a:solidFill>
            </a:endParaRPr>
          </a:p>
        </p:txBody>
      </p:sp>
      <p:sp>
        <p:nvSpPr>
          <p:cNvPr id="56" name="îṩlïḍé">
            <a:extLst>
              <a:ext uri="{FF2B5EF4-FFF2-40B4-BE49-F238E27FC236}">
                <a16:creationId xmlns:a16="http://schemas.microsoft.com/office/drawing/2014/main" id="{445AFE12-BE23-4FA6-A9BF-3213E887E9CD}"/>
              </a:ext>
            </a:extLst>
          </p:cNvPr>
          <p:cNvSpPr>
            <a:spLocks/>
          </p:cNvSpPr>
          <p:nvPr/>
        </p:nvSpPr>
        <p:spPr bwMode="auto">
          <a:xfrm>
            <a:off x="8117909" y="3873073"/>
            <a:ext cx="600028" cy="390019"/>
          </a:xfrm>
          <a:prstGeom prst="rect">
            <a:avLst/>
          </a:prstGeom>
          <a:solidFill>
            <a:srgbClr val="FFD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ïś1ïde">
            <a:extLst>
              <a:ext uri="{FF2B5EF4-FFF2-40B4-BE49-F238E27FC236}">
                <a16:creationId xmlns:a16="http://schemas.microsoft.com/office/drawing/2014/main" id="{111338B4-19AB-4E5A-A5AC-EEDB044F6CFD}"/>
              </a:ext>
            </a:extLst>
          </p:cNvPr>
          <p:cNvSpPr>
            <a:spLocks/>
          </p:cNvSpPr>
          <p:nvPr/>
        </p:nvSpPr>
        <p:spPr bwMode="auto">
          <a:xfrm>
            <a:off x="8117909" y="3763656"/>
            <a:ext cx="600028" cy="10941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îṡḷïḍè">
            <a:extLst>
              <a:ext uri="{FF2B5EF4-FFF2-40B4-BE49-F238E27FC236}">
                <a16:creationId xmlns:a16="http://schemas.microsoft.com/office/drawing/2014/main" id="{9B82E3B4-FE3E-4632-A4A0-CC652DD1E87C}"/>
              </a:ext>
            </a:extLst>
          </p:cNvPr>
          <p:cNvSpPr>
            <a:spLocks/>
          </p:cNvSpPr>
          <p:nvPr/>
        </p:nvSpPr>
        <p:spPr bwMode="auto">
          <a:xfrm>
            <a:off x="8642052" y="3797187"/>
            <a:ext cx="33532" cy="42355"/>
          </a:xfrm>
          <a:custGeom>
            <a:avLst/>
            <a:gdLst>
              <a:gd name="T0" fmla="*/ 0 w 19"/>
              <a:gd name="T1" fmla="*/ 0 h 24"/>
              <a:gd name="T2" fmla="*/ 19 w 19"/>
              <a:gd name="T3" fmla="*/ 12 h 24"/>
              <a:gd name="T4" fmla="*/ 0 w 19"/>
              <a:gd name="T5" fmla="*/ 24 h 24"/>
              <a:gd name="T6" fmla="*/ 0 w 19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4">
                <a:moveTo>
                  <a:pt x="0" y="0"/>
                </a:moveTo>
                <a:lnTo>
                  <a:pt x="19" y="12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FFEB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ïṣ1íḓè">
            <a:extLst>
              <a:ext uri="{FF2B5EF4-FFF2-40B4-BE49-F238E27FC236}">
                <a16:creationId xmlns:a16="http://schemas.microsoft.com/office/drawing/2014/main" id="{FB294961-7AEF-4CE6-B73B-74A6BF6AA7E0}"/>
              </a:ext>
            </a:extLst>
          </p:cNvPr>
          <p:cNvSpPr>
            <a:spLocks/>
          </p:cNvSpPr>
          <p:nvPr/>
        </p:nvSpPr>
        <p:spPr bwMode="auto">
          <a:xfrm>
            <a:off x="8160264" y="3797187"/>
            <a:ext cx="33532" cy="42355"/>
          </a:xfrm>
          <a:custGeom>
            <a:avLst/>
            <a:gdLst>
              <a:gd name="T0" fmla="*/ 19 w 19"/>
              <a:gd name="T1" fmla="*/ 0 h 24"/>
              <a:gd name="T2" fmla="*/ 0 w 19"/>
              <a:gd name="T3" fmla="*/ 12 h 24"/>
              <a:gd name="T4" fmla="*/ 19 w 19"/>
              <a:gd name="T5" fmla="*/ 24 h 24"/>
              <a:gd name="T6" fmla="*/ 19 w 19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4">
                <a:moveTo>
                  <a:pt x="19" y="0"/>
                </a:moveTo>
                <a:lnTo>
                  <a:pt x="0" y="12"/>
                </a:lnTo>
                <a:lnTo>
                  <a:pt x="19" y="24"/>
                </a:lnTo>
                <a:lnTo>
                  <a:pt x="19" y="0"/>
                </a:lnTo>
                <a:close/>
              </a:path>
            </a:pathLst>
          </a:custGeom>
          <a:solidFill>
            <a:srgbClr val="FFEB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îs1íḋè">
            <a:extLst>
              <a:ext uri="{FF2B5EF4-FFF2-40B4-BE49-F238E27FC236}">
                <a16:creationId xmlns:a16="http://schemas.microsoft.com/office/drawing/2014/main" id="{A8F60D65-D723-498C-AB56-27EB80177C42}"/>
              </a:ext>
            </a:extLst>
          </p:cNvPr>
          <p:cNvSpPr>
            <a:spLocks/>
          </p:cNvSpPr>
          <p:nvPr/>
        </p:nvSpPr>
        <p:spPr bwMode="auto">
          <a:xfrm>
            <a:off x="8327919" y="3802482"/>
            <a:ext cx="176479" cy="33532"/>
          </a:xfrm>
          <a:prstGeom prst="rect">
            <a:avLst/>
          </a:prstGeom>
          <a:solidFill>
            <a:srgbClr val="FFEB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îŝḷíḑe">
            <a:extLst>
              <a:ext uri="{FF2B5EF4-FFF2-40B4-BE49-F238E27FC236}">
                <a16:creationId xmlns:a16="http://schemas.microsoft.com/office/drawing/2014/main" id="{5BF48AA8-2D13-453F-9EE7-C1497CF614A7}"/>
              </a:ext>
            </a:extLst>
          </p:cNvPr>
          <p:cNvSpPr>
            <a:spLocks/>
          </p:cNvSpPr>
          <p:nvPr/>
        </p:nvSpPr>
        <p:spPr bwMode="auto">
          <a:xfrm>
            <a:off x="8151441" y="3910133"/>
            <a:ext cx="58239" cy="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ïş1îdê">
            <a:extLst>
              <a:ext uri="{FF2B5EF4-FFF2-40B4-BE49-F238E27FC236}">
                <a16:creationId xmlns:a16="http://schemas.microsoft.com/office/drawing/2014/main" id="{C7146457-663A-4AC5-A052-622CBF617FE6}"/>
              </a:ext>
            </a:extLst>
          </p:cNvPr>
          <p:cNvSpPr>
            <a:spLocks/>
          </p:cNvSpPr>
          <p:nvPr/>
        </p:nvSpPr>
        <p:spPr bwMode="auto">
          <a:xfrm>
            <a:off x="8230855" y="3910133"/>
            <a:ext cx="54709" cy="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íṧ1iḓe">
            <a:extLst>
              <a:ext uri="{FF2B5EF4-FFF2-40B4-BE49-F238E27FC236}">
                <a16:creationId xmlns:a16="http://schemas.microsoft.com/office/drawing/2014/main" id="{86D681F8-3DE5-4C17-82DB-988771CB84AA}"/>
              </a:ext>
            </a:extLst>
          </p:cNvPr>
          <p:cNvSpPr>
            <a:spLocks/>
          </p:cNvSpPr>
          <p:nvPr/>
        </p:nvSpPr>
        <p:spPr bwMode="auto">
          <a:xfrm>
            <a:off x="8310271" y="3910133"/>
            <a:ext cx="54709" cy="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iṧḷîḍe">
            <a:extLst>
              <a:ext uri="{FF2B5EF4-FFF2-40B4-BE49-F238E27FC236}">
                <a16:creationId xmlns:a16="http://schemas.microsoft.com/office/drawing/2014/main" id="{500AEC59-5484-4B9C-9340-6EC41BDE857E}"/>
              </a:ext>
            </a:extLst>
          </p:cNvPr>
          <p:cNvSpPr>
            <a:spLocks/>
          </p:cNvSpPr>
          <p:nvPr/>
        </p:nvSpPr>
        <p:spPr bwMode="auto">
          <a:xfrm>
            <a:off x="8389686" y="3910133"/>
            <a:ext cx="54709" cy="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ïśļïde">
            <a:extLst>
              <a:ext uri="{FF2B5EF4-FFF2-40B4-BE49-F238E27FC236}">
                <a16:creationId xmlns:a16="http://schemas.microsoft.com/office/drawing/2014/main" id="{9C477D2F-97C2-4E72-AC34-8C0A2DD3E725}"/>
              </a:ext>
            </a:extLst>
          </p:cNvPr>
          <p:cNvSpPr>
            <a:spLocks/>
          </p:cNvSpPr>
          <p:nvPr/>
        </p:nvSpPr>
        <p:spPr bwMode="auto">
          <a:xfrm>
            <a:off x="8465573" y="3910133"/>
            <a:ext cx="58239" cy="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îṣḻîḋè">
            <a:extLst>
              <a:ext uri="{FF2B5EF4-FFF2-40B4-BE49-F238E27FC236}">
                <a16:creationId xmlns:a16="http://schemas.microsoft.com/office/drawing/2014/main" id="{1F6AD86B-5076-4CEC-83B0-B679D32637F4}"/>
              </a:ext>
            </a:extLst>
          </p:cNvPr>
          <p:cNvSpPr>
            <a:spLocks/>
          </p:cNvSpPr>
          <p:nvPr/>
        </p:nvSpPr>
        <p:spPr bwMode="auto">
          <a:xfrm>
            <a:off x="8544988" y="3910133"/>
            <a:ext cx="60003" cy="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í$ḷîďé">
            <a:extLst>
              <a:ext uri="{FF2B5EF4-FFF2-40B4-BE49-F238E27FC236}">
                <a16:creationId xmlns:a16="http://schemas.microsoft.com/office/drawing/2014/main" id="{27AAA5EC-0ECF-4591-9755-0AEF0E4ACC85}"/>
              </a:ext>
            </a:extLst>
          </p:cNvPr>
          <p:cNvSpPr>
            <a:spLocks/>
          </p:cNvSpPr>
          <p:nvPr/>
        </p:nvSpPr>
        <p:spPr bwMode="auto">
          <a:xfrm>
            <a:off x="8624404" y="3910133"/>
            <a:ext cx="54709" cy="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ísļíde">
            <a:extLst>
              <a:ext uri="{FF2B5EF4-FFF2-40B4-BE49-F238E27FC236}">
                <a16:creationId xmlns:a16="http://schemas.microsoft.com/office/drawing/2014/main" id="{CE134293-A3B0-4B38-9CDA-52AD5D165677}"/>
              </a:ext>
            </a:extLst>
          </p:cNvPr>
          <p:cNvSpPr>
            <a:spLocks/>
          </p:cNvSpPr>
          <p:nvPr/>
        </p:nvSpPr>
        <p:spPr bwMode="auto">
          <a:xfrm>
            <a:off x="8389686" y="3970136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íṩľïḋè">
            <a:extLst>
              <a:ext uri="{FF2B5EF4-FFF2-40B4-BE49-F238E27FC236}">
                <a16:creationId xmlns:a16="http://schemas.microsoft.com/office/drawing/2014/main" id="{9967D9CB-3B25-4582-89CD-9D42A5224283}"/>
              </a:ext>
            </a:extLst>
          </p:cNvPr>
          <p:cNvSpPr>
            <a:spLocks/>
          </p:cNvSpPr>
          <p:nvPr/>
        </p:nvSpPr>
        <p:spPr bwMode="auto">
          <a:xfrm>
            <a:off x="8465573" y="3970136"/>
            <a:ext cx="5823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îşľîḑè">
            <a:extLst>
              <a:ext uri="{FF2B5EF4-FFF2-40B4-BE49-F238E27FC236}">
                <a16:creationId xmlns:a16="http://schemas.microsoft.com/office/drawing/2014/main" id="{8C210F09-0765-4FD4-905C-4ADC703C31B1}"/>
              </a:ext>
            </a:extLst>
          </p:cNvPr>
          <p:cNvSpPr>
            <a:spLocks/>
          </p:cNvSpPr>
          <p:nvPr/>
        </p:nvSpPr>
        <p:spPr bwMode="auto">
          <a:xfrm>
            <a:off x="8544988" y="3970136"/>
            <a:ext cx="60003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ísḻïdè">
            <a:extLst>
              <a:ext uri="{FF2B5EF4-FFF2-40B4-BE49-F238E27FC236}">
                <a16:creationId xmlns:a16="http://schemas.microsoft.com/office/drawing/2014/main" id="{983D0C3B-EC2E-4B61-888D-A8B6C6B561DB}"/>
              </a:ext>
            </a:extLst>
          </p:cNvPr>
          <p:cNvSpPr>
            <a:spLocks/>
          </p:cNvSpPr>
          <p:nvPr/>
        </p:nvSpPr>
        <p:spPr bwMode="auto">
          <a:xfrm>
            <a:off x="8624404" y="3970136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ïṣļîḓé">
            <a:extLst>
              <a:ext uri="{FF2B5EF4-FFF2-40B4-BE49-F238E27FC236}">
                <a16:creationId xmlns:a16="http://schemas.microsoft.com/office/drawing/2014/main" id="{06552539-7D5B-4B79-B460-2A6FB4CC2AE7}"/>
              </a:ext>
            </a:extLst>
          </p:cNvPr>
          <p:cNvSpPr>
            <a:spLocks/>
          </p:cNvSpPr>
          <p:nvPr/>
        </p:nvSpPr>
        <p:spPr bwMode="auto">
          <a:xfrm>
            <a:off x="8151441" y="4023080"/>
            <a:ext cx="58239" cy="335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íṡḻiḋe">
            <a:extLst>
              <a:ext uri="{FF2B5EF4-FFF2-40B4-BE49-F238E27FC236}">
                <a16:creationId xmlns:a16="http://schemas.microsoft.com/office/drawing/2014/main" id="{91BDD351-8AD7-4F54-B0F1-30BF93470834}"/>
              </a:ext>
            </a:extLst>
          </p:cNvPr>
          <p:cNvSpPr>
            <a:spLocks/>
          </p:cNvSpPr>
          <p:nvPr/>
        </p:nvSpPr>
        <p:spPr bwMode="auto">
          <a:xfrm>
            <a:off x="8230855" y="4023080"/>
            <a:ext cx="54709" cy="335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îṩ1îḍé">
            <a:extLst>
              <a:ext uri="{FF2B5EF4-FFF2-40B4-BE49-F238E27FC236}">
                <a16:creationId xmlns:a16="http://schemas.microsoft.com/office/drawing/2014/main" id="{A47F6CC2-29A3-4D93-8237-684CE68EEE71}"/>
              </a:ext>
            </a:extLst>
          </p:cNvPr>
          <p:cNvSpPr>
            <a:spLocks/>
          </p:cNvSpPr>
          <p:nvPr/>
        </p:nvSpPr>
        <p:spPr bwMode="auto">
          <a:xfrm>
            <a:off x="8310271" y="4023080"/>
            <a:ext cx="54709" cy="335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îṣľíde">
            <a:extLst>
              <a:ext uri="{FF2B5EF4-FFF2-40B4-BE49-F238E27FC236}">
                <a16:creationId xmlns:a16="http://schemas.microsoft.com/office/drawing/2014/main" id="{7CF292C7-36E6-4791-8969-688D8C654471}"/>
              </a:ext>
            </a:extLst>
          </p:cNvPr>
          <p:cNvSpPr>
            <a:spLocks/>
          </p:cNvSpPr>
          <p:nvPr/>
        </p:nvSpPr>
        <p:spPr bwMode="auto">
          <a:xfrm>
            <a:off x="8389686" y="4023080"/>
            <a:ext cx="54709" cy="335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išļíḋé">
            <a:extLst>
              <a:ext uri="{FF2B5EF4-FFF2-40B4-BE49-F238E27FC236}">
                <a16:creationId xmlns:a16="http://schemas.microsoft.com/office/drawing/2014/main" id="{42B7F4A0-9E5B-437D-8AB9-A342D56AD3B0}"/>
              </a:ext>
            </a:extLst>
          </p:cNvPr>
          <p:cNvSpPr>
            <a:spLocks/>
          </p:cNvSpPr>
          <p:nvPr/>
        </p:nvSpPr>
        <p:spPr bwMode="auto">
          <a:xfrm>
            <a:off x="8465573" y="4023080"/>
            <a:ext cx="58239" cy="335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îṥ1iḑé">
            <a:extLst>
              <a:ext uri="{FF2B5EF4-FFF2-40B4-BE49-F238E27FC236}">
                <a16:creationId xmlns:a16="http://schemas.microsoft.com/office/drawing/2014/main" id="{A6323856-61A5-4A01-A9E0-2584F45341CF}"/>
              </a:ext>
            </a:extLst>
          </p:cNvPr>
          <p:cNvSpPr>
            <a:spLocks/>
          </p:cNvSpPr>
          <p:nvPr/>
        </p:nvSpPr>
        <p:spPr bwMode="auto">
          <a:xfrm>
            <a:off x="8544988" y="4023080"/>
            <a:ext cx="60003" cy="335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íṧļïḓê">
            <a:extLst>
              <a:ext uri="{FF2B5EF4-FFF2-40B4-BE49-F238E27FC236}">
                <a16:creationId xmlns:a16="http://schemas.microsoft.com/office/drawing/2014/main" id="{70A85AB0-321E-46BB-AD68-B1B3A573E3F8}"/>
              </a:ext>
            </a:extLst>
          </p:cNvPr>
          <p:cNvSpPr>
            <a:spLocks/>
          </p:cNvSpPr>
          <p:nvPr/>
        </p:nvSpPr>
        <p:spPr bwMode="auto">
          <a:xfrm>
            <a:off x="8624404" y="4023080"/>
            <a:ext cx="54709" cy="3353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îṡḷide">
            <a:extLst>
              <a:ext uri="{FF2B5EF4-FFF2-40B4-BE49-F238E27FC236}">
                <a16:creationId xmlns:a16="http://schemas.microsoft.com/office/drawing/2014/main" id="{13FC17E0-0022-4DCF-BCEA-A1BD12033E21}"/>
              </a:ext>
            </a:extLst>
          </p:cNvPr>
          <p:cNvSpPr>
            <a:spLocks/>
          </p:cNvSpPr>
          <p:nvPr/>
        </p:nvSpPr>
        <p:spPr bwMode="auto">
          <a:xfrm>
            <a:off x="8151441" y="4083083"/>
            <a:ext cx="5823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išḷídé">
            <a:extLst>
              <a:ext uri="{FF2B5EF4-FFF2-40B4-BE49-F238E27FC236}">
                <a16:creationId xmlns:a16="http://schemas.microsoft.com/office/drawing/2014/main" id="{A51E6771-BD9E-4714-A7B6-E07F220929D2}"/>
              </a:ext>
            </a:extLst>
          </p:cNvPr>
          <p:cNvSpPr>
            <a:spLocks/>
          </p:cNvSpPr>
          <p:nvPr/>
        </p:nvSpPr>
        <p:spPr bwMode="auto">
          <a:xfrm>
            <a:off x="8230855" y="4083083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iśļíḑê">
            <a:extLst>
              <a:ext uri="{FF2B5EF4-FFF2-40B4-BE49-F238E27FC236}">
                <a16:creationId xmlns:a16="http://schemas.microsoft.com/office/drawing/2014/main" id="{119EE492-7887-4F47-B9ED-71A9D101C9E3}"/>
              </a:ext>
            </a:extLst>
          </p:cNvPr>
          <p:cNvSpPr>
            <a:spLocks/>
          </p:cNvSpPr>
          <p:nvPr/>
        </p:nvSpPr>
        <p:spPr bwMode="auto">
          <a:xfrm>
            <a:off x="8310271" y="4083083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ïṧliḑé">
            <a:extLst>
              <a:ext uri="{FF2B5EF4-FFF2-40B4-BE49-F238E27FC236}">
                <a16:creationId xmlns:a16="http://schemas.microsoft.com/office/drawing/2014/main" id="{497B2637-7043-4875-9AC3-069276B6F3B1}"/>
              </a:ext>
            </a:extLst>
          </p:cNvPr>
          <p:cNvSpPr>
            <a:spLocks/>
          </p:cNvSpPr>
          <p:nvPr/>
        </p:nvSpPr>
        <p:spPr bwMode="auto">
          <a:xfrm>
            <a:off x="8389686" y="4083083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iśḻîdé">
            <a:extLst>
              <a:ext uri="{FF2B5EF4-FFF2-40B4-BE49-F238E27FC236}">
                <a16:creationId xmlns:a16="http://schemas.microsoft.com/office/drawing/2014/main" id="{D8A59416-7AAA-48B6-84A9-5A83FDD174A1}"/>
              </a:ext>
            </a:extLst>
          </p:cNvPr>
          <p:cNvSpPr>
            <a:spLocks/>
          </p:cNvSpPr>
          <p:nvPr/>
        </p:nvSpPr>
        <p:spPr bwMode="auto">
          <a:xfrm>
            <a:off x="8465573" y="4083083"/>
            <a:ext cx="5823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ïšḻîďé">
            <a:extLst>
              <a:ext uri="{FF2B5EF4-FFF2-40B4-BE49-F238E27FC236}">
                <a16:creationId xmlns:a16="http://schemas.microsoft.com/office/drawing/2014/main" id="{B9123B1D-D526-4FA9-82C4-7A8EF8B6B142}"/>
              </a:ext>
            </a:extLst>
          </p:cNvPr>
          <p:cNvSpPr>
            <a:spLocks/>
          </p:cNvSpPr>
          <p:nvPr/>
        </p:nvSpPr>
        <p:spPr bwMode="auto">
          <a:xfrm>
            <a:off x="8544988" y="4083083"/>
            <a:ext cx="60003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íšḻíḍè">
            <a:extLst>
              <a:ext uri="{FF2B5EF4-FFF2-40B4-BE49-F238E27FC236}">
                <a16:creationId xmlns:a16="http://schemas.microsoft.com/office/drawing/2014/main" id="{1C3D71DC-B03B-4F19-9148-7CC7A8E1C01C}"/>
              </a:ext>
            </a:extLst>
          </p:cNvPr>
          <p:cNvSpPr>
            <a:spLocks/>
          </p:cNvSpPr>
          <p:nvPr/>
        </p:nvSpPr>
        <p:spPr bwMode="auto">
          <a:xfrm>
            <a:off x="8624404" y="4083083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ïṡľíḋe">
            <a:extLst>
              <a:ext uri="{FF2B5EF4-FFF2-40B4-BE49-F238E27FC236}">
                <a16:creationId xmlns:a16="http://schemas.microsoft.com/office/drawing/2014/main" id="{FD01825F-4C3D-4589-B6FE-5C18ED8A96F1}"/>
              </a:ext>
            </a:extLst>
          </p:cNvPr>
          <p:cNvSpPr>
            <a:spLocks/>
          </p:cNvSpPr>
          <p:nvPr/>
        </p:nvSpPr>
        <p:spPr bwMode="auto">
          <a:xfrm>
            <a:off x="8151441" y="4137791"/>
            <a:ext cx="5823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iSlîďê">
            <a:extLst>
              <a:ext uri="{FF2B5EF4-FFF2-40B4-BE49-F238E27FC236}">
                <a16:creationId xmlns:a16="http://schemas.microsoft.com/office/drawing/2014/main" id="{BF6ED205-EF30-4099-A27D-5716FBBCEDE5}"/>
              </a:ext>
            </a:extLst>
          </p:cNvPr>
          <p:cNvSpPr>
            <a:spLocks/>
          </p:cNvSpPr>
          <p:nvPr/>
        </p:nvSpPr>
        <p:spPr bwMode="auto">
          <a:xfrm>
            <a:off x="8230855" y="4137791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îṡḷïďé">
            <a:extLst>
              <a:ext uri="{FF2B5EF4-FFF2-40B4-BE49-F238E27FC236}">
                <a16:creationId xmlns:a16="http://schemas.microsoft.com/office/drawing/2014/main" id="{CD247A34-2618-4911-ABAC-50E6C73104E9}"/>
              </a:ext>
            </a:extLst>
          </p:cNvPr>
          <p:cNvSpPr>
            <a:spLocks/>
          </p:cNvSpPr>
          <p:nvPr/>
        </p:nvSpPr>
        <p:spPr bwMode="auto">
          <a:xfrm>
            <a:off x="8310271" y="4137791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iṥḷiḋe">
            <a:extLst>
              <a:ext uri="{FF2B5EF4-FFF2-40B4-BE49-F238E27FC236}">
                <a16:creationId xmlns:a16="http://schemas.microsoft.com/office/drawing/2014/main" id="{05CCEC3A-285D-436B-A5CB-D84948F43A34}"/>
              </a:ext>
            </a:extLst>
          </p:cNvPr>
          <p:cNvSpPr>
            <a:spLocks/>
          </p:cNvSpPr>
          <p:nvPr/>
        </p:nvSpPr>
        <p:spPr bwMode="auto">
          <a:xfrm>
            <a:off x="8389686" y="4137791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îṩľïďé">
            <a:extLst>
              <a:ext uri="{FF2B5EF4-FFF2-40B4-BE49-F238E27FC236}">
                <a16:creationId xmlns:a16="http://schemas.microsoft.com/office/drawing/2014/main" id="{DF4222B0-DF30-4ED8-AAD1-49751CF33249}"/>
              </a:ext>
            </a:extLst>
          </p:cNvPr>
          <p:cNvSpPr>
            <a:spLocks/>
          </p:cNvSpPr>
          <p:nvPr/>
        </p:nvSpPr>
        <p:spPr bwMode="auto">
          <a:xfrm>
            <a:off x="8465573" y="4137791"/>
            <a:ext cx="5823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iṩľïḋe">
            <a:extLst>
              <a:ext uri="{FF2B5EF4-FFF2-40B4-BE49-F238E27FC236}">
                <a16:creationId xmlns:a16="http://schemas.microsoft.com/office/drawing/2014/main" id="{9DA57980-BB52-4DB9-AF1F-1BB8EEE2D108}"/>
              </a:ext>
            </a:extLst>
          </p:cNvPr>
          <p:cNvSpPr>
            <a:spLocks/>
          </p:cNvSpPr>
          <p:nvPr/>
        </p:nvSpPr>
        <p:spPr bwMode="auto">
          <a:xfrm>
            <a:off x="8544988" y="4137791"/>
            <a:ext cx="60003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íŝ1îḑe">
            <a:extLst>
              <a:ext uri="{FF2B5EF4-FFF2-40B4-BE49-F238E27FC236}">
                <a16:creationId xmlns:a16="http://schemas.microsoft.com/office/drawing/2014/main" id="{18D9B738-229A-472A-8040-7DCFF95E75FA}"/>
              </a:ext>
            </a:extLst>
          </p:cNvPr>
          <p:cNvSpPr>
            <a:spLocks/>
          </p:cNvSpPr>
          <p:nvPr/>
        </p:nvSpPr>
        <p:spPr bwMode="auto">
          <a:xfrm>
            <a:off x="8624404" y="4137791"/>
            <a:ext cx="54709" cy="28237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í$ḻiďé">
            <a:extLst>
              <a:ext uri="{FF2B5EF4-FFF2-40B4-BE49-F238E27FC236}">
                <a16:creationId xmlns:a16="http://schemas.microsoft.com/office/drawing/2014/main" id="{71221420-78B0-4C1C-BD6E-6F2C07E9AB9F}"/>
              </a:ext>
            </a:extLst>
          </p:cNvPr>
          <p:cNvSpPr>
            <a:spLocks/>
          </p:cNvSpPr>
          <p:nvPr/>
        </p:nvSpPr>
        <p:spPr bwMode="auto">
          <a:xfrm>
            <a:off x="8151441" y="4190735"/>
            <a:ext cx="58239" cy="3000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ïṥḻiḋê">
            <a:extLst>
              <a:ext uri="{FF2B5EF4-FFF2-40B4-BE49-F238E27FC236}">
                <a16:creationId xmlns:a16="http://schemas.microsoft.com/office/drawing/2014/main" id="{915680DF-EA42-441A-AE14-F8D2FB123A91}"/>
              </a:ext>
            </a:extLst>
          </p:cNvPr>
          <p:cNvSpPr>
            <a:spLocks/>
          </p:cNvSpPr>
          <p:nvPr/>
        </p:nvSpPr>
        <p:spPr bwMode="auto">
          <a:xfrm>
            <a:off x="8230855" y="4190735"/>
            <a:ext cx="54709" cy="3000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îṧ1iďê">
            <a:extLst>
              <a:ext uri="{FF2B5EF4-FFF2-40B4-BE49-F238E27FC236}">
                <a16:creationId xmlns:a16="http://schemas.microsoft.com/office/drawing/2014/main" id="{D0E7D83A-3268-4D13-AE44-CD86A89B5019}"/>
              </a:ext>
            </a:extLst>
          </p:cNvPr>
          <p:cNvSpPr>
            <a:spLocks/>
          </p:cNvSpPr>
          <p:nvPr/>
        </p:nvSpPr>
        <p:spPr bwMode="auto">
          <a:xfrm>
            <a:off x="8310271" y="4190735"/>
            <a:ext cx="54709" cy="3000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ïs1íḓè">
            <a:extLst>
              <a:ext uri="{FF2B5EF4-FFF2-40B4-BE49-F238E27FC236}">
                <a16:creationId xmlns:a16="http://schemas.microsoft.com/office/drawing/2014/main" id="{CEDBD551-E5B4-4DF3-949A-2F3BB039FD1B}"/>
              </a:ext>
            </a:extLst>
          </p:cNvPr>
          <p:cNvSpPr>
            <a:spLocks/>
          </p:cNvSpPr>
          <p:nvPr/>
        </p:nvSpPr>
        <p:spPr bwMode="auto">
          <a:xfrm>
            <a:off x="8389686" y="4190735"/>
            <a:ext cx="54709" cy="3000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íš1îḓè">
            <a:extLst>
              <a:ext uri="{FF2B5EF4-FFF2-40B4-BE49-F238E27FC236}">
                <a16:creationId xmlns:a16="http://schemas.microsoft.com/office/drawing/2014/main" id="{5672DA43-37D9-4ED9-AABF-22594BA971AF}"/>
              </a:ext>
            </a:extLst>
          </p:cNvPr>
          <p:cNvSpPr>
            <a:spLocks/>
          </p:cNvSpPr>
          <p:nvPr/>
        </p:nvSpPr>
        <p:spPr bwMode="auto">
          <a:xfrm>
            <a:off x="8465573" y="4190735"/>
            <a:ext cx="58239" cy="3000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îṥḻîḓe">
            <a:extLst>
              <a:ext uri="{FF2B5EF4-FFF2-40B4-BE49-F238E27FC236}">
                <a16:creationId xmlns:a16="http://schemas.microsoft.com/office/drawing/2014/main" id="{9AF31B5F-9AFF-44AD-8EC8-0DEE9F6E5F75}"/>
              </a:ext>
            </a:extLst>
          </p:cNvPr>
          <p:cNvSpPr>
            <a:spLocks/>
          </p:cNvSpPr>
          <p:nvPr/>
        </p:nvSpPr>
        <p:spPr bwMode="auto">
          <a:xfrm>
            <a:off x="8544988" y="4190735"/>
            <a:ext cx="60003" cy="30002"/>
          </a:xfrm>
          <a:prstGeom prst="rect">
            <a:avLst/>
          </a:pr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íṥļïdè">
            <a:extLst>
              <a:ext uri="{FF2B5EF4-FFF2-40B4-BE49-F238E27FC236}">
                <a16:creationId xmlns:a16="http://schemas.microsoft.com/office/drawing/2014/main" id="{AB688983-437A-4895-A52A-F754C7545C97}"/>
              </a:ext>
            </a:extLst>
          </p:cNvPr>
          <p:cNvSpPr>
            <a:spLocks/>
          </p:cNvSpPr>
          <p:nvPr/>
        </p:nvSpPr>
        <p:spPr bwMode="auto">
          <a:xfrm>
            <a:off x="8322624" y="3525409"/>
            <a:ext cx="188833" cy="188833"/>
          </a:xfrm>
          <a:custGeom>
            <a:avLst/>
            <a:gdLst>
              <a:gd name="T0" fmla="*/ 37 w 45"/>
              <a:gd name="T1" fmla="*/ 0 h 45"/>
              <a:gd name="T2" fmla="*/ 37 w 45"/>
              <a:gd name="T3" fmla="*/ 0 h 45"/>
              <a:gd name="T4" fmla="*/ 45 w 45"/>
              <a:gd name="T5" fmla="*/ 8 h 45"/>
              <a:gd name="T6" fmla="*/ 45 w 45"/>
              <a:gd name="T7" fmla="*/ 37 h 45"/>
              <a:gd name="T8" fmla="*/ 37 w 45"/>
              <a:gd name="T9" fmla="*/ 45 h 45"/>
              <a:gd name="T10" fmla="*/ 37 w 45"/>
              <a:gd name="T11" fmla="*/ 45 h 45"/>
              <a:gd name="T12" fmla="*/ 37 w 45"/>
              <a:gd name="T13" fmla="*/ 11 h 45"/>
              <a:gd name="T14" fmla="*/ 40 w 45"/>
              <a:gd name="T15" fmla="*/ 8 h 45"/>
              <a:gd name="T16" fmla="*/ 37 w 45"/>
              <a:gd name="T17" fmla="*/ 5 h 45"/>
              <a:gd name="T18" fmla="*/ 37 w 45"/>
              <a:gd name="T19" fmla="*/ 0 h 45"/>
              <a:gd name="T20" fmla="*/ 8 w 45"/>
              <a:gd name="T21" fmla="*/ 0 h 45"/>
              <a:gd name="T22" fmla="*/ 37 w 45"/>
              <a:gd name="T23" fmla="*/ 0 h 45"/>
              <a:gd name="T24" fmla="*/ 37 w 45"/>
              <a:gd name="T25" fmla="*/ 5 h 45"/>
              <a:gd name="T26" fmla="*/ 34 w 45"/>
              <a:gd name="T27" fmla="*/ 8 h 45"/>
              <a:gd name="T28" fmla="*/ 37 w 45"/>
              <a:gd name="T29" fmla="*/ 11 h 45"/>
              <a:gd name="T30" fmla="*/ 37 w 45"/>
              <a:gd name="T31" fmla="*/ 45 h 45"/>
              <a:gd name="T32" fmla="*/ 8 w 45"/>
              <a:gd name="T33" fmla="*/ 45 h 45"/>
              <a:gd name="T34" fmla="*/ 8 w 45"/>
              <a:gd name="T35" fmla="*/ 11 h 45"/>
              <a:gd name="T36" fmla="*/ 11 w 45"/>
              <a:gd name="T37" fmla="*/ 8 h 45"/>
              <a:gd name="T38" fmla="*/ 8 w 45"/>
              <a:gd name="T39" fmla="*/ 5 h 45"/>
              <a:gd name="T40" fmla="*/ 8 w 45"/>
              <a:gd name="T41" fmla="*/ 0 h 45"/>
              <a:gd name="T42" fmla="*/ 8 w 45"/>
              <a:gd name="T43" fmla="*/ 0 h 45"/>
              <a:gd name="T44" fmla="*/ 8 w 45"/>
              <a:gd name="T45" fmla="*/ 0 h 45"/>
              <a:gd name="T46" fmla="*/ 8 w 45"/>
              <a:gd name="T47" fmla="*/ 5 h 45"/>
              <a:gd name="T48" fmla="*/ 5 w 45"/>
              <a:gd name="T49" fmla="*/ 8 h 45"/>
              <a:gd name="T50" fmla="*/ 8 w 45"/>
              <a:gd name="T51" fmla="*/ 11 h 45"/>
              <a:gd name="T52" fmla="*/ 8 w 45"/>
              <a:gd name="T53" fmla="*/ 45 h 45"/>
              <a:gd name="T54" fmla="*/ 8 w 45"/>
              <a:gd name="T55" fmla="*/ 45 h 45"/>
              <a:gd name="T56" fmla="*/ 0 w 45"/>
              <a:gd name="T57" fmla="*/ 37 h 45"/>
              <a:gd name="T58" fmla="*/ 0 w 45"/>
              <a:gd name="T59" fmla="*/ 8 h 45"/>
              <a:gd name="T60" fmla="*/ 8 w 45"/>
              <a:gd name="T6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" h="45"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41" y="0"/>
                  <a:pt x="45" y="3"/>
                  <a:pt x="45" y="8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41"/>
                  <a:pt x="41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40" y="10"/>
                  <a:pt x="40" y="8"/>
                </a:cubicBezTo>
                <a:cubicBezTo>
                  <a:pt x="40" y="6"/>
                  <a:pt x="38" y="5"/>
                  <a:pt x="37" y="5"/>
                </a:cubicBezTo>
                <a:lnTo>
                  <a:pt x="37" y="0"/>
                </a:lnTo>
                <a:close/>
                <a:moveTo>
                  <a:pt x="8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5"/>
                  <a:pt x="34" y="6"/>
                  <a:pt x="34" y="8"/>
                </a:cubicBezTo>
                <a:cubicBezTo>
                  <a:pt x="34" y="10"/>
                  <a:pt x="35" y="11"/>
                  <a:pt x="37" y="11"/>
                </a:cubicBezTo>
                <a:cubicBezTo>
                  <a:pt x="37" y="45"/>
                  <a:pt x="37" y="45"/>
                  <a:pt x="37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11"/>
                  <a:pt x="8" y="11"/>
                  <a:pt x="8" y="11"/>
                </a:cubicBezTo>
                <a:cubicBezTo>
                  <a:pt x="10" y="11"/>
                  <a:pt x="11" y="10"/>
                  <a:pt x="11" y="8"/>
                </a:cubicBezTo>
                <a:cubicBezTo>
                  <a:pt x="11" y="6"/>
                  <a:pt x="10" y="5"/>
                  <a:pt x="8" y="5"/>
                </a:cubicBezTo>
                <a:lnTo>
                  <a:pt x="8" y="0"/>
                </a:ln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5"/>
                  <a:pt x="8" y="5"/>
                  <a:pt x="8" y="5"/>
                </a:cubicBezTo>
                <a:cubicBezTo>
                  <a:pt x="6" y="5"/>
                  <a:pt x="5" y="6"/>
                  <a:pt x="5" y="8"/>
                </a:cubicBezTo>
                <a:cubicBezTo>
                  <a:pt x="5" y="10"/>
                  <a:pt x="6" y="11"/>
                  <a:pt x="8" y="1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3" y="45"/>
                  <a:pt x="0" y="41"/>
                  <a:pt x="0" y="3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ïṧlîḋè">
            <a:extLst>
              <a:ext uri="{FF2B5EF4-FFF2-40B4-BE49-F238E27FC236}">
                <a16:creationId xmlns:a16="http://schemas.microsoft.com/office/drawing/2014/main" id="{2D8EBE77-C566-4BEA-BB97-86C99D2C16CC}"/>
              </a:ext>
            </a:extLst>
          </p:cNvPr>
          <p:cNvSpPr>
            <a:spLocks/>
          </p:cNvSpPr>
          <p:nvPr/>
        </p:nvSpPr>
        <p:spPr bwMode="auto">
          <a:xfrm>
            <a:off x="8322624" y="3525409"/>
            <a:ext cx="188833" cy="54709"/>
          </a:xfrm>
          <a:custGeom>
            <a:avLst/>
            <a:gdLst>
              <a:gd name="T0" fmla="*/ 37 w 45"/>
              <a:gd name="T1" fmla="*/ 0 h 13"/>
              <a:gd name="T2" fmla="*/ 37 w 45"/>
              <a:gd name="T3" fmla="*/ 0 h 13"/>
              <a:gd name="T4" fmla="*/ 45 w 45"/>
              <a:gd name="T5" fmla="*/ 8 h 13"/>
              <a:gd name="T6" fmla="*/ 45 w 45"/>
              <a:gd name="T7" fmla="*/ 13 h 13"/>
              <a:gd name="T8" fmla="*/ 37 w 45"/>
              <a:gd name="T9" fmla="*/ 13 h 13"/>
              <a:gd name="T10" fmla="*/ 37 w 45"/>
              <a:gd name="T11" fmla="*/ 11 h 13"/>
              <a:gd name="T12" fmla="*/ 40 w 45"/>
              <a:gd name="T13" fmla="*/ 8 h 13"/>
              <a:gd name="T14" fmla="*/ 37 w 45"/>
              <a:gd name="T15" fmla="*/ 5 h 13"/>
              <a:gd name="T16" fmla="*/ 37 w 45"/>
              <a:gd name="T17" fmla="*/ 0 h 13"/>
              <a:gd name="T18" fmla="*/ 8 w 45"/>
              <a:gd name="T19" fmla="*/ 0 h 13"/>
              <a:gd name="T20" fmla="*/ 37 w 45"/>
              <a:gd name="T21" fmla="*/ 0 h 13"/>
              <a:gd name="T22" fmla="*/ 37 w 45"/>
              <a:gd name="T23" fmla="*/ 5 h 13"/>
              <a:gd name="T24" fmla="*/ 34 w 45"/>
              <a:gd name="T25" fmla="*/ 8 h 13"/>
              <a:gd name="T26" fmla="*/ 37 w 45"/>
              <a:gd name="T27" fmla="*/ 11 h 13"/>
              <a:gd name="T28" fmla="*/ 37 w 45"/>
              <a:gd name="T29" fmla="*/ 13 h 13"/>
              <a:gd name="T30" fmla="*/ 8 w 45"/>
              <a:gd name="T31" fmla="*/ 13 h 13"/>
              <a:gd name="T32" fmla="*/ 8 w 45"/>
              <a:gd name="T33" fmla="*/ 11 h 13"/>
              <a:gd name="T34" fmla="*/ 11 w 45"/>
              <a:gd name="T35" fmla="*/ 8 h 13"/>
              <a:gd name="T36" fmla="*/ 8 w 45"/>
              <a:gd name="T37" fmla="*/ 5 h 13"/>
              <a:gd name="T38" fmla="*/ 8 w 45"/>
              <a:gd name="T39" fmla="*/ 0 h 13"/>
              <a:gd name="T40" fmla="*/ 8 w 45"/>
              <a:gd name="T41" fmla="*/ 0 h 13"/>
              <a:gd name="T42" fmla="*/ 8 w 45"/>
              <a:gd name="T43" fmla="*/ 0 h 13"/>
              <a:gd name="T44" fmla="*/ 8 w 45"/>
              <a:gd name="T45" fmla="*/ 5 h 13"/>
              <a:gd name="T46" fmla="*/ 5 w 45"/>
              <a:gd name="T47" fmla="*/ 8 h 13"/>
              <a:gd name="T48" fmla="*/ 8 w 45"/>
              <a:gd name="T49" fmla="*/ 11 h 13"/>
              <a:gd name="T50" fmla="*/ 8 w 45"/>
              <a:gd name="T51" fmla="*/ 13 h 13"/>
              <a:gd name="T52" fmla="*/ 0 w 45"/>
              <a:gd name="T53" fmla="*/ 13 h 13"/>
              <a:gd name="T54" fmla="*/ 0 w 45"/>
              <a:gd name="T55" fmla="*/ 8 h 13"/>
              <a:gd name="T56" fmla="*/ 8 w 45"/>
              <a:gd name="T5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5" h="13"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41" y="0"/>
                  <a:pt x="45" y="3"/>
                  <a:pt x="45" y="8"/>
                </a:cubicBezTo>
                <a:cubicBezTo>
                  <a:pt x="45" y="13"/>
                  <a:pt x="45" y="13"/>
                  <a:pt x="45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40" y="10"/>
                  <a:pt x="40" y="8"/>
                </a:cubicBezTo>
                <a:cubicBezTo>
                  <a:pt x="40" y="6"/>
                  <a:pt x="38" y="5"/>
                  <a:pt x="37" y="5"/>
                </a:cubicBezTo>
                <a:lnTo>
                  <a:pt x="37" y="0"/>
                </a:lnTo>
                <a:close/>
                <a:moveTo>
                  <a:pt x="8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5"/>
                  <a:pt x="34" y="6"/>
                  <a:pt x="34" y="8"/>
                </a:cubicBezTo>
                <a:cubicBezTo>
                  <a:pt x="34" y="10"/>
                  <a:pt x="35" y="11"/>
                  <a:pt x="37" y="11"/>
                </a:cubicBezTo>
                <a:cubicBezTo>
                  <a:pt x="37" y="13"/>
                  <a:pt x="37" y="13"/>
                  <a:pt x="37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1"/>
                  <a:pt x="8" y="11"/>
                  <a:pt x="8" y="11"/>
                </a:cubicBezTo>
                <a:cubicBezTo>
                  <a:pt x="10" y="11"/>
                  <a:pt x="11" y="10"/>
                  <a:pt x="11" y="8"/>
                </a:cubicBezTo>
                <a:cubicBezTo>
                  <a:pt x="11" y="6"/>
                  <a:pt x="10" y="5"/>
                  <a:pt x="8" y="5"/>
                </a:cubicBezTo>
                <a:lnTo>
                  <a:pt x="8" y="0"/>
                </a:ln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5"/>
                  <a:pt x="8" y="5"/>
                  <a:pt x="8" y="5"/>
                </a:cubicBezTo>
                <a:cubicBezTo>
                  <a:pt x="6" y="5"/>
                  <a:pt x="5" y="6"/>
                  <a:pt x="5" y="8"/>
                </a:cubicBezTo>
                <a:cubicBezTo>
                  <a:pt x="5" y="10"/>
                  <a:pt x="6" y="11"/>
                  <a:pt x="8" y="11"/>
                </a:cubicBezTo>
                <a:cubicBezTo>
                  <a:pt x="8" y="13"/>
                  <a:pt x="8" y="13"/>
                  <a:pt x="8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lose/>
              </a:path>
            </a:pathLst>
          </a:custGeom>
          <a:solidFill>
            <a:srgbClr val="FC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iSḷíďè">
            <a:extLst>
              <a:ext uri="{FF2B5EF4-FFF2-40B4-BE49-F238E27FC236}">
                <a16:creationId xmlns:a16="http://schemas.microsoft.com/office/drawing/2014/main" id="{1F874D7F-8C09-4CB6-B442-DA3ECF5CC4FF}"/>
              </a:ext>
            </a:extLst>
          </p:cNvPr>
          <p:cNvSpPr>
            <a:spLocks/>
          </p:cNvSpPr>
          <p:nvPr/>
        </p:nvSpPr>
        <p:spPr bwMode="auto">
          <a:xfrm>
            <a:off x="8352626" y="3504232"/>
            <a:ext cx="8824" cy="54709"/>
          </a:xfrm>
          <a:custGeom>
            <a:avLst/>
            <a:gdLst>
              <a:gd name="T0" fmla="*/ 1 w 2"/>
              <a:gd name="T1" fmla="*/ 0 h 13"/>
              <a:gd name="T2" fmla="*/ 1 w 2"/>
              <a:gd name="T3" fmla="*/ 0 h 13"/>
              <a:gd name="T4" fmla="*/ 2 w 2"/>
              <a:gd name="T5" fmla="*/ 1 h 13"/>
              <a:gd name="T6" fmla="*/ 2 w 2"/>
              <a:gd name="T7" fmla="*/ 12 h 13"/>
              <a:gd name="T8" fmla="*/ 1 w 2"/>
              <a:gd name="T9" fmla="*/ 13 h 13"/>
              <a:gd name="T10" fmla="*/ 1 w 2"/>
              <a:gd name="T11" fmla="*/ 13 h 13"/>
              <a:gd name="T12" fmla="*/ 0 w 2"/>
              <a:gd name="T13" fmla="*/ 12 h 13"/>
              <a:gd name="T14" fmla="*/ 0 w 2"/>
              <a:gd name="T15" fmla="*/ 1 h 13"/>
              <a:gd name="T16" fmla="*/ 1 w 2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ïşľíḑe">
            <a:extLst>
              <a:ext uri="{FF2B5EF4-FFF2-40B4-BE49-F238E27FC236}">
                <a16:creationId xmlns:a16="http://schemas.microsoft.com/office/drawing/2014/main" id="{81B26FF3-4D10-4633-97F8-47E1953321F6}"/>
              </a:ext>
            </a:extLst>
          </p:cNvPr>
          <p:cNvSpPr>
            <a:spLocks/>
          </p:cNvSpPr>
          <p:nvPr/>
        </p:nvSpPr>
        <p:spPr bwMode="auto">
          <a:xfrm>
            <a:off x="8474396" y="3504232"/>
            <a:ext cx="8824" cy="54709"/>
          </a:xfrm>
          <a:custGeom>
            <a:avLst/>
            <a:gdLst>
              <a:gd name="T0" fmla="*/ 1 w 2"/>
              <a:gd name="T1" fmla="*/ 0 h 13"/>
              <a:gd name="T2" fmla="*/ 1 w 2"/>
              <a:gd name="T3" fmla="*/ 0 h 13"/>
              <a:gd name="T4" fmla="*/ 2 w 2"/>
              <a:gd name="T5" fmla="*/ 1 h 13"/>
              <a:gd name="T6" fmla="*/ 2 w 2"/>
              <a:gd name="T7" fmla="*/ 12 h 13"/>
              <a:gd name="T8" fmla="*/ 1 w 2"/>
              <a:gd name="T9" fmla="*/ 13 h 13"/>
              <a:gd name="T10" fmla="*/ 1 w 2"/>
              <a:gd name="T11" fmla="*/ 13 h 13"/>
              <a:gd name="T12" fmla="*/ 0 w 2"/>
              <a:gd name="T13" fmla="*/ 12 h 13"/>
              <a:gd name="T14" fmla="*/ 0 w 2"/>
              <a:gd name="T15" fmla="*/ 1 h 13"/>
              <a:gd name="T16" fmla="*/ 1 w 2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1"/>
                  <a:pt x="2" y="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î$ḻîḓé">
            <a:extLst>
              <a:ext uri="{FF2B5EF4-FFF2-40B4-BE49-F238E27FC236}">
                <a16:creationId xmlns:a16="http://schemas.microsoft.com/office/drawing/2014/main" id="{835BF283-988F-41A0-BA1E-2666754C1454}"/>
              </a:ext>
            </a:extLst>
          </p:cNvPr>
          <p:cNvSpPr>
            <a:spLocks/>
          </p:cNvSpPr>
          <p:nvPr/>
        </p:nvSpPr>
        <p:spPr bwMode="auto">
          <a:xfrm>
            <a:off x="8356156" y="3596001"/>
            <a:ext cx="183538" cy="1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FC6E4B"/>
                </a:solidFill>
                <a:effectLst/>
              </a:rPr>
              <a:t>26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ïš1ïḓè">
            <a:extLst>
              <a:ext uri="{FF2B5EF4-FFF2-40B4-BE49-F238E27FC236}">
                <a16:creationId xmlns:a16="http://schemas.microsoft.com/office/drawing/2014/main" id="{ECF82ED0-BC20-4970-BA4A-2FD828E233B2}"/>
              </a:ext>
            </a:extLst>
          </p:cNvPr>
          <p:cNvSpPr/>
          <p:nvPr/>
        </p:nvSpPr>
        <p:spPr>
          <a:xfrm>
            <a:off x="8741686" y="4657725"/>
            <a:ext cx="1981373" cy="35946"/>
          </a:xfrm>
          <a:prstGeom prst="rect">
            <a:avLst/>
          </a:prstGeom>
          <a:solidFill>
            <a:srgbClr val="335E59"/>
          </a:solidFill>
          <a:ln>
            <a:solidFill>
              <a:srgbClr val="D6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iş1ïḑê">
            <a:extLst>
              <a:ext uri="{FF2B5EF4-FFF2-40B4-BE49-F238E27FC236}">
                <a16:creationId xmlns:a16="http://schemas.microsoft.com/office/drawing/2014/main" id="{0F32C055-F710-4FC9-9247-F2330E3B00BB}"/>
              </a:ext>
            </a:extLst>
          </p:cNvPr>
          <p:cNvSpPr/>
          <p:nvPr/>
        </p:nvSpPr>
        <p:spPr>
          <a:xfrm>
            <a:off x="8741686" y="5481975"/>
            <a:ext cx="1981373" cy="35946"/>
          </a:xfrm>
          <a:prstGeom prst="rect">
            <a:avLst/>
          </a:prstGeom>
          <a:solidFill>
            <a:srgbClr val="335E59"/>
          </a:solidFill>
          <a:ln>
            <a:solidFill>
              <a:srgbClr val="D6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iṧḷîḑé">
            <a:extLst>
              <a:ext uri="{FF2B5EF4-FFF2-40B4-BE49-F238E27FC236}">
                <a16:creationId xmlns:a16="http://schemas.microsoft.com/office/drawing/2014/main" id="{7DADCF72-79E7-44BC-B815-CC081ABFA164}"/>
              </a:ext>
            </a:extLst>
          </p:cNvPr>
          <p:cNvSpPr txBox="1"/>
          <p:nvPr/>
        </p:nvSpPr>
        <p:spPr>
          <a:xfrm>
            <a:off x="8750111" y="4779225"/>
            <a:ext cx="735373" cy="26465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335E59"/>
                </a:solidFill>
                <a:latin typeface="Impact" panose="020B0806030902050204" pitchFamily="34" charset="0"/>
              </a:rPr>
              <a:t>P</a:t>
            </a:r>
            <a:r>
              <a:rPr lang="en-US" altLang="zh-CN" dirty="0">
                <a:solidFill>
                  <a:srgbClr val="335E59"/>
                </a:solidFill>
                <a:latin typeface="Impact" panose="020B0806030902050204" pitchFamily="34" charset="0"/>
              </a:rPr>
              <a:t>ROJECT</a:t>
            </a:r>
            <a:endParaRPr lang="zh-CN" altLang="en-US" dirty="0">
              <a:solidFill>
                <a:srgbClr val="335E59"/>
              </a:solidFill>
              <a:latin typeface="Impact" panose="020B0806030902050204" pitchFamily="34" charset="0"/>
            </a:endParaRPr>
          </a:p>
        </p:txBody>
      </p:sp>
      <p:sp>
        <p:nvSpPr>
          <p:cNvPr id="18" name="îsļíḓê">
            <a:extLst>
              <a:ext uri="{FF2B5EF4-FFF2-40B4-BE49-F238E27FC236}">
                <a16:creationId xmlns:a16="http://schemas.microsoft.com/office/drawing/2014/main" id="{63F8E626-3326-4690-B55A-4CC13012F76A}"/>
              </a:ext>
            </a:extLst>
          </p:cNvPr>
          <p:cNvSpPr txBox="1"/>
          <p:nvPr/>
        </p:nvSpPr>
        <p:spPr>
          <a:xfrm>
            <a:off x="8750988" y="5077422"/>
            <a:ext cx="703898" cy="3044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335E59"/>
                </a:solidFill>
              </a:rPr>
              <a:t>PLAN</a:t>
            </a:r>
            <a:endParaRPr lang="zh-CN" altLang="en-US" b="1" dirty="0">
              <a:solidFill>
                <a:srgbClr val="335E59"/>
              </a:solidFill>
            </a:endParaRPr>
          </a:p>
        </p:txBody>
      </p:sp>
      <p:sp>
        <p:nvSpPr>
          <p:cNvPr id="19" name="îşḻîḋê">
            <a:extLst>
              <a:ext uri="{FF2B5EF4-FFF2-40B4-BE49-F238E27FC236}">
                <a16:creationId xmlns:a16="http://schemas.microsoft.com/office/drawing/2014/main" id="{E004D36A-B9BC-4037-B681-4AB7A0D62399}"/>
              </a:ext>
            </a:extLst>
          </p:cNvPr>
          <p:cNvSpPr txBox="1"/>
          <p:nvPr/>
        </p:nvSpPr>
        <p:spPr>
          <a:xfrm>
            <a:off x="9513625" y="4781216"/>
            <a:ext cx="1201012" cy="61521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FC6E4B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rgbClr val="FC6E4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4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94280" y="1011520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95396" y="190687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86978" y="1484417"/>
            <a:ext cx="814483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FF2B0-6157-4043-B3E6-75205A76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35C4514-85E8-43D3-8B25-CE17B148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3DD72B-4A8A-40ED-8C6D-E071563C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7" name="iś1îḑe">
            <a:extLst>
              <a:ext uri="{FF2B5EF4-FFF2-40B4-BE49-F238E27FC236}">
                <a16:creationId xmlns:a16="http://schemas.microsoft.com/office/drawing/2014/main" id="{005E8501-7DF4-48E2-8D31-76511058AEFF}"/>
              </a:ext>
            </a:extLst>
          </p:cNvPr>
          <p:cNvSpPr txBox="1"/>
          <p:nvPr/>
        </p:nvSpPr>
        <p:spPr>
          <a:xfrm>
            <a:off x="9128233" y="4360560"/>
            <a:ext cx="2392256" cy="725008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normAutofit/>
          </a:bodyPr>
          <a:lstStyle/>
          <a:p>
            <a:pPr defTabSz="914378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  <a:endParaRPr lang="en-US" altLang="zh-CN" sz="1100" dirty="0"/>
          </a:p>
        </p:txBody>
      </p:sp>
      <p:sp>
        <p:nvSpPr>
          <p:cNvPr id="28" name="i$ḷíḓé">
            <a:extLst>
              <a:ext uri="{FF2B5EF4-FFF2-40B4-BE49-F238E27FC236}">
                <a16:creationId xmlns:a16="http://schemas.microsoft.com/office/drawing/2014/main" id="{ED3DAB46-CDF3-4B9C-A6FE-5A306C7DDB5D}"/>
              </a:ext>
            </a:extLst>
          </p:cNvPr>
          <p:cNvSpPr/>
          <p:nvPr/>
        </p:nvSpPr>
        <p:spPr>
          <a:xfrm>
            <a:off x="9128233" y="4039566"/>
            <a:ext cx="239225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5" name="í$ḻïḓé">
            <a:extLst>
              <a:ext uri="{FF2B5EF4-FFF2-40B4-BE49-F238E27FC236}">
                <a16:creationId xmlns:a16="http://schemas.microsoft.com/office/drawing/2014/main" id="{5ECEE75E-3A40-46AF-82BB-0B634C6BE511}"/>
              </a:ext>
            </a:extLst>
          </p:cNvPr>
          <p:cNvSpPr txBox="1"/>
          <p:nvPr/>
        </p:nvSpPr>
        <p:spPr>
          <a:xfrm>
            <a:off x="4654400" y="5084088"/>
            <a:ext cx="2392256" cy="725008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normAutofit/>
          </a:bodyPr>
          <a:lstStyle/>
          <a:p>
            <a:pPr algn="r" defTabSz="914378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  <a:endParaRPr lang="en-US" altLang="zh-CN" sz="1100" dirty="0"/>
          </a:p>
        </p:txBody>
      </p:sp>
      <p:sp>
        <p:nvSpPr>
          <p:cNvPr id="26" name="ïşḷiďê">
            <a:extLst>
              <a:ext uri="{FF2B5EF4-FFF2-40B4-BE49-F238E27FC236}">
                <a16:creationId xmlns:a16="http://schemas.microsoft.com/office/drawing/2014/main" id="{172EA843-CCA5-4D01-A05C-78E0EC57489E}"/>
              </a:ext>
            </a:extLst>
          </p:cNvPr>
          <p:cNvSpPr/>
          <p:nvPr/>
        </p:nvSpPr>
        <p:spPr>
          <a:xfrm>
            <a:off x="4654400" y="4763094"/>
            <a:ext cx="239225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3" name="îṡľíḓe">
            <a:extLst>
              <a:ext uri="{FF2B5EF4-FFF2-40B4-BE49-F238E27FC236}">
                <a16:creationId xmlns:a16="http://schemas.microsoft.com/office/drawing/2014/main" id="{775666E8-7C08-4B78-9CF1-FEB52619B828}"/>
              </a:ext>
            </a:extLst>
          </p:cNvPr>
          <p:cNvSpPr txBox="1"/>
          <p:nvPr/>
        </p:nvSpPr>
        <p:spPr>
          <a:xfrm>
            <a:off x="6011773" y="1614768"/>
            <a:ext cx="2392256" cy="725008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normAutofit/>
          </a:bodyPr>
          <a:lstStyle/>
          <a:p>
            <a:pPr algn="r" defTabSz="914378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  <a:endParaRPr lang="en-US" altLang="zh-CN" sz="1100" dirty="0"/>
          </a:p>
        </p:txBody>
      </p:sp>
      <p:sp>
        <p:nvSpPr>
          <p:cNvPr id="24" name="ïṣľíďê">
            <a:extLst>
              <a:ext uri="{FF2B5EF4-FFF2-40B4-BE49-F238E27FC236}">
                <a16:creationId xmlns:a16="http://schemas.microsoft.com/office/drawing/2014/main" id="{0D731228-7117-47C2-A8B8-ED75E2DCF12A}"/>
              </a:ext>
            </a:extLst>
          </p:cNvPr>
          <p:cNvSpPr/>
          <p:nvPr/>
        </p:nvSpPr>
        <p:spPr>
          <a:xfrm>
            <a:off x="6011773" y="1293774"/>
            <a:ext cx="239225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0" name="íś1ïdê">
            <a:extLst>
              <a:ext uri="{FF2B5EF4-FFF2-40B4-BE49-F238E27FC236}">
                <a16:creationId xmlns:a16="http://schemas.microsoft.com/office/drawing/2014/main" id="{32FDC197-C649-4EF3-A7DB-FB1313197E9E}"/>
              </a:ext>
            </a:extLst>
          </p:cNvPr>
          <p:cNvSpPr/>
          <p:nvPr/>
        </p:nvSpPr>
        <p:spPr>
          <a:xfrm>
            <a:off x="5520644" y="1626502"/>
            <a:ext cx="4182594" cy="4182594"/>
          </a:xfrm>
          <a:prstGeom prst="arc">
            <a:avLst>
              <a:gd name="adj1" fmla="val 18000000"/>
              <a:gd name="adj2" fmla="val 0"/>
            </a:avLst>
          </a:prstGeom>
          <a:ln w="19050">
            <a:solidFill>
              <a:schemeClr val="tx1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îşľíḍê">
            <a:extLst>
              <a:ext uri="{FF2B5EF4-FFF2-40B4-BE49-F238E27FC236}">
                <a16:creationId xmlns:a16="http://schemas.microsoft.com/office/drawing/2014/main" id="{409A688C-B807-4565-A038-F91BC3B26507}"/>
              </a:ext>
            </a:extLst>
          </p:cNvPr>
          <p:cNvSpPr/>
          <p:nvPr/>
        </p:nvSpPr>
        <p:spPr>
          <a:xfrm rot="6300000">
            <a:off x="5520644" y="1626502"/>
            <a:ext cx="4182594" cy="4182594"/>
          </a:xfrm>
          <a:prstGeom prst="arc">
            <a:avLst>
              <a:gd name="adj1" fmla="val 18000000"/>
              <a:gd name="adj2" fmla="val 0"/>
            </a:avLst>
          </a:prstGeom>
          <a:ln w="19050">
            <a:solidFill>
              <a:schemeClr val="tx1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ïṣľíḋe">
            <a:extLst>
              <a:ext uri="{FF2B5EF4-FFF2-40B4-BE49-F238E27FC236}">
                <a16:creationId xmlns:a16="http://schemas.microsoft.com/office/drawing/2014/main" id="{85C09500-28F8-4972-94C8-5A69755CAB67}"/>
              </a:ext>
            </a:extLst>
          </p:cNvPr>
          <p:cNvSpPr/>
          <p:nvPr/>
        </p:nvSpPr>
        <p:spPr>
          <a:xfrm rot="13500000">
            <a:off x="5520644" y="1626502"/>
            <a:ext cx="4182594" cy="4182594"/>
          </a:xfrm>
          <a:prstGeom prst="arc">
            <a:avLst>
              <a:gd name="adj1" fmla="val 18000000"/>
              <a:gd name="adj2" fmla="val 0"/>
            </a:avLst>
          </a:prstGeom>
          <a:ln w="19050">
            <a:solidFill>
              <a:schemeClr val="tx1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îSľiďe">
            <a:extLst>
              <a:ext uri="{FF2B5EF4-FFF2-40B4-BE49-F238E27FC236}">
                <a16:creationId xmlns:a16="http://schemas.microsoft.com/office/drawing/2014/main" id="{C4950707-A029-4AA0-A83E-819DF9D08B58}"/>
              </a:ext>
            </a:extLst>
          </p:cNvPr>
          <p:cNvSpPr/>
          <p:nvPr/>
        </p:nvSpPr>
        <p:spPr bwMode="auto">
          <a:xfrm>
            <a:off x="6711941" y="2817799"/>
            <a:ext cx="1800000" cy="1800000"/>
          </a:xfrm>
          <a:prstGeom prst="ellipse">
            <a:avLst/>
          </a:prstGeom>
          <a:blipFill>
            <a:blip r:embed="rId3"/>
            <a:srcRect/>
            <a:stretch>
              <a:fillRect l="-24852" t="1104" r="-29728" b="-1104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1" name="ïṧľîḍe">
            <a:extLst>
              <a:ext uri="{FF2B5EF4-FFF2-40B4-BE49-F238E27FC236}">
                <a16:creationId xmlns:a16="http://schemas.microsoft.com/office/drawing/2014/main" id="{B7CFDDF9-64B6-49CF-8075-350D0B04D050}"/>
              </a:ext>
            </a:extLst>
          </p:cNvPr>
          <p:cNvSpPr txBox="1"/>
          <p:nvPr/>
        </p:nvSpPr>
        <p:spPr>
          <a:xfrm>
            <a:off x="716787" y="1257809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işlïḑè">
            <a:extLst>
              <a:ext uri="{FF2B5EF4-FFF2-40B4-BE49-F238E27FC236}">
                <a16:creationId xmlns:a16="http://schemas.microsoft.com/office/drawing/2014/main" id="{CD7D6D88-2046-4122-A375-9B22AB905DCE}"/>
              </a:ext>
            </a:extLst>
          </p:cNvPr>
          <p:cNvSpPr txBox="1"/>
          <p:nvPr/>
        </p:nvSpPr>
        <p:spPr>
          <a:xfrm>
            <a:off x="716787" y="3559721"/>
            <a:ext cx="3863839" cy="945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1.</a:t>
            </a:r>
            <a:r>
              <a:rPr lang="zh-CN" altLang="en-US" sz="800" dirty="0"/>
              <a:t>单击要填充的形状；</a:t>
            </a:r>
            <a:r>
              <a:rPr lang="en-US" altLang="zh-CN" sz="800" dirty="0"/>
              <a:t>2.</a:t>
            </a:r>
            <a:r>
              <a:rPr lang="zh-CN" altLang="en-US" sz="800" dirty="0"/>
              <a:t>在“格式”选项卡上的“形状样式”组中，单击“形状填充”旁边的箭头，然后单击「图片或纹理填充」； </a:t>
            </a:r>
            <a:r>
              <a:rPr lang="en-US" altLang="zh-CN" sz="800" dirty="0"/>
              <a:t>3.</a:t>
            </a:r>
            <a:r>
              <a:rPr lang="zh-CN" altLang="en-US" sz="800" dirty="0"/>
              <a:t>找到包含需要使用的图片的文件夹，单击该图片，然后单击“插入”；</a:t>
            </a:r>
            <a:r>
              <a:rPr lang="en-US" altLang="zh-CN" sz="800" dirty="0"/>
              <a:t>4.</a:t>
            </a:r>
            <a:r>
              <a:rPr lang="zh-CN" altLang="en-US" sz="800" dirty="0"/>
              <a:t>使用图片工具“裁剪”下拉菜单中的「填充」可对图片进行调整</a:t>
            </a:r>
          </a:p>
        </p:txBody>
      </p:sp>
      <p:sp>
        <p:nvSpPr>
          <p:cNvPr id="19" name="íşḷïḑê">
            <a:extLst>
              <a:ext uri="{FF2B5EF4-FFF2-40B4-BE49-F238E27FC236}">
                <a16:creationId xmlns:a16="http://schemas.microsoft.com/office/drawing/2014/main" id="{2BE338EE-5EC2-4D3A-9857-BB5161DD2167}"/>
              </a:ext>
            </a:extLst>
          </p:cNvPr>
          <p:cNvSpPr txBox="1"/>
          <p:nvPr/>
        </p:nvSpPr>
        <p:spPr>
          <a:xfrm>
            <a:off x="716787" y="3087900"/>
            <a:ext cx="3863839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16" name="î$ḻîḑe">
            <a:extLst>
              <a:ext uri="{FF2B5EF4-FFF2-40B4-BE49-F238E27FC236}">
                <a16:creationId xmlns:a16="http://schemas.microsoft.com/office/drawing/2014/main" id="{31F4FC0E-A3E3-4057-9A82-3C8E3F98E372}"/>
              </a:ext>
            </a:extLst>
          </p:cNvPr>
          <p:cNvSpPr txBox="1"/>
          <p:nvPr/>
        </p:nvSpPr>
        <p:spPr>
          <a:xfrm>
            <a:off x="716787" y="5165820"/>
            <a:ext cx="3863839" cy="9778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1.</a:t>
            </a:r>
            <a:r>
              <a:rPr lang="zh-CN" altLang="en-US" sz="800" dirty="0"/>
              <a:t>单击要填充的形状；</a:t>
            </a:r>
            <a:r>
              <a:rPr lang="en-US" altLang="zh-CN" sz="800" dirty="0"/>
              <a:t>2.</a:t>
            </a:r>
            <a:r>
              <a:rPr lang="zh-CN" altLang="en-US" sz="800" dirty="0"/>
              <a:t>在“格式”选项卡上的“形状样式”组中，单击“形状填充”旁边的箭头，然后单击「图片或纹理填充」； </a:t>
            </a:r>
            <a:r>
              <a:rPr lang="en-US" altLang="zh-CN" sz="800" dirty="0"/>
              <a:t>3.</a:t>
            </a:r>
            <a:r>
              <a:rPr lang="zh-CN" altLang="en-US" sz="800" dirty="0"/>
              <a:t>找到包含需要使用的图片的文件夹，单击该图片，然后单击“插入”；</a:t>
            </a:r>
            <a:r>
              <a:rPr lang="en-US" altLang="zh-CN" sz="800" dirty="0"/>
              <a:t>4.</a:t>
            </a:r>
            <a:r>
              <a:rPr lang="zh-CN" altLang="en-US" sz="800" dirty="0"/>
              <a:t>使用图片工具“裁剪”下拉菜单中的「填充」可对图片进行调整</a:t>
            </a:r>
          </a:p>
        </p:txBody>
      </p:sp>
      <p:sp>
        <p:nvSpPr>
          <p:cNvPr id="17" name="ïŝľiḓê">
            <a:extLst>
              <a:ext uri="{FF2B5EF4-FFF2-40B4-BE49-F238E27FC236}">
                <a16:creationId xmlns:a16="http://schemas.microsoft.com/office/drawing/2014/main" id="{769A2A22-EE7F-40FD-BE0E-7E8B107F8C34}"/>
              </a:ext>
            </a:extLst>
          </p:cNvPr>
          <p:cNvSpPr txBox="1"/>
          <p:nvPr/>
        </p:nvSpPr>
        <p:spPr>
          <a:xfrm>
            <a:off x="716787" y="4693999"/>
            <a:ext cx="3863839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</a:rPr>
              <a:t>请在形状中填充图片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F3708C6-C048-4196-AFE7-9849A5C7069D}"/>
              </a:ext>
            </a:extLst>
          </p:cNvPr>
          <p:cNvCxnSpPr/>
          <p:nvPr/>
        </p:nvCxnSpPr>
        <p:spPr>
          <a:xfrm>
            <a:off x="831000" y="2817799"/>
            <a:ext cx="4422291" cy="0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086361B-EE9F-4445-94D7-EDD9AA28F3ED}"/>
              </a:ext>
            </a:extLst>
          </p:cNvPr>
          <p:cNvCxnSpPr/>
          <p:nvPr/>
        </p:nvCxnSpPr>
        <p:spPr>
          <a:xfrm>
            <a:off x="811950" y="4601673"/>
            <a:ext cx="382340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0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3A32A-696C-4D95-8BAE-4C21C812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B70239-B683-467F-A29D-1721DAE8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45C165-634C-4972-9CDB-460C1618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4" name="iṥḻíḋé">
            <a:extLst>
              <a:ext uri="{FF2B5EF4-FFF2-40B4-BE49-F238E27FC236}">
                <a16:creationId xmlns:a16="http://schemas.microsoft.com/office/drawing/2014/main" id="{3BED8F71-675C-42BE-8FD7-F6D14B694EDF}"/>
              </a:ext>
            </a:extLst>
          </p:cNvPr>
          <p:cNvSpPr/>
          <p:nvPr/>
        </p:nvSpPr>
        <p:spPr>
          <a:xfrm rot="16200000">
            <a:off x="4038194" y="2794470"/>
            <a:ext cx="2800035" cy="2800037"/>
          </a:xfrm>
          <a:prstGeom prst="arc">
            <a:avLst>
              <a:gd name="adj1" fmla="val 10736977"/>
              <a:gd name="adj2" fmla="val 19259494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ś1íďê">
            <a:extLst>
              <a:ext uri="{FF2B5EF4-FFF2-40B4-BE49-F238E27FC236}">
                <a16:creationId xmlns:a16="http://schemas.microsoft.com/office/drawing/2014/main" id="{8D1EC121-FF36-48EE-BEDC-CFB77DBF1B5F}"/>
              </a:ext>
            </a:extLst>
          </p:cNvPr>
          <p:cNvSpPr/>
          <p:nvPr/>
        </p:nvSpPr>
        <p:spPr>
          <a:xfrm rot="5400000" flipH="1">
            <a:off x="5353772" y="2794469"/>
            <a:ext cx="2800035" cy="2800037"/>
          </a:xfrm>
          <a:prstGeom prst="arc">
            <a:avLst>
              <a:gd name="adj1" fmla="val 13355900"/>
              <a:gd name="adj2" fmla="val 19139988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šḷiḓê">
            <a:extLst>
              <a:ext uri="{FF2B5EF4-FFF2-40B4-BE49-F238E27FC236}">
                <a16:creationId xmlns:a16="http://schemas.microsoft.com/office/drawing/2014/main" id="{1057948D-E32B-4E70-B49E-28F70C2D8941}"/>
              </a:ext>
            </a:extLst>
          </p:cNvPr>
          <p:cNvSpPr/>
          <p:nvPr/>
        </p:nvSpPr>
        <p:spPr>
          <a:xfrm rot="10800000">
            <a:off x="4626664" y="2671114"/>
            <a:ext cx="3046751" cy="3046750"/>
          </a:xfrm>
          <a:custGeom>
            <a:avLst/>
            <a:gdLst>
              <a:gd name="connsiteX0" fmla="*/ 1240818 w 3046751"/>
              <a:gd name="connsiteY0" fmla="*/ 1488987 h 3046750"/>
              <a:gd name="connsiteX1" fmla="*/ 248169 w 3046751"/>
              <a:gd name="connsiteY1" fmla="*/ 1488987 h 3046750"/>
              <a:gd name="connsiteX2" fmla="*/ 0 w 3046751"/>
              <a:gd name="connsiteY2" fmla="*/ 1240818 h 3046750"/>
              <a:gd name="connsiteX3" fmla="*/ 0 w 3046751"/>
              <a:gd name="connsiteY3" fmla="*/ 248169 h 3046750"/>
              <a:gd name="connsiteX4" fmla="*/ 248169 w 3046751"/>
              <a:gd name="connsiteY4" fmla="*/ 0 h 3046750"/>
              <a:gd name="connsiteX5" fmla="*/ 1240818 w 3046751"/>
              <a:gd name="connsiteY5" fmla="*/ 0 h 3046750"/>
              <a:gd name="connsiteX6" fmla="*/ 1488987 w 3046751"/>
              <a:gd name="connsiteY6" fmla="*/ 248169 h 3046750"/>
              <a:gd name="connsiteX7" fmla="*/ 1488987 w 3046751"/>
              <a:gd name="connsiteY7" fmla="*/ 1240818 h 3046750"/>
              <a:gd name="connsiteX8" fmla="*/ 1240818 w 3046751"/>
              <a:gd name="connsiteY8" fmla="*/ 1488987 h 3046750"/>
              <a:gd name="connsiteX9" fmla="*/ 2798581 w 3046751"/>
              <a:gd name="connsiteY9" fmla="*/ 1488987 h 3046750"/>
              <a:gd name="connsiteX10" fmla="*/ 1805932 w 3046751"/>
              <a:gd name="connsiteY10" fmla="*/ 1488987 h 3046750"/>
              <a:gd name="connsiteX11" fmla="*/ 1557763 w 3046751"/>
              <a:gd name="connsiteY11" fmla="*/ 1240818 h 3046750"/>
              <a:gd name="connsiteX12" fmla="*/ 1557763 w 3046751"/>
              <a:gd name="connsiteY12" fmla="*/ 248169 h 3046750"/>
              <a:gd name="connsiteX13" fmla="*/ 1805932 w 3046751"/>
              <a:gd name="connsiteY13" fmla="*/ 0 h 3046750"/>
              <a:gd name="connsiteX14" fmla="*/ 2798581 w 3046751"/>
              <a:gd name="connsiteY14" fmla="*/ 0 h 3046750"/>
              <a:gd name="connsiteX15" fmla="*/ 3046750 w 3046751"/>
              <a:gd name="connsiteY15" fmla="*/ 248169 h 3046750"/>
              <a:gd name="connsiteX16" fmla="*/ 3046750 w 3046751"/>
              <a:gd name="connsiteY16" fmla="*/ 1240818 h 3046750"/>
              <a:gd name="connsiteX17" fmla="*/ 2798581 w 3046751"/>
              <a:gd name="connsiteY17" fmla="*/ 1488987 h 3046750"/>
              <a:gd name="connsiteX18" fmla="*/ 1240819 w 3046751"/>
              <a:gd name="connsiteY18" fmla="*/ 3046750 h 3046750"/>
              <a:gd name="connsiteX19" fmla="*/ 248170 w 3046751"/>
              <a:gd name="connsiteY19" fmla="*/ 3046750 h 3046750"/>
              <a:gd name="connsiteX20" fmla="*/ 1 w 3046751"/>
              <a:gd name="connsiteY20" fmla="*/ 2798581 h 3046750"/>
              <a:gd name="connsiteX21" fmla="*/ 1 w 3046751"/>
              <a:gd name="connsiteY21" fmla="*/ 1805932 h 3046750"/>
              <a:gd name="connsiteX22" fmla="*/ 248170 w 3046751"/>
              <a:gd name="connsiteY22" fmla="*/ 1557763 h 3046750"/>
              <a:gd name="connsiteX23" fmla="*/ 1240819 w 3046751"/>
              <a:gd name="connsiteY23" fmla="*/ 1557763 h 3046750"/>
              <a:gd name="connsiteX24" fmla="*/ 1488988 w 3046751"/>
              <a:gd name="connsiteY24" fmla="*/ 1805932 h 3046750"/>
              <a:gd name="connsiteX25" fmla="*/ 1488988 w 3046751"/>
              <a:gd name="connsiteY25" fmla="*/ 2798581 h 3046750"/>
              <a:gd name="connsiteX26" fmla="*/ 1240819 w 3046751"/>
              <a:gd name="connsiteY26" fmla="*/ 3046750 h 3046750"/>
              <a:gd name="connsiteX27" fmla="*/ 2798582 w 3046751"/>
              <a:gd name="connsiteY27" fmla="*/ 3046750 h 3046750"/>
              <a:gd name="connsiteX28" fmla="*/ 1805933 w 3046751"/>
              <a:gd name="connsiteY28" fmla="*/ 3046750 h 3046750"/>
              <a:gd name="connsiteX29" fmla="*/ 1557764 w 3046751"/>
              <a:gd name="connsiteY29" fmla="*/ 2798581 h 3046750"/>
              <a:gd name="connsiteX30" fmla="*/ 1557764 w 3046751"/>
              <a:gd name="connsiteY30" fmla="*/ 1805932 h 3046750"/>
              <a:gd name="connsiteX31" fmla="*/ 1805933 w 3046751"/>
              <a:gd name="connsiteY31" fmla="*/ 1557763 h 3046750"/>
              <a:gd name="connsiteX32" fmla="*/ 2798582 w 3046751"/>
              <a:gd name="connsiteY32" fmla="*/ 1557763 h 3046750"/>
              <a:gd name="connsiteX33" fmla="*/ 3046751 w 3046751"/>
              <a:gd name="connsiteY33" fmla="*/ 1805932 h 3046750"/>
              <a:gd name="connsiteX34" fmla="*/ 3046751 w 3046751"/>
              <a:gd name="connsiteY34" fmla="*/ 2798581 h 3046750"/>
              <a:gd name="connsiteX35" fmla="*/ 2798582 w 3046751"/>
              <a:gd name="connsiteY35" fmla="*/ 3046750 h 30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46751" h="3046750">
                <a:moveTo>
                  <a:pt x="1240818" y="1488987"/>
                </a:moveTo>
                <a:lnTo>
                  <a:pt x="248169" y="1488987"/>
                </a:lnTo>
                <a:cubicBezTo>
                  <a:pt x="111109" y="1488987"/>
                  <a:pt x="0" y="1377878"/>
                  <a:pt x="0" y="1240818"/>
                </a:cubicBezTo>
                <a:lnTo>
                  <a:pt x="0" y="248169"/>
                </a:lnTo>
                <a:cubicBezTo>
                  <a:pt x="0" y="111109"/>
                  <a:pt x="111109" y="0"/>
                  <a:pt x="248169" y="0"/>
                </a:cubicBezTo>
                <a:lnTo>
                  <a:pt x="1240818" y="0"/>
                </a:lnTo>
                <a:cubicBezTo>
                  <a:pt x="1377878" y="0"/>
                  <a:pt x="1488987" y="111109"/>
                  <a:pt x="1488987" y="248169"/>
                </a:cubicBezTo>
                <a:lnTo>
                  <a:pt x="1488987" y="1240818"/>
                </a:lnTo>
                <a:cubicBezTo>
                  <a:pt x="1488987" y="1377878"/>
                  <a:pt x="1377878" y="1488987"/>
                  <a:pt x="1240818" y="1488987"/>
                </a:cubicBezTo>
                <a:close/>
                <a:moveTo>
                  <a:pt x="2798581" y="1488987"/>
                </a:moveTo>
                <a:lnTo>
                  <a:pt x="1805932" y="1488987"/>
                </a:lnTo>
                <a:cubicBezTo>
                  <a:pt x="1668872" y="1488987"/>
                  <a:pt x="1557763" y="1377878"/>
                  <a:pt x="1557763" y="1240818"/>
                </a:cubicBezTo>
                <a:lnTo>
                  <a:pt x="1557763" y="248169"/>
                </a:lnTo>
                <a:cubicBezTo>
                  <a:pt x="1557763" y="111109"/>
                  <a:pt x="1668872" y="0"/>
                  <a:pt x="1805932" y="0"/>
                </a:cubicBezTo>
                <a:lnTo>
                  <a:pt x="2798581" y="0"/>
                </a:lnTo>
                <a:cubicBezTo>
                  <a:pt x="2935641" y="0"/>
                  <a:pt x="3046750" y="111109"/>
                  <a:pt x="3046750" y="248169"/>
                </a:cubicBezTo>
                <a:lnTo>
                  <a:pt x="3046750" y="1240818"/>
                </a:lnTo>
                <a:cubicBezTo>
                  <a:pt x="3046750" y="1377878"/>
                  <a:pt x="2935641" y="1488987"/>
                  <a:pt x="2798581" y="1488987"/>
                </a:cubicBezTo>
                <a:close/>
                <a:moveTo>
                  <a:pt x="1240819" y="3046750"/>
                </a:moveTo>
                <a:lnTo>
                  <a:pt x="248170" y="3046750"/>
                </a:lnTo>
                <a:cubicBezTo>
                  <a:pt x="111110" y="3046750"/>
                  <a:pt x="1" y="2935641"/>
                  <a:pt x="1" y="2798581"/>
                </a:cubicBezTo>
                <a:lnTo>
                  <a:pt x="1" y="1805932"/>
                </a:lnTo>
                <a:cubicBezTo>
                  <a:pt x="1" y="1668872"/>
                  <a:pt x="111110" y="1557763"/>
                  <a:pt x="248170" y="1557763"/>
                </a:cubicBezTo>
                <a:lnTo>
                  <a:pt x="1240819" y="1557763"/>
                </a:lnTo>
                <a:cubicBezTo>
                  <a:pt x="1377879" y="1557763"/>
                  <a:pt x="1488988" y="1668872"/>
                  <a:pt x="1488988" y="1805932"/>
                </a:cubicBezTo>
                <a:lnTo>
                  <a:pt x="1488988" y="2798581"/>
                </a:lnTo>
                <a:cubicBezTo>
                  <a:pt x="1488988" y="2935641"/>
                  <a:pt x="1377879" y="3046750"/>
                  <a:pt x="1240819" y="3046750"/>
                </a:cubicBezTo>
                <a:close/>
                <a:moveTo>
                  <a:pt x="2798582" y="3046750"/>
                </a:moveTo>
                <a:lnTo>
                  <a:pt x="1805933" y="3046750"/>
                </a:lnTo>
                <a:cubicBezTo>
                  <a:pt x="1668873" y="3046750"/>
                  <a:pt x="1557764" y="2935641"/>
                  <a:pt x="1557764" y="2798581"/>
                </a:cubicBezTo>
                <a:lnTo>
                  <a:pt x="1557764" y="1805932"/>
                </a:lnTo>
                <a:cubicBezTo>
                  <a:pt x="1557764" y="1668872"/>
                  <a:pt x="1668873" y="1557763"/>
                  <a:pt x="1805933" y="1557763"/>
                </a:cubicBezTo>
                <a:lnTo>
                  <a:pt x="2798582" y="1557763"/>
                </a:lnTo>
                <a:cubicBezTo>
                  <a:pt x="2935642" y="1557763"/>
                  <a:pt x="3046751" y="1668872"/>
                  <a:pt x="3046751" y="1805932"/>
                </a:cubicBezTo>
                <a:lnTo>
                  <a:pt x="3046751" y="2798581"/>
                </a:lnTo>
                <a:cubicBezTo>
                  <a:pt x="3046751" y="2935641"/>
                  <a:pt x="2935642" y="3046750"/>
                  <a:pt x="2798582" y="3046750"/>
                </a:cubicBezTo>
                <a:close/>
              </a:path>
            </a:pathLst>
          </a:custGeom>
          <a:blipFill>
            <a:blip r:embed="rId3"/>
            <a:srcRect/>
            <a:stretch>
              <a:fillRect l="-26769" t="365" r="-27809" b="-36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îSļîḑê">
            <a:extLst>
              <a:ext uri="{FF2B5EF4-FFF2-40B4-BE49-F238E27FC236}">
                <a16:creationId xmlns:a16="http://schemas.microsoft.com/office/drawing/2014/main" id="{C56A67C6-006A-4592-8469-FB2FE7A514D4}"/>
              </a:ext>
            </a:extLst>
          </p:cNvPr>
          <p:cNvSpPr/>
          <p:nvPr/>
        </p:nvSpPr>
        <p:spPr>
          <a:xfrm>
            <a:off x="5421278" y="3465737"/>
            <a:ext cx="1457506" cy="14575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íSlïḑe">
            <a:extLst>
              <a:ext uri="{FF2B5EF4-FFF2-40B4-BE49-F238E27FC236}">
                <a16:creationId xmlns:a16="http://schemas.microsoft.com/office/drawing/2014/main" id="{527473E9-651D-476A-BDCB-4E85BCCE0717}"/>
              </a:ext>
            </a:extLst>
          </p:cNvPr>
          <p:cNvSpPr>
            <a:spLocks/>
          </p:cNvSpPr>
          <p:nvPr/>
        </p:nvSpPr>
        <p:spPr bwMode="auto">
          <a:xfrm>
            <a:off x="5611549" y="3805898"/>
            <a:ext cx="1076970" cy="777180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ṡlîďè">
            <a:extLst>
              <a:ext uri="{FF2B5EF4-FFF2-40B4-BE49-F238E27FC236}">
                <a16:creationId xmlns:a16="http://schemas.microsoft.com/office/drawing/2014/main" id="{84FE792B-6E29-46D7-9A51-FC80C3947E36}"/>
              </a:ext>
            </a:extLst>
          </p:cNvPr>
          <p:cNvSpPr/>
          <p:nvPr/>
        </p:nvSpPr>
        <p:spPr>
          <a:xfrm>
            <a:off x="7170856" y="2420888"/>
            <a:ext cx="730010" cy="728264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şļïdè">
            <a:extLst>
              <a:ext uri="{FF2B5EF4-FFF2-40B4-BE49-F238E27FC236}">
                <a16:creationId xmlns:a16="http://schemas.microsoft.com/office/drawing/2014/main" id="{4D8AC674-F681-4E31-BF1B-BA936D59F814}"/>
              </a:ext>
            </a:extLst>
          </p:cNvPr>
          <p:cNvSpPr>
            <a:spLocks/>
          </p:cNvSpPr>
          <p:nvPr/>
        </p:nvSpPr>
        <p:spPr bwMode="auto">
          <a:xfrm>
            <a:off x="7400375" y="2677656"/>
            <a:ext cx="270974" cy="214728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ṧliḑê">
            <a:extLst>
              <a:ext uri="{FF2B5EF4-FFF2-40B4-BE49-F238E27FC236}">
                <a16:creationId xmlns:a16="http://schemas.microsoft.com/office/drawing/2014/main" id="{E0DF1FC8-1443-4DFE-B81F-B084402199BE}"/>
              </a:ext>
            </a:extLst>
          </p:cNvPr>
          <p:cNvSpPr/>
          <p:nvPr/>
        </p:nvSpPr>
        <p:spPr>
          <a:xfrm>
            <a:off x="4399208" y="2420888"/>
            <a:ext cx="730010" cy="72826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ṩlíḓè">
            <a:extLst>
              <a:ext uri="{FF2B5EF4-FFF2-40B4-BE49-F238E27FC236}">
                <a16:creationId xmlns:a16="http://schemas.microsoft.com/office/drawing/2014/main" id="{1F343487-D8F0-4961-A902-CBAC459B3D27}"/>
              </a:ext>
            </a:extLst>
          </p:cNvPr>
          <p:cNvSpPr>
            <a:spLocks/>
          </p:cNvSpPr>
          <p:nvPr/>
        </p:nvSpPr>
        <p:spPr bwMode="auto">
          <a:xfrm>
            <a:off x="4613712" y="2634611"/>
            <a:ext cx="301004" cy="300817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ṥḻïdè">
            <a:extLst>
              <a:ext uri="{FF2B5EF4-FFF2-40B4-BE49-F238E27FC236}">
                <a16:creationId xmlns:a16="http://schemas.microsoft.com/office/drawing/2014/main" id="{EFC9A7EA-A120-439E-B802-E805A4A97670}"/>
              </a:ext>
            </a:extLst>
          </p:cNvPr>
          <p:cNvSpPr/>
          <p:nvPr/>
        </p:nvSpPr>
        <p:spPr>
          <a:xfrm>
            <a:off x="4399208" y="5239824"/>
            <a:ext cx="730010" cy="728264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ṣḷïḋé">
            <a:extLst>
              <a:ext uri="{FF2B5EF4-FFF2-40B4-BE49-F238E27FC236}">
                <a16:creationId xmlns:a16="http://schemas.microsoft.com/office/drawing/2014/main" id="{D14F2274-7DC2-4847-A8A9-EE3645167A71}"/>
              </a:ext>
            </a:extLst>
          </p:cNvPr>
          <p:cNvSpPr>
            <a:spLocks/>
          </p:cNvSpPr>
          <p:nvPr/>
        </p:nvSpPr>
        <p:spPr bwMode="auto">
          <a:xfrm>
            <a:off x="4623761" y="5463688"/>
            <a:ext cx="280904" cy="280535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$ḻíďê">
            <a:extLst>
              <a:ext uri="{FF2B5EF4-FFF2-40B4-BE49-F238E27FC236}">
                <a16:creationId xmlns:a16="http://schemas.microsoft.com/office/drawing/2014/main" id="{63BCB960-84CB-4978-9E15-D1439B860840}"/>
              </a:ext>
            </a:extLst>
          </p:cNvPr>
          <p:cNvSpPr/>
          <p:nvPr/>
        </p:nvSpPr>
        <p:spPr>
          <a:xfrm>
            <a:off x="7170856" y="5239824"/>
            <a:ext cx="730010" cy="728264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ŝḻiḓê">
            <a:extLst>
              <a:ext uri="{FF2B5EF4-FFF2-40B4-BE49-F238E27FC236}">
                <a16:creationId xmlns:a16="http://schemas.microsoft.com/office/drawing/2014/main" id="{F1F12D67-2AC9-45EA-8B88-1DE7915B99E4}"/>
              </a:ext>
            </a:extLst>
          </p:cNvPr>
          <p:cNvSpPr>
            <a:spLocks/>
          </p:cNvSpPr>
          <p:nvPr/>
        </p:nvSpPr>
        <p:spPr bwMode="auto">
          <a:xfrm>
            <a:off x="7395409" y="5463716"/>
            <a:ext cx="280904" cy="280480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Sľíďe">
            <a:extLst>
              <a:ext uri="{FF2B5EF4-FFF2-40B4-BE49-F238E27FC236}">
                <a16:creationId xmlns:a16="http://schemas.microsoft.com/office/drawing/2014/main" id="{7BAA4EB6-19B9-4C4A-B714-C0A7A88D14C5}"/>
              </a:ext>
            </a:extLst>
          </p:cNvPr>
          <p:cNvSpPr>
            <a:spLocks/>
          </p:cNvSpPr>
          <p:nvPr/>
        </p:nvSpPr>
        <p:spPr bwMode="auto">
          <a:xfrm>
            <a:off x="788291" y="268290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3" name="ïŝḷïďè">
            <a:extLst>
              <a:ext uri="{FF2B5EF4-FFF2-40B4-BE49-F238E27FC236}">
                <a16:creationId xmlns:a16="http://schemas.microsoft.com/office/drawing/2014/main" id="{A5D94CB6-D399-401C-A617-90DFE6AD1CA9}"/>
              </a:ext>
            </a:extLst>
          </p:cNvPr>
          <p:cNvSpPr txBox="1">
            <a:spLocks/>
          </p:cNvSpPr>
          <p:nvPr/>
        </p:nvSpPr>
        <p:spPr bwMode="auto">
          <a:xfrm>
            <a:off x="788291" y="233176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0" name="íṩḷiḍè">
            <a:extLst>
              <a:ext uri="{FF2B5EF4-FFF2-40B4-BE49-F238E27FC236}">
                <a16:creationId xmlns:a16="http://schemas.microsoft.com/office/drawing/2014/main" id="{544D317D-ADDA-48AA-A9F3-FC62C790CDE6}"/>
              </a:ext>
            </a:extLst>
          </p:cNvPr>
          <p:cNvSpPr>
            <a:spLocks/>
          </p:cNvSpPr>
          <p:nvPr/>
        </p:nvSpPr>
        <p:spPr bwMode="auto">
          <a:xfrm>
            <a:off x="788291" y="541272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1" name="îşľîḓè">
            <a:extLst>
              <a:ext uri="{FF2B5EF4-FFF2-40B4-BE49-F238E27FC236}">
                <a16:creationId xmlns:a16="http://schemas.microsoft.com/office/drawing/2014/main" id="{6B742536-9E72-40B1-A7BA-BEE36A77C631}"/>
              </a:ext>
            </a:extLst>
          </p:cNvPr>
          <p:cNvSpPr txBox="1">
            <a:spLocks/>
          </p:cNvSpPr>
          <p:nvPr/>
        </p:nvSpPr>
        <p:spPr bwMode="auto">
          <a:xfrm>
            <a:off x="788291" y="506158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4"/>
                </a:solidFill>
              </a:rPr>
              <a:t>标题文本预设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18" name="ïṩļídê">
            <a:extLst>
              <a:ext uri="{FF2B5EF4-FFF2-40B4-BE49-F238E27FC236}">
                <a16:creationId xmlns:a16="http://schemas.microsoft.com/office/drawing/2014/main" id="{9B2F7F66-85F4-451C-B23D-CC035BE24102}"/>
              </a:ext>
            </a:extLst>
          </p:cNvPr>
          <p:cNvSpPr>
            <a:spLocks/>
          </p:cNvSpPr>
          <p:nvPr/>
        </p:nvSpPr>
        <p:spPr bwMode="auto">
          <a:xfrm>
            <a:off x="7968655" y="268290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19" name="îṣḷiḋe">
            <a:extLst>
              <a:ext uri="{FF2B5EF4-FFF2-40B4-BE49-F238E27FC236}">
                <a16:creationId xmlns:a16="http://schemas.microsoft.com/office/drawing/2014/main" id="{80CDA8DD-166F-498F-A0DB-064275A105B3}"/>
              </a:ext>
            </a:extLst>
          </p:cNvPr>
          <p:cNvSpPr txBox="1">
            <a:spLocks/>
          </p:cNvSpPr>
          <p:nvPr/>
        </p:nvSpPr>
        <p:spPr bwMode="auto">
          <a:xfrm>
            <a:off x="7968655" y="233176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6" name="ïşḷîďé">
            <a:extLst>
              <a:ext uri="{FF2B5EF4-FFF2-40B4-BE49-F238E27FC236}">
                <a16:creationId xmlns:a16="http://schemas.microsoft.com/office/drawing/2014/main" id="{839B0671-60A0-4C71-9A38-413DE216B52C}"/>
              </a:ext>
            </a:extLst>
          </p:cNvPr>
          <p:cNvSpPr>
            <a:spLocks/>
          </p:cNvSpPr>
          <p:nvPr/>
        </p:nvSpPr>
        <p:spPr bwMode="auto">
          <a:xfrm>
            <a:off x="7968655" y="541272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17" name="ïṣlîdè">
            <a:extLst>
              <a:ext uri="{FF2B5EF4-FFF2-40B4-BE49-F238E27FC236}">
                <a16:creationId xmlns:a16="http://schemas.microsoft.com/office/drawing/2014/main" id="{FEBFE803-E9D8-47B1-8DE1-05E7806805DC}"/>
              </a:ext>
            </a:extLst>
          </p:cNvPr>
          <p:cNvSpPr txBox="1">
            <a:spLocks/>
          </p:cNvSpPr>
          <p:nvPr/>
        </p:nvSpPr>
        <p:spPr bwMode="auto">
          <a:xfrm>
            <a:off x="7968655" y="506158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4" name="ïslíḑê">
            <a:extLst>
              <a:ext uri="{FF2B5EF4-FFF2-40B4-BE49-F238E27FC236}">
                <a16:creationId xmlns:a16="http://schemas.microsoft.com/office/drawing/2014/main" id="{2EAD6E96-A99E-414B-9B90-B220F71BF789}"/>
              </a:ext>
            </a:extLst>
          </p:cNvPr>
          <p:cNvSpPr txBox="1"/>
          <p:nvPr/>
        </p:nvSpPr>
        <p:spPr>
          <a:xfrm>
            <a:off x="4744224" y="1713090"/>
            <a:ext cx="2703553" cy="467388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/>
            <a:r>
              <a:rPr lang="zh-CN" altLang="en-US" sz="1000"/>
              <a:t>选中</a:t>
            </a:r>
            <a:r>
              <a:rPr lang="en-US" altLang="zh-CN" sz="1000"/>
              <a:t>PPT</a:t>
            </a:r>
            <a:r>
              <a:rPr lang="zh-CN" altLang="en-US" sz="1000"/>
              <a:t>页面中图示里的图标（可按住</a:t>
            </a:r>
            <a:r>
              <a:rPr lang="en-US" altLang="zh-CN" sz="1000"/>
              <a:t>shift</a:t>
            </a:r>
            <a:r>
              <a:rPr lang="zh-CN" altLang="en-US" sz="1000"/>
              <a:t>键多选）在</a:t>
            </a:r>
            <a:r>
              <a:rPr lang="en-US" altLang="zh-CN" sz="1000"/>
              <a:t>iSlide</a:t>
            </a:r>
            <a:r>
              <a:rPr lang="zh-CN" altLang="en-US" sz="1000"/>
              <a:t>菜单面板打开“图标库”</a:t>
            </a:r>
            <a:endParaRPr lang="zh-CN" altLang="en-US" sz="1000" dirty="0"/>
          </a:p>
        </p:txBody>
      </p:sp>
      <p:sp>
        <p:nvSpPr>
          <p:cNvPr id="15" name="ísliḑè">
            <a:extLst>
              <a:ext uri="{FF2B5EF4-FFF2-40B4-BE49-F238E27FC236}">
                <a16:creationId xmlns:a16="http://schemas.microsoft.com/office/drawing/2014/main" id="{3E9542A3-3B57-4CE7-BB66-332B86B5154D}"/>
              </a:ext>
            </a:extLst>
          </p:cNvPr>
          <p:cNvSpPr txBox="1"/>
          <p:nvPr/>
        </p:nvSpPr>
        <p:spPr>
          <a:xfrm>
            <a:off x="4744223" y="1421610"/>
            <a:ext cx="2703554" cy="29148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/>
            <a:r>
              <a:rPr lang="zh-CN" altLang="en-US" sz="1400" b="1"/>
              <a:t>替换图示中的图标</a:t>
            </a:r>
            <a:endParaRPr lang="zh-CN" altLang="en-US" sz="1400" b="1" dirty="0"/>
          </a:p>
        </p:txBody>
      </p:sp>
      <p:sp>
        <p:nvSpPr>
          <p:cNvPr id="12" name="íṩļïḍe">
            <a:extLst>
              <a:ext uri="{FF2B5EF4-FFF2-40B4-BE49-F238E27FC236}">
                <a16:creationId xmlns:a16="http://schemas.microsoft.com/office/drawing/2014/main" id="{10925E9C-15F2-4175-BFEA-83F2B3F3B2D5}"/>
              </a:ext>
            </a:extLst>
          </p:cNvPr>
          <p:cNvSpPr txBox="1"/>
          <p:nvPr/>
        </p:nvSpPr>
        <p:spPr>
          <a:xfrm>
            <a:off x="8093924" y="380589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b="1"/>
              <a:t>关键词</a:t>
            </a:r>
            <a:endParaRPr lang="zh-CN" altLang="en-US" b="1" dirty="0"/>
          </a:p>
        </p:txBody>
      </p:sp>
      <p:sp>
        <p:nvSpPr>
          <p:cNvPr id="13" name="îṡlîḍé">
            <a:extLst>
              <a:ext uri="{FF2B5EF4-FFF2-40B4-BE49-F238E27FC236}">
                <a16:creationId xmlns:a16="http://schemas.microsoft.com/office/drawing/2014/main" id="{23ECBCEB-B2F6-4EE4-825E-C811DB4F958C}"/>
              </a:ext>
            </a:extLst>
          </p:cNvPr>
          <p:cNvSpPr txBox="1"/>
          <p:nvPr/>
        </p:nvSpPr>
        <p:spPr>
          <a:xfrm>
            <a:off x="3159928" y="380589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b="1"/>
              <a:t>关键词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1725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62726-F40F-481D-B630-5CD68983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282169-91C8-45DD-8E02-7F50EECD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01946D-BCD9-435D-8C37-26758C88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ŝļiḓé">
            <a:extLst>
              <a:ext uri="{FF2B5EF4-FFF2-40B4-BE49-F238E27FC236}">
                <a16:creationId xmlns:a16="http://schemas.microsoft.com/office/drawing/2014/main" id="{8DC701F6-DB7E-4E31-AAA7-F03CA195C1F5}"/>
              </a:ext>
            </a:extLst>
          </p:cNvPr>
          <p:cNvSpPr>
            <a:spLocks/>
          </p:cNvSpPr>
          <p:nvPr/>
        </p:nvSpPr>
        <p:spPr bwMode="auto">
          <a:xfrm>
            <a:off x="4463800" y="2662386"/>
            <a:ext cx="687200" cy="962082"/>
          </a:xfrm>
          <a:prstGeom prst="line">
            <a:avLst/>
          </a:prstGeom>
          <a:noFill/>
          <a:ln w="571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śľïḋe">
            <a:extLst>
              <a:ext uri="{FF2B5EF4-FFF2-40B4-BE49-F238E27FC236}">
                <a16:creationId xmlns:a16="http://schemas.microsoft.com/office/drawing/2014/main" id="{FA7F0036-2A59-4F42-9087-07F4648EB3F4}"/>
              </a:ext>
            </a:extLst>
          </p:cNvPr>
          <p:cNvSpPr>
            <a:spLocks/>
          </p:cNvSpPr>
          <p:nvPr/>
        </p:nvSpPr>
        <p:spPr bwMode="gray">
          <a:xfrm rot="3419336">
            <a:off x="3827644" y="1907412"/>
            <a:ext cx="764997" cy="83071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şľíḋê">
            <a:extLst>
              <a:ext uri="{FF2B5EF4-FFF2-40B4-BE49-F238E27FC236}">
                <a16:creationId xmlns:a16="http://schemas.microsoft.com/office/drawing/2014/main" id="{99D2487F-258F-423E-B776-06B251E1F12F}"/>
              </a:ext>
            </a:extLst>
          </p:cNvPr>
          <p:cNvSpPr>
            <a:spLocks/>
          </p:cNvSpPr>
          <p:nvPr/>
        </p:nvSpPr>
        <p:spPr bwMode="gray">
          <a:xfrm rot="3419336">
            <a:off x="4978456" y="3560678"/>
            <a:ext cx="764997" cy="830718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ï$1íďê">
            <a:extLst>
              <a:ext uri="{FF2B5EF4-FFF2-40B4-BE49-F238E27FC236}">
                <a16:creationId xmlns:a16="http://schemas.microsoft.com/office/drawing/2014/main" id="{66539DDB-EA7C-40FF-B70D-B4EE4ACE1118}"/>
              </a:ext>
            </a:extLst>
          </p:cNvPr>
          <p:cNvSpPr>
            <a:spLocks/>
          </p:cNvSpPr>
          <p:nvPr/>
        </p:nvSpPr>
        <p:spPr bwMode="auto">
          <a:xfrm flipV="1">
            <a:off x="5736000" y="1943999"/>
            <a:ext cx="2655000" cy="1826725"/>
          </a:xfrm>
          <a:prstGeom prst="line">
            <a:avLst/>
          </a:prstGeom>
          <a:noFill/>
          <a:ln w="571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ṣľíḍé">
            <a:extLst>
              <a:ext uri="{FF2B5EF4-FFF2-40B4-BE49-F238E27FC236}">
                <a16:creationId xmlns:a16="http://schemas.microsoft.com/office/drawing/2014/main" id="{A68EF844-9001-430F-BF14-AA93148E034C}"/>
              </a:ext>
            </a:extLst>
          </p:cNvPr>
          <p:cNvSpPr>
            <a:spLocks noChangeAspect="1"/>
          </p:cNvSpPr>
          <p:nvPr/>
        </p:nvSpPr>
        <p:spPr bwMode="auto">
          <a:xfrm>
            <a:off x="3956485" y="2102078"/>
            <a:ext cx="507314" cy="364060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ïsľîḓé">
            <a:extLst>
              <a:ext uri="{FF2B5EF4-FFF2-40B4-BE49-F238E27FC236}">
                <a16:creationId xmlns:a16="http://schemas.microsoft.com/office/drawing/2014/main" id="{D5C1048F-B183-4531-A432-3BF7D72E0D84}"/>
              </a:ext>
            </a:extLst>
          </p:cNvPr>
          <p:cNvSpPr>
            <a:spLocks noChangeAspect="1"/>
          </p:cNvSpPr>
          <p:nvPr/>
        </p:nvSpPr>
        <p:spPr bwMode="auto">
          <a:xfrm>
            <a:off x="5078397" y="3770725"/>
            <a:ext cx="507313" cy="410623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3" name="îṧlîḓè">
            <a:extLst>
              <a:ext uri="{FF2B5EF4-FFF2-40B4-BE49-F238E27FC236}">
                <a16:creationId xmlns:a16="http://schemas.microsoft.com/office/drawing/2014/main" id="{D6A2BA8F-4CE4-47B7-B403-0602C501F6D7}"/>
              </a:ext>
            </a:extLst>
          </p:cNvPr>
          <p:cNvSpPr txBox="1"/>
          <p:nvPr/>
        </p:nvSpPr>
        <p:spPr>
          <a:xfrm>
            <a:off x="658553" y="2622155"/>
            <a:ext cx="3409612" cy="11337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>
              <a:lnSpc>
                <a:spcPct val="150000"/>
              </a:lnSpc>
            </a:pPr>
            <a:endParaRPr lang="en-US" altLang="zh-CN" sz="900" dirty="0"/>
          </a:p>
          <a:p>
            <a:pPr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</a:t>
            </a:r>
          </a:p>
        </p:txBody>
      </p:sp>
      <p:sp>
        <p:nvSpPr>
          <p:cNvPr id="24" name="išļíďé">
            <a:extLst>
              <a:ext uri="{FF2B5EF4-FFF2-40B4-BE49-F238E27FC236}">
                <a16:creationId xmlns:a16="http://schemas.microsoft.com/office/drawing/2014/main" id="{554A819B-C00F-4E50-A9EF-8DA3361DE9B0}"/>
              </a:ext>
            </a:extLst>
          </p:cNvPr>
          <p:cNvSpPr txBox="1"/>
          <p:nvPr/>
        </p:nvSpPr>
        <p:spPr>
          <a:xfrm>
            <a:off x="658553" y="2150335"/>
            <a:ext cx="34096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21" name="îSḷiḍé">
            <a:extLst>
              <a:ext uri="{FF2B5EF4-FFF2-40B4-BE49-F238E27FC236}">
                <a16:creationId xmlns:a16="http://schemas.microsoft.com/office/drawing/2014/main" id="{5F557CED-9603-4F94-999F-8D88773ADB8C}"/>
              </a:ext>
            </a:extLst>
          </p:cNvPr>
          <p:cNvSpPr txBox="1"/>
          <p:nvPr/>
        </p:nvSpPr>
        <p:spPr>
          <a:xfrm>
            <a:off x="4478194" y="5009906"/>
            <a:ext cx="3409612" cy="11337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>
              <a:lnSpc>
                <a:spcPct val="150000"/>
              </a:lnSpc>
            </a:pPr>
            <a:endParaRPr lang="en-US" altLang="zh-CN" sz="900" dirty="0"/>
          </a:p>
          <a:p>
            <a:pPr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</a:t>
            </a:r>
          </a:p>
        </p:txBody>
      </p:sp>
      <p:sp>
        <p:nvSpPr>
          <p:cNvPr id="22" name="iSḻïďe">
            <a:extLst>
              <a:ext uri="{FF2B5EF4-FFF2-40B4-BE49-F238E27FC236}">
                <a16:creationId xmlns:a16="http://schemas.microsoft.com/office/drawing/2014/main" id="{FF9C93D1-8897-4555-83CA-5011EDBE78AF}"/>
              </a:ext>
            </a:extLst>
          </p:cNvPr>
          <p:cNvSpPr txBox="1"/>
          <p:nvPr/>
        </p:nvSpPr>
        <p:spPr>
          <a:xfrm>
            <a:off x="4478194" y="4538086"/>
            <a:ext cx="34096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</a:rPr>
              <a:t>替换图示中的图标</a:t>
            </a:r>
          </a:p>
        </p:txBody>
      </p:sp>
      <p:sp>
        <p:nvSpPr>
          <p:cNvPr id="19" name="iṩḻïde">
            <a:extLst>
              <a:ext uri="{FF2B5EF4-FFF2-40B4-BE49-F238E27FC236}">
                <a16:creationId xmlns:a16="http://schemas.microsoft.com/office/drawing/2014/main" id="{D882DDBD-9F13-4861-B51B-88F168768235}"/>
              </a:ext>
            </a:extLst>
          </p:cNvPr>
          <p:cNvSpPr txBox="1"/>
          <p:nvPr/>
        </p:nvSpPr>
        <p:spPr>
          <a:xfrm>
            <a:off x="8286168" y="2858872"/>
            <a:ext cx="3409612" cy="11337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>
              <a:lnSpc>
                <a:spcPct val="150000"/>
              </a:lnSpc>
            </a:pPr>
            <a:endParaRPr lang="en-US" altLang="zh-CN" sz="900" dirty="0"/>
          </a:p>
          <a:p>
            <a:pPr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</a:t>
            </a:r>
          </a:p>
        </p:txBody>
      </p:sp>
      <p:sp>
        <p:nvSpPr>
          <p:cNvPr id="20" name="îs1ïḓé">
            <a:extLst>
              <a:ext uri="{FF2B5EF4-FFF2-40B4-BE49-F238E27FC236}">
                <a16:creationId xmlns:a16="http://schemas.microsoft.com/office/drawing/2014/main" id="{68E7BF69-2EC8-4769-BB2E-11B200588553}"/>
              </a:ext>
            </a:extLst>
          </p:cNvPr>
          <p:cNvSpPr txBox="1"/>
          <p:nvPr/>
        </p:nvSpPr>
        <p:spPr>
          <a:xfrm>
            <a:off x="8286168" y="2387052"/>
            <a:ext cx="34096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4"/>
                </a:solidFill>
              </a:rPr>
              <a:t>替换图示中的图标</a:t>
            </a:r>
          </a:p>
        </p:txBody>
      </p:sp>
      <p:sp>
        <p:nvSpPr>
          <p:cNvPr id="15" name="îśļîḍe">
            <a:extLst>
              <a:ext uri="{FF2B5EF4-FFF2-40B4-BE49-F238E27FC236}">
                <a16:creationId xmlns:a16="http://schemas.microsoft.com/office/drawing/2014/main" id="{5A53110E-160B-4A07-88F1-9FC042F0AD5C}"/>
              </a:ext>
            </a:extLst>
          </p:cNvPr>
          <p:cNvSpPr>
            <a:spLocks/>
          </p:cNvSpPr>
          <p:nvPr/>
        </p:nvSpPr>
        <p:spPr bwMode="gray">
          <a:xfrm rot="3419336">
            <a:off x="8308513" y="1397849"/>
            <a:ext cx="764997" cy="830718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šḷïďè">
            <a:extLst>
              <a:ext uri="{FF2B5EF4-FFF2-40B4-BE49-F238E27FC236}">
                <a16:creationId xmlns:a16="http://schemas.microsoft.com/office/drawing/2014/main" id="{13D3BE04-ABFB-40C3-9834-99642D937B95}"/>
              </a:ext>
            </a:extLst>
          </p:cNvPr>
          <p:cNvSpPr>
            <a:spLocks noChangeAspect="1"/>
          </p:cNvSpPr>
          <p:nvPr/>
        </p:nvSpPr>
        <p:spPr bwMode="auto">
          <a:xfrm>
            <a:off x="8478948" y="1563214"/>
            <a:ext cx="507313" cy="499987"/>
          </a:xfrm>
          <a:custGeom>
            <a:avLst/>
            <a:gdLst>
              <a:gd name="T0" fmla="*/ 350 w 622"/>
              <a:gd name="T1" fmla="*/ 276 h 614"/>
              <a:gd name="T2" fmla="*/ 327 w 622"/>
              <a:gd name="T3" fmla="*/ 299 h 614"/>
              <a:gd name="T4" fmla="*/ 321 w 622"/>
              <a:gd name="T5" fmla="*/ 299 h 614"/>
              <a:gd name="T6" fmla="*/ 276 w 622"/>
              <a:gd name="T7" fmla="*/ 569 h 614"/>
              <a:gd name="T8" fmla="*/ 297 w 622"/>
              <a:gd name="T9" fmla="*/ 591 h 614"/>
              <a:gd name="T10" fmla="*/ 275 w 622"/>
              <a:gd name="T11" fmla="*/ 614 h 614"/>
              <a:gd name="T12" fmla="*/ 75 w 622"/>
              <a:gd name="T13" fmla="*/ 614 h 614"/>
              <a:gd name="T14" fmla="*/ 52 w 622"/>
              <a:gd name="T15" fmla="*/ 591 h 614"/>
              <a:gd name="T16" fmla="*/ 74 w 622"/>
              <a:gd name="T17" fmla="*/ 569 h 614"/>
              <a:gd name="T18" fmla="*/ 28 w 622"/>
              <a:gd name="T19" fmla="*/ 299 h 614"/>
              <a:gd name="T20" fmla="*/ 22 w 622"/>
              <a:gd name="T21" fmla="*/ 299 h 614"/>
              <a:gd name="T22" fmla="*/ 0 w 622"/>
              <a:gd name="T23" fmla="*/ 276 h 614"/>
              <a:gd name="T24" fmla="*/ 22 w 622"/>
              <a:gd name="T25" fmla="*/ 254 h 614"/>
              <a:gd name="T26" fmla="*/ 47 w 622"/>
              <a:gd name="T27" fmla="*/ 254 h 614"/>
              <a:gd name="T28" fmla="*/ 60 w 622"/>
              <a:gd name="T29" fmla="*/ 254 h 614"/>
              <a:gd name="T30" fmla="*/ 60 w 622"/>
              <a:gd name="T31" fmla="*/ 191 h 614"/>
              <a:gd name="T32" fmla="*/ 97 w 622"/>
              <a:gd name="T33" fmla="*/ 153 h 614"/>
              <a:gd name="T34" fmla="*/ 110 w 622"/>
              <a:gd name="T35" fmla="*/ 153 h 614"/>
              <a:gd name="T36" fmla="*/ 88 w 622"/>
              <a:gd name="T37" fmla="*/ 95 h 614"/>
              <a:gd name="T38" fmla="*/ 175 w 622"/>
              <a:gd name="T39" fmla="*/ 8 h 614"/>
              <a:gd name="T40" fmla="*/ 262 w 622"/>
              <a:gd name="T41" fmla="*/ 95 h 614"/>
              <a:gd name="T42" fmla="*/ 239 w 622"/>
              <a:gd name="T43" fmla="*/ 153 h 614"/>
              <a:gd name="T44" fmla="*/ 252 w 622"/>
              <a:gd name="T45" fmla="*/ 153 h 614"/>
              <a:gd name="T46" fmla="*/ 289 w 622"/>
              <a:gd name="T47" fmla="*/ 191 h 614"/>
              <a:gd name="T48" fmla="*/ 289 w 622"/>
              <a:gd name="T49" fmla="*/ 254 h 614"/>
              <a:gd name="T50" fmla="*/ 302 w 622"/>
              <a:gd name="T51" fmla="*/ 254 h 614"/>
              <a:gd name="T52" fmla="*/ 327 w 622"/>
              <a:gd name="T53" fmla="*/ 254 h 614"/>
              <a:gd name="T54" fmla="*/ 350 w 622"/>
              <a:gd name="T55" fmla="*/ 276 h 614"/>
              <a:gd name="T56" fmla="*/ 622 w 622"/>
              <a:gd name="T57" fmla="*/ 114 h 614"/>
              <a:gd name="T58" fmla="*/ 480 w 622"/>
              <a:gd name="T59" fmla="*/ 228 h 614"/>
              <a:gd name="T60" fmla="*/ 389 w 622"/>
              <a:gd name="T61" fmla="*/ 202 h 614"/>
              <a:gd name="T62" fmla="*/ 318 w 622"/>
              <a:gd name="T63" fmla="*/ 213 h 614"/>
              <a:gd name="T64" fmla="*/ 310 w 622"/>
              <a:gd name="T65" fmla="*/ 209 h 614"/>
              <a:gd name="T66" fmla="*/ 311 w 622"/>
              <a:gd name="T67" fmla="*/ 201 h 614"/>
              <a:gd name="T68" fmla="*/ 349 w 622"/>
              <a:gd name="T69" fmla="*/ 160 h 614"/>
              <a:gd name="T70" fmla="*/ 337 w 622"/>
              <a:gd name="T71" fmla="*/ 114 h 614"/>
              <a:gd name="T72" fmla="*/ 480 w 622"/>
              <a:gd name="T73" fmla="*/ 0 h 614"/>
              <a:gd name="T74" fmla="*/ 622 w 622"/>
              <a:gd name="T75" fmla="*/ 114 h 614"/>
              <a:gd name="T76" fmla="*/ 555 w 622"/>
              <a:gd name="T77" fmla="*/ 167 h 614"/>
              <a:gd name="T78" fmla="*/ 540 w 622"/>
              <a:gd name="T79" fmla="*/ 152 h 614"/>
              <a:gd name="T80" fmla="*/ 418 w 622"/>
              <a:gd name="T81" fmla="*/ 152 h 614"/>
              <a:gd name="T82" fmla="*/ 403 w 622"/>
              <a:gd name="T83" fmla="*/ 167 h 614"/>
              <a:gd name="T84" fmla="*/ 418 w 622"/>
              <a:gd name="T85" fmla="*/ 182 h 614"/>
              <a:gd name="T86" fmla="*/ 540 w 622"/>
              <a:gd name="T87" fmla="*/ 182 h 614"/>
              <a:gd name="T88" fmla="*/ 555 w 622"/>
              <a:gd name="T89" fmla="*/ 167 h 614"/>
              <a:gd name="T90" fmla="*/ 555 w 622"/>
              <a:gd name="T91" fmla="*/ 118 h 614"/>
              <a:gd name="T92" fmla="*/ 540 w 622"/>
              <a:gd name="T93" fmla="*/ 103 h 614"/>
              <a:gd name="T94" fmla="*/ 418 w 622"/>
              <a:gd name="T95" fmla="*/ 103 h 614"/>
              <a:gd name="T96" fmla="*/ 403 w 622"/>
              <a:gd name="T97" fmla="*/ 118 h 614"/>
              <a:gd name="T98" fmla="*/ 418 w 622"/>
              <a:gd name="T99" fmla="*/ 133 h 614"/>
              <a:gd name="T100" fmla="*/ 540 w 622"/>
              <a:gd name="T101" fmla="*/ 133 h 614"/>
              <a:gd name="T102" fmla="*/ 555 w 622"/>
              <a:gd name="T103" fmla="*/ 118 h 614"/>
              <a:gd name="T104" fmla="*/ 555 w 622"/>
              <a:gd name="T105" fmla="*/ 69 h 614"/>
              <a:gd name="T106" fmla="*/ 540 w 622"/>
              <a:gd name="T107" fmla="*/ 54 h 614"/>
              <a:gd name="T108" fmla="*/ 418 w 622"/>
              <a:gd name="T109" fmla="*/ 54 h 614"/>
              <a:gd name="T110" fmla="*/ 403 w 622"/>
              <a:gd name="T111" fmla="*/ 69 h 614"/>
              <a:gd name="T112" fmla="*/ 418 w 622"/>
              <a:gd name="T113" fmla="*/ 84 h 614"/>
              <a:gd name="T114" fmla="*/ 540 w 622"/>
              <a:gd name="T115" fmla="*/ 84 h 614"/>
              <a:gd name="T116" fmla="*/ 555 w 622"/>
              <a:gd name="T117" fmla="*/ 69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614">
                <a:moveTo>
                  <a:pt x="350" y="276"/>
                </a:moveTo>
                <a:cubicBezTo>
                  <a:pt x="350" y="289"/>
                  <a:pt x="340" y="299"/>
                  <a:pt x="327" y="299"/>
                </a:cubicBezTo>
                <a:lnTo>
                  <a:pt x="321" y="299"/>
                </a:lnTo>
                <a:lnTo>
                  <a:pt x="276" y="569"/>
                </a:lnTo>
                <a:cubicBezTo>
                  <a:pt x="288" y="570"/>
                  <a:pt x="297" y="579"/>
                  <a:pt x="297" y="591"/>
                </a:cubicBezTo>
                <a:cubicBezTo>
                  <a:pt x="297" y="604"/>
                  <a:pt x="287" y="614"/>
                  <a:pt x="275" y="614"/>
                </a:cubicBezTo>
                <a:lnTo>
                  <a:pt x="75" y="614"/>
                </a:lnTo>
                <a:cubicBezTo>
                  <a:pt x="63" y="614"/>
                  <a:pt x="52" y="604"/>
                  <a:pt x="52" y="591"/>
                </a:cubicBezTo>
                <a:cubicBezTo>
                  <a:pt x="52" y="579"/>
                  <a:pt x="62" y="570"/>
                  <a:pt x="74" y="569"/>
                </a:cubicBezTo>
                <a:lnTo>
                  <a:pt x="28" y="299"/>
                </a:lnTo>
                <a:lnTo>
                  <a:pt x="22" y="299"/>
                </a:lnTo>
                <a:cubicBezTo>
                  <a:pt x="10" y="299"/>
                  <a:pt x="0" y="289"/>
                  <a:pt x="0" y="276"/>
                </a:cubicBezTo>
                <a:cubicBezTo>
                  <a:pt x="0" y="264"/>
                  <a:pt x="10" y="254"/>
                  <a:pt x="22" y="254"/>
                </a:cubicBezTo>
                <a:lnTo>
                  <a:pt x="47" y="254"/>
                </a:lnTo>
                <a:lnTo>
                  <a:pt x="60" y="254"/>
                </a:lnTo>
                <a:lnTo>
                  <a:pt x="60" y="191"/>
                </a:lnTo>
                <a:cubicBezTo>
                  <a:pt x="60" y="170"/>
                  <a:pt x="77" y="153"/>
                  <a:pt x="97" y="153"/>
                </a:cubicBezTo>
                <a:lnTo>
                  <a:pt x="110" y="153"/>
                </a:lnTo>
                <a:cubicBezTo>
                  <a:pt x="96" y="138"/>
                  <a:pt x="88" y="118"/>
                  <a:pt x="88" y="95"/>
                </a:cubicBezTo>
                <a:cubicBezTo>
                  <a:pt x="88" y="47"/>
                  <a:pt x="127" y="8"/>
                  <a:pt x="175" y="8"/>
                </a:cubicBezTo>
                <a:cubicBezTo>
                  <a:pt x="223" y="8"/>
                  <a:pt x="262" y="47"/>
                  <a:pt x="262" y="95"/>
                </a:cubicBezTo>
                <a:cubicBezTo>
                  <a:pt x="262" y="118"/>
                  <a:pt x="253" y="138"/>
                  <a:pt x="239" y="153"/>
                </a:cubicBezTo>
                <a:lnTo>
                  <a:pt x="252" y="153"/>
                </a:lnTo>
                <a:cubicBezTo>
                  <a:pt x="273" y="153"/>
                  <a:pt x="289" y="170"/>
                  <a:pt x="289" y="191"/>
                </a:cubicBezTo>
                <a:lnTo>
                  <a:pt x="289" y="254"/>
                </a:lnTo>
                <a:lnTo>
                  <a:pt x="302" y="254"/>
                </a:lnTo>
                <a:lnTo>
                  <a:pt x="327" y="254"/>
                </a:lnTo>
                <a:cubicBezTo>
                  <a:pt x="340" y="254"/>
                  <a:pt x="350" y="264"/>
                  <a:pt x="350" y="276"/>
                </a:cubicBezTo>
                <a:close/>
                <a:moveTo>
                  <a:pt x="622" y="114"/>
                </a:moveTo>
                <a:cubicBezTo>
                  <a:pt x="622" y="177"/>
                  <a:pt x="558" y="228"/>
                  <a:pt x="480" y="228"/>
                </a:cubicBezTo>
                <a:cubicBezTo>
                  <a:pt x="447" y="228"/>
                  <a:pt x="415" y="219"/>
                  <a:pt x="389" y="202"/>
                </a:cubicBezTo>
                <a:lnTo>
                  <a:pt x="318" y="213"/>
                </a:lnTo>
                <a:cubicBezTo>
                  <a:pt x="315" y="214"/>
                  <a:pt x="312" y="212"/>
                  <a:pt x="310" y="209"/>
                </a:cubicBezTo>
                <a:cubicBezTo>
                  <a:pt x="309" y="207"/>
                  <a:pt x="309" y="203"/>
                  <a:pt x="311" y="201"/>
                </a:cubicBezTo>
                <a:lnTo>
                  <a:pt x="349" y="160"/>
                </a:lnTo>
                <a:cubicBezTo>
                  <a:pt x="341" y="145"/>
                  <a:pt x="337" y="130"/>
                  <a:pt x="337" y="114"/>
                </a:cubicBezTo>
                <a:cubicBezTo>
                  <a:pt x="337" y="51"/>
                  <a:pt x="401" y="0"/>
                  <a:pt x="480" y="0"/>
                </a:cubicBezTo>
                <a:cubicBezTo>
                  <a:pt x="558" y="0"/>
                  <a:pt x="622" y="51"/>
                  <a:pt x="622" y="114"/>
                </a:cubicBezTo>
                <a:close/>
                <a:moveTo>
                  <a:pt x="555" y="167"/>
                </a:moveTo>
                <a:cubicBezTo>
                  <a:pt x="555" y="158"/>
                  <a:pt x="548" y="152"/>
                  <a:pt x="540" y="152"/>
                </a:cubicBezTo>
                <a:lnTo>
                  <a:pt x="418" y="152"/>
                </a:lnTo>
                <a:cubicBezTo>
                  <a:pt x="410" y="152"/>
                  <a:pt x="403" y="158"/>
                  <a:pt x="403" y="167"/>
                </a:cubicBezTo>
                <a:cubicBezTo>
                  <a:pt x="403" y="175"/>
                  <a:pt x="410" y="182"/>
                  <a:pt x="418" y="182"/>
                </a:cubicBezTo>
                <a:lnTo>
                  <a:pt x="540" y="182"/>
                </a:lnTo>
                <a:cubicBezTo>
                  <a:pt x="548" y="182"/>
                  <a:pt x="555" y="175"/>
                  <a:pt x="555" y="167"/>
                </a:cubicBezTo>
                <a:close/>
                <a:moveTo>
                  <a:pt x="555" y="118"/>
                </a:moveTo>
                <a:cubicBezTo>
                  <a:pt x="555" y="110"/>
                  <a:pt x="548" y="103"/>
                  <a:pt x="540" y="103"/>
                </a:cubicBezTo>
                <a:lnTo>
                  <a:pt x="418" y="103"/>
                </a:lnTo>
                <a:cubicBezTo>
                  <a:pt x="410" y="103"/>
                  <a:pt x="403" y="110"/>
                  <a:pt x="403" y="118"/>
                </a:cubicBezTo>
                <a:cubicBezTo>
                  <a:pt x="403" y="126"/>
                  <a:pt x="410" y="133"/>
                  <a:pt x="418" y="133"/>
                </a:cubicBezTo>
                <a:lnTo>
                  <a:pt x="540" y="133"/>
                </a:lnTo>
                <a:cubicBezTo>
                  <a:pt x="548" y="133"/>
                  <a:pt x="555" y="126"/>
                  <a:pt x="555" y="118"/>
                </a:cubicBezTo>
                <a:close/>
                <a:moveTo>
                  <a:pt x="555" y="69"/>
                </a:moveTo>
                <a:cubicBezTo>
                  <a:pt x="555" y="61"/>
                  <a:pt x="548" y="54"/>
                  <a:pt x="540" y="54"/>
                </a:cubicBezTo>
                <a:lnTo>
                  <a:pt x="418" y="54"/>
                </a:lnTo>
                <a:cubicBezTo>
                  <a:pt x="410" y="54"/>
                  <a:pt x="403" y="61"/>
                  <a:pt x="403" y="69"/>
                </a:cubicBezTo>
                <a:cubicBezTo>
                  <a:pt x="403" y="77"/>
                  <a:pt x="410" y="84"/>
                  <a:pt x="418" y="84"/>
                </a:cubicBezTo>
                <a:lnTo>
                  <a:pt x="540" y="84"/>
                </a:lnTo>
                <a:cubicBezTo>
                  <a:pt x="548" y="84"/>
                  <a:pt x="555" y="77"/>
                  <a:pt x="555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7" name="ïŝḷïḍé">
            <a:extLst>
              <a:ext uri="{FF2B5EF4-FFF2-40B4-BE49-F238E27FC236}">
                <a16:creationId xmlns:a16="http://schemas.microsoft.com/office/drawing/2014/main" id="{6092C7AF-96F3-4896-B112-B12D3A23BA1D}"/>
              </a:ext>
            </a:extLst>
          </p:cNvPr>
          <p:cNvSpPr txBox="1"/>
          <p:nvPr/>
        </p:nvSpPr>
        <p:spPr>
          <a:xfrm rot="3396756">
            <a:off x="4531314" y="2736584"/>
            <a:ext cx="914400" cy="4950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b="1" dirty="0"/>
              <a:t>关键词</a:t>
            </a:r>
          </a:p>
        </p:txBody>
      </p:sp>
      <p:sp>
        <p:nvSpPr>
          <p:cNvPr id="18" name="îšḻíḑè">
            <a:extLst>
              <a:ext uri="{FF2B5EF4-FFF2-40B4-BE49-F238E27FC236}">
                <a16:creationId xmlns:a16="http://schemas.microsoft.com/office/drawing/2014/main" id="{FD2CC9BD-B23E-4A45-A106-2BE12629B8DD}"/>
              </a:ext>
            </a:extLst>
          </p:cNvPr>
          <p:cNvSpPr txBox="1"/>
          <p:nvPr/>
        </p:nvSpPr>
        <p:spPr>
          <a:xfrm rot="19588044">
            <a:off x="6306847" y="2455268"/>
            <a:ext cx="914400" cy="49500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b="1" dirty="0"/>
              <a:t>关键词</a:t>
            </a:r>
          </a:p>
        </p:txBody>
      </p:sp>
    </p:spTree>
    <p:extLst>
      <p:ext uri="{BB962C8B-B14F-4D97-AF65-F5344CB8AC3E}">
        <p14:creationId xmlns:p14="http://schemas.microsoft.com/office/powerpoint/2010/main" val="3935029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b194e81b-79c2-4192-b916-070f3b405f4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2A6CE"/>
      </a:accent1>
      <a:accent2>
        <a:srgbClr val="0080CC"/>
      </a:accent2>
      <a:accent3>
        <a:srgbClr val="DC9100"/>
      </a:accent3>
      <a:accent4>
        <a:srgbClr val="DF5151"/>
      </a:accent4>
      <a:accent5>
        <a:srgbClr val="259652"/>
      </a:accent5>
      <a:accent6>
        <a:srgbClr val="3A4D5E"/>
      </a:accent6>
      <a:hlink>
        <a:srgbClr val="3DB2CB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A6CE"/>
    </a:accent1>
    <a:accent2>
      <a:srgbClr val="0080CC"/>
    </a:accent2>
    <a:accent3>
      <a:srgbClr val="DC9100"/>
    </a:accent3>
    <a:accent4>
      <a:srgbClr val="DF5151"/>
    </a:accent4>
    <a:accent5>
      <a:srgbClr val="259652"/>
    </a:accent5>
    <a:accent6>
      <a:srgbClr val="3A4D5E"/>
    </a:accent6>
    <a:hlink>
      <a:srgbClr val="3DB2C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A6CE"/>
    </a:accent1>
    <a:accent2>
      <a:srgbClr val="0080CC"/>
    </a:accent2>
    <a:accent3>
      <a:srgbClr val="DC9100"/>
    </a:accent3>
    <a:accent4>
      <a:srgbClr val="DF5151"/>
    </a:accent4>
    <a:accent5>
      <a:srgbClr val="259652"/>
    </a:accent5>
    <a:accent6>
      <a:srgbClr val="3A4D5E"/>
    </a:accent6>
    <a:hlink>
      <a:srgbClr val="3DB2C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A6CE"/>
    </a:accent1>
    <a:accent2>
      <a:srgbClr val="0080CC"/>
    </a:accent2>
    <a:accent3>
      <a:srgbClr val="DC9100"/>
    </a:accent3>
    <a:accent4>
      <a:srgbClr val="DF5151"/>
    </a:accent4>
    <a:accent5>
      <a:srgbClr val="259652"/>
    </a:accent5>
    <a:accent6>
      <a:srgbClr val="3A4D5E"/>
    </a:accent6>
    <a:hlink>
      <a:srgbClr val="3DB2C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A6CE"/>
    </a:accent1>
    <a:accent2>
      <a:srgbClr val="0080CC"/>
    </a:accent2>
    <a:accent3>
      <a:srgbClr val="DC9100"/>
    </a:accent3>
    <a:accent4>
      <a:srgbClr val="DF5151"/>
    </a:accent4>
    <a:accent5>
      <a:srgbClr val="259652"/>
    </a:accent5>
    <a:accent6>
      <a:srgbClr val="3A4D5E"/>
    </a:accent6>
    <a:hlink>
      <a:srgbClr val="3DB2C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A6CE"/>
    </a:accent1>
    <a:accent2>
      <a:srgbClr val="0080CC"/>
    </a:accent2>
    <a:accent3>
      <a:srgbClr val="DC9100"/>
    </a:accent3>
    <a:accent4>
      <a:srgbClr val="DF5151"/>
    </a:accent4>
    <a:accent5>
      <a:srgbClr val="259652"/>
    </a:accent5>
    <a:accent6>
      <a:srgbClr val="3A4D5E"/>
    </a:accent6>
    <a:hlink>
      <a:srgbClr val="3DB2C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A6CE"/>
    </a:accent1>
    <a:accent2>
      <a:srgbClr val="0080CC"/>
    </a:accent2>
    <a:accent3>
      <a:srgbClr val="DC9100"/>
    </a:accent3>
    <a:accent4>
      <a:srgbClr val="DF5151"/>
    </a:accent4>
    <a:accent5>
      <a:srgbClr val="259652"/>
    </a:accent5>
    <a:accent6>
      <a:srgbClr val="3A4D5E"/>
    </a:accent6>
    <a:hlink>
      <a:srgbClr val="3DB2C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A6CE"/>
    </a:accent1>
    <a:accent2>
      <a:srgbClr val="0080CC"/>
    </a:accent2>
    <a:accent3>
      <a:srgbClr val="DC9100"/>
    </a:accent3>
    <a:accent4>
      <a:srgbClr val="DF5151"/>
    </a:accent4>
    <a:accent5>
      <a:srgbClr val="259652"/>
    </a:accent5>
    <a:accent6>
      <a:srgbClr val="3A4D5E"/>
    </a:accent6>
    <a:hlink>
      <a:srgbClr val="3DB2C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26</TotalTime>
  <Words>2421</Words>
  <Application>Microsoft Office PowerPoint</Application>
  <PresentationFormat>宽屏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12</cp:revision>
  <cp:lastPrinted>2018-03-08T16:00:00Z</cp:lastPrinted>
  <dcterms:created xsi:type="dcterms:W3CDTF">2018-03-08T16:00:00Z</dcterms:created>
  <dcterms:modified xsi:type="dcterms:W3CDTF">2023-09-02T09:21:20Z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