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58" r:id="rId4"/>
    <p:sldId id="278" r:id="rId5"/>
    <p:sldId id="275" r:id="rId6"/>
    <p:sldId id="271" r:id="rId7"/>
    <p:sldId id="284" r:id="rId8"/>
    <p:sldId id="277" r:id="rId9"/>
    <p:sldId id="283" r:id="rId10"/>
    <p:sldId id="272" r:id="rId11"/>
    <p:sldId id="280" r:id="rId12"/>
    <p:sldId id="286" r:id="rId13"/>
    <p:sldId id="279" r:id="rId14"/>
    <p:sldId id="273" r:id="rId15"/>
    <p:sldId id="282" r:id="rId16"/>
    <p:sldId id="276" r:id="rId17"/>
    <p:sldId id="281" r:id="rId18"/>
    <p:sldId id="274" r:id="rId19"/>
    <p:sldId id="285" r:id="rId20"/>
    <p:sldId id="287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A4D"/>
    <a:srgbClr val="A20000"/>
    <a:srgbClr val="A40000"/>
    <a:srgbClr val="9E0000"/>
    <a:srgbClr val="C7450B"/>
    <a:srgbClr val="E24E0C"/>
    <a:srgbClr val="DC6140"/>
    <a:srgbClr val="E60000"/>
    <a:srgbClr val="C9670D"/>
    <a:srgbClr val="66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6182" autoAdjust="0"/>
  </p:normalViewPr>
  <p:slideViewPr>
    <p:cSldViewPr snapToGrid="0">
      <p:cViewPr varScale="1">
        <p:scale>
          <a:sx n="142" d="100"/>
          <a:sy n="142" d="100"/>
        </p:scale>
        <p:origin x="120" y="3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80b593dd-3857-4d57-bd63-4cfdb34fe7f0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394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1c75b695-88a5-4ce2-b959-0caa34a9c9ca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41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0e6dac85-aa9c-418e-9de4-f11d61ac6924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844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745b822b-9016-4935-8488-2bbd9833fb56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595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93facf3b-7213-41cf-bfc0-f726f0dd8d6a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966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b0890949-159d-4fc3-8286-afe9b2c8397f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548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6d2fcb6a-5e69-4b79-9ee2-24ba64f4b1a5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634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b1c90ba2-d0fb-4de1-8d1e-a188ad914c24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510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83d18eb9-68a4-4748-93c3-2569cd427d9c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060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d02ae4d2-3ab6-4bbd-972b-9d555a103b3f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04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d1d5e78b-9483-4410-9633-14311be4d296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34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53e2172e-4e3d-48f9-97ce-4b69faf54612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831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f7581bc6-4a4d-4a25-8f3d-bdbf8eff33cd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871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69853caf-1ced-4da0-8d72-33f91fa4fee3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963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94f67233-7d57-4bf5-8390-f22a2ae3b284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210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326789cd-5141-40c2-b0da-51a404b2f3fa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270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473f628e-562d-4d59-af94-e2de4bbc8b84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032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940f7683-923a-48bd-9629-3c2bce95b6ae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076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99a03e0e-9e22-4cc8-98b5-73643f9c90cc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305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20d8f2cf-bab5-4686-a5f5-8dbdfb5f6d15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54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f36ce094-d618-4a08-b537-cc893fb9a6ba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54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4" name="AutoShape 6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95" name="Rectangle 65"/>
          <p:cNvSpPr>
            <a:spLocks noChangeArrowheads="1"/>
          </p:cNvSpPr>
          <p:nvPr userDrawn="1"/>
        </p:nvSpPr>
        <p:spPr bwMode="auto">
          <a:xfrm>
            <a:off x="1588" y="-1588"/>
            <a:ext cx="1218882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96" name="Oval 66"/>
          <p:cNvSpPr>
            <a:spLocks noChangeArrowheads="1"/>
          </p:cNvSpPr>
          <p:nvPr userDrawn="1"/>
        </p:nvSpPr>
        <p:spPr bwMode="auto">
          <a:xfrm>
            <a:off x="6611938" y="1525588"/>
            <a:ext cx="4330700" cy="4333875"/>
          </a:xfrm>
          <a:prstGeom prst="ellipse">
            <a:avLst/>
          </a:prstGeom>
          <a:solidFill>
            <a:srgbClr val="D9F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97" name="Freeform 67"/>
          <p:cNvSpPr>
            <a:spLocks/>
          </p:cNvSpPr>
          <p:nvPr userDrawn="1"/>
        </p:nvSpPr>
        <p:spPr bwMode="auto">
          <a:xfrm>
            <a:off x="7112001" y="5097463"/>
            <a:ext cx="2559050" cy="346075"/>
          </a:xfrm>
          <a:custGeom>
            <a:avLst/>
            <a:gdLst>
              <a:gd name="T0" fmla="*/ 1565 w 1613"/>
              <a:gd name="T1" fmla="*/ 218 h 218"/>
              <a:gd name="T2" fmla="*/ 48 w 1613"/>
              <a:gd name="T3" fmla="*/ 218 h 218"/>
              <a:gd name="T4" fmla="*/ 0 w 1613"/>
              <a:gd name="T5" fmla="*/ 170 h 218"/>
              <a:gd name="T6" fmla="*/ 0 w 1613"/>
              <a:gd name="T7" fmla="*/ 48 h 218"/>
              <a:gd name="T8" fmla="*/ 48 w 1613"/>
              <a:gd name="T9" fmla="*/ 0 h 218"/>
              <a:gd name="T10" fmla="*/ 1565 w 1613"/>
              <a:gd name="T11" fmla="*/ 0 h 218"/>
              <a:gd name="T12" fmla="*/ 1613 w 1613"/>
              <a:gd name="T13" fmla="*/ 48 h 218"/>
              <a:gd name="T14" fmla="*/ 1613 w 1613"/>
              <a:gd name="T15" fmla="*/ 170 h 218"/>
              <a:gd name="T16" fmla="*/ 1565 w 1613"/>
              <a:gd name="T17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13" h="218">
                <a:moveTo>
                  <a:pt x="1565" y="218"/>
                </a:moveTo>
                <a:cubicBezTo>
                  <a:pt x="48" y="218"/>
                  <a:pt x="48" y="218"/>
                  <a:pt x="48" y="218"/>
                </a:cubicBezTo>
                <a:cubicBezTo>
                  <a:pt x="21" y="218"/>
                  <a:pt x="0" y="196"/>
                  <a:pt x="0" y="17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1" y="0"/>
                  <a:pt x="48" y="0"/>
                </a:cubicBezTo>
                <a:cubicBezTo>
                  <a:pt x="1565" y="0"/>
                  <a:pt x="1565" y="0"/>
                  <a:pt x="1565" y="0"/>
                </a:cubicBezTo>
                <a:cubicBezTo>
                  <a:pt x="1591" y="0"/>
                  <a:pt x="1613" y="21"/>
                  <a:pt x="1613" y="48"/>
                </a:cubicBezTo>
                <a:cubicBezTo>
                  <a:pt x="1613" y="170"/>
                  <a:pt x="1613" y="170"/>
                  <a:pt x="1613" y="170"/>
                </a:cubicBezTo>
                <a:cubicBezTo>
                  <a:pt x="1613" y="196"/>
                  <a:pt x="1591" y="218"/>
                  <a:pt x="1565" y="218"/>
                </a:cubicBezTo>
                <a:close/>
              </a:path>
            </a:pathLst>
          </a:custGeom>
          <a:solidFill>
            <a:srgbClr val="35AC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98" name="Freeform 68"/>
          <p:cNvSpPr>
            <a:spLocks/>
          </p:cNvSpPr>
          <p:nvPr userDrawn="1"/>
        </p:nvSpPr>
        <p:spPr bwMode="auto">
          <a:xfrm>
            <a:off x="7112001" y="5160963"/>
            <a:ext cx="2559050" cy="282575"/>
          </a:xfrm>
          <a:custGeom>
            <a:avLst/>
            <a:gdLst>
              <a:gd name="T0" fmla="*/ 1565 w 1613"/>
              <a:gd name="T1" fmla="*/ 178 h 178"/>
              <a:gd name="T2" fmla="*/ 48 w 1613"/>
              <a:gd name="T3" fmla="*/ 178 h 178"/>
              <a:gd name="T4" fmla="*/ 0 w 1613"/>
              <a:gd name="T5" fmla="*/ 130 h 178"/>
              <a:gd name="T6" fmla="*/ 0 w 1613"/>
              <a:gd name="T7" fmla="*/ 0 h 178"/>
              <a:gd name="T8" fmla="*/ 1613 w 1613"/>
              <a:gd name="T9" fmla="*/ 0 h 178"/>
              <a:gd name="T10" fmla="*/ 1613 w 1613"/>
              <a:gd name="T11" fmla="*/ 130 h 178"/>
              <a:gd name="T12" fmla="*/ 1565 w 1613"/>
              <a:gd name="T13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13" h="178">
                <a:moveTo>
                  <a:pt x="1565" y="178"/>
                </a:moveTo>
                <a:cubicBezTo>
                  <a:pt x="48" y="178"/>
                  <a:pt x="48" y="178"/>
                  <a:pt x="48" y="178"/>
                </a:cubicBezTo>
                <a:cubicBezTo>
                  <a:pt x="21" y="178"/>
                  <a:pt x="0" y="156"/>
                  <a:pt x="0" y="130"/>
                </a:cubicBezTo>
                <a:cubicBezTo>
                  <a:pt x="0" y="0"/>
                  <a:pt x="0" y="0"/>
                  <a:pt x="0" y="0"/>
                </a:cubicBezTo>
                <a:cubicBezTo>
                  <a:pt x="1613" y="0"/>
                  <a:pt x="1613" y="0"/>
                  <a:pt x="1613" y="0"/>
                </a:cubicBezTo>
                <a:cubicBezTo>
                  <a:pt x="1613" y="130"/>
                  <a:pt x="1613" y="130"/>
                  <a:pt x="1613" y="130"/>
                </a:cubicBezTo>
                <a:cubicBezTo>
                  <a:pt x="1613" y="156"/>
                  <a:pt x="1591" y="178"/>
                  <a:pt x="1565" y="178"/>
                </a:cubicBez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99" name="Rectangle 69"/>
          <p:cNvSpPr>
            <a:spLocks noChangeArrowheads="1"/>
          </p:cNvSpPr>
          <p:nvPr userDrawn="1"/>
        </p:nvSpPr>
        <p:spPr bwMode="auto">
          <a:xfrm>
            <a:off x="7299326" y="5308600"/>
            <a:ext cx="26988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0" name="Rectangle 70"/>
          <p:cNvSpPr>
            <a:spLocks noChangeArrowheads="1"/>
          </p:cNvSpPr>
          <p:nvPr userDrawn="1"/>
        </p:nvSpPr>
        <p:spPr bwMode="auto">
          <a:xfrm>
            <a:off x="7359651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3" name="Rectangle 71"/>
          <p:cNvSpPr>
            <a:spLocks noChangeArrowheads="1"/>
          </p:cNvSpPr>
          <p:nvPr userDrawn="1"/>
        </p:nvSpPr>
        <p:spPr bwMode="auto">
          <a:xfrm>
            <a:off x="7421563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4" name="Rectangle 72"/>
          <p:cNvSpPr>
            <a:spLocks noChangeArrowheads="1"/>
          </p:cNvSpPr>
          <p:nvPr userDrawn="1"/>
        </p:nvSpPr>
        <p:spPr bwMode="auto">
          <a:xfrm>
            <a:off x="7483476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5" name="Rectangle 73"/>
          <p:cNvSpPr>
            <a:spLocks noChangeArrowheads="1"/>
          </p:cNvSpPr>
          <p:nvPr userDrawn="1"/>
        </p:nvSpPr>
        <p:spPr bwMode="auto">
          <a:xfrm>
            <a:off x="7545388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6" name="Rectangle 74"/>
          <p:cNvSpPr>
            <a:spLocks noChangeArrowheads="1"/>
          </p:cNvSpPr>
          <p:nvPr userDrawn="1"/>
        </p:nvSpPr>
        <p:spPr bwMode="auto">
          <a:xfrm>
            <a:off x="7607301" y="5308600"/>
            <a:ext cx="26988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7" name="Rectangle 75"/>
          <p:cNvSpPr>
            <a:spLocks noChangeArrowheads="1"/>
          </p:cNvSpPr>
          <p:nvPr userDrawn="1"/>
        </p:nvSpPr>
        <p:spPr bwMode="auto">
          <a:xfrm>
            <a:off x="7669213" y="5381625"/>
            <a:ext cx="26988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8" name="Rectangle 76"/>
          <p:cNvSpPr>
            <a:spLocks noChangeArrowheads="1"/>
          </p:cNvSpPr>
          <p:nvPr userDrawn="1"/>
        </p:nvSpPr>
        <p:spPr bwMode="auto">
          <a:xfrm>
            <a:off x="7729538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9" name="Rectangle 77"/>
          <p:cNvSpPr>
            <a:spLocks noChangeArrowheads="1"/>
          </p:cNvSpPr>
          <p:nvPr userDrawn="1"/>
        </p:nvSpPr>
        <p:spPr bwMode="auto">
          <a:xfrm>
            <a:off x="7791451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0" name="Rectangle 78"/>
          <p:cNvSpPr>
            <a:spLocks noChangeArrowheads="1"/>
          </p:cNvSpPr>
          <p:nvPr userDrawn="1"/>
        </p:nvSpPr>
        <p:spPr bwMode="auto">
          <a:xfrm>
            <a:off x="7853363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1" name="Rectangle 79"/>
          <p:cNvSpPr>
            <a:spLocks noChangeArrowheads="1"/>
          </p:cNvSpPr>
          <p:nvPr userDrawn="1"/>
        </p:nvSpPr>
        <p:spPr bwMode="auto">
          <a:xfrm>
            <a:off x="7915276" y="5308600"/>
            <a:ext cx="28575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2" name="Rectangle 80"/>
          <p:cNvSpPr>
            <a:spLocks noChangeArrowheads="1"/>
          </p:cNvSpPr>
          <p:nvPr userDrawn="1"/>
        </p:nvSpPr>
        <p:spPr bwMode="auto">
          <a:xfrm>
            <a:off x="7977188" y="5381625"/>
            <a:ext cx="26988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3" name="Rectangle 81"/>
          <p:cNvSpPr>
            <a:spLocks noChangeArrowheads="1"/>
          </p:cNvSpPr>
          <p:nvPr userDrawn="1"/>
        </p:nvSpPr>
        <p:spPr bwMode="auto">
          <a:xfrm>
            <a:off x="8039101" y="5381625"/>
            <a:ext cx="26988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4" name="Rectangle 82"/>
          <p:cNvSpPr>
            <a:spLocks noChangeArrowheads="1"/>
          </p:cNvSpPr>
          <p:nvPr userDrawn="1"/>
        </p:nvSpPr>
        <p:spPr bwMode="auto">
          <a:xfrm>
            <a:off x="8099426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5" name="Rectangle 83"/>
          <p:cNvSpPr>
            <a:spLocks noChangeArrowheads="1"/>
          </p:cNvSpPr>
          <p:nvPr userDrawn="1"/>
        </p:nvSpPr>
        <p:spPr bwMode="auto">
          <a:xfrm>
            <a:off x="8161338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6" name="Rectangle 84"/>
          <p:cNvSpPr>
            <a:spLocks noChangeArrowheads="1"/>
          </p:cNvSpPr>
          <p:nvPr userDrawn="1"/>
        </p:nvSpPr>
        <p:spPr bwMode="auto">
          <a:xfrm>
            <a:off x="8223251" y="5308600"/>
            <a:ext cx="28575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7" name="Rectangle 85"/>
          <p:cNvSpPr>
            <a:spLocks noChangeArrowheads="1"/>
          </p:cNvSpPr>
          <p:nvPr userDrawn="1"/>
        </p:nvSpPr>
        <p:spPr bwMode="auto">
          <a:xfrm>
            <a:off x="8285163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8" name="Rectangle 86"/>
          <p:cNvSpPr>
            <a:spLocks noChangeArrowheads="1"/>
          </p:cNvSpPr>
          <p:nvPr userDrawn="1"/>
        </p:nvSpPr>
        <p:spPr bwMode="auto">
          <a:xfrm>
            <a:off x="8347076" y="5381625"/>
            <a:ext cx="26988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9" name="Rectangle 87"/>
          <p:cNvSpPr>
            <a:spLocks noChangeArrowheads="1"/>
          </p:cNvSpPr>
          <p:nvPr userDrawn="1"/>
        </p:nvSpPr>
        <p:spPr bwMode="auto">
          <a:xfrm>
            <a:off x="8408988" y="5381625"/>
            <a:ext cx="26988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0" name="Rectangle 88"/>
          <p:cNvSpPr>
            <a:spLocks noChangeArrowheads="1"/>
          </p:cNvSpPr>
          <p:nvPr userDrawn="1"/>
        </p:nvSpPr>
        <p:spPr bwMode="auto">
          <a:xfrm>
            <a:off x="8469313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1" name="Rectangle 89"/>
          <p:cNvSpPr>
            <a:spLocks noChangeArrowheads="1"/>
          </p:cNvSpPr>
          <p:nvPr userDrawn="1"/>
        </p:nvSpPr>
        <p:spPr bwMode="auto">
          <a:xfrm>
            <a:off x="8531226" y="5308600"/>
            <a:ext cx="28575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2" name="Rectangle 90"/>
          <p:cNvSpPr>
            <a:spLocks noChangeArrowheads="1"/>
          </p:cNvSpPr>
          <p:nvPr userDrawn="1"/>
        </p:nvSpPr>
        <p:spPr bwMode="auto">
          <a:xfrm>
            <a:off x="8593138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3" name="Rectangle 91"/>
          <p:cNvSpPr>
            <a:spLocks noChangeArrowheads="1"/>
          </p:cNvSpPr>
          <p:nvPr userDrawn="1"/>
        </p:nvSpPr>
        <p:spPr bwMode="auto">
          <a:xfrm>
            <a:off x="8655051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4" name="Rectangle 92"/>
          <p:cNvSpPr>
            <a:spLocks noChangeArrowheads="1"/>
          </p:cNvSpPr>
          <p:nvPr userDrawn="1"/>
        </p:nvSpPr>
        <p:spPr bwMode="auto">
          <a:xfrm>
            <a:off x="8716963" y="5381625"/>
            <a:ext cx="26988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5" name="Rectangle 93"/>
          <p:cNvSpPr>
            <a:spLocks noChangeArrowheads="1"/>
          </p:cNvSpPr>
          <p:nvPr userDrawn="1"/>
        </p:nvSpPr>
        <p:spPr bwMode="auto">
          <a:xfrm>
            <a:off x="8778876" y="5381625"/>
            <a:ext cx="26988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6" name="Rectangle 94"/>
          <p:cNvSpPr>
            <a:spLocks noChangeArrowheads="1"/>
          </p:cNvSpPr>
          <p:nvPr userDrawn="1"/>
        </p:nvSpPr>
        <p:spPr bwMode="auto">
          <a:xfrm>
            <a:off x="8839201" y="5308600"/>
            <a:ext cx="28575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7" name="Rectangle 95"/>
          <p:cNvSpPr>
            <a:spLocks noChangeArrowheads="1"/>
          </p:cNvSpPr>
          <p:nvPr userDrawn="1"/>
        </p:nvSpPr>
        <p:spPr bwMode="auto">
          <a:xfrm>
            <a:off x="8901113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8" name="Rectangle 96"/>
          <p:cNvSpPr>
            <a:spLocks noChangeArrowheads="1"/>
          </p:cNvSpPr>
          <p:nvPr userDrawn="1"/>
        </p:nvSpPr>
        <p:spPr bwMode="auto">
          <a:xfrm>
            <a:off x="8963026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9" name="Rectangle 97"/>
          <p:cNvSpPr>
            <a:spLocks noChangeArrowheads="1"/>
          </p:cNvSpPr>
          <p:nvPr userDrawn="1"/>
        </p:nvSpPr>
        <p:spPr bwMode="auto">
          <a:xfrm>
            <a:off x="9024938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30" name="Rectangle 98"/>
          <p:cNvSpPr>
            <a:spLocks noChangeArrowheads="1"/>
          </p:cNvSpPr>
          <p:nvPr userDrawn="1"/>
        </p:nvSpPr>
        <p:spPr bwMode="auto">
          <a:xfrm>
            <a:off x="9086851" y="5381625"/>
            <a:ext cx="26988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31" name="Rectangle 99"/>
          <p:cNvSpPr>
            <a:spLocks noChangeArrowheads="1"/>
          </p:cNvSpPr>
          <p:nvPr userDrawn="1"/>
        </p:nvSpPr>
        <p:spPr bwMode="auto">
          <a:xfrm>
            <a:off x="9148763" y="5308600"/>
            <a:ext cx="26988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32" name="Rectangle 100"/>
          <p:cNvSpPr>
            <a:spLocks noChangeArrowheads="1"/>
          </p:cNvSpPr>
          <p:nvPr userDrawn="1"/>
        </p:nvSpPr>
        <p:spPr bwMode="auto">
          <a:xfrm>
            <a:off x="9456738" y="5308600"/>
            <a:ext cx="26988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33" name="Rectangle 101"/>
          <p:cNvSpPr>
            <a:spLocks noChangeArrowheads="1"/>
          </p:cNvSpPr>
          <p:nvPr userDrawn="1"/>
        </p:nvSpPr>
        <p:spPr bwMode="auto">
          <a:xfrm>
            <a:off x="9209088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34" name="Rectangle 102"/>
          <p:cNvSpPr>
            <a:spLocks noChangeArrowheads="1"/>
          </p:cNvSpPr>
          <p:nvPr userDrawn="1"/>
        </p:nvSpPr>
        <p:spPr bwMode="auto">
          <a:xfrm>
            <a:off x="9271001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35" name="Rectangle 103"/>
          <p:cNvSpPr>
            <a:spLocks noChangeArrowheads="1"/>
          </p:cNvSpPr>
          <p:nvPr userDrawn="1"/>
        </p:nvSpPr>
        <p:spPr bwMode="auto">
          <a:xfrm>
            <a:off x="9332913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36" name="Rectangle 104"/>
          <p:cNvSpPr>
            <a:spLocks noChangeArrowheads="1"/>
          </p:cNvSpPr>
          <p:nvPr userDrawn="1"/>
        </p:nvSpPr>
        <p:spPr bwMode="auto">
          <a:xfrm>
            <a:off x="9394826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37" name="Oval 105"/>
          <p:cNvSpPr>
            <a:spLocks noChangeArrowheads="1"/>
          </p:cNvSpPr>
          <p:nvPr userDrawn="1"/>
        </p:nvSpPr>
        <p:spPr bwMode="auto">
          <a:xfrm>
            <a:off x="7145338" y="5227638"/>
            <a:ext cx="92075" cy="93663"/>
          </a:xfrm>
          <a:prstGeom prst="ellipse">
            <a:avLst/>
          </a:prstGeom>
          <a:solidFill>
            <a:srgbClr val="35AC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38" name="Oval 106"/>
          <p:cNvSpPr>
            <a:spLocks noChangeArrowheads="1"/>
          </p:cNvSpPr>
          <p:nvPr userDrawn="1"/>
        </p:nvSpPr>
        <p:spPr bwMode="auto">
          <a:xfrm>
            <a:off x="7145338" y="5241925"/>
            <a:ext cx="92075" cy="920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39" name="Freeform 107"/>
          <p:cNvSpPr>
            <a:spLocks/>
          </p:cNvSpPr>
          <p:nvPr userDrawn="1"/>
        </p:nvSpPr>
        <p:spPr bwMode="auto">
          <a:xfrm>
            <a:off x="9774238" y="2128838"/>
            <a:ext cx="234950" cy="230188"/>
          </a:xfrm>
          <a:custGeom>
            <a:avLst/>
            <a:gdLst>
              <a:gd name="T0" fmla="*/ 94 w 148"/>
              <a:gd name="T1" fmla="*/ 136 h 145"/>
              <a:gd name="T2" fmla="*/ 115 w 148"/>
              <a:gd name="T3" fmla="*/ 145 h 145"/>
              <a:gd name="T4" fmla="*/ 136 w 148"/>
              <a:gd name="T5" fmla="*/ 136 h 145"/>
              <a:gd name="T6" fmla="*/ 136 w 148"/>
              <a:gd name="T7" fmla="*/ 95 h 145"/>
              <a:gd name="T8" fmla="*/ 53 w 148"/>
              <a:gd name="T9" fmla="*/ 12 h 145"/>
              <a:gd name="T10" fmla="*/ 11 w 148"/>
              <a:gd name="T11" fmla="*/ 12 h 145"/>
              <a:gd name="T12" fmla="*/ 11 w 148"/>
              <a:gd name="T13" fmla="*/ 53 h 145"/>
              <a:gd name="T14" fmla="*/ 94 w 148"/>
              <a:gd name="T15" fmla="*/ 136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145">
                <a:moveTo>
                  <a:pt x="94" y="136"/>
                </a:moveTo>
                <a:cubicBezTo>
                  <a:pt x="100" y="142"/>
                  <a:pt x="109" y="145"/>
                  <a:pt x="115" y="145"/>
                </a:cubicBezTo>
                <a:cubicBezTo>
                  <a:pt x="124" y="145"/>
                  <a:pt x="130" y="142"/>
                  <a:pt x="136" y="136"/>
                </a:cubicBezTo>
                <a:cubicBezTo>
                  <a:pt x="148" y="124"/>
                  <a:pt x="148" y="107"/>
                  <a:pt x="136" y="95"/>
                </a:cubicBezTo>
                <a:cubicBezTo>
                  <a:pt x="53" y="12"/>
                  <a:pt x="53" y="12"/>
                  <a:pt x="53" y="12"/>
                </a:cubicBezTo>
                <a:cubicBezTo>
                  <a:pt x="41" y="0"/>
                  <a:pt x="23" y="0"/>
                  <a:pt x="11" y="12"/>
                </a:cubicBezTo>
                <a:cubicBezTo>
                  <a:pt x="0" y="21"/>
                  <a:pt x="0" y="42"/>
                  <a:pt x="11" y="53"/>
                </a:cubicBezTo>
                <a:lnTo>
                  <a:pt x="94" y="136"/>
                </a:ln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40" name="Freeform 108"/>
          <p:cNvSpPr>
            <a:spLocks/>
          </p:cNvSpPr>
          <p:nvPr userDrawn="1"/>
        </p:nvSpPr>
        <p:spPr bwMode="auto">
          <a:xfrm>
            <a:off x="9726613" y="2457450"/>
            <a:ext cx="282575" cy="93663"/>
          </a:xfrm>
          <a:custGeom>
            <a:avLst/>
            <a:gdLst>
              <a:gd name="T0" fmla="*/ 178 w 178"/>
              <a:gd name="T1" fmla="*/ 30 h 59"/>
              <a:gd name="T2" fmla="*/ 148 w 178"/>
              <a:gd name="T3" fmla="*/ 0 h 59"/>
              <a:gd name="T4" fmla="*/ 30 w 178"/>
              <a:gd name="T5" fmla="*/ 0 h 59"/>
              <a:gd name="T6" fmla="*/ 0 w 178"/>
              <a:gd name="T7" fmla="*/ 30 h 59"/>
              <a:gd name="T8" fmla="*/ 30 w 178"/>
              <a:gd name="T9" fmla="*/ 59 h 59"/>
              <a:gd name="T10" fmla="*/ 148 w 178"/>
              <a:gd name="T11" fmla="*/ 59 h 59"/>
              <a:gd name="T12" fmla="*/ 178 w 178"/>
              <a:gd name="T13" fmla="*/ 3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59">
                <a:moveTo>
                  <a:pt x="178" y="30"/>
                </a:moveTo>
                <a:cubicBezTo>
                  <a:pt x="178" y="12"/>
                  <a:pt x="166" y="0"/>
                  <a:pt x="14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2" y="0"/>
                  <a:pt x="0" y="12"/>
                  <a:pt x="0" y="30"/>
                </a:cubicBezTo>
                <a:cubicBezTo>
                  <a:pt x="0" y="48"/>
                  <a:pt x="12" y="59"/>
                  <a:pt x="30" y="59"/>
                </a:cubicBezTo>
                <a:cubicBezTo>
                  <a:pt x="148" y="59"/>
                  <a:pt x="148" y="59"/>
                  <a:pt x="148" y="59"/>
                </a:cubicBezTo>
                <a:cubicBezTo>
                  <a:pt x="166" y="59"/>
                  <a:pt x="178" y="45"/>
                  <a:pt x="178" y="30"/>
                </a:cubicBez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41" name="Freeform 109"/>
          <p:cNvSpPr>
            <a:spLocks/>
          </p:cNvSpPr>
          <p:nvPr userDrawn="1"/>
        </p:nvSpPr>
        <p:spPr bwMode="auto">
          <a:xfrm>
            <a:off x="9774238" y="2646363"/>
            <a:ext cx="234950" cy="230188"/>
          </a:xfrm>
          <a:custGeom>
            <a:avLst/>
            <a:gdLst>
              <a:gd name="T0" fmla="*/ 136 w 148"/>
              <a:gd name="T1" fmla="*/ 12 h 145"/>
              <a:gd name="T2" fmla="*/ 94 w 148"/>
              <a:gd name="T3" fmla="*/ 12 h 145"/>
              <a:gd name="T4" fmla="*/ 11 w 148"/>
              <a:gd name="T5" fmla="*/ 94 h 145"/>
              <a:gd name="T6" fmla="*/ 11 w 148"/>
              <a:gd name="T7" fmla="*/ 136 h 145"/>
              <a:gd name="T8" fmla="*/ 32 w 148"/>
              <a:gd name="T9" fmla="*/ 145 h 145"/>
              <a:gd name="T10" fmla="*/ 53 w 148"/>
              <a:gd name="T11" fmla="*/ 136 h 145"/>
              <a:gd name="T12" fmla="*/ 136 w 148"/>
              <a:gd name="T13" fmla="*/ 53 h 145"/>
              <a:gd name="T14" fmla="*/ 136 w 148"/>
              <a:gd name="T15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145">
                <a:moveTo>
                  <a:pt x="136" y="12"/>
                </a:moveTo>
                <a:cubicBezTo>
                  <a:pt x="124" y="0"/>
                  <a:pt x="106" y="0"/>
                  <a:pt x="94" y="12"/>
                </a:cubicBezTo>
                <a:cubicBezTo>
                  <a:pt x="11" y="94"/>
                  <a:pt x="11" y="94"/>
                  <a:pt x="11" y="94"/>
                </a:cubicBezTo>
                <a:cubicBezTo>
                  <a:pt x="0" y="106"/>
                  <a:pt x="0" y="124"/>
                  <a:pt x="11" y="136"/>
                </a:cubicBezTo>
                <a:cubicBezTo>
                  <a:pt x="17" y="142"/>
                  <a:pt x="26" y="145"/>
                  <a:pt x="32" y="145"/>
                </a:cubicBezTo>
                <a:cubicBezTo>
                  <a:pt x="38" y="145"/>
                  <a:pt x="47" y="142"/>
                  <a:pt x="53" y="136"/>
                </a:cubicBezTo>
                <a:cubicBezTo>
                  <a:pt x="136" y="53"/>
                  <a:pt x="136" y="53"/>
                  <a:pt x="136" y="53"/>
                </a:cubicBezTo>
                <a:cubicBezTo>
                  <a:pt x="148" y="41"/>
                  <a:pt x="148" y="20"/>
                  <a:pt x="136" y="12"/>
                </a:cubicBez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42" name="Freeform 110"/>
          <p:cNvSpPr>
            <a:spLocks/>
          </p:cNvSpPr>
          <p:nvPr userDrawn="1"/>
        </p:nvSpPr>
        <p:spPr bwMode="auto">
          <a:xfrm>
            <a:off x="11512551" y="2128838"/>
            <a:ext cx="233363" cy="230188"/>
          </a:xfrm>
          <a:custGeom>
            <a:avLst/>
            <a:gdLst>
              <a:gd name="T0" fmla="*/ 32 w 147"/>
              <a:gd name="T1" fmla="*/ 145 h 145"/>
              <a:gd name="T2" fmla="*/ 53 w 147"/>
              <a:gd name="T3" fmla="*/ 136 h 145"/>
              <a:gd name="T4" fmla="*/ 136 w 147"/>
              <a:gd name="T5" fmla="*/ 53 h 145"/>
              <a:gd name="T6" fmla="*/ 136 w 147"/>
              <a:gd name="T7" fmla="*/ 12 h 145"/>
              <a:gd name="T8" fmla="*/ 94 w 147"/>
              <a:gd name="T9" fmla="*/ 12 h 145"/>
              <a:gd name="T10" fmla="*/ 11 w 147"/>
              <a:gd name="T11" fmla="*/ 95 h 145"/>
              <a:gd name="T12" fmla="*/ 11 w 147"/>
              <a:gd name="T13" fmla="*/ 136 h 145"/>
              <a:gd name="T14" fmla="*/ 32 w 147"/>
              <a:gd name="T15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" h="145">
                <a:moveTo>
                  <a:pt x="32" y="145"/>
                </a:moveTo>
                <a:cubicBezTo>
                  <a:pt x="41" y="145"/>
                  <a:pt x="47" y="142"/>
                  <a:pt x="53" y="136"/>
                </a:cubicBezTo>
                <a:cubicBezTo>
                  <a:pt x="136" y="53"/>
                  <a:pt x="136" y="53"/>
                  <a:pt x="136" y="53"/>
                </a:cubicBezTo>
                <a:cubicBezTo>
                  <a:pt x="147" y="42"/>
                  <a:pt x="147" y="24"/>
                  <a:pt x="136" y="12"/>
                </a:cubicBezTo>
                <a:cubicBezTo>
                  <a:pt x="124" y="0"/>
                  <a:pt x="106" y="0"/>
                  <a:pt x="94" y="12"/>
                </a:cubicBezTo>
                <a:cubicBezTo>
                  <a:pt x="11" y="95"/>
                  <a:pt x="11" y="95"/>
                  <a:pt x="11" y="95"/>
                </a:cubicBezTo>
                <a:cubicBezTo>
                  <a:pt x="0" y="107"/>
                  <a:pt x="0" y="124"/>
                  <a:pt x="11" y="136"/>
                </a:cubicBezTo>
                <a:cubicBezTo>
                  <a:pt x="17" y="142"/>
                  <a:pt x="23" y="145"/>
                  <a:pt x="32" y="145"/>
                </a:cubicBez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43" name="Freeform 111"/>
          <p:cNvSpPr>
            <a:spLocks/>
          </p:cNvSpPr>
          <p:nvPr userDrawn="1"/>
        </p:nvSpPr>
        <p:spPr bwMode="auto">
          <a:xfrm>
            <a:off x="11512551" y="2457450"/>
            <a:ext cx="280988" cy="93663"/>
          </a:xfrm>
          <a:custGeom>
            <a:avLst/>
            <a:gdLst>
              <a:gd name="T0" fmla="*/ 147 w 177"/>
              <a:gd name="T1" fmla="*/ 0 h 59"/>
              <a:gd name="T2" fmla="*/ 29 w 177"/>
              <a:gd name="T3" fmla="*/ 0 h 59"/>
              <a:gd name="T4" fmla="*/ 0 w 177"/>
              <a:gd name="T5" fmla="*/ 30 h 59"/>
              <a:gd name="T6" fmla="*/ 29 w 177"/>
              <a:gd name="T7" fmla="*/ 59 h 59"/>
              <a:gd name="T8" fmla="*/ 147 w 177"/>
              <a:gd name="T9" fmla="*/ 59 h 59"/>
              <a:gd name="T10" fmla="*/ 177 w 177"/>
              <a:gd name="T11" fmla="*/ 30 h 59"/>
              <a:gd name="T12" fmla="*/ 147 w 177"/>
              <a:gd name="T13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59">
                <a:moveTo>
                  <a:pt x="147" y="0"/>
                </a:moveTo>
                <a:cubicBezTo>
                  <a:pt x="29" y="0"/>
                  <a:pt x="29" y="0"/>
                  <a:pt x="29" y="0"/>
                </a:cubicBezTo>
                <a:cubicBezTo>
                  <a:pt x="11" y="0"/>
                  <a:pt x="0" y="12"/>
                  <a:pt x="0" y="30"/>
                </a:cubicBezTo>
                <a:cubicBezTo>
                  <a:pt x="0" y="48"/>
                  <a:pt x="11" y="59"/>
                  <a:pt x="29" y="59"/>
                </a:cubicBezTo>
                <a:cubicBezTo>
                  <a:pt x="147" y="59"/>
                  <a:pt x="147" y="59"/>
                  <a:pt x="147" y="59"/>
                </a:cubicBezTo>
                <a:cubicBezTo>
                  <a:pt x="165" y="59"/>
                  <a:pt x="177" y="48"/>
                  <a:pt x="177" y="30"/>
                </a:cubicBezTo>
                <a:cubicBezTo>
                  <a:pt x="177" y="12"/>
                  <a:pt x="165" y="0"/>
                  <a:pt x="147" y="0"/>
                </a:cubicBez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44" name="Freeform 112"/>
          <p:cNvSpPr>
            <a:spLocks/>
          </p:cNvSpPr>
          <p:nvPr userDrawn="1"/>
        </p:nvSpPr>
        <p:spPr bwMode="auto">
          <a:xfrm>
            <a:off x="11512551" y="2646363"/>
            <a:ext cx="233363" cy="230188"/>
          </a:xfrm>
          <a:custGeom>
            <a:avLst/>
            <a:gdLst>
              <a:gd name="T0" fmla="*/ 53 w 147"/>
              <a:gd name="T1" fmla="*/ 12 h 145"/>
              <a:gd name="T2" fmla="*/ 11 w 147"/>
              <a:gd name="T3" fmla="*/ 12 h 145"/>
              <a:gd name="T4" fmla="*/ 11 w 147"/>
              <a:gd name="T5" fmla="*/ 53 h 145"/>
              <a:gd name="T6" fmla="*/ 94 w 147"/>
              <a:gd name="T7" fmla="*/ 136 h 145"/>
              <a:gd name="T8" fmla="*/ 115 w 147"/>
              <a:gd name="T9" fmla="*/ 145 h 145"/>
              <a:gd name="T10" fmla="*/ 136 w 147"/>
              <a:gd name="T11" fmla="*/ 136 h 145"/>
              <a:gd name="T12" fmla="*/ 136 w 147"/>
              <a:gd name="T13" fmla="*/ 94 h 145"/>
              <a:gd name="T14" fmla="*/ 53 w 147"/>
              <a:gd name="T15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" h="145">
                <a:moveTo>
                  <a:pt x="53" y="12"/>
                </a:moveTo>
                <a:cubicBezTo>
                  <a:pt x="41" y="0"/>
                  <a:pt x="23" y="0"/>
                  <a:pt x="11" y="12"/>
                </a:cubicBezTo>
                <a:cubicBezTo>
                  <a:pt x="0" y="23"/>
                  <a:pt x="0" y="41"/>
                  <a:pt x="11" y="53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0" y="142"/>
                  <a:pt x="109" y="145"/>
                  <a:pt x="115" y="145"/>
                </a:cubicBezTo>
                <a:cubicBezTo>
                  <a:pt x="124" y="145"/>
                  <a:pt x="130" y="142"/>
                  <a:pt x="136" y="136"/>
                </a:cubicBezTo>
                <a:cubicBezTo>
                  <a:pt x="147" y="124"/>
                  <a:pt x="147" y="106"/>
                  <a:pt x="136" y="94"/>
                </a:cubicBezTo>
                <a:lnTo>
                  <a:pt x="53" y="12"/>
                </a:ln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45" name="Freeform 113"/>
          <p:cNvSpPr>
            <a:spLocks/>
          </p:cNvSpPr>
          <p:nvPr userDrawn="1"/>
        </p:nvSpPr>
        <p:spPr bwMode="auto">
          <a:xfrm>
            <a:off x="9980613" y="1879600"/>
            <a:ext cx="1601788" cy="2260600"/>
          </a:xfrm>
          <a:custGeom>
            <a:avLst/>
            <a:gdLst>
              <a:gd name="T0" fmla="*/ 979 w 1009"/>
              <a:gd name="T1" fmla="*/ 1365 h 1424"/>
              <a:gd name="T2" fmla="*/ 846 w 1009"/>
              <a:gd name="T3" fmla="*/ 1365 h 1424"/>
              <a:gd name="T4" fmla="*/ 734 w 1009"/>
              <a:gd name="T5" fmla="*/ 560 h 1424"/>
              <a:gd name="T6" fmla="*/ 737 w 1009"/>
              <a:gd name="T7" fmla="*/ 521 h 1424"/>
              <a:gd name="T8" fmla="*/ 808 w 1009"/>
              <a:gd name="T9" fmla="*/ 302 h 1424"/>
              <a:gd name="T10" fmla="*/ 820 w 1009"/>
              <a:gd name="T11" fmla="*/ 311 h 1424"/>
              <a:gd name="T12" fmla="*/ 837 w 1009"/>
              <a:gd name="T13" fmla="*/ 317 h 1424"/>
              <a:gd name="T14" fmla="*/ 861 w 1009"/>
              <a:gd name="T15" fmla="*/ 305 h 1424"/>
              <a:gd name="T16" fmla="*/ 855 w 1009"/>
              <a:gd name="T17" fmla="*/ 264 h 1424"/>
              <a:gd name="T18" fmla="*/ 500 w 1009"/>
              <a:gd name="T19" fmla="*/ 0 h 1424"/>
              <a:gd name="T20" fmla="*/ 145 w 1009"/>
              <a:gd name="T21" fmla="*/ 264 h 1424"/>
              <a:gd name="T22" fmla="*/ 139 w 1009"/>
              <a:gd name="T23" fmla="*/ 305 h 1424"/>
              <a:gd name="T24" fmla="*/ 180 w 1009"/>
              <a:gd name="T25" fmla="*/ 311 h 1424"/>
              <a:gd name="T26" fmla="*/ 192 w 1009"/>
              <a:gd name="T27" fmla="*/ 302 h 1424"/>
              <a:gd name="T28" fmla="*/ 263 w 1009"/>
              <a:gd name="T29" fmla="*/ 521 h 1424"/>
              <a:gd name="T30" fmla="*/ 266 w 1009"/>
              <a:gd name="T31" fmla="*/ 560 h 1424"/>
              <a:gd name="T32" fmla="*/ 154 w 1009"/>
              <a:gd name="T33" fmla="*/ 1365 h 1424"/>
              <a:gd name="T34" fmla="*/ 23 w 1009"/>
              <a:gd name="T35" fmla="*/ 1365 h 1424"/>
              <a:gd name="T36" fmla="*/ 0 w 1009"/>
              <a:gd name="T37" fmla="*/ 1394 h 1424"/>
              <a:gd name="T38" fmla="*/ 23 w 1009"/>
              <a:gd name="T39" fmla="*/ 1424 h 1424"/>
              <a:gd name="T40" fmla="*/ 982 w 1009"/>
              <a:gd name="T41" fmla="*/ 1424 h 1424"/>
              <a:gd name="T42" fmla="*/ 1009 w 1009"/>
              <a:gd name="T43" fmla="*/ 1394 h 1424"/>
              <a:gd name="T44" fmla="*/ 979 w 1009"/>
              <a:gd name="T45" fmla="*/ 136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09" h="1424">
                <a:moveTo>
                  <a:pt x="979" y="1365"/>
                </a:moveTo>
                <a:cubicBezTo>
                  <a:pt x="846" y="1365"/>
                  <a:pt x="846" y="1365"/>
                  <a:pt x="846" y="1365"/>
                </a:cubicBezTo>
                <a:cubicBezTo>
                  <a:pt x="734" y="560"/>
                  <a:pt x="734" y="560"/>
                  <a:pt x="734" y="560"/>
                </a:cubicBezTo>
                <a:cubicBezTo>
                  <a:pt x="731" y="548"/>
                  <a:pt x="734" y="533"/>
                  <a:pt x="737" y="521"/>
                </a:cubicBezTo>
                <a:cubicBezTo>
                  <a:pt x="808" y="302"/>
                  <a:pt x="808" y="302"/>
                  <a:pt x="808" y="302"/>
                </a:cubicBezTo>
                <a:cubicBezTo>
                  <a:pt x="820" y="311"/>
                  <a:pt x="820" y="311"/>
                  <a:pt x="820" y="311"/>
                </a:cubicBezTo>
                <a:cubicBezTo>
                  <a:pt x="825" y="314"/>
                  <a:pt x="831" y="317"/>
                  <a:pt x="837" y="317"/>
                </a:cubicBezTo>
                <a:cubicBezTo>
                  <a:pt x="846" y="317"/>
                  <a:pt x="855" y="314"/>
                  <a:pt x="861" y="305"/>
                </a:cubicBezTo>
                <a:cubicBezTo>
                  <a:pt x="870" y="293"/>
                  <a:pt x="867" y="276"/>
                  <a:pt x="855" y="264"/>
                </a:cubicBezTo>
                <a:cubicBezTo>
                  <a:pt x="500" y="0"/>
                  <a:pt x="500" y="0"/>
                  <a:pt x="500" y="0"/>
                </a:cubicBezTo>
                <a:cubicBezTo>
                  <a:pt x="145" y="264"/>
                  <a:pt x="145" y="264"/>
                  <a:pt x="145" y="264"/>
                </a:cubicBezTo>
                <a:cubicBezTo>
                  <a:pt x="133" y="273"/>
                  <a:pt x="130" y="290"/>
                  <a:pt x="139" y="305"/>
                </a:cubicBezTo>
                <a:cubicBezTo>
                  <a:pt x="148" y="317"/>
                  <a:pt x="168" y="320"/>
                  <a:pt x="180" y="311"/>
                </a:cubicBezTo>
                <a:cubicBezTo>
                  <a:pt x="192" y="302"/>
                  <a:pt x="192" y="302"/>
                  <a:pt x="192" y="302"/>
                </a:cubicBezTo>
                <a:cubicBezTo>
                  <a:pt x="263" y="521"/>
                  <a:pt x="263" y="521"/>
                  <a:pt x="263" y="521"/>
                </a:cubicBezTo>
                <a:cubicBezTo>
                  <a:pt x="266" y="533"/>
                  <a:pt x="269" y="548"/>
                  <a:pt x="266" y="560"/>
                </a:cubicBezTo>
                <a:cubicBezTo>
                  <a:pt x="154" y="1365"/>
                  <a:pt x="154" y="1365"/>
                  <a:pt x="154" y="1365"/>
                </a:cubicBezTo>
                <a:cubicBezTo>
                  <a:pt x="23" y="1365"/>
                  <a:pt x="23" y="1365"/>
                  <a:pt x="23" y="1365"/>
                </a:cubicBezTo>
                <a:cubicBezTo>
                  <a:pt x="9" y="1365"/>
                  <a:pt x="0" y="1376"/>
                  <a:pt x="0" y="1394"/>
                </a:cubicBezTo>
                <a:cubicBezTo>
                  <a:pt x="0" y="1409"/>
                  <a:pt x="12" y="1424"/>
                  <a:pt x="23" y="1424"/>
                </a:cubicBezTo>
                <a:cubicBezTo>
                  <a:pt x="982" y="1424"/>
                  <a:pt x="982" y="1424"/>
                  <a:pt x="982" y="1424"/>
                </a:cubicBezTo>
                <a:cubicBezTo>
                  <a:pt x="997" y="1424"/>
                  <a:pt x="1009" y="1412"/>
                  <a:pt x="1009" y="1394"/>
                </a:cubicBezTo>
                <a:cubicBezTo>
                  <a:pt x="1003" y="1376"/>
                  <a:pt x="991" y="1365"/>
                  <a:pt x="979" y="1365"/>
                </a:cubicBezTo>
                <a:close/>
              </a:path>
            </a:pathLst>
          </a:custGeom>
          <a:solidFill>
            <a:srgbClr val="4E2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46" name="Freeform 114"/>
          <p:cNvSpPr>
            <a:spLocks/>
          </p:cNvSpPr>
          <p:nvPr userDrawn="1"/>
        </p:nvSpPr>
        <p:spPr bwMode="auto">
          <a:xfrm>
            <a:off x="10515601" y="3524250"/>
            <a:ext cx="98425" cy="93663"/>
          </a:xfrm>
          <a:custGeom>
            <a:avLst/>
            <a:gdLst>
              <a:gd name="T0" fmla="*/ 62 w 62"/>
              <a:gd name="T1" fmla="*/ 36 h 59"/>
              <a:gd name="T2" fmla="*/ 59 w 62"/>
              <a:gd name="T3" fmla="*/ 41 h 59"/>
              <a:gd name="T4" fmla="*/ 56 w 62"/>
              <a:gd name="T5" fmla="*/ 47 h 59"/>
              <a:gd name="T6" fmla="*/ 53 w 62"/>
              <a:gd name="T7" fmla="*/ 50 h 59"/>
              <a:gd name="T8" fmla="*/ 47 w 62"/>
              <a:gd name="T9" fmla="*/ 53 h 59"/>
              <a:gd name="T10" fmla="*/ 42 w 62"/>
              <a:gd name="T11" fmla="*/ 56 h 59"/>
              <a:gd name="T12" fmla="*/ 36 w 62"/>
              <a:gd name="T13" fmla="*/ 59 h 59"/>
              <a:gd name="T14" fmla="*/ 24 w 62"/>
              <a:gd name="T15" fmla="*/ 59 h 59"/>
              <a:gd name="T16" fmla="*/ 18 w 62"/>
              <a:gd name="T17" fmla="*/ 56 h 59"/>
              <a:gd name="T18" fmla="*/ 12 w 62"/>
              <a:gd name="T19" fmla="*/ 53 h 59"/>
              <a:gd name="T20" fmla="*/ 9 w 62"/>
              <a:gd name="T21" fmla="*/ 50 h 59"/>
              <a:gd name="T22" fmla="*/ 6 w 62"/>
              <a:gd name="T23" fmla="*/ 47 h 59"/>
              <a:gd name="T24" fmla="*/ 3 w 62"/>
              <a:gd name="T25" fmla="*/ 41 h 59"/>
              <a:gd name="T26" fmla="*/ 0 w 62"/>
              <a:gd name="T27" fmla="*/ 36 h 59"/>
              <a:gd name="T28" fmla="*/ 0 w 62"/>
              <a:gd name="T29" fmla="*/ 30 h 59"/>
              <a:gd name="T30" fmla="*/ 9 w 62"/>
              <a:gd name="T31" fmla="*/ 9 h 59"/>
              <a:gd name="T32" fmla="*/ 12 w 62"/>
              <a:gd name="T33" fmla="*/ 6 h 59"/>
              <a:gd name="T34" fmla="*/ 18 w 62"/>
              <a:gd name="T35" fmla="*/ 3 h 59"/>
              <a:gd name="T36" fmla="*/ 24 w 62"/>
              <a:gd name="T37" fmla="*/ 0 h 59"/>
              <a:gd name="T38" fmla="*/ 36 w 62"/>
              <a:gd name="T39" fmla="*/ 0 h 59"/>
              <a:gd name="T40" fmla="*/ 42 w 62"/>
              <a:gd name="T41" fmla="*/ 3 h 59"/>
              <a:gd name="T42" fmla="*/ 47 w 62"/>
              <a:gd name="T43" fmla="*/ 6 h 59"/>
              <a:gd name="T44" fmla="*/ 53 w 62"/>
              <a:gd name="T45" fmla="*/ 9 h 59"/>
              <a:gd name="T46" fmla="*/ 62 w 62"/>
              <a:gd name="T47" fmla="*/ 30 h 59"/>
              <a:gd name="T48" fmla="*/ 62 w 62"/>
              <a:gd name="T49" fmla="*/ 3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2" h="59">
                <a:moveTo>
                  <a:pt x="62" y="36"/>
                </a:moveTo>
                <a:cubicBezTo>
                  <a:pt x="62" y="39"/>
                  <a:pt x="62" y="39"/>
                  <a:pt x="59" y="41"/>
                </a:cubicBezTo>
                <a:cubicBezTo>
                  <a:pt x="59" y="44"/>
                  <a:pt x="59" y="44"/>
                  <a:pt x="56" y="47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50"/>
                  <a:pt x="50" y="53"/>
                  <a:pt x="47" y="53"/>
                </a:cubicBezTo>
                <a:cubicBezTo>
                  <a:pt x="47" y="53"/>
                  <a:pt x="45" y="56"/>
                  <a:pt x="42" y="56"/>
                </a:cubicBezTo>
                <a:cubicBezTo>
                  <a:pt x="39" y="56"/>
                  <a:pt x="39" y="56"/>
                  <a:pt x="36" y="59"/>
                </a:cubicBezTo>
                <a:cubicBezTo>
                  <a:pt x="24" y="59"/>
                  <a:pt x="24" y="59"/>
                  <a:pt x="24" y="59"/>
                </a:cubicBezTo>
                <a:cubicBezTo>
                  <a:pt x="21" y="59"/>
                  <a:pt x="21" y="59"/>
                  <a:pt x="18" y="56"/>
                </a:cubicBezTo>
                <a:cubicBezTo>
                  <a:pt x="15" y="56"/>
                  <a:pt x="15" y="53"/>
                  <a:pt x="12" y="53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47"/>
                  <a:pt x="6" y="47"/>
                  <a:pt x="6" y="47"/>
                </a:cubicBezTo>
                <a:cubicBezTo>
                  <a:pt x="6" y="44"/>
                  <a:pt x="3" y="44"/>
                  <a:pt x="3" y="41"/>
                </a:cubicBezTo>
                <a:cubicBezTo>
                  <a:pt x="3" y="39"/>
                  <a:pt x="3" y="39"/>
                  <a:pt x="0" y="3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1"/>
                  <a:pt x="3" y="15"/>
                  <a:pt x="9" y="9"/>
                </a:cubicBezTo>
                <a:cubicBezTo>
                  <a:pt x="12" y="6"/>
                  <a:pt x="12" y="6"/>
                  <a:pt x="12" y="6"/>
                </a:cubicBezTo>
                <a:cubicBezTo>
                  <a:pt x="15" y="6"/>
                  <a:pt x="15" y="3"/>
                  <a:pt x="18" y="3"/>
                </a:cubicBezTo>
                <a:cubicBezTo>
                  <a:pt x="21" y="3"/>
                  <a:pt x="21" y="3"/>
                  <a:pt x="2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9" y="0"/>
                  <a:pt x="39" y="0"/>
                  <a:pt x="42" y="3"/>
                </a:cubicBezTo>
                <a:cubicBezTo>
                  <a:pt x="45" y="3"/>
                  <a:pt x="45" y="6"/>
                  <a:pt x="47" y="6"/>
                </a:cubicBezTo>
                <a:cubicBezTo>
                  <a:pt x="50" y="6"/>
                  <a:pt x="50" y="9"/>
                  <a:pt x="53" y="9"/>
                </a:cubicBezTo>
                <a:cubicBezTo>
                  <a:pt x="59" y="15"/>
                  <a:pt x="62" y="21"/>
                  <a:pt x="62" y="30"/>
                </a:cubicBezTo>
                <a:lnTo>
                  <a:pt x="62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47" name="Freeform 115"/>
          <p:cNvSpPr>
            <a:spLocks/>
          </p:cNvSpPr>
          <p:nvPr userDrawn="1"/>
        </p:nvSpPr>
        <p:spPr bwMode="auto">
          <a:xfrm>
            <a:off x="10520363" y="3008313"/>
            <a:ext cx="93663" cy="374650"/>
          </a:xfrm>
          <a:custGeom>
            <a:avLst/>
            <a:gdLst>
              <a:gd name="T0" fmla="*/ 59 w 59"/>
              <a:gd name="T1" fmla="*/ 207 h 236"/>
              <a:gd name="T2" fmla="*/ 30 w 59"/>
              <a:gd name="T3" fmla="*/ 236 h 236"/>
              <a:gd name="T4" fmla="*/ 0 w 59"/>
              <a:gd name="T5" fmla="*/ 207 h 236"/>
              <a:gd name="T6" fmla="*/ 0 w 59"/>
              <a:gd name="T7" fmla="*/ 29 h 236"/>
              <a:gd name="T8" fmla="*/ 30 w 59"/>
              <a:gd name="T9" fmla="*/ 0 h 236"/>
              <a:gd name="T10" fmla="*/ 59 w 59"/>
              <a:gd name="T11" fmla="*/ 29 h 236"/>
              <a:gd name="T12" fmla="*/ 59 w 59"/>
              <a:gd name="T13" fmla="*/ 207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236">
                <a:moveTo>
                  <a:pt x="59" y="207"/>
                </a:moveTo>
                <a:cubicBezTo>
                  <a:pt x="59" y="224"/>
                  <a:pt x="47" y="236"/>
                  <a:pt x="30" y="236"/>
                </a:cubicBezTo>
                <a:cubicBezTo>
                  <a:pt x="12" y="236"/>
                  <a:pt x="0" y="224"/>
                  <a:pt x="0" y="20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1"/>
                  <a:pt x="12" y="0"/>
                  <a:pt x="30" y="0"/>
                </a:cubicBezTo>
                <a:cubicBezTo>
                  <a:pt x="47" y="0"/>
                  <a:pt x="59" y="11"/>
                  <a:pt x="59" y="29"/>
                </a:cubicBezTo>
                <a:lnTo>
                  <a:pt x="59" y="2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48" name="Oval 116"/>
          <p:cNvSpPr>
            <a:spLocks noChangeArrowheads="1"/>
          </p:cNvSpPr>
          <p:nvPr userDrawn="1"/>
        </p:nvSpPr>
        <p:spPr bwMode="auto">
          <a:xfrm>
            <a:off x="10661651" y="2279650"/>
            <a:ext cx="187325" cy="187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49" name="Line 117"/>
          <p:cNvSpPr>
            <a:spLocks noChangeShapeType="1"/>
          </p:cNvSpPr>
          <p:nvPr userDrawn="1"/>
        </p:nvSpPr>
        <p:spPr bwMode="auto">
          <a:xfrm>
            <a:off x="10755313" y="24669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0" name="Line 118"/>
          <p:cNvSpPr>
            <a:spLocks noChangeShapeType="1"/>
          </p:cNvSpPr>
          <p:nvPr userDrawn="1"/>
        </p:nvSpPr>
        <p:spPr bwMode="auto">
          <a:xfrm>
            <a:off x="10755313" y="24669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1" name="Freeform 119"/>
          <p:cNvSpPr>
            <a:spLocks/>
          </p:cNvSpPr>
          <p:nvPr userDrawn="1"/>
        </p:nvSpPr>
        <p:spPr bwMode="auto">
          <a:xfrm>
            <a:off x="9774238" y="2128838"/>
            <a:ext cx="234950" cy="230188"/>
          </a:xfrm>
          <a:custGeom>
            <a:avLst/>
            <a:gdLst>
              <a:gd name="T0" fmla="*/ 94 w 148"/>
              <a:gd name="T1" fmla="*/ 136 h 145"/>
              <a:gd name="T2" fmla="*/ 115 w 148"/>
              <a:gd name="T3" fmla="*/ 145 h 145"/>
              <a:gd name="T4" fmla="*/ 136 w 148"/>
              <a:gd name="T5" fmla="*/ 136 h 145"/>
              <a:gd name="T6" fmla="*/ 136 w 148"/>
              <a:gd name="T7" fmla="*/ 95 h 145"/>
              <a:gd name="T8" fmla="*/ 53 w 148"/>
              <a:gd name="T9" fmla="*/ 12 h 145"/>
              <a:gd name="T10" fmla="*/ 11 w 148"/>
              <a:gd name="T11" fmla="*/ 12 h 145"/>
              <a:gd name="T12" fmla="*/ 11 w 148"/>
              <a:gd name="T13" fmla="*/ 53 h 145"/>
              <a:gd name="T14" fmla="*/ 94 w 148"/>
              <a:gd name="T15" fmla="*/ 136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145">
                <a:moveTo>
                  <a:pt x="94" y="136"/>
                </a:moveTo>
                <a:cubicBezTo>
                  <a:pt x="100" y="142"/>
                  <a:pt x="109" y="145"/>
                  <a:pt x="115" y="145"/>
                </a:cubicBezTo>
                <a:cubicBezTo>
                  <a:pt x="124" y="145"/>
                  <a:pt x="130" y="142"/>
                  <a:pt x="136" y="136"/>
                </a:cubicBezTo>
                <a:cubicBezTo>
                  <a:pt x="148" y="124"/>
                  <a:pt x="148" y="107"/>
                  <a:pt x="136" y="95"/>
                </a:cubicBezTo>
                <a:cubicBezTo>
                  <a:pt x="53" y="12"/>
                  <a:pt x="53" y="12"/>
                  <a:pt x="53" y="12"/>
                </a:cubicBezTo>
                <a:cubicBezTo>
                  <a:pt x="41" y="0"/>
                  <a:pt x="23" y="0"/>
                  <a:pt x="11" y="12"/>
                </a:cubicBezTo>
                <a:cubicBezTo>
                  <a:pt x="0" y="21"/>
                  <a:pt x="0" y="42"/>
                  <a:pt x="11" y="53"/>
                </a:cubicBezTo>
                <a:lnTo>
                  <a:pt x="94" y="136"/>
                </a:ln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2" name="Freeform 120"/>
          <p:cNvSpPr>
            <a:spLocks/>
          </p:cNvSpPr>
          <p:nvPr userDrawn="1"/>
        </p:nvSpPr>
        <p:spPr bwMode="auto">
          <a:xfrm>
            <a:off x="9726613" y="2457450"/>
            <a:ext cx="282575" cy="93663"/>
          </a:xfrm>
          <a:custGeom>
            <a:avLst/>
            <a:gdLst>
              <a:gd name="T0" fmla="*/ 178 w 178"/>
              <a:gd name="T1" fmla="*/ 30 h 59"/>
              <a:gd name="T2" fmla="*/ 148 w 178"/>
              <a:gd name="T3" fmla="*/ 0 h 59"/>
              <a:gd name="T4" fmla="*/ 30 w 178"/>
              <a:gd name="T5" fmla="*/ 0 h 59"/>
              <a:gd name="T6" fmla="*/ 0 w 178"/>
              <a:gd name="T7" fmla="*/ 30 h 59"/>
              <a:gd name="T8" fmla="*/ 30 w 178"/>
              <a:gd name="T9" fmla="*/ 59 h 59"/>
              <a:gd name="T10" fmla="*/ 148 w 178"/>
              <a:gd name="T11" fmla="*/ 59 h 59"/>
              <a:gd name="T12" fmla="*/ 178 w 178"/>
              <a:gd name="T13" fmla="*/ 3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59">
                <a:moveTo>
                  <a:pt x="178" y="30"/>
                </a:moveTo>
                <a:cubicBezTo>
                  <a:pt x="178" y="12"/>
                  <a:pt x="166" y="0"/>
                  <a:pt x="14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2" y="0"/>
                  <a:pt x="0" y="12"/>
                  <a:pt x="0" y="30"/>
                </a:cubicBezTo>
                <a:cubicBezTo>
                  <a:pt x="0" y="48"/>
                  <a:pt x="12" y="59"/>
                  <a:pt x="30" y="59"/>
                </a:cubicBezTo>
                <a:cubicBezTo>
                  <a:pt x="148" y="59"/>
                  <a:pt x="148" y="59"/>
                  <a:pt x="148" y="59"/>
                </a:cubicBezTo>
                <a:cubicBezTo>
                  <a:pt x="166" y="59"/>
                  <a:pt x="178" y="45"/>
                  <a:pt x="178" y="30"/>
                </a:cubicBez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3" name="Freeform 121"/>
          <p:cNvSpPr>
            <a:spLocks/>
          </p:cNvSpPr>
          <p:nvPr userDrawn="1"/>
        </p:nvSpPr>
        <p:spPr bwMode="auto">
          <a:xfrm>
            <a:off x="9774238" y="2646363"/>
            <a:ext cx="234950" cy="230188"/>
          </a:xfrm>
          <a:custGeom>
            <a:avLst/>
            <a:gdLst>
              <a:gd name="T0" fmla="*/ 136 w 148"/>
              <a:gd name="T1" fmla="*/ 12 h 145"/>
              <a:gd name="T2" fmla="*/ 94 w 148"/>
              <a:gd name="T3" fmla="*/ 12 h 145"/>
              <a:gd name="T4" fmla="*/ 11 w 148"/>
              <a:gd name="T5" fmla="*/ 94 h 145"/>
              <a:gd name="T6" fmla="*/ 11 w 148"/>
              <a:gd name="T7" fmla="*/ 136 h 145"/>
              <a:gd name="T8" fmla="*/ 32 w 148"/>
              <a:gd name="T9" fmla="*/ 145 h 145"/>
              <a:gd name="T10" fmla="*/ 53 w 148"/>
              <a:gd name="T11" fmla="*/ 136 h 145"/>
              <a:gd name="T12" fmla="*/ 136 w 148"/>
              <a:gd name="T13" fmla="*/ 53 h 145"/>
              <a:gd name="T14" fmla="*/ 136 w 148"/>
              <a:gd name="T15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145">
                <a:moveTo>
                  <a:pt x="136" y="12"/>
                </a:moveTo>
                <a:cubicBezTo>
                  <a:pt x="124" y="0"/>
                  <a:pt x="106" y="0"/>
                  <a:pt x="94" y="12"/>
                </a:cubicBezTo>
                <a:cubicBezTo>
                  <a:pt x="11" y="94"/>
                  <a:pt x="11" y="94"/>
                  <a:pt x="11" y="94"/>
                </a:cubicBezTo>
                <a:cubicBezTo>
                  <a:pt x="0" y="106"/>
                  <a:pt x="0" y="124"/>
                  <a:pt x="11" y="136"/>
                </a:cubicBezTo>
                <a:cubicBezTo>
                  <a:pt x="17" y="142"/>
                  <a:pt x="26" y="145"/>
                  <a:pt x="32" y="145"/>
                </a:cubicBezTo>
                <a:cubicBezTo>
                  <a:pt x="38" y="145"/>
                  <a:pt x="47" y="142"/>
                  <a:pt x="53" y="136"/>
                </a:cubicBezTo>
                <a:cubicBezTo>
                  <a:pt x="136" y="53"/>
                  <a:pt x="136" y="53"/>
                  <a:pt x="136" y="53"/>
                </a:cubicBezTo>
                <a:cubicBezTo>
                  <a:pt x="148" y="41"/>
                  <a:pt x="148" y="20"/>
                  <a:pt x="136" y="12"/>
                </a:cubicBez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4" name="Freeform 122"/>
          <p:cNvSpPr>
            <a:spLocks/>
          </p:cNvSpPr>
          <p:nvPr userDrawn="1"/>
        </p:nvSpPr>
        <p:spPr bwMode="auto">
          <a:xfrm>
            <a:off x="11512551" y="2128838"/>
            <a:ext cx="233363" cy="230188"/>
          </a:xfrm>
          <a:custGeom>
            <a:avLst/>
            <a:gdLst>
              <a:gd name="T0" fmla="*/ 32 w 147"/>
              <a:gd name="T1" fmla="*/ 145 h 145"/>
              <a:gd name="T2" fmla="*/ 53 w 147"/>
              <a:gd name="T3" fmla="*/ 136 h 145"/>
              <a:gd name="T4" fmla="*/ 136 w 147"/>
              <a:gd name="T5" fmla="*/ 53 h 145"/>
              <a:gd name="T6" fmla="*/ 136 w 147"/>
              <a:gd name="T7" fmla="*/ 12 h 145"/>
              <a:gd name="T8" fmla="*/ 94 w 147"/>
              <a:gd name="T9" fmla="*/ 12 h 145"/>
              <a:gd name="T10" fmla="*/ 11 w 147"/>
              <a:gd name="T11" fmla="*/ 95 h 145"/>
              <a:gd name="T12" fmla="*/ 11 w 147"/>
              <a:gd name="T13" fmla="*/ 136 h 145"/>
              <a:gd name="T14" fmla="*/ 32 w 147"/>
              <a:gd name="T15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" h="145">
                <a:moveTo>
                  <a:pt x="32" y="145"/>
                </a:moveTo>
                <a:cubicBezTo>
                  <a:pt x="41" y="145"/>
                  <a:pt x="47" y="142"/>
                  <a:pt x="53" y="136"/>
                </a:cubicBezTo>
                <a:cubicBezTo>
                  <a:pt x="136" y="53"/>
                  <a:pt x="136" y="53"/>
                  <a:pt x="136" y="53"/>
                </a:cubicBezTo>
                <a:cubicBezTo>
                  <a:pt x="147" y="42"/>
                  <a:pt x="147" y="24"/>
                  <a:pt x="136" y="12"/>
                </a:cubicBezTo>
                <a:cubicBezTo>
                  <a:pt x="124" y="0"/>
                  <a:pt x="106" y="0"/>
                  <a:pt x="94" y="12"/>
                </a:cubicBezTo>
                <a:cubicBezTo>
                  <a:pt x="11" y="95"/>
                  <a:pt x="11" y="95"/>
                  <a:pt x="11" y="95"/>
                </a:cubicBezTo>
                <a:cubicBezTo>
                  <a:pt x="0" y="107"/>
                  <a:pt x="0" y="124"/>
                  <a:pt x="11" y="136"/>
                </a:cubicBezTo>
                <a:cubicBezTo>
                  <a:pt x="17" y="142"/>
                  <a:pt x="23" y="145"/>
                  <a:pt x="32" y="145"/>
                </a:cubicBez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5" name="Freeform 123"/>
          <p:cNvSpPr>
            <a:spLocks/>
          </p:cNvSpPr>
          <p:nvPr userDrawn="1"/>
        </p:nvSpPr>
        <p:spPr bwMode="auto">
          <a:xfrm>
            <a:off x="11512551" y="2457450"/>
            <a:ext cx="280988" cy="93663"/>
          </a:xfrm>
          <a:custGeom>
            <a:avLst/>
            <a:gdLst>
              <a:gd name="T0" fmla="*/ 147 w 177"/>
              <a:gd name="T1" fmla="*/ 0 h 59"/>
              <a:gd name="T2" fmla="*/ 29 w 177"/>
              <a:gd name="T3" fmla="*/ 0 h 59"/>
              <a:gd name="T4" fmla="*/ 0 w 177"/>
              <a:gd name="T5" fmla="*/ 30 h 59"/>
              <a:gd name="T6" fmla="*/ 29 w 177"/>
              <a:gd name="T7" fmla="*/ 59 h 59"/>
              <a:gd name="T8" fmla="*/ 147 w 177"/>
              <a:gd name="T9" fmla="*/ 59 h 59"/>
              <a:gd name="T10" fmla="*/ 177 w 177"/>
              <a:gd name="T11" fmla="*/ 30 h 59"/>
              <a:gd name="T12" fmla="*/ 147 w 177"/>
              <a:gd name="T13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59">
                <a:moveTo>
                  <a:pt x="147" y="0"/>
                </a:moveTo>
                <a:cubicBezTo>
                  <a:pt x="29" y="0"/>
                  <a:pt x="29" y="0"/>
                  <a:pt x="29" y="0"/>
                </a:cubicBezTo>
                <a:cubicBezTo>
                  <a:pt x="11" y="0"/>
                  <a:pt x="0" y="12"/>
                  <a:pt x="0" y="30"/>
                </a:cubicBezTo>
                <a:cubicBezTo>
                  <a:pt x="0" y="48"/>
                  <a:pt x="11" y="59"/>
                  <a:pt x="29" y="59"/>
                </a:cubicBezTo>
                <a:cubicBezTo>
                  <a:pt x="147" y="59"/>
                  <a:pt x="147" y="59"/>
                  <a:pt x="147" y="59"/>
                </a:cubicBezTo>
                <a:cubicBezTo>
                  <a:pt x="165" y="59"/>
                  <a:pt x="177" y="48"/>
                  <a:pt x="177" y="30"/>
                </a:cubicBezTo>
                <a:cubicBezTo>
                  <a:pt x="177" y="12"/>
                  <a:pt x="165" y="0"/>
                  <a:pt x="147" y="0"/>
                </a:cubicBez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6" name="Freeform 124"/>
          <p:cNvSpPr>
            <a:spLocks/>
          </p:cNvSpPr>
          <p:nvPr userDrawn="1"/>
        </p:nvSpPr>
        <p:spPr bwMode="auto">
          <a:xfrm>
            <a:off x="11512551" y="2646363"/>
            <a:ext cx="233363" cy="230188"/>
          </a:xfrm>
          <a:custGeom>
            <a:avLst/>
            <a:gdLst>
              <a:gd name="T0" fmla="*/ 53 w 147"/>
              <a:gd name="T1" fmla="*/ 12 h 145"/>
              <a:gd name="T2" fmla="*/ 11 w 147"/>
              <a:gd name="T3" fmla="*/ 12 h 145"/>
              <a:gd name="T4" fmla="*/ 11 w 147"/>
              <a:gd name="T5" fmla="*/ 53 h 145"/>
              <a:gd name="T6" fmla="*/ 94 w 147"/>
              <a:gd name="T7" fmla="*/ 136 h 145"/>
              <a:gd name="T8" fmla="*/ 115 w 147"/>
              <a:gd name="T9" fmla="*/ 145 h 145"/>
              <a:gd name="T10" fmla="*/ 136 w 147"/>
              <a:gd name="T11" fmla="*/ 136 h 145"/>
              <a:gd name="T12" fmla="*/ 136 w 147"/>
              <a:gd name="T13" fmla="*/ 94 h 145"/>
              <a:gd name="T14" fmla="*/ 53 w 147"/>
              <a:gd name="T15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" h="145">
                <a:moveTo>
                  <a:pt x="53" y="12"/>
                </a:moveTo>
                <a:cubicBezTo>
                  <a:pt x="41" y="0"/>
                  <a:pt x="23" y="0"/>
                  <a:pt x="11" y="12"/>
                </a:cubicBezTo>
                <a:cubicBezTo>
                  <a:pt x="0" y="23"/>
                  <a:pt x="0" y="41"/>
                  <a:pt x="11" y="53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0" y="142"/>
                  <a:pt x="109" y="145"/>
                  <a:pt x="115" y="145"/>
                </a:cubicBezTo>
                <a:cubicBezTo>
                  <a:pt x="124" y="145"/>
                  <a:pt x="130" y="142"/>
                  <a:pt x="136" y="136"/>
                </a:cubicBezTo>
                <a:cubicBezTo>
                  <a:pt x="147" y="124"/>
                  <a:pt x="147" y="106"/>
                  <a:pt x="136" y="94"/>
                </a:cubicBezTo>
                <a:lnTo>
                  <a:pt x="53" y="12"/>
                </a:ln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7" name="Freeform 125"/>
          <p:cNvSpPr>
            <a:spLocks/>
          </p:cNvSpPr>
          <p:nvPr userDrawn="1"/>
        </p:nvSpPr>
        <p:spPr bwMode="auto">
          <a:xfrm>
            <a:off x="10515601" y="3524250"/>
            <a:ext cx="98425" cy="93663"/>
          </a:xfrm>
          <a:custGeom>
            <a:avLst/>
            <a:gdLst>
              <a:gd name="T0" fmla="*/ 62 w 62"/>
              <a:gd name="T1" fmla="*/ 36 h 59"/>
              <a:gd name="T2" fmla="*/ 59 w 62"/>
              <a:gd name="T3" fmla="*/ 41 h 59"/>
              <a:gd name="T4" fmla="*/ 56 w 62"/>
              <a:gd name="T5" fmla="*/ 47 h 59"/>
              <a:gd name="T6" fmla="*/ 53 w 62"/>
              <a:gd name="T7" fmla="*/ 50 h 59"/>
              <a:gd name="T8" fmla="*/ 47 w 62"/>
              <a:gd name="T9" fmla="*/ 53 h 59"/>
              <a:gd name="T10" fmla="*/ 42 w 62"/>
              <a:gd name="T11" fmla="*/ 56 h 59"/>
              <a:gd name="T12" fmla="*/ 36 w 62"/>
              <a:gd name="T13" fmla="*/ 59 h 59"/>
              <a:gd name="T14" fmla="*/ 24 w 62"/>
              <a:gd name="T15" fmla="*/ 59 h 59"/>
              <a:gd name="T16" fmla="*/ 18 w 62"/>
              <a:gd name="T17" fmla="*/ 56 h 59"/>
              <a:gd name="T18" fmla="*/ 12 w 62"/>
              <a:gd name="T19" fmla="*/ 53 h 59"/>
              <a:gd name="T20" fmla="*/ 9 w 62"/>
              <a:gd name="T21" fmla="*/ 50 h 59"/>
              <a:gd name="T22" fmla="*/ 6 w 62"/>
              <a:gd name="T23" fmla="*/ 47 h 59"/>
              <a:gd name="T24" fmla="*/ 3 w 62"/>
              <a:gd name="T25" fmla="*/ 41 h 59"/>
              <a:gd name="T26" fmla="*/ 0 w 62"/>
              <a:gd name="T27" fmla="*/ 36 h 59"/>
              <a:gd name="T28" fmla="*/ 0 w 62"/>
              <a:gd name="T29" fmla="*/ 30 h 59"/>
              <a:gd name="T30" fmla="*/ 9 w 62"/>
              <a:gd name="T31" fmla="*/ 9 h 59"/>
              <a:gd name="T32" fmla="*/ 12 w 62"/>
              <a:gd name="T33" fmla="*/ 6 h 59"/>
              <a:gd name="T34" fmla="*/ 18 w 62"/>
              <a:gd name="T35" fmla="*/ 3 h 59"/>
              <a:gd name="T36" fmla="*/ 24 w 62"/>
              <a:gd name="T37" fmla="*/ 0 h 59"/>
              <a:gd name="T38" fmla="*/ 36 w 62"/>
              <a:gd name="T39" fmla="*/ 0 h 59"/>
              <a:gd name="T40" fmla="*/ 42 w 62"/>
              <a:gd name="T41" fmla="*/ 3 h 59"/>
              <a:gd name="T42" fmla="*/ 47 w 62"/>
              <a:gd name="T43" fmla="*/ 6 h 59"/>
              <a:gd name="T44" fmla="*/ 53 w 62"/>
              <a:gd name="T45" fmla="*/ 9 h 59"/>
              <a:gd name="T46" fmla="*/ 62 w 62"/>
              <a:gd name="T47" fmla="*/ 30 h 59"/>
              <a:gd name="T48" fmla="*/ 62 w 62"/>
              <a:gd name="T49" fmla="*/ 3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2" h="59">
                <a:moveTo>
                  <a:pt x="62" y="36"/>
                </a:moveTo>
                <a:cubicBezTo>
                  <a:pt x="62" y="39"/>
                  <a:pt x="62" y="39"/>
                  <a:pt x="59" y="41"/>
                </a:cubicBezTo>
                <a:cubicBezTo>
                  <a:pt x="59" y="44"/>
                  <a:pt x="59" y="44"/>
                  <a:pt x="56" y="47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50"/>
                  <a:pt x="50" y="53"/>
                  <a:pt x="47" y="53"/>
                </a:cubicBezTo>
                <a:cubicBezTo>
                  <a:pt x="47" y="53"/>
                  <a:pt x="45" y="56"/>
                  <a:pt x="42" y="56"/>
                </a:cubicBezTo>
                <a:cubicBezTo>
                  <a:pt x="39" y="56"/>
                  <a:pt x="39" y="56"/>
                  <a:pt x="36" y="59"/>
                </a:cubicBezTo>
                <a:cubicBezTo>
                  <a:pt x="24" y="59"/>
                  <a:pt x="24" y="59"/>
                  <a:pt x="24" y="59"/>
                </a:cubicBezTo>
                <a:cubicBezTo>
                  <a:pt x="21" y="59"/>
                  <a:pt x="21" y="59"/>
                  <a:pt x="18" y="56"/>
                </a:cubicBezTo>
                <a:cubicBezTo>
                  <a:pt x="15" y="56"/>
                  <a:pt x="15" y="53"/>
                  <a:pt x="12" y="53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47"/>
                  <a:pt x="6" y="47"/>
                  <a:pt x="6" y="47"/>
                </a:cubicBezTo>
                <a:cubicBezTo>
                  <a:pt x="6" y="44"/>
                  <a:pt x="3" y="44"/>
                  <a:pt x="3" y="41"/>
                </a:cubicBezTo>
                <a:cubicBezTo>
                  <a:pt x="3" y="39"/>
                  <a:pt x="3" y="39"/>
                  <a:pt x="0" y="3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1"/>
                  <a:pt x="3" y="15"/>
                  <a:pt x="9" y="9"/>
                </a:cubicBezTo>
                <a:cubicBezTo>
                  <a:pt x="12" y="6"/>
                  <a:pt x="12" y="6"/>
                  <a:pt x="12" y="6"/>
                </a:cubicBezTo>
                <a:cubicBezTo>
                  <a:pt x="15" y="6"/>
                  <a:pt x="15" y="3"/>
                  <a:pt x="18" y="3"/>
                </a:cubicBezTo>
                <a:cubicBezTo>
                  <a:pt x="21" y="3"/>
                  <a:pt x="21" y="3"/>
                  <a:pt x="2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9" y="0"/>
                  <a:pt x="39" y="0"/>
                  <a:pt x="42" y="3"/>
                </a:cubicBezTo>
                <a:cubicBezTo>
                  <a:pt x="45" y="3"/>
                  <a:pt x="45" y="6"/>
                  <a:pt x="47" y="6"/>
                </a:cubicBezTo>
                <a:cubicBezTo>
                  <a:pt x="50" y="6"/>
                  <a:pt x="50" y="9"/>
                  <a:pt x="53" y="9"/>
                </a:cubicBezTo>
                <a:cubicBezTo>
                  <a:pt x="59" y="15"/>
                  <a:pt x="62" y="21"/>
                  <a:pt x="62" y="30"/>
                </a:cubicBezTo>
                <a:lnTo>
                  <a:pt x="62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8" name="Freeform 126"/>
          <p:cNvSpPr>
            <a:spLocks/>
          </p:cNvSpPr>
          <p:nvPr userDrawn="1"/>
        </p:nvSpPr>
        <p:spPr bwMode="auto">
          <a:xfrm>
            <a:off x="10520363" y="3008313"/>
            <a:ext cx="93663" cy="374650"/>
          </a:xfrm>
          <a:custGeom>
            <a:avLst/>
            <a:gdLst>
              <a:gd name="T0" fmla="*/ 59 w 59"/>
              <a:gd name="T1" fmla="*/ 207 h 236"/>
              <a:gd name="T2" fmla="*/ 30 w 59"/>
              <a:gd name="T3" fmla="*/ 236 h 236"/>
              <a:gd name="T4" fmla="*/ 0 w 59"/>
              <a:gd name="T5" fmla="*/ 207 h 236"/>
              <a:gd name="T6" fmla="*/ 0 w 59"/>
              <a:gd name="T7" fmla="*/ 29 h 236"/>
              <a:gd name="T8" fmla="*/ 30 w 59"/>
              <a:gd name="T9" fmla="*/ 0 h 236"/>
              <a:gd name="T10" fmla="*/ 59 w 59"/>
              <a:gd name="T11" fmla="*/ 29 h 236"/>
              <a:gd name="T12" fmla="*/ 59 w 59"/>
              <a:gd name="T13" fmla="*/ 207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236">
                <a:moveTo>
                  <a:pt x="59" y="207"/>
                </a:moveTo>
                <a:cubicBezTo>
                  <a:pt x="59" y="224"/>
                  <a:pt x="47" y="236"/>
                  <a:pt x="30" y="236"/>
                </a:cubicBezTo>
                <a:cubicBezTo>
                  <a:pt x="12" y="236"/>
                  <a:pt x="0" y="224"/>
                  <a:pt x="0" y="20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1"/>
                  <a:pt x="12" y="0"/>
                  <a:pt x="30" y="0"/>
                </a:cubicBezTo>
                <a:cubicBezTo>
                  <a:pt x="47" y="0"/>
                  <a:pt x="59" y="11"/>
                  <a:pt x="59" y="29"/>
                </a:cubicBezTo>
                <a:lnTo>
                  <a:pt x="59" y="2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9" name="Oval 127"/>
          <p:cNvSpPr>
            <a:spLocks noChangeArrowheads="1"/>
          </p:cNvSpPr>
          <p:nvPr userDrawn="1"/>
        </p:nvSpPr>
        <p:spPr bwMode="auto">
          <a:xfrm>
            <a:off x="10661651" y="2279650"/>
            <a:ext cx="187325" cy="187325"/>
          </a:xfrm>
          <a:prstGeom prst="ellipse">
            <a:avLst/>
          </a:prstGeom>
          <a:solidFill>
            <a:srgbClr val="F9C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0" name="Line 128"/>
          <p:cNvSpPr>
            <a:spLocks noChangeShapeType="1"/>
          </p:cNvSpPr>
          <p:nvPr userDrawn="1"/>
        </p:nvSpPr>
        <p:spPr bwMode="auto">
          <a:xfrm>
            <a:off x="10755313" y="24669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1" name="Line 129"/>
          <p:cNvSpPr>
            <a:spLocks noChangeShapeType="1"/>
          </p:cNvSpPr>
          <p:nvPr userDrawn="1"/>
        </p:nvSpPr>
        <p:spPr bwMode="auto">
          <a:xfrm>
            <a:off x="10755313" y="24669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2" name="Freeform 130"/>
          <p:cNvSpPr>
            <a:spLocks/>
          </p:cNvSpPr>
          <p:nvPr userDrawn="1"/>
        </p:nvSpPr>
        <p:spPr bwMode="auto">
          <a:xfrm>
            <a:off x="9980613" y="4046538"/>
            <a:ext cx="1601788" cy="93663"/>
          </a:xfrm>
          <a:custGeom>
            <a:avLst/>
            <a:gdLst>
              <a:gd name="T0" fmla="*/ 154 w 1009"/>
              <a:gd name="T1" fmla="*/ 0 h 59"/>
              <a:gd name="T2" fmla="*/ 23 w 1009"/>
              <a:gd name="T3" fmla="*/ 0 h 59"/>
              <a:gd name="T4" fmla="*/ 0 w 1009"/>
              <a:gd name="T5" fmla="*/ 29 h 59"/>
              <a:gd name="T6" fmla="*/ 23 w 1009"/>
              <a:gd name="T7" fmla="*/ 59 h 59"/>
              <a:gd name="T8" fmla="*/ 982 w 1009"/>
              <a:gd name="T9" fmla="*/ 59 h 59"/>
              <a:gd name="T10" fmla="*/ 1009 w 1009"/>
              <a:gd name="T11" fmla="*/ 29 h 59"/>
              <a:gd name="T12" fmla="*/ 979 w 1009"/>
              <a:gd name="T13" fmla="*/ 0 h 59"/>
              <a:gd name="T14" fmla="*/ 846 w 1009"/>
              <a:gd name="T15" fmla="*/ 0 h 59"/>
              <a:gd name="T16" fmla="*/ 154 w 1009"/>
              <a:gd name="T17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9" h="59">
                <a:moveTo>
                  <a:pt x="154" y="0"/>
                </a:moveTo>
                <a:cubicBezTo>
                  <a:pt x="23" y="0"/>
                  <a:pt x="23" y="0"/>
                  <a:pt x="23" y="0"/>
                </a:cubicBezTo>
                <a:cubicBezTo>
                  <a:pt x="9" y="0"/>
                  <a:pt x="0" y="11"/>
                  <a:pt x="0" y="29"/>
                </a:cubicBezTo>
                <a:cubicBezTo>
                  <a:pt x="0" y="44"/>
                  <a:pt x="12" y="59"/>
                  <a:pt x="23" y="59"/>
                </a:cubicBezTo>
                <a:cubicBezTo>
                  <a:pt x="982" y="59"/>
                  <a:pt x="982" y="59"/>
                  <a:pt x="982" y="59"/>
                </a:cubicBezTo>
                <a:cubicBezTo>
                  <a:pt x="997" y="59"/>
                  <a:pt x="1009" y="47"/>
                  <a:pt x="1009" y="29"/>
                </a:cubicBezTo>
                <a:cubicBezTo>
                  <a:pt x="1003" y="11"/>
                  <a:pt x="991" y="0"/>
                  <a:pt x="979" y="0"/>
                </a:cubicBezTo>
                <a:cubicBezTo>
                  <a:pt x="846" y="0"/>
                  <a:pt x="846" y="0"/>
                  <a:pt x="846" y="0"/>
                </a:cubicBezTo>
                <a:lnTo>
                  <a:pt x="154" y="0"/>
                </a:ln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3" name="Freeform 131"/>
          <p:cNvSpPr>
            <a:spLocks/>
          </p:cNvSpPr>
          <p:nvPr userDrawn="1"/>
        </p:nvSpPr>
        <p:spPr bwMode="auto">
          <a:xfrm>
            <a:off x="10228263" y="4000500"/>
            <a:ext cx="1092200" cy="19050"/>
          </a:xfrm>
          <a:custGeom>
            <a:avLst/>
            <a:gdLst>
              <a:gd name="T0" fmla="*/ 0 w 688"/>
              <a:gd name="T1" fmla="*/ 11 h 12"/>
              <a:gd name="T2" fmla="*/ 688 w 688"/>
              <a:gd name="T3" fmla="*/ 12 h 12"/>
              <a:gd name="T4" fmla="*/ 686 w 688"/>
              <a:gd name="T5" fmla="*/ 0 h 12"/>
              <a:gd name="T6" fmla="*/ 2 w 688"/>
              <a:gd name="T7" fmla="*/ 0 h 12"/>
              <a:gd name="T8" fmla="*/ 0 w 688"/>
              <a:gd name="T9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8" h="12">
                <a:moveTo>
                  <a:pt x="0" y="11"/>
                </a:moveTo>
                <a:lnTo>
                  <a:pt x="688" y="12"/>
                </a:lnTo>
                <a:lnTo>
                  <a:pt x="686" y="0"/>
                </a:lnTo>
                <a:lnTo>
                  <a:pt x="2" y="0"/>
                </a:lnTo>
                <a:lnTo>
                  <a:pt x="0" y="11"/>
                </a:ln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4" name="Freeform 132"/>
          <p:cNvSpPr>
            <a:spLocks/>
          </p:cNvSpPr>
          <p:nvPr userDrawn="1"/>
        </p:nvSpPr>
        <p:spPr bwMode="auto">
          <a:xfrm>
            <a:off x="10244138" y="3890963"/>
            <a:ext cx="1060450" cy="19050"/>
          </a:xfrm>
          <a:custGeom>
            <a:avLst/>
            <a:gdLst>
              <a:gd name="T0" fmla="*/ 0 w 668"/>
              <a:gd name="T1" fmla="*/ 12 h 12"/>
              <a:gd name="T2" fmla="*/ 668 w 668"/>
              <a:gd name="T3" fmla="*/ 12 h 12"/>
              <a:gd name="T4" fmla="*/ 667 w 668"/>
              <a:gd name="T5" fmla="*/ 1 h 12"/>
              <a:gd name="T6" fmla="*/ 1 w 668"/>
              <a:gd name="T7" fmla="*/ 0 h 12"/>
              <a:gd name="T8" fmla="*/ 0 w 668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8" h="12">
                <a:moveTo>
                  <a:pt x="0" y="12"/>
                </a:moveTo>
                <a:lnTo>
                  <a:pt x="668" y="12"/>
                </a:lnTo>
                <a:lnTo>
                  <a:pt x="667" y="1"/>
                </a:lnTo>
                <a:lnTo>
                  <a:pt x="1" y="0"/>
                </a:lnTo>
                <a:lnTo>
                  <a:pt x="0" y="12"/>
                </a:ln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5" name="Freeform 133"/>
          <p:cNvSpPr>
            <a:spLocks/>
          </p:cNvSpPr>
          <p:nvPr userDrawn="1"/>
        </p:nvSpPr>
        <p:spPr bwMode="auto">
          <a:xfrm>
            <a:off x="10236201" y="3946525"/>
            <a:ext cx="1076325" cy="19050"/>
          </a:xfrm>
          <a:custGeom>
            <a:avLst/>
            <a:gdLst>
              <a:gd name="T0" fmla="*/ 0 w 678"/>
              <a:gd name="T1" fmla="*/ 11 h 12"/>
              <a:gd name="T2" fmla="*/ 678 w 678"/>
              <a:gd name="T3" fmla="*/ 12 h 12"/>
              <a:gd name="T4" fmla="*/ 676 w 678"/>
              <a:gd name="T5" fmla="*/ 0 h 12"/>
              <a:gd name="T6" fmla="*/ 1 w 678"/>
              <a:gd name="T7" fmla="*/ 0 h 12"/>
              <a:gd name="T8" fmla="*/ 0 w 678"/>
              <a:gd name="T9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8" h="12">
                <a:moveTo>
                  <a:pt x="0" y="11"/>
                </a:moveTo>
                <a:lnTo>
                  <a:pt x="678" y="12"/>
                </a:lnTo>
                <a:lnTo>
                  <a:pt x="676" y="0"/>
                </a:lnTo>
                <a:lnTo>
                  <a:pt x="1" y="0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6" name="Freeform 134"/>
          <p:cNvSpPr>
            <a:spLocks/>
          </p:cNvSpPr>
          <p:nvPr userDrawn="1"/>
        </p:nvSpPr>
        <p:spPr bwMode="auto">
          <a:xfrm>
            <a:off x="10250488" y="3836988"/>
            <a:ext cx="1046163" cy="19050"/>
          </a:xfrm>
          <a:custGeom>
            <a:avLst/>
            <a:gdLst>
              <a:gd name="T0" fmla="*/ 0 w 659"/>
              <a:gd name="T1" fmla="*/ 11 h 12"/>
              <a:gd name="T2" fmla="*/ 659 w 659"/>
              <a:gd name="T3" fmla="*/ 12 h 12"/>
              <a:gd name="T4" fmla="*/ 658 w 659"/>
              <a:gd name="T5" fmla="*/ 0 h 12"/>
              <a:gd name="T6" fmla="*/ 2 w 659"/>
              <a:gd name="T7" fmla="*/ 0 h 12"/>
              <a:gd name="T8" fmla="*/ 0 w 659"/>
              <a:gd name="T9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9" h="12">
                <a:moveTo>
                  <a:pt x="0" y="11"/>
                </a:moveTo>
                <a:lnTo>
                  <a:pt x="659" y="12"/>
                </a:lnTo>
                <a:lnTo>
                  <a:pt x="658" y="0"/>
                </a:lnTo>
                <a:lnTo>
                  <a:pt x="2" y="0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7" name="Rectangle 135"/>
          <p:cNvSpPr>
            <a:spLocks noChangeArrowheads="1"/>
          </p:cNvSpPr>
          <p:nvPr userDrawn="1"/>
        </p:nvSpPr>
        <p:spPr bwMode="auto">
          <a:xfrm>
            <a:off x="6300788" y="2824163"/>
            <a:ext cx="1566863" cy="1897063"/>
          </a:xfrm>
          <a:prstGeom prst="rect">
            <a:avLst/>
          </a:pr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8" name="Freeform 136"/>
          <p:cNvSpPr>
            <a:spLocks noEditPoints="1"/>
          </p:cNvSpPr>
          <p:nvPr userDrawn="1"/>
        </p:nvSpPr>
        <p:spPr bwMode="auto">
          <a:xfrm>
            <a:off x="7785101" y="4411663"/>
            <a:ext cx="1454150" cy="454025"/>
          </a:xfrm>
          <a:custGeom>
            <a:avLst/>
            <a:gdLst>
              <a:gd name="T0" fmla="*/ 0 w 916"/>
              <a:gd name="T1" fmla="*/ 71 h 286"/>
              <a:gd name="T2" fmla="*/ 443 w 916"/>
              <a:gd name="T3" fmla="*/ 0 h 286"/>
              <a:gd name="T4" fmla="*/ 911 w 916"/>
              <a:gd name="T5" fmla="*/ 78 h 286"/>
              <a:gd name="T6" fmla="*/ 912 w 916"/>
              <a:gd name="T7" fmla="*/ 275 h 286"/>
              <a:gd name="T8" fmla="*/ 443 w 916"/>
              <a:gd name="T9" fmla="*/ 117 h 286"/>
              <a:gd name="T10" fmla="*/ 26 w 916"/>
              <a:gd name="T11" fmla="*/ 235 h 286"/>
              <a:gd name="T12" fmla="*/ 0 w 916"/>
              <a:gd name="T13" fmla="*/ 71 h 286"/>
              <a:gd name="T14" fmla="*/ 0 w 916"/>
              <a:gd name="T15" fmla="*/ 71 h 286"/>
              <a:gd name="T16" fmla="*/ 0 w 916"/>
              <a:gd name="T17" fmla="*/ 71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6" h="286">
                <a:moveTo>
                  <a:pt x="0" y="71"/>
                </a:moveTo>
                <a:cubicBezTo>
                  <a:pt x="0" y="71"/>
                  <a:pt x="214" y="0"/>
                  <a:pt x="443" y="0"/>
                </a:cubicBezTo>
                <a:cubicBezTo>
                  <a:pt x="602" y="0"/>
                  <a:pt x="760" y="26"/>
                  <a:pt x="911" y="78"/>
                </a:cubicBezTo>
                <a:cubicBezTo>
                  <a:pt x="911" y="78"/>
                  <a:pt x="916" y="232"/>
                  <a:pt x="912" y="275"/>
                </a:cubicBezTo>
                <a:cubicBezTo>
                  <a:pt x="891" y="286"/>
                  <a:pt x="702" y="120"/>
                  <a:pt x="443" y="117"/>
                </a:cubicBezTo>
                <a:cubicBezTo>
                  <a:pt x="214" y="115"/>
                  <a:pt x="26" y="235"/>
                  <a:pt x="26" y="235"/>
                </a:cubicBezTo>
                <a:lnTo>
                  <a:pt x="0" y="71"/>
                </a:lnTo>
                <a:close/>
                <a:moveTo>
                  <a:pt x="0" y="71"/>
                </a:moveTo>
                <a:cubicBezTo>
                  <a:pt x="0" y="71"/>
                  <a:pt x="0" y="71"/>
                  <a:pt x="0" y="71"/>
                </a:cubicBezTo>
              </a:path>
            </a:pathLst>
          </a:custGeom>
          <a:solidFill>
            <a:srgbClr val="4E2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9" name="Freeform 137"/>
          <p:cNvSpPr>
            <a:spLocks noEditPoints="1"/>
          </p:cNvSpPr>
          <p:nvPr userDrawn="1"/>
        </p:nvSpPr>
        <p:spPr bwMode="auto">
          <a:xfrm>
            <a:off x="7785101" y="2597150"/>
            <a:ext cx="1485900" cy="2185988"/>
          </a:xfrm>
          <a:custGeom>
            <a:avLst/>
            <a:gdLst>
              <a:gd name="T0" fmla="*/ 0 w 936"/>
              <a:gd name="T1" fmla="*/ 143 h 1377"/>
              <a:gd name="T2" fmla="*/ 442 w 936"/>
              <a:gd name="T3" fmla="*/ 0 h 1377"/>
              <a:gd name="T4" fmla="*/ 936 w 936"/>
              <a:gd name="T5" fmla="*/ 234 h 1377"/>
              <a:gd name="T6" fmla="*/ 936 w 936"/>
              <a:gd name="T7" fmla="*/ 1377 h 1377"/>
              <a:gd name="T8" fmla="*/ 443 w 936"/>
              <a:gd name="T9" fmla="*/ 1195 h 1377"/>
              <a:gd name="T10" fmla="*/ 0 w 936"/>
              <a:gd name="T11" fmla="*/ 1338 h 1377"/>
              <a:gd name="T12" fmla="*/ 0 w 936"/>
              <a:gd name="T13" fmla="*/ 143 h 1377"/>
              <a:gd name="T14" fmla="*/ 0 w 936"/>
              <a:gd name="T15" fmla="*/ 143 h 1377"/>
              <a:gd name="T16" fmla="*/ 0 w 936"/>
              <a:gd name="T17" fmla="*/ 143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6" h="1377">
                <a:moveTo>
                  <a:pt x="0" y="143"/>
                </a:moveTo>
                <a:cubicBezTo>
                  <a:pt x="0" y="143"/>
                  <a:pt x="214" y="0"/>
                  <a:pt x="442" y="0"/>
                </a:cubicBezTo>
                <a:cubicBezTo>
                  <a:pt x="705" y="0"/>
                  <a:pt x="936" y="234"/>
                  <a:pt x="936" y="234"/>
                </a:cubicBezTo>
                <a:cubicBezTo>
                  <a:pt x="936" y="1377"/>
                  <a:pt x="936" y="1377"/>
                  <a:pt x="936" y="1377"/>
                </a:cubicBezTo>
                <a:cubicBezTo>
                  <a:pt x="936" y="1377"/>
                  <a:pt x="705" y="1195"/>
                  <a:pt x="443" y="1195"/>
                </a:cubicBezTo>
                <a:cubicBezTo>
                  <a:pt x="214" y="1195"/>
                  <a:pt x="0" y="1338"/>
                  <a:pt x="0" y="1338"/>
                </a:cubicBezTo>
                <a:lnTo>
                  <a:pt x="0" y="143"/>
                </a:lnTo>
                <a:close/>
                <a:moveTo>
                  <a:pt x="0" y="143"/>
                </a:moveTo>
                <a:cubicBezTo>
                  <a:pt x="0" y="143"/>
                  <a:pt x="0" y="143"/>
                  <a:pt x="0" y="143"/>
                </a:cubicBezTo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0" name="Freeform 138"/>
          <p:cNvSpPr>
            <a:spLocks noEditPoints="1"/>
          </p:cNvSpPr>
          <p:nvPr userDrawn="1"/>
        </p:nvSpPr>
        <p:spPr bwMode="auto">
          <a:xfrm>
            <a:off x="6218238" y="2824163"/>
            <a:ext cx="103188" cy="1960563"/>
          </a:xfrm>
          <a:custGeom>
            <a:avLst/>
            <a:gdLst>
              <a:gd name="T0" fmla="*/ 0 w 65"/>
              <a:gd name="T1" fmla="*/ 65 h 1235"/>
              <a:gd name="T2" fmla="*/ 65 w 65"/>
              <a:gd name="T3" fmla="*/ 0 h 1235"/>
              <a:gd name="T4" fmla="*/ 65 w 65"/>
              <a:gd name="T5" fmla="*/ 1170 h 1235"/>
              <a:gd name="T6" fmla="*/ 0 w 65"/>
              <a:gd name="T7" fmla="*/ 1235 h 1235"/>
              <a:gd name="T8" fmla="*/ 0 w 65"/>
              <a:gd name="T9" fmla="*/ 65 h 1235"/>
              <a:gd name="T10" fmla="*/ 0 w 65"/>
              <a:gd name="T11" fmla="*/ 65 h 1235"/>
              <a:gd name="T12" fmla="*/ 0 w 65"/>
              <a:gd name="T13" fmla="*/ 6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" h="1235">
                <a:moveTo>
                  <a:pt x="0" y="65"/>
                </a:moveTo>
                <a:lnTo>
                  <a:pt x="65" y="0"/>
                </a:lnTo>
                <a:lnTo>
                  <a:pt x="65" y="1170"/>
                </a:lnTo>
                <a:lnTo>
                  <a:pt x="0" y="1235"/>
                </a:lnTo>
                <a:lnTo>
                  <a:pt x="0" y="65"/>
                </a:lnTo>
                <a:close/>
                <a:moveTo>
                  <a:pt x="0" y="65"/>
                </a:moveTo>
                <a:lnTo>
                  <a:pt x="0" y="65"/>
                </a:lnTo>
                <a:close/>
              </a:path>
            </a:pathLst>
          </a:custGeom>
          <a:solidFill>
            <a:srgbClr val="4E2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1" name="Freeform 139"/>
          <p:cNvSpPr>
            <a:spLocks noEditPoints="1"/>
          </p:cNvSpPr>
          <p:nvPr userDrawn="1"/>
        </p:nvSpPr>
        <p:spPr bwMode="auto">
          <a:xfrm>
            <a:off x="6218238" y="2824163"/>
            <a:ext cx="103188" cy="1960563"/>
          </a:xfrm>
          <a:custGeom>
            <a:avLst/>
            <a:gdLst>
              <a:gd name="T0" fmla="*/ 0 w 65"/>
              <a:gd name="T1" fmla="*/ 65 h 1235"/>
              <a:gd name="T2" fmla="*/ 65 w 65"/>
              <a:gd name="T3" fmla="*/ 0 h 1235"/>
              <a:gd name="T4" fmla="*/ 65 w 65"/>
              <a:gd name="T5" fmla="*/ 1170 h 1235"/>
              <a:gd name="T6" fmla="*/ 0 w 65"/>
              <a:gd name="T7" fmla="*/ 1235 h 1235"/>
              <a:gd name="T8" fmla="*/ 0 w 65"/>
              <a:gd name="T9" fmla="*/ 65 h 1235"/>
              <a:gd name="T10" fmla="*/ 0 w 65"/>
              <a:gd name="T11" fmla="*/ 65 h 1235"/>
              <a:gd name="T12" fmla="*/ 0 w 65"/>
              <a:gd name="T13" fmla="*/ 6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" h="1235">
                <a:moveTo>
                  <a:pt x="0" y="65"/>
                </a:moveTo>
                <a:lnTo>
                  <a:pt x="65" y="0"/>
                </a:lnTo>
                <a:lnTo>
                  <a:pt x="65" y="1170"/>
                </a:lnTo>
                <a:lnTo>
                  <a:pt x="0" y="1235"/>
                </a:lnTo>
                <a:lnTo>
                  <a:pt x="0" y="65"/>
                </a:lnTo>
                <a:moveTo>
                  <a:pt x="0" y="65"/>
                </a:moveTo>
                <a:lnTo>
                  <a:pt x="0" y="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2" name="Freeform 140"/>
          <p:cNvSpPr>
            <a:spLocks noEditPoints="1"/>
          </p:cNvSpPr>
          <p:nvPr userDrawn="1"/>
        </p:nvSpPr>
        <p:spPr bwMode="auto">
          <a:xfrm>
            <a:off x="6464301" y="3341688"/>
            <a:ext cx="928688" cy="658813"/>
          </a:xfrm>
          <a:custGeom>
            <a:avLst/>
            <a:gdLst>
              <a:gd name="T0" fmla="*/ 0 w 585"/>
              <a:gd name="T1" fmla="*/ 0 h 415"/>
              <a:gd name="T2" fmla="*/ 221 w 585"/>
              <a:gd name="T3" fmla="*/ 0 h 415"/>
              <a:gd name="T4" fmla="*/ 221 w 585"/>
              <a:gd name="T5" fmla="*/ 51 h 415"/>
              <a:gd name="T6" fmla="*/ 0 w 585"/>
              <a:gd name="T7" fmla="*/ 51 h 415"/>
              <a:gd name="T8" fmla="*/ 0 w 585"/>
              <a:gd name="T9" fmla="*/ 0 h 415"/>
              <a:gd name="T10" fmla="*/ 0 w 585"/>
              <a:gd name="T11" fmla="*/ 363 h 415"/>
              <a:gd name="T12" fmla="*/ 221 w 585"/>
              <a:gd name="T13" fmla="*/ 363 h 415"/>
              <a:gd name="T14" fmla="*/ 221 w 585"/>
              <a:gd name="T15" fmla="*/ 415 h 415"/>
              <a:gd name="T16" fmla="*/ 0 w 585"/>
              <a:gd name="T17" fmla="*/ 415 h 415"/>
              <a:gd name="T18" fmla="*/ 0 w 585"/>
              <a:gd name="T19" fmla="*/ 363 h 415"/>
              <a:gd name="T20" fmla="*/ 0 w 585"/>
              <a:gd name="T21" fmla="*/ 103 h 415"/>
              <a:gd name="T22" fmla="*/ 585 w 585"/>
              <a:gd name="T23" fmla="*/ 103 h 415"/>
              <a:gd name="T24" fmla="*/ 585 w 585"/>
              <a:gd name="T25" fmla="*/ 155 h 415"/>
              <a:gd name="T26" fmla="*/ 0 w 585"/>
              <a:gd name="T27" fmla="*/ 155 h 415"/>
              <a:gd name="T28" fmla="*/ 0 w 585"/>
              <a:gd name="T29" fmla="*/ 103 h 415"/>
              <a:gd name="T30" fmla="*/ 0 w 585"/>
              <a:gd name="T31" fmla="*/ 207 h 415"/>
              <a:gd name="T32" fmla="*/ 585 w 585"/>
              <a:gd name="T33" fmla="*/ 207 h 415"/>
              <a:gd name="T34" fmla="*/ 585 w 585"/>
              <a:gd name="T35" fmla="*/ 259 h 415"/>
              <a:gd name="T36" fmla="*/ 0 w 585"/>
              <a:gd name="T37" fmla="*/ 259 h 415"/>
              <a:gd name="T38" fmla="*/ 0 w 585"/>
              <a:gd name="T39" fmla="*/ 207 h 415"/>
              <a:gd name="T40" fmla="*/ 0 w 585"/>
              <a:gd name="T41" fmla="*/ 207 h 415"/>
              <a:gd name="T42" fmla="*/ 0 w 585"/>
              <a:gd name="T43" fmla="*/ 207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5" h="415">
                <a:moveTo>
                  <a:pt x="0" y="0"/>
                </a:moveTo>
                <a:lnTo>
                  <a:pt x="221" y="0"/>
                </a:lnTo>
                <a:lnTo>
                  <a:pt x="221" y="51"/>
                </a:lnTo>
                <a:lnTo>
                  <a:pt x="0" y="51"/>
                </a:lnTo>
                <a:lnTo>
                  <a:pt x="0" y="0"/>
                </a:lnTo>
                <a:close/>
                <a:moveTo>
                  <a:pt x="0" y="363"/>
                </a:moveTo>
                <a:lnTo>
                  <a:pt x="221" y="363"/>
                </a:lnTo>
                <a:lnTo>
                  <a:pt x="221" y="415"/>
                </a:lnTo>
                <a:lnTo>
                  <a:pt x="0" y="415"/>
                </a:lnTo>
                <a:lnTo>
                  <a:pt x="0" y="363"/>
                </a:lnTo>
                <a:close/>
                <a:moveTo>
                  <a:pt x="0" y="103"/>
                </a:moveTo>
                <a:lnTo>
                  <a:pt x="585" y="103"/>
                </a:lnTo>
                <a:lnTo>
                  <a:pt x="585" y="155"/>
                </a:lnTo>
                <a:lnTo>
                  <a:pt x="0" y="155"/>
                </a:lnTo>
                <a:lnTo>
                  <a:pt x="0" y="103"/>
                </a:lnTo>
                <a:close/>
                <a:moveTo>
                  <a:pt x="0" y="207"/>
                </a:moveTo>
                <a:lnTo>
                  <a:pt x="585" y="207"/>
                </a:lnTo>
                <a:lnTo>
                  <a:pt x="585" y="259"/>
                </a:lnTo>
                <a:lnTo>
                  <a:pt x="0" y="259"/>
                </a:lnTo>
                <a:lnTo>
                  <a:pt x="0" y="207"/>
                </a:lnTo>
                <a:close/>
                <a:moveTo>
                  <a:pt x="0" y="207"/>
                </a:moveTo>
                <a:lnTo>
                  <a:pt x="0" y="2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3" name="Freeform 141"/>
          <p:cNvSpPr>
            <a:spLocks noEditPoints="1"/>
          </p:cNvSpPr>
          <p:nvPr userDrawn="1"/>
        </p:nvSpPr>
        <p:spPr bwMode="auto">
          <a:xfrm>
            <a:off x="6464301" y="3341688"/>
            <a:ext cx="928688" cy="658813"/>
          </a:xfrm>
          <a:custGeom>
            <a:avLst/>
            <a:gdLst>
              <a:gd name="T0" fmla="*/ 0 w 585"/>
              <a:gd name="T1" fmla="*/ 0 h 415"/>
              <a:gd name="T2" fmla="*/ 221 w 585"/>
              <a:gd name="T3" fmla="*/ 0 h 415"/>
              <a:gd name="T4" fmla="*/ 221 w 585"/>
              <a:gd name="T5" fmla="*/ 51 h 415"/>
              <a:gd name="T6" fmla="*/ 0 w 585"/>
              <a:gd name="T7" fmla="*/ 51 h 415"/>
              <a:gd name="T8" fmla="*/ 0 w 585"/>
              <a:gd name="T9" fmla="*/ 0 h 415"/>
              <a:gd name="T10" fmla="*/ 0 w 585"/>
              <a:gd name="T11" fmla="*/ 363 h 415"/>
              <a:gd name="T12" fmla="*/ 221 w 585"/>
              <a:gd name="T13" fmla="*/ 363 h 415"/>
              <a:gd name="T14" fmla="*/ 221 w 585"/>
              <a:gd name="T15" fmla="*/ 415 h 415"/>
              <a:gd name="T16" fmla="*/ 0 w 585"/>
              <a:gd name="T17" fmla="*/ 415 h 415"/>
              <a:gd name="T18" fmla="*/ 0 w 585"/>
              <a:gd name="T19" fmla="*/ 363 h 415"/>
              <a:gd name="T20" fmla="*/ 0 w 585"/>
              <a:gd name="T21" fmla="*/ 103 h 415"/>
              <a:gd name="T22" fmla="*/ 585 w 585"/>
              <a:gd name="T23" fmla="*/ 103 h 415"/>
              <a:gd name="T24" fmla="*/ 585 w 585"/>
              <a:gd name="T25" fmla="*/ 155 h 415"/>
              <a:gd name="T26" fmla="*/ 0 w 585"/>
              <a:gd name="T27" fmla="*/ 155 h 415"/>
              <a:gd name="T28" fmla="*/ 0 w 585"/>
              <a:gd name="T29" fmla="*/ 103 h 415"/>
              <a:gd name="T30" fmla="*/ 0 w 585"/>
              <a:gd name="T31" fmla="*/ 207 h 415"/>
              <a:gd name="T32" fmla="*/ 585 w 585"/>
              <a:gd name="T33" fmla="*/ 207 h 415"/>
              <a:gd name="T34" fmla="*/ 585 w 585"/>
              <a:gd name="T35" fmla="*/ 259 h 415"/>
              <a:gd name="T36" fmla="*/ 0 w 585"/>
              <a:gd name="T37" fmla="*/ 259 h 415"/>
              <a:gd name="T38" fmla="*/ 0 w 585"/>
              <a:gd name="T39" fmla="*/ 207 h 415"/>
              <a:gd name="T40" fmla="*/ 0 w 585"/>
              <a:gd name="T41" fmla="*/ 207 h 415"/>
              <a:gd name="T42" fmla="*/ 0 w 585"/>
              <a:gd name="T43" fmla="*/ 207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5" h="415">
                <a:moveTo>
                  <a:pt x="0" y="0"/>
                </a:moveTo>
                <a:lnTo>
                  <a:pt x="221" y="0"/>
                </a:lnTo>
                <a:lnTo>
                  <a:pt x="221" y="51"/>
                </a:lnTo>
                <a:lnTo>
                  <a:pt x="0" y="51"/>
                </a:lnTo>
                <a:lnTo>
                  <a:pt x="0" y="0"/>
                </a:lnTo>
                <a:moveTo>
                  <a:pt x="0" y="363"/>
                </a:moveTo>
                <a:lnTo>
                  <a:pt x="221" y="363"/>
                </a:lnTo>
                <a:lnTo>
                  <a:pt x="221" y="415"/>
                </a:lnTo>
                <a:lnTo>
                  <a:pt x="0" y="415"/>
                </a:lnTo>
                <a:lnTo>
                  <a:pt x="0" y="363"/>
                </a:lnTo>
                <a:moveTo>
                  <a:pt x="0" y="103"/>
                </a:moveTo>
                <a:lnTo>
                  <a:pt x="585" y="103"/>
                </a:lnTo>
                <a:lnTo>
                  <a:pt x="585" y="155"/>
                </a:lnTo>
                <a:lnTo>
                  <a:pt x="0" y="155"/>
                </a:lnTo>
                <a:lnTo>
                  <a:pt x="0" y="103"/>
                </a:lnTo>
                <a:moveTo>
                  <a:pt x="0" y="207"/>
                </a:moveTo>
                <a:lnTo>
                  <a:pt x="585" y="207"/>
                </a:lnTo>
                <a:lnTo>
                  <a:pt x="585" y="259"/>
                </a:lnTo>
                <a:lnTo>
                  <a:pt x="0" y="259"/>
                </a:lnTo>
                <a:lnTo>
                  <a:pt x="0" y="207"/>
                </a:lnTo>
                <a:moveTo>
                  <a:pt x="0" y="207"/>
                </a:moveTo>
                <a:lnTo>
                  <a:pt x="0" y="20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4" name="Freeform 142"/>
          <p:cNvSpPr>
            <a:spLocks noEditPoints="1"/>
          </p:cNvSpPr>
          <p:nvPr userDrawn="1"/>
        </p:nvSpPr>
        <p:spPr bwMode="auto">
          <a:xfrm>
            <a:off x="8053388" y="2927350"/>
            <a:ext cx="928688" cy="1217613"/>
          </a:xfrm>
          <a:custGeom>
            <a:avLst/>
            <a:gdLst>
              <a:gd name="T0" fmla="*/ 0 w 585"/>
              <a:gd name="T1" fmla="*/ 65 h 767"/>
              <a:gd name="T2" fmla="*/ 253 w 585"/>
              <a:gd name="T3" fmla="*/ 0 h 767"/>
              <a:gd name="T4" fmla="*/ 585 w 585"/>
              <a:gd name="T5" fmla="*/ 65 h 767"/>
              <a:gd name="T6" fmla="*/ 585 w 585"/>
              <a:gd name="T7" fmla="*/ 117 h 767"/>
              <a:gd name="T8" fmla="*/ 252 w 585"/>
              <a:gd name="T9" fmla="*/ 52 h 767"/>
              <a:gd name="T10" fmla="*/ 0 w 585"/>
              <a:gd name="T11" fmla="*/ 117 h 767"/>
              <a:gd name="T12" fmla="*/ 0 w 585"/>
              <a:gd name="T13" fmla="*/ 65 h 767"/>
              <a:gd name="T14" fmla="*/ 0 w 585"/>
              <a:gd name="T15" fmla="*/ 196 h 767"/>
              <a:gd name="T16" fmla="*/ 253 w 585"/>
              <a:gd name="T17" fmla="*/ 131 h 767"/>
              <a:gd name="T18" fmla="*/ 585 w 585"/>
              <a:gd name="T19" fmla="*/ 196 h 767"/>
              <a:gd name="T20" fmla="*/ 585 w 585"/>
              <a:gd name="T21" fmla="*/ 247 h 767"/>
              <a:gd name="T22" fmla="*/ 252 w 585"/>
              <a:gd name="T23" fmla="*/ 182 h 767"/>
              <a:gd name="T24" fmla="*/ 0 w 585"/>
              <a:gd name="T25" fmla="*/ 247 h 767"/>
              <a:gd name="T26" fmla="*/ 0 w 585"/>
              <a:gd name="T27" fmla="*/ 196 h 767"/>
              <a:gd name="T28" fmla="*/ 0 w 585"/>
              <a:gd name="T29" fmla="*/ 325 h 767"/>
              <a:gd name="T30" fmla="*/ 253 w 585"/>
              <a:gd name="T31" fmla="*/ 260 h 767"/>
              <a:gd name="T32" fmla="*/ 585 w 585"/>
              <a:gd name="T33" fmla="*/ 325 h 767"/>
              <a:gd name="T34" fmla="*/ 585 w 585"/>
              <a:gd name="T35" fmla="*/ 377 h 767"/>
              <a:gd name="T36" fmla="*/ 252 w 585"/>
              <a:gd name="T37" fmla="*/ 312 h 767"/>
              <a:gd name="T38" fmla="*/ 0 w 585"/>
              <a:gd name="T39" fmla="*/ 377 h 767"/>
              <a:gd name="T40" fmla="*/ 0 w 585"/>
              <a:gd name="T41" fmla="*/ 325 h 767"/>
              <a:gd name="T42" fmla="*/ 0 w 585"/>
              <a:gd name="T43" fmla="*/ 455 h 767"/>
              <a:gd name="T44" fmla="*/ 253 w 585"/>
              <a:gd name="T45" fmla="*/ 390 h 767"/>
              <a:gd name="T46" fmla="*/ 585 w 585"/>
              <a:gd name="T47" fmla="*/ 455 h 767"/>
              <a:gd name="T48" fmla="*/ 585 w 585"/>
              <a:gd name="T49" fmla="*/ 507 h 767"/>
              <a:gd name="T50" fmla="*/ 252 w 585"/>
              <a:gd name="T51" fmla="*/ 442 h 767"/>
              <a:gd name="T52" fmla="*/ 0 w 585"/>
              <a:gd name="T53" fmla="*/ 507 h 767"/>
              <a:gd name="T54" fmla="*/ 0 w 585"/>
              <a:gd name="T55" fmla="*/ 455 h 767"/>
              <a:gd name="T56" fmla="*/ 0 w 585"/>
              <a:gd name="T57" fmla="*/ 585 h 767"/>
              <a:gd name="T58" fmla="*/ 253 w 585"/>
              <a:gd name="T59" fmla="*/ 520 h 767"/>
              <a:gd name="T60" fmla="*/ 585 w 585"/>
              <a:gd name="T61" fmla="*/ 585 h 767"/>
              <a:gd name="T62" fmla="*/ 585 w 585"/>
              <a:gd name="T63" fmla="*/ 637 h 767"/>
              <a:gd name="T64" fmla="*/ 252 w 585"/>
              <a:gd name="T65" fmla="*/ 572 h 767"/>
              <a:gd name="T66" fmla="*/ 0 w 585"/>
              <a:gd name="T67" fmla="*/ 637 h 767"/>
              <a:gd name="T68" fmla="*/ 0 w 585"/>
              <a:gd name="T69" fmla="*/ 585 h 767"/>
              <a:gd name="T70" fmla="*/ 0 w 585"/>
              <a:gd name="T71" fmla="*/ 715 h 767"/>
              <a:gd name="T72" fmla="*/ 253 w 585"/>
              <a:gd name="T73" fmla="*/ 650 h 767"/>
              <a:gd name="T74" fmla="*/ 585 w 585"/>
              <a:gd name="T75" fmla="*/ 715 h 767"/>
              <a:gd name="T76" fmla="*/ 585 w 585"/>
              <a:gd name="T77" fmla="*/ 767 h 767"/>
              <a:gd name="T78" fmla="*/ 252 w 585"/>
              <a:gd name="T79" fmla="*/ 702 h 767"/>
              <a:gd name="T80" fmla="*/ 0 w 585"/>
              <a:gd name="T81" fmla="*/ 767 h 767"/>
              <a:gd name="T82" fmla="*/ 0 w 585"/>
              <a:gd name="T83" fmla="*/ 715 h 767"/>
              <a:gd name="T84" fmla="*/ 0 w 585"/>
              <a:gd name="T85" fmla="*/ 715 h 767"/>
              <a:gd name="T86" fmla="*/ 0 w 585"/>
              <a:gd name="T87" fmla="*/ 715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85" h="767">
                <a:moveTo>
                  <a:pt x="0" y="65"/>
                </a:moveTo>
                <a:cubicBezTo>
                  <a:pt x="0" y="65"/>
                  <a:pt x="116" y="0"/>
                  <a:pt x="253" y="0"/>
                </a:cubicBezTo>
                <a:cubicBezTo>
                  <a:pt x="408" y="0"/>
                  <a:pt x="585" y="65"/>
                  <a:pt x="585" y="65"/>
                </a:cubicBezTo>
                <a:cubicBezTo>
                  <a:pt x="585" y="117"/>
                  <a:pt x="585" y="117"/>
                  <a:pt x="585" y="117"/>
                </a:cubicBezTo>
                <a:cubicBezTo>
                  <a:pt x="585" y="117"/>
                  <a:pt x="407" y="52"/>
                  <a:pt x="252" y="52"/>
                </a:cubicBezTo>
                <a:cubicBezTo>
                  <a:pt x="116" y="52"/>
                  <a:pt x="0" y="117"/>
                  <a:pt x="0" y="117"/>
                </a:cubicBezTo>
                <a:lnTo>
                  <a:pt x="0" y="65"/>
                </a:lnTo>
                <a:close/>
                <a:moveTo>
                  <a:pt x="0" y="196"/>
                </a:moveTo>
                <a:cubicBezTo>
                  <a:pt x="0" y="196"/>
                  <a:pt x="116" y="131"/>
                  <a:pt x="253" y="131"/>
                </a:cubicBezTo>
                <a:cubicBezTo>
                  <a:pt x="408" y="131"/>
                  <a:pt x="585" y="196"/>
                  <a:pt x="585" y="196"/>
                </a:cubicBezTo>
                <a:cubicBezTo>
                  <a:pt x="585" y="247"/>
                  <a:pt x="585" y="247"/>
                  <a:pt x="585" y="247"/>
                </a:cubicBezTo>
                <a:cubicBezTo>
                  <a:pt x="585" y="247"/>
                  <a:pt x="407" y="182"/>
                  <a:pt x="252" y="182"/>
                </a:cubicBezTo>
                <a:cubicBezTo>
                  <a:pt x="116" y="182"/>
                  <a:pt x="0" y="247"/>
                  <a:pt x="0" y="247"/>
                </a:cubicBezTo>
                <a:lnTo>
                  <a:pt x="0" y="196"/>
                </a:lnTo>
                <a:close/>
                <a:moveTo>
                  <a:pt x="0" y="325"/>
                </a:moveTo>
                <a:cubicBezTo>
                  <a:pt x="0" y="325"/>
                  <a:pt x="116" y="260"/>
                  <a:pt x="253" y="260"/>
                </a:cubicBezTo>
                <a:cubicBezTo>
                  <a:pt x="408" y="260"/>
                  <a:pt x="585" y="325"/>
                  <a:pt x="585" y="325"/>
                </a:cubicBezTo>
                <a:cubicBezTo>
                  <a:pt x="585" y="377"/>
                  <a:pt x="585" y="377"/>
                  <a:pt x="585" y="377"/>
                </a:cubicBezTo>
                <a:cubicBezTo>
                  <a:pt x="585" y="377"/>
                  <a:pt x="407" y="312"/>
                  <a:pt x="252" y="312"/>
                </a:cubicBezTo>
                <a:cubicBezTo>
                  <a:pt x="116" y="312"/>
                  <a:pt x="0" y="377"/>
                  <a:pt x="0" y="377"/>
                </a:cubicBezTo>
                <a:lnTo>
                  <a:pt x="0" y="325"/>
                </a:lnTo>
                <a:close/>
                <a:moveTo>
                  <a:pt x="0" y="455"/>
                </a:moveTo>
                <a:cubicBezTo>
                  <a:pt x="0" y="455"/>
                  <a:pt x="116" y="390"/>
                  <a:pt x="253" y="390"/>
                </a:cubicBezTo>
                <a:cubicBezTo>
                  <a:pt x="408" y="390"/>
                  <a:pt x="585" y="455"/>
                  <a:pt x="585" y="455"/>
                </a:cubicBezTo>
                <a:cubicBezTo>
                  <a:pt x="585" y="507"/>
                  <a:pt x="585" y="507"/>
                  <a:pt x="585" y="507"/>
                </a:cubicBezTo>
                <a:cubicBezTo>
                  <a:pt x="585" y="507"/>
                  <a:pt x="407" y="442"/>
                  <a:pt x="252" y="442"/>
                </a:cubicBezTo>
                <a:cubicBezTo>
                  <a:pt x="116" y="442"/>
                  <a:pt x="0" y="507"/>
                  <a:pt x="0" y="507"/>
                </a:cubicBezTo>
                <a:lnTo>
                  <a:pt x="0" y="455"/>
                </a:lnTo>
                <a:close/>
                <a:moveTo>
                  <a:pt x="0" y="585"/>
                </a:moveTo>
                <a:cubicBezTo>
                  <a:pt x="0" y="585"/>
                  <a:pt x="116" y="520"/>
                  <a:pt x="253" y="520"/>
                </a:cubicBezTo>
                <a:cubicBezTo>
                  <a:pt x="408" y="520"/>
                  <a:pt x="585" y="585"/>
                  <a:pt x="585" y="585"/>
                </a:cubicBezTo>
                <a:cubicBezTo>
                  <a:pt x="585" y="637"/>
                  <a:pt x="585" y="637"/>
                  <a:pt x="585" y="637"/>
                </a:cubicBezTo>
                <a:cubicBezTo>
                  <a:pt x="585" y="637"/>
                  <a:pt x="407" y="572"/>
                  <a:pt x="252" y="572"/>
                </a:cubicBezTo>
                <a:cubicBezTo>
                  <a:pt x="116" y="572"/>
                  <a:pt x="0" y="637"/>
                  <a:pt x="0" y="637"/>
                </a:cubicBezTo>
                <a:lnTo>
                  <a:pt x="0" y="585"/>
                </a:lnTo>
                <a:close/>
                <a:moveTo>
                  <a:pt x="0" y="715"/>
                </a:moveTo>
                <a:cubicBezTo>
                  <a:pt x="0" y="715"/>
                  <a:pt x="116" y="650"/>
                  <a:pt x="253" y="650"/>
                </a:cubicBezTo>
                <a:cubicBezTo>
                  <a:pt x="408" y="650"/>
                  <a:pt x="585" y="715"/>
                  <a:pt x="585" y="715"/>
                </a:cubicBezTo>
                <a:cubicBezTo>
                  <a:pt x="585" y="767"/>
                  <a:pt x="585" y="767"/>
                  <a:pt x="585" y="767"/>
                </a:cubicBezTo>
                <a:cubicBezTo>
                  <a:pt x="585" y="767"/>
                  <a:pt x="407" y="702"/>
                  <a:pt x="252" y="702"/>
                </a:cubicBezTo>
                <a:cubicBezTo>
                  <a:pt x="116" y="702"/>
                  <a:pt x="0" y="767"/>
                  <a:pt x="0" y="767"/>
                </a:cubicBezTo>
                <a:lnTo>
                  <a:pt x="0" y="715"/>
                </a:lnTo>
                <a:close/>
                <a:moveTo>
                  <a:pt x="0" y="715"/>
                </a:moveTo>
                <a:cubicBezTo>
                  <a:pt x="0" y="715"/>
                  <a:pt x="0" y="715"/>
                  <a:pt x="0" y="71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5" name="Freeform 143"/>
          <p:cNvSpPr>
            <a:spLocks/>
          </p:cNvSpPr>
          <p:nvPr userDrawn="1"/>
        </p:nvSpPr>
        <p:spPr bwMode="auto">
          <a:xfrm>
            <a:off x="7785101" y="2784475"/>
            <a:ext cx="68263" cy="1936750"/>
          </a:xfrm>
          <a:custGeom>
            <a:avLst/>
            <a:gdLst>
              <a:gd name="T0" fmla="*/ 43 w 43"/>
              <a:gd name="T1" fmla="*/ 0 h 1220"/>
              <a:gd name="T2" fmla="*/ 0 w 43"/>
              <a:gd name="T3" fmla="*/ 25 h 1220"/>
              <a:gd name="T4" fmla="*/ 0 w 43"/>
              <a:gd name="T5" fmla="*/ 1220 h 1220"/>
              <a:gd name="T6" fmla="*/ 43 w 43"/>
              <a:gd name="T7" fmla="*/ 1195 h 1220"/>
              <a:gd name="T8" fmla="*/ 43 w 43"/>
              <a:gd name="T9" fmla="*/ 0 h 1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1220">
                <a:moveTo>
                  <a:pt x="43" y="0"/>
                </a:moveTo>
                <a:cubicBezTo>
                  <a:pt x="16" y="15"/>
                  <a:pt x="0" y="25"/>
                  <a:pt x="0" y="25"/>
                </a:cubicBezTo>
                <a:cubicBezTo>
                  <a:pt x="0" y="1220"/>
                  <a:pt x="0" y="1220"/>
                  <a:pt x="0" y="1220"/>
                </a:cubicBezTo>
                <a:cubicBezTo>
                  <a:pt x="0" y="1220"/>
                  <a:pt x="16" y="1210"/>
                  <a:pt x="43" y="1195"/>
                </a:cubicBezTo>
                <a:lnTo>
                  <a:pt x="43" y="0"/>
                </a:lnTo>
                <a:close/>
              </a:path>
            </a:pathLst>
          </a:custGeom>
          <a:solidFill>
            <a:srgbClr val="35AC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6" name="Freeform 144"/>
          <p:cNvSpPr>
            <a:spLocks/>
          </p:cNvSpPr>
          <p:nvPr userDrawn="1"/>
        </p:nvSpPr>
        <p:spPr bwMode="auto">
          <a:xfrm>
            <a:off x="6218238" y="4681538"/>
            <a:ext cx="1635125" cy="103188"/>
          </a:xfrm>
          <a:custGeom>
            <a:avLst/>
            <a:gdLst>
              <a:gd name="T0" fmla="*/ 1030 w 1030"/>
              <a:gd name="T1" fmla="*/ 0 h 65"/>
              <a:gd name="T2" fmla="*/ 1013 w 1030"/>
              <a:gd name="T3" fmla="*/ 65 h 65"/>
              <a:gd name="T4" fmla="*/ 0 w 1030"/>
              <a:gd name="T5" fmla="*/ 65 h 65"/>
              <a:gd name="T6" fmla="*/ 38 w 1030"/>
              <a:gd name="T7" fmla="*/ 0 h 65"/>
              <a:gd name="T8" fmla="*/ 1030 w 1030"/>
              <a:gd name="T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0" h="65">
                <a:moveTo>
                  <a:pt x="1030" y="0"/>
                </a:moveTo>
                <a:lnTo>
                  <a:pt x="1013" y="65"/>
                </a:lnTo>
                <a:lnTo>
                  <a:pt x="0" y="65"/>
                </a:lnTo>
                <a:lnTo>
                  <a:pt x="38" y="0"/>
                </a:lnTo>
                <a:lnTo>
                  <a:pt x="1030" y="0"/>
                </a:lnTo>
                <a:close/>
              </a:path>
            </a:pathLst>
          </a:custGeom>
          <a:solidFill>
            <a:srgbClr val="4E2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7" name="Freeform 145"/>
          <p:cNvSpPr>
            <a:spLocks/>
          </p:cNvSpPr>
          <p:nvPr userDrawn="1"/>
        </p:nvSpPr>
        <p:spPr bwMode="auto">
          <a:xfrm>
            <a:off x="7497763" y="2794000"/>
            <a:ext cx="203200" cy="327025"/>
          </a:xfrm>
          <a:custGeom>
            <a:avLst/>
            <a:gdLst>
              <a:gd name="T0" fmla="*/ 0 w 128"/>
              <a:gd name="T1" fmla="*/ 0 h 206"/>
              <a:gd name="T2" fmla="*/ 0 w 128"/>
              <a:gd name="T3" fmla="*/ 206 h 206"/>
              <a:gd name="T4" fmla="*/ 62 w 128"/>
              <a:gd name="T5" fmla="*/ 165 h 206"/>
              <a:gd name="T6" fmla="*/ 123 w 128"/>
              <a:gd name="T7" fmla="*/ 206 h 206"/>
              <a:gd name="T8" fmla="*/ 128 w 128"/>
              <a:gd name="T9" fmla="*/ 0 h 206"/>
              <a:gd name="T10" fmla="*/ 0 w 128"/>
              <a:gd name="T11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206">
                <a:moveTo>
                  <a:pt x="0" y="0"/>
                </a:moveTo>
                <a:lnTo>
                  <a:pt x="0" y="206"/>
                </a:lnTo>
                <a:lnTo>
                  <a:pt x="62" y="165"/>
                </a:lnTo>
                <a:lnTo>
                  <a:pt x="123" y="206"/>
                </a:ln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4E2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8" name="Freeform 146"/>
          <p:cNvSpPr>
            <a:spLocks/>
          </p:cNvSpPr>
          <p:nvPr userDrawn="1"/>
        </p:nvSpPr>
        <p:spPr bwMode="auto">
          <a:xfrm>
            <a:off x="9007476" y="4730750"/>
            <a:ext cx="1627188" cy="839788"/>
          </a:xfrm>
          <a:custGeom>
            <a:avLst/>
            <a:gdLst>
              <a:gd name="T0" fmla="*/ 978 w 1026"/>
              <a:gd name="T1" fmla="*/ 529 h 529"/>
              <a:gd name="T2" fmla="*/ 48 w 1026"/>
              <a:gd name="T3" fmla="*/ 529 h 529"/>
              <a:gd name="T4" fmla="*/ 0 w 1026"/>
              <a:gd name="T5" fmla="*/ 481 h 529"/>
              <a:gd name="T6" fmla="*/ 0 w 1026"/>
              <a:gd name="T7" fmla="*/ 48 h 529"/>
              <a:gd name="T8" fmla="*/ 48 w 1026"/>
              <a:gd name="T9" fmla="*/ 0 h 529"/>
              <a:gd name="T10" fmla="*/ 978 w 1026"/>
              <a:gd name="T11" fmla="*/ 0 h 529"/>
              <a:gd name="T12" fmla="*/ 1026 w 1026"/>
              <a:gd name="T13" fmla="*/ 48 h 529"/>
              <a:gd name="T14" fmla="*/ 1026 w 1026"/>
              <a:gd name="T15" fmla="*/ 481 h 529"/>
              <a:gd name="T16" fmla="*/ 978 w 1026"/>
              <a:gd name="T17" fmla="*/ 529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6" h="529">
                <a:moveTo>
                  <a:pt x="978" y="529"/>
                </a:moveTo>
                <a:cubicBezTo>
                  <a:pt x="48" y="529"/>
                  <a:pt x="48" y="529"/>
                  <a:pt x="48" y="529"/>
                </a:cubicBezTo>
                <a:cubicBezTo>
                  <a:pt x="22" y="529"/>
                  <a:pt x="0" y="507"/>
                  <a:pt x="0" y="481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978" y="0"/>
                  <a:pt x="978" y="0"/>
                  <a:pt x="978" y="0"/>
                </a:cubicBezTo>
                <a:cubicBezTo>
                  <a:pt x="1004" y="0"/>
                  <a:pt x="1026" y="22"/>
                  <a:pt x="1026" y="48"/>
                </a:cubicBezTo>
                <a:cubicBezTo>
                  <a:pt x="1026" y="481"/>
                  <a:pt x="1026" y="481"/>
                  <a:pt x="1026" y="481"/>
                </a:cubicBezTo>
                <a:cubicBezTo>
                  <a:pt x="1026" y="507"/>
                  <a:pt x="1004" y="529"/>
                  <a:pt x="978" y="529"/>
                </a:cubicBezTo>
                <a:close/>
              </a:path>
            </a:pathLst>
          </a:custGeom>
          <a:solidFill>
            <a:srgbClr val="4E2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9" name="Freeform 147"/>
          <p:cNvSpPr>
            <a:spLocks/>
          </p:cNvSpPr>
          <p:nvPr userDrawn="1"/>
        </p:nvSpPr>
        <p:spPr bwMode="auto">
          <a:xfrm>
            <a:off x="7872413" y="4511675"/>
            <a:ext cx="3873500" cy="922338"/>
          </a:xfrm>
          <a:custGeom>
            <a:avLst/>
            <a:gdLst>
              <a:gd name="T0" fmla="*/ 1617 w 2441"/>
              <a:gd name="T1" fmla="*/ 96 h 581"/>
              <a:gd name="T2" fmla="*/ 0 w 2441"/>
              <a:gd name="T3" fmla="*/ 0 h 581"/>
              <a:gd name="T4" fmla="*/ 0 w 2441"/>
              <a:gd name="T5" fmla="*/ 31 h 581"/>
              <a:gd name="T6" fmla="*/ 715 w 2441"/>
              <a:gd name="T7" fmla="*/ 265 h 581"/>
              <a:gd name="T8" fmla="*/ 1192 w 2441"/>
              <a:gd name="T9" fmla="*/ 567 h 581"/>
              <a:gd name="T10" fmla="*/ 1264 w 2441"/>
              <a:gd name="T11" fmla="*/ 567 h 581"/>
              <a:gd name="T12" fmla="*/ 1741 w 2441"/>
              <a:gd name="T13" fmla="*/ 265 h 581"/>
              <a:gd name="T14" fmla="*/ 2441 w 2441"/>
              <a:gd name="T15" fmla="*/ 34 h 581"/>
              <a:gd name="T16" fmla="*/ 2441 w 2441"/>
              <a:gd name="T17" fmla="*/ 0 h 581"/>
              <a:gd name="T18" fmla="*/ 1617 w 2441"/>
              <a:gd name="T19" fmla="*/ 96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1" h="581">
                <a:moveTo>
                  <a:pt x="1617" y="96"/>
                </a:moveTo>
                <a:cubicBezTo>
                  <a:pt x="0" y="0"/>
                  <a:pt x="0" y="0"/>
                  <a:pt x="0" y="0"/>
                </a:cubicBezTo>
                <a:cubicBezTo>
                  <a:pt x="0" y="31"/>
                  <a:pt x="0" y="31"/>
                  <a:pt x="0" y="31"/>
                </a:cubicBezTo>
                <a:cubicBezTo>
                  <a:pt x="715" y="265"/>
                  <a:pt x="715" y="265"/>
                  <a:pt x="715" y="265"/>
                </a:cubicBezTo>
                <a:cubicBezTo>
                  <a:pt x="1192" y="567"/>
                  <a:pt x="1192" y="567"/>
                  <a:pt x="1192" y="567"/>
                </a:cubicBezTo>
                <a:cubicBezTo>
                  <a:pt x="1214" y="581"/>
                  <a:pt x="1242" y="581"/>
                  <a:pt x="1264" y="567"/>
                </a:cubicBezTo>
                <a:cubicBezTo>
                  <a:pt x="1741" y="265"/>
                  <a:pt x="1741" y="265"/>
                  <a:pt x="1741" y="265"/>
                </a:cubicBezTo>
                <a:cubicBezTo>
                  <a:pt x="2441" y="34"/>
                  <a:pt x="2441" y="34"/>
                  <a:pt x="2441" y="34"/>
                </a:cubicBezTo>
                <a:cubicBezTo>
                  <a:pt x="2441" y="0"/>
                  <a:pt x="2441" y="0"/>
                  <a:pt x="2441" y="0"/>
                </a:cubicBezTo>
                <a:lnTo>
                  <a:pt x="1617" y="96"/>
                </a:lnTo>
                <a:close/>
              </a:path>
            </a:pathLst>
          </a:custGeom>
          <a:solidFill>
            <a:srgbClr val="391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0" name="Freeform 148"/>
          <p:cNvSpPr>
            <a:spLocks/>
          </p:cNvSpPr>
          <p:nvPr userDrawn="1"/>
        </p:nvSpPr>
        <p:spPr bwMode="auto">
          <a:xfrm>
            <a:off x="7872413" y="3954463"/>
            <a:ext cx="3873500" cy="1173163"/>
          </a:xfrm>
          <a:custGeom>
            <a:avLst/>
            <a:gdLst>
              <a:gd name="T0" fmla="*/ 1181 w 2441"/>
              <a:gd name="T1" fmla="*/ 13 h 739"/>
              <a:gd name="T2" fmla="*/ 0 w 2441"/>
              <a:gd name="T3" fmla="*/ 324 h 739"/>
              <a:gd name="T4" fmla="*/ 0 w 2441"/>
              <a:gd name="T5" fmla="*/ 351 h 739"/>
              <a:gd name="T6" fmla="*/ 1201 w 2441"/>
              <a:gd name="T7" fmla="*/ 731 h 739"/>
              <a:gd name="T8" fmla="*/ 1260 w 2441"/>
              <a:gd name="T9" fmla="*/ 731 h 739"/>
              <a:gd name="T10" fmla="*/ 2441 w 2441"/>
              <a:gd name="T11" fmla="*/ 351 h 739"/>
              <a:gd name="T12" fmla="*/ 2441 w 2441"/>
              <a:gd name="T13" fmla="*/ 323 h 739"/>
              <a:gd name="T14" fmla="*/ 1249 w 2441"/>
              <a:gd name="T15" fmla="*/ 13 h 739"/>
              <a:gd name="T16" fmla="*/ 1181 w 2441"/>
              <a:gd name="T17" fmla="*/ 13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1" h="739">
                <a:moveTo>
                  <a:pt x="1181" y="13"/>
                </a:moveTo>
                <a:cubicBezTo>
                  <a:pt x="0" y="324"/>
                  <a:pt x="0" y="324"/>
                  <a:pt x="0" y="324"/>
                </a:cubicBezTo>
                <a:cubicBezTo>
                  <a:pt x="0" y="351"/>
                  <a:pt x="0" y="351"/>
                  <a:pt x="0" y="351"/>
                </a:cubicBezTo>
                <a:cubicBezTo>
                  <a:pt x="1201" y="731"/>
                  <a:pt x="1201" y="731"/>
                  <a:pt x="1201" y="731"/>
                </a:cubicBezTo>
                <a:cubicBezTo>
                  <a:pt x="1201" y="731"/>
                  <a:pt x="1229" y="739"/>
                  <a:pt x="1260" y="731"/>
                </a:cubicBezTo>
                <a:cubicBezTo>
                  <a:pt x="1291" y="722"/>
                  <a:pt x="2441" y="351"/>
                  <a:pt x="2441" y="351"/>
                </a:cubicBezTo>
                <a:cubicBezTo>
                  <a:pt x="2441" y="323"/>
                  <a:pt x="2441" y="323"/>
                  <a:pt x="2441" y="323"/>
                </a:cubicBezTo>
                <a:cubicBezTo>
                  <a:pt x="1249" y="13"/>
                  <a:pt x="1249" y="13"/>
                  <a:pt x="1249" y="13"/>
                </a:cubicBezTo>
                <a:cubicBezTo>
                  <a:pt x="1249" y="13"/>
                  <a:pt x="1230" y="0"/>
                  <a:pt x="1181" y="13"/>
                </a:cubicBezTo>
                <a:close/>
              </a:path>
            </a:pathLst>
          </a:custGeom>
          <a:solidFill>
            <a:srgbClr val="4E2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1" name="Oval 149"/>
          <p:cNvSpPr>
            <a:spLocks noChangeArrowheads="1"/>
          </p:cNvSpPr>
          <p:nvPr userDrawn="1"/>
        </p:nvSpPr>
        <p:spPr bwMode="auto">
          <a:xfrm>
            <a:off x="9701213" y="4398963"/>
            <a:ext cx="207963" cy="95250"/>
          </a:xfrm>
          <a:prstGeom prst="ellipse">
            <a:avLst/>
          </a:prstGeom>
          <a:solidFill>
            <a:srgbClr val="391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2" name="Freeform 150"/>
          <p:cNvSpPr>
            <a:spLocks/>
          </p:cNvSpPr>
          <p:nvPr userDrawn="1"/>
        </p:nvSpPr>
        <p:spPr bwMode="auto">
          <a:xfrm>
            <a:off x="8482013" y="4398963"/>
            <a:ext cx="1268413" cy="703263"/>
          </a:xfrm>
          <a:custGeom>
            <a:avLst/>
            <a:gdLst>
              <a:gd name="T0" fmla="*/ 795 w 800"/>
              <a:gd name="T1" fmla="*/ 0 h 443"/>
              <a:gd name="T2" fmla="*/ 55 w 800"/>
              <a:gd name="T3" fmla="*/ 208 h 443"/>
              <a:gd name="T4" fmla="*/ 0 w 800"/>
              <a:gd name="T5" fmla="*/ 279 h 443"/>
              <a:gd name="T6" fmla="*/ 0 w 800"/>
              <a:gd name="T7" fmla="*/ 443 h 443"/>
              <a:gd name="T8" fmla="*/ 39 w 800"/>
              <a:gd name="T9" fmla="*/ 443 h 443"/>
              <a:gd name="T10" fmla="*/ 39 w 800"/>
              <a:gd name="T11" fmla="*/ 291 h 443"/>
              <a:gd name="T12" fmla="*/ 148 w 800"/>
              <a:gd name="T13" fmla="*/ 221 h 443"/>
              <a:gd name="T14" fmla="*/ 800 w 800"/>
              <a:gd name="T15" fmla="*/ 38 h 443"/>
              <a:gd name="T16" fmla="*/ 795 w 800"/>
              <a:gd name="T17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0" h="443">
                <a:moveTo>
                  <a:pt x="795" y="0"/>
                </a:moveTo>
                <a:cubicBezTo>
                  <a:pt x="55" y="208"/>
                  <a:pt x="55" y="208"/>
                  <a:pt x="55" y="208"/>
                </a:cubicBezTo>
                <a:cubicBezTo>
                  <a:pt x="55" y="208"/>
                  <a:pt x="0" y="232"/>
                  <a:pt x="0" y="279"/>
                </a:cubicBezTo>
                <a:cubicBezTo>
                  <a:pt x="0" y="326"/>
                  <a:pt x="0" y="443"/>
                  <a:pt x="0" y="443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291"/>
                  <a:pt x="39" y="291"/>
                  <a:pt x="39" y="291"/>
                </a:cubicBezTo>
                <a:cubicBezTo>
                  <a:pt x="39" y="291"/>
                  <a:pt x="31" y="251"/>
                  <a:pt x="148" y="221"/>
                </a:cubicBezTo>
                <a:cubicBezTo>
                  <a:pt x="248" y="196"/>
                  <a:pt x="800" y="38"/>
                  <a:pt x="800" y="38"/>
                </a:cubicBezTo>
                <a:lnTo>
                  <a:pt x="7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3" name="Oval 151"/>
          <p:cNvSpPr>
            <a:spLocks noChangeArrowheads="1"/>
          </p:cNvSpPr>
          <p:nvPr userDrawn="1"/>
        </p:nvSpPr>
        <p:spPr bwMode="auto">
          <a:xfrm>
            <a:off x="8459788" y="5075238"/>
            <a:ext cx="109538" cy="169863"/>
          </a:xfrm>
          <a:prstGeom prst="ellipse">
            <a:avLst/>
          </a:prstGeom>
          <a:solidFill>
            <a:srgbClr val="391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4" name="Oval 152"/>
          <p:cNvSpPr>
            <a:spLocks noChangeArrowheads="1"/>
          </p:cNvSpPr>
          <p:nvPr userDrawn="1"/>
        </p:nvSpPr>
        <p:spPr bwMode="auto">
          <a:xfrm>
            <a:off x="9701213" y="4370388"/>
            <a:ext cx="207963" cy="96838"/>
          </a:xfrm>
          <a:prstGeom prst="ellipse">
            <a:avLst/>
          </a:pr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5" name="Freeform 153"/>
          <p:cNvSpPr>
            <a:spLocks/>
          </p:cNvSpPr>
          <p:nvPr userDrawn="1"/>
        </p:nvSpPr>
        <p:spPr bwMode="auto">
          <a:xfrm>
            <a:off x="8250238" y="1293813"/>
            <a:ext cx="788988" cy="974725"/>
          </a:xfrm>
          <a:custGeom>
            <a:avLst/>
            <a:gdLst>
              <a:gd name="T0" fmla="*/ 449 w 497"/>
              <a:gd name="T1" fmla="*/ 614 h 614"/>
              <a:gd name="T2" fmla="*/ 48 w 497"/>
              <a:gd name="T3" fmla="*/ 614 h 614"/>
              <a:gd name="T4" fmla="*/ 0 w 497"/>
              <a:gd name="T5" fmla="*/ 566 h 614"/>
              <a:gd name="T6" fmla="*/ 0 w 497"/>
              <a:gd name="T7" fmla="*/ 48 h 614"/>
              <a:gd name="T8" fmla="*/ 48 w 497"/>
              <a:gd name="T9" fmla="*/ 0 h 614"/>
              <a:gd name="T10" fmla="*/ 449 w 497"/>
              <a:gd name="T11" fmla="*/ 0 h 614"/>
              <a:gd name="T12" fmla="*/ 497 w 497"/>
              <a:gd name="T13" fmla="*/ 48 h 614"/>
              <a:gd name="T14" fmla="*/ 497 w 497"/>
              <a:gd name="T15" fmla="*/ 566 h 614"/>
              <a:gd name="T16" fmla="*/ 449 w 497"/>
              <a:gd name="T17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7" h="614">
                <a:moveTo>
                  <a:pt x="449" y="614"/>
                </a:moveTo>
                <a:cubicBezTo>
                  <a:pt x="48" y="614"/>
                  <a:pt x="48" y="614"/>
                  <a:pt x="48" y="614"/>
                </a:cubicBezTo>
                <a:cubicBezTo>
                  <a:pt x="22" y="614"/>
                  <a:pt x="0" y="592"/>
                  <a:pt x="0" y="56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48" y="0"/>
                </a:cubicBezTo>
                <a:cubicBezTo>
                  <a:pt x="449" y="0"/>
                  <a:pt x="449" y="0"/>
                  <a:pt x="449" y="0"/>
                </a:cubicBezTo>
                <a:cubicBezTo>
                  <a:pt x="476" y="0"/>
                  <a:pt x="497" y="21"/>
                  <a:pt x="497" y="48"/>
                </a:cubicBezTo>
                <a:cubicBezTo>
                  <a:pt x="497" y="566"/>
                  <a:pt x="497" y="566"/>
                  <a:pt x="497" y="566"/>
                </a:cubicBezTo>
                <a:cubicBezTo>
                  <a:pt x="497" y="592"/>
                  <a:pt x="476" y="614"/>
                  <a:pt x="449" y="614"/>
                </a:cubicBezTo>
                <a:close/>
              </a:path>
            </a:pathLst>
          </a:custGeom>
          <a:solidFill>
            <a:srgbClr val="4E2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6" name="Rectangle 154"/>
          <p:cNvSpPr>
            <a:spLocks noChangeArrowheads="1"/>
          </p:cNvSpPr>
          <p:nvPr userDrawn="1"/>
        </p:nvSpPr>
        <p:spPr bwMode="auto">
          <a:xfrm>
            <a:off x="8307388" y="1335088"/>
            <a:ext cx="676275" cy="792163"/>
          </a:xfrm>
          <a:prstGeom prst="rect">
            <a:avLst/>
          </a:prstGeom>
          <a:solidFill>
            <a:srgbClr val="573D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7" name="Freeform 155"/>
          <p:cNvSpPr>
            <a:spLocks/>
          </p:cNvSpPr>
          <p:nvPr userDrawn="1"/>
        </p:nvSpPr>
        <p:spPr bwMode="auto">
          <a:xfrm>
            <a:off x="8823326" y="1657350"/>
            <a:ext cx="436563" cy="836613"/>
          </a:xfrm>
          <a:custGeom>
            <a:avLst/>
            <a:gdLst>
              <a:gd name="T0" fmla="*/ 227 w 275"/>
              <a:gd name="T1" fmla="*/ 527 h 527"/>
              <a:gd name="T2" fmla="*/ 48 w 275"/>
              <a:gd name="T3" fmla="*/ 527 h 527"/>
              <a:gd name="T4" fmla="*/ 0 w 275"/>
              <a:gd name="T5" fmla="*/ 479 h 527"/>
              <a:gd name="T6" fmla="*/ 0 w 275"/>
              <a:gd name="T7" fmla="*/ 48 h 527"/>
              <a:gd name="T8" fmla="*/ 48 w 275"/>
              <a:gd name="T9" fmla="*/ 0 h 527"/>
              <a:gd name="T10" fmla="*/ 227 w 275"/>
              <a:gd name="T11" fmla="*/ 0 h 527"/>
              <a:gd name="T12" fmla="*/ 275 w 275"/>
              <a:gd name="T13" fmla="*/ 48 h 527"/>
              <a:gd name="T14" fmla="*/ 275 w 275"/>
              <a:gd name="T15" fmla="*/ 479 h 527"/>
              <a:gd name="T16" fmla="*/ 227 w 275"/>
              <a:gd name="T17" fmla="*/ 527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5" h="527">
                <a:moveTo>
                  <a:pt x="227" y="527"/>
                </a:moveTo>
                <a:cubicBezTo>
                  <a:pt x="48" y="527"/>
                  <a:pt x="48" y="527"/>
                  <a:pt x="48" y="527"/>
                </a:cubicBezTo>
                <a:cubicBezTo>
                  <a:pt x="21" y="527"/>
                  <a:pt x="0" y="505"/>
                  <a:pt x="0" y="479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227" y="0"/>
                  <a:pt x="227" y="0"/>
                  <a:pt x="227" y="0"/>
                </a:cubicBezTo>
                <a:cubicBezTo>
                  <a:pt x="254" y="0"/>
                  <a:pt x="275" y="22"/>
                  <a:pt x="275" y="48"/>
                </a:cubicBezTo>
                <a:cubicBezTo>
                  <a:pt x="275" y="479"/>
                  <a:pt x="275" y="479"/>
                  <a:pt x="275" y="479"/>
                </a:cubicBezTo>
                <a:cubicBezTo>
                  <a:pt x="275" y="505"/>
                  <a:pt x="254" y="527"/>
                  <a:pt x="227" y="527"/>
                </a:cubicBez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8" name="Rectangle 156"/>
          <p:cNvSpPr>
            <a:spLocks noChangeArrowheads="1"/>
          </p:cNvSpPr>
          <p:nvPr userDrawn="1"/>
        </p:nvSpPr>
        <p:spPr bwMode="auto">
          <a:xfrm>
            <a:off x="8851901" y="1731963"/>
            <a:ext cx="379413" cy="639763"/>
          </a:xfrm>
          <a:prstGeom prst="rect">
            <a:avLst/>
          </a:prstGeom>
          <a:solidFill>
            <a:srgbClr val="5CE5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9" name="Oval 157"/>
          <p:cNvSpPr>
            <a:spLocks noChangeArrowheads="1"/>
          </p:cNvSpPr>
          <p:nvPr userDrawn="1"/>
        </p:nvSpPr>
        <p:spPr bwMode="auto">
          <a:xfrm>
            <a:off x="8605838" y="2162175"/>
            <a:ext cx="77788" cy="777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0" name="Oval 158"/>
          <p:cNvSpPr>
            <a:spLocks noChangeArrowheads="1"/>
          </p:cNvSpPr>
          <p:nvPr userDrawn="1"/>
        </p:nvSpPr>
        <p:spPr bwMode="auto">
          <a:xfrm>
            <a:off x="9010651" y="2406650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4" y="3177584"/>
            <a:ext cx="7855511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4" y="2478993"/>
            <a:ext cx="7855511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4" y="4940892"/>
            <a:ext cx="785551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4" y="5237163"/>
            <a:ext cx="785551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008005E5-F6E3-4CC6-5119-51997C8BE7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924" y="1138291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BDFBFF80-A98F-7C20-A696-1861BE2315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0232" y="1246600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1588" y="-1588"/>
            <a:ext cx="12188825" cy="0"/>
          </a:xfrm>
          <a:custGeom>
            <a:avLst/>
            <a:gdLst>
              <a:gd name="T0" fmla="*/ 0 w 7678"/>
              <a:gd name="T1" fmla="*/ 7678 w 7678"/>
              <a:gd name="T2" fmla="*/ 0 w 767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678">
                <a:moveTo>
                  <a:pt x="0" y="0"/>
                </a:moveTo>
                <a:lnTo>
                  <a:pt x="76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1588" y="-1588"/>
            <a:ext cx="121888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1588" y="6856413"/>
            <a:ext cx="12188825" cy="0"/>
          </a:xfrm>
          <a:custGeom>
            <a:avLst/>
            <a:gdLst>
              <a:gd name="T0" fmla="*/ 7678 w 7678"/>
              <a:gd name="T1" fmla="*/ 0 w 7678"/>
              <a:gd name="T2" fmla="*/ 7678 w 767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678">
                <a:moveTo>
                  <a:pt x="7678" y="0"/>
                </a:moveTo>
                <a:lnTo>
                  <a:pt x="0" y="0"/>
                </a:lnTo>
                <a:lnTo>
                  <a:pt x="7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 flipH="1">
            <a:off x="1588" y="6856413"/>
            <a:ext cx="121888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787526" y="1716088"/>
            <a:ext cx="520700" cy="1873250"/>
          </a:xfrm>
          <a:prstGeom prst="rect">
            <a:avLst/>
          </a:pr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1268413" y="1716088"/>
            <a:ext cx="519113" cy="1873250"/>
          </a:xfrm>
          <a:prstGeom prst="rect">
            <a:avLst/>
          </a:prstGeom>
          <a:solidFill>
            <a:srgbClr val="4E2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1"/>
          <p:cNvSpPr>
            <a:spLocks noEditPoints="1"/>
          </p:cNvSpPr>
          <p:nvPr userDrawn="1"/>
        </p:nvSpPr>
        <p:spPr bwMode="auto">
          <a:xfrm>
            <a:off x="1268413" y="1716088"/>
            <a:ext cx="519113" cy="1873250"/>
          </a:xfrm>
          <a:custGeom>
            <a:avLst/>
            <a:gdLst>
              <a:gd name="T0" fmla="*/ 82 w 327"/>
              <a:gd name="T1" fmla="*/ 947 h 1180"/>
              <a:gd name="T2" fmla="*/ 82 w 327"/>
              <a:gd name="T3" fmla="*/ 0 h 1180"/>
              <a:gd name="T4" fmla="*/ 0 w 327"/>
              <a:gd name="T5" fmla="*/ 0 h 1180"/>
              <a:gd name="T6" fmla="*/ 0 w 327"/>
              <a:gd name="T7" fmla="*/ 1180 h 1180"/>
              <a:gd name="T8" fmla="*/ 327 w 327"/>
              <a:gd name="T9" fmla="*/ 1180 h 1180"/>
              <a:gd name="T10" fmla="*/ 327 w 327"/>
              <a:gd name="T11" fmla="*/ 1082 h 1180"/>
              <a:gd name="T12" fmla="*/ 216 w 327"/>
              <a:gd name="T13" fmla="*/ 1082 h 1180"/>
              <a:gd name="T14" fmla="*/ 82 w 327"/>
              <a:gd name="T15" fmla="*/ 947 h 1180"/>
              <a:gd name="T16" fmla="*/ 82 w 327"/>
              <a:gd name="T17" fmla="*/ 947 h 1180"/>
              <a:gd name="T18" fmla="*/ 82 w 327"/>
              <a:gd name="T19" fmla="*/ 947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7" h="1180">
                <a:moveTo>
                  <a:pt x="82" y="947"/>
                </a:moveTo>
                <a:cubicBezTo>
                  <a:pt x="82" y="0"/>
                  <a:pt x="82" y="0"/>
                  <a:pt x="8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80"/>
                  <a:pt x="0" y="1180"/>
                  <a:pt x="0" y="1180"/>
                </a:cubicBezTo>
                <a:cubicBezTo>
                  <a:pt x="327" y="1180"/>
                  <a:pt x="327" y="1180"/>
                  <a:pt x="327" y="1180"/>
                </a:cubicBezTo>
                <a:cubicBezTo>
                  <a:pt x="327" y="1082"/>
                  <a:pt x="327" y="1082"/>
                  <a:pt x="327" y="1082"/>
                </a:cubicBezTo>
                <a:cubicBezTo>
                  <a:pt x="216" y="1082"/>
                  <a:pt x="216" y="1082"/>
                  <a:pt x="216" y="1082"/>
                </a:cubicBezTo>
                <a:cubicBezTo>
                  <a:pt x="142" y="1082"/>
                  <a:pt x="82" y="1021"/>
                  <a:pt x="82" y="947"/>
                </a:cubicBezTo>
                <a:close/>
                <a:moveTo>
                  <a:pt x="82" y="947"/>
                </a:moveTo>
                <a:cubicBezTo>
                  <a:pt x="82" y="947"/>
                  <a:pt x="82" y="947"/>
                  <a:pt x="82" y="947"/>
                </a:cubicBezTo>
              </a:path>
            </a:pathLst>
          </a:custGeom>
          <a:solidFill>
            <a:srgbClr val="573D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2"/>
          <p:cNvSpPr>
            <a:spLocks noEditPoints="1"/>
          </p:cNvSpPr>
          <p:nvPr userDrawn="1"/>
        </p:nvSpPr>
        <p:spPr bwMode="auto">
          <a:xfrm>
            <a:off x="1787526" y="1716088"/>
            <a:ext cx="520700" cy="1873250"/>
          </a:xfrm>
          <a:custGeom>
            <a:avLst/>
            <a:gdLst>
              <a:gd name="T0" fmla="*/ 82 w 328"/>
              <a:gd name="T1" fmla="*/ 947 h 1180"/>
              <a:gd name="T2" fmla="*/ 82 w 328"/>
              <a:gd name="T3" fmla="*/ 0 h 1180"/>
              <a:gd name="T4" fmla="*/ 0 w 328"/>
              <a:gd name="T5" fmla="*/ 0 h 1180"/>
              <a:gd name="T6" fmla="*/ 0 w 328"/>
              <a:gd name="T7" fmla="*/ 1180 h 1180"/>
              <a:gd name="T8" fmla="*/ 328 w 328"/>
              <a:gd name="T9" fmla="*/ 1180 h 1180"/>
              <a:gd name="T10" fmla="*/ 328 w 328"/>
              <a:gd name="T11" fmla="*/ 1082 h 1180"/>
              <a:gd name="T12" fmla="*/ 217 w 328"/>
              <a:gd name="T13" fmla="*/ 1082 h 1180"/>
              <a:gd name="T14" fmla="*/ 82 w 328"/>
              <a:gd name="T15" fmla="*/ 947 h 1180"/>
              <a:gd name="T16" fmla="*/ 82 w 328"/>
              <a:gd name="T17" fmla="*/ 947 h 1180"/>
              <a:gd name="T18" fmla="*/ 82 w 328"/>
              <a:gd name="T19" fmla="*/ 947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" h="1180">
                <a:moveTo>
                  <a:pt x="82" y="947"/>
                </a:moveTo>
                <a:cubicBezTo>
                  <a:pt x="82" y="0"/>
                  <a:pt x="82" y="0"/>
                  <a:pt x="8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80"/>
                  <a:pt x="0" y="1180"/>
                  <a:pt x="0" y="1180"/>
                </a:cubicBezTo>
                <a:cubicBezTo>
                  <a:pt x="328" y="1180"/>
                  <a:pt x="328" y="1180"/>
                  <a:pt x="328" y="1180"/>
                </a:cubicBezTo>
                <a:cubicBezTo>
                  <a:pt x="328" y="1082"/>
                  <a:pt x="328" y="1082"/>
                  <a:pt x="328" y="1082"/>
                </a:cubicBezTo>
                <a:cubicBezTo>
                  <a:pt x="217" y="1082"/>
                  <a:pt x="217" y="1082"/>
                  <a:pt x="217" y="1082"/>
                </a:cubicBezTo>
                <a:cubicBezTo>
                  <a:pt x="143" y="1082"/>
                  <a:pt x="82" y="1021"/>
                  <a:pt x="82" y="947"/>
                </a:cubicBezTo>
                <a:close/>
                <a:moveTo>
                  <a:pt x="82" y="947"/>
                </a:moveTo>
                <a:cubicBezTo>
                  <a:pt x="82" y="947"/>
                  <a:pt x="82" y="947"/>
                  <a:pt x="82" y="947"/>
                </a:cubicBezTo>
              </a:path>
            </a:pathLst>
          </a:custGeom>
          <a:solidFill>
            <a:srgbClr val="5CE5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3"/>
          <p:cNvSpPr>
            <a:spLocks noEditPoints="1"/>
          </p:cNvSpPr>
          <p:nvPr userDrawn="1"/>
        </p:nvSpPr>
        <p:spPr bwMode="auto">
          <a:xfrm>
            <a:off x="2308226" y="1716088"/>
            <a:ext cx="644525" cy="1873250"/>
          </a:xfrm>
          <a:custGeom>
            <a:avLst/>
            <a:gdLst>
              <a:gd name="T0" fmla="*/ 118 w 406"/>
              <a:gd name="T1" fmla="*/ 35 h 1180"/>
              <a:gd name="T2" fmla="*/ 110 w 406"/>
              <a:gd name="T3" fmla="*/ 0 h 1180"/>
              <a:gd name="T4" fmla="*/ 0 w 406"/>
              <a:gd name="T5" fmla="*/ 35 h 1180"/>
              <a:gd name="T6" fmla="*/ 297 w 406"/>
              <a:gd name="T7" fmla="*/ 1180 h 1180"/>
              <a:gd name="T8" fmla="*/ 406 w 406"/>
              <a:gd name="T9" fmla="*/ 1145 h 1180"/>
              <a:gd name="T10" fmla="*/ 118 w 406"/>
              <a:gd name="T11" fmla="*/ 35 h 1180"/>
              <a:gd name="T12" fmla="*/ 118 w 406"/>
              <a:gd name="T13" fmla="*/ 35 h 1180"/>
              <a:gd name="T14" fmla="*/ 118 w 406"/>
              <a:gd name="T15" fmla="*/ 35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6" h="1180">
                <a:moveTo>
                  <a:pt x="118" y="35"/>
                </a:moveTo>
                <a:lnTo>
                  <a:pt x="110" y="0"/>
                </a:lnTo>
                <a:lnTo>
                  <a:pt x="0" y="35"/>
                </a:lnTo>
                <a:lnTo>
                  <a:pt x="297" y="1180"/>
                </a:lnTo>
                <a:lnTo>
                  <a:pt x="406" y="1145"/>
                </a:lnTo>
                <a:lnTo>
                  <a:pt x="118" y="35"/>
                </a:lnTo>
                <a:close/>
                <a:moveTo>
                  <a:pt x="118" y="35"/>
                </a:moveTo>
                <a:lnTo>
                  <a:pt x="118" y="35"/>
                </a:lnTo>
                <a:close/>
              </a:path>
            </a:pathLst>
          </a:custGeom>
          <a:solidFill>
            <a:srgbClr val="4E2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2308226" y="1716088"/>
            <a:ext cx="644525" cy="1873250"/>
          </a:xfrm>
          <a:custGeom>
            <a:avLst/>
            <a:gdLst>
              <a:gd name="T0" fmla="*/ 118 w 406"/>
              <a:gd name="T1" fmla="*/ 35 h 1180"/>
              <a:gd name="T2" fmla="*/ 110 w 406"/>
              <a:gd name="T3" fmla="*/ 0 h 1180"/>
              <a:gd name="T4" fmla="*/ 0 w 406"/>
              <a:gd name="T5" fmla="*/ 35 h 1180"/>
              <a:gd name="T6" fmla="*/ 297 w 406"/>
              <a:gd name="T7" fmla="*/ 1180 h 1180"/>
              <a:gd name="T8" fmla="*/ 406 w 406"/>
              <a:gd name="T9" fmla="*/ 1145 h 1180"/>
              <a:gd name="T10" fmla="*/ 118 w 406"/>
              <a:gd name="T11" fmla="*/ 35 h 1180"/>
              <a:gd name="T12" fmla="*/ 118 w 406"/>
              <a:gd name="T13" fmla="*/ 35 h 1180"/>
              <a:gd name="T14" fmla="*/ 118 w 406"/>
              <a:gd name="T15" fmla="*/ 35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6" h="1180">
                <a:moveTo>
                  <a:pt x="118" y="35"/>
                </a:moveTo>
                <a:lnTo>
                  <a:pt x="110" y="0"/>
                </a:lnTo>
                <a:lnTo>
                  <a:pt x="0" y="35"/>
                </a:lnTo>
                <a:lnTo>
                  <a:pt x="297" y="1180"/>
                </a:lnTo>
                <a:lnTo>
                  <a:pt x="406" y="1145"/>
                </a:lnTo>
                <a:lnTo>
                  <a:pt x="118" y="35"/>
                </a:lnTo>
                <a:moveTo>
                  <a:pt x="118" y="35"/>
                </a:moveTo>
                <a:lnTo>
                  <a:pt x="118" y="3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5"/>
          <p:cNvSpPr>
            <a:spLocks noEditPoints="1"/>
          </p:cNvSpPr>
          <p:nvPr userDrawn="1"/>
        </p:nvSpPr>
        <p:spPr bwMode="auto">
          <a:xfrm>
            <a:off x="2495551" y="1716088"/>
            <a:ext cx="644525" cy="1873250"/>
          </a:xfrm>
          <a:custGeom>
            <a:avLst/>
            <a:gdLst>
              <a:gd name="T0" fmla="*/ 406 w 406"/>
              <a:gd name="T1" fmla="*/ 1145 h 1180"/>
              <a:gd name="T2" fmla="*/ 110 w 406"/>
              <a:gd name="T3" fmla="*/ 0 h 1180"/>
              <a:gd name="T4" fmla="*/ 0 w 406"/>
              <a:gd name="T5" fmla="*/ 35 h 1180"/>
              <a:gd name="T6" fmla="*/ 288 w 406"/>
              <a:gd name="T7" fmla="*/ 1145 h 1180"/>
              <a:gd name="T8" fmla="*/ 297 w 406"/>
              <a:gd name="T9" fmla="*/ 1180 h 1180"/>
              <a:gd name="T10" fmla="*/ 406 w 406"/>
              <a:gd name="T11" fmla="*/ 1145 h 1180"/>
              <a:gd name="T12" fmla="*/ 406 w 406"/>
              <a:gd name="T13" fmla="*/ 1145 h 1180"/>
              <a:gd name="T14" fmla="*/ 406 w 406"/>
              <a:gd name="T15" fmla="*/ 1145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6" h="1180">
                <a:moveTo>
                  <a:pt x="406" y="1145"/>
                </a:moveTo>
                <a:lnTo>
                  <a:pt x="110" y="0"/>
                </a:lnTo>
                <a:lnTo>
                  <a:pt x="0" y="35"/>
                </a:lnTo>
                <a:lnTo>
                  <a:pt x="288" y="1145"/>
                </a:lnTo>
                <a:lnTo>
                  <a:pt x="297" y="1180"/>
                </a:lnTo>
                <a:lnTo>
                  <a:pt x="406" y="1145"/>
                </a:lnTo>
                <a:close/>
                <a:moveTo>
                  <a:pt x="406" y="1145"/>
                </a:moveTo>
                <a:lnTo>
                  <a:pt x="406" y="1145"/>
                </a:ln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6"/>
          <p:cNvSpPr>
            <a:spLocks noEditPoints="1"/>
          </p:cNvSpPr>
          <p:nvPr userDrawn="1"/>
        </p:nvSpPr>
        <p:spPr bwMode="auto">
          <a:xfrm>
            <a:off x="2495551" y="1716088"/>
            <a:ext cx="644525" cy="1873250"/>
          </a:xfrm>
          <a:custGeom>
            <a:avLst/>
            <a:gdLst>
              <a:gd name="T0" fmla="*/ 406 w 406"/>
              <a:gd name="T1" fmla="*/ 1145 h 1180"/>
              <a:gd name="T2" fmla="*/ 110 w 406"/>
              <a:gd name="T3" fmla="*/ 0 h 1180"/>
              <a:gd name="T4" fmla="*/ 0 w 406"/>
              <a:gd name="T5" fmla="*/ 35 h 1180"/>
              <a:gd name="T6" fmla="*/ 288 w 406"/>
              <a:gd name="T7" fmla="*/ 1145 h 1180"/>
              <a:gd name="T8" fmla="*/ 297 w 406"/>
              <a:gd name="T9" fmla="*/ 1180 h 1180"/>
              <a:gd name="T10" fmla="*/ 406 w 406"/>
              <a:gd name="T11" fmla="*/ 1145 h 1180"/>
              <a:gd name="T12" fmla="*/ 406 w 406"/>
              <a:gd name="T13" fmla="*/ 1145 h 1180"/>
              <a:gd name="T14" fmla="*/ 406 w 406"/>
              <a:gd name="T15" fmla="*/ 1145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6" h="1180">
                <a:moveTo>
                  <a:pt x="406" y="1145"/>
                </a:moveTo>
                <a:lnTo>
                  <a:pt x="110" y="0"/>
                </a:lnTo>
                <a:lnTo>
                  <a:pt x="0" y="35"/>
                </a:lnTo>
                <a:lnTo>
                  <a:pt x="288" y="1145"/>
                </a:lnTo>
                <a:lnTo>
                  <a:pt x="297" y="1180"/>
                </a:lnTo>
                <a:lnTo>
                  <a:pt x="406" y="1145"/>
                </a:lnTo>
                <a:moveTo>
                  <a:pt x="406" y="1145"/>
                </a:moveTo>
                <a:lnTo>
                  <a:pt x="406" y="114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7"/>
          <p:cNvSpPr>
            <a:spLocks noEditPoints="1"/>
          </p:cNvSpPr>
          <p:nvPr userDrawn="1"/>
        </p:nvSpPr>
        <p:spPr bwMode="auto">
          <a:xfrm>
            <a:off x="1476376" y="1976438"/>
            <a:ext cx="727075" cy="155575"/>
          </a:xfrm>
          <a:custGeom>
            <a:avLst/>
            <a:gdLst>
              <a:gd name="T0" fmla="*/ 114 w 458"/>
              <a:gd name="T1" fmla="*/ 33 h 98"/>
              <a:gd name="T2" fmla="*/ 16 w 458"/>
              <a:gd name="T3" fmla="*/ 33 h 98"/>
              <a:gd name="T4" fmla="*/ 0 w 458"/>
              <a:gd name="T5" fmla="*/ 16 h 98"/>
              <a:gd name="T6" fmla="*/ 16 w 458"/>
              <a:gd name="T7" fmla="*/ 0 h 98"/>
              <a:gd name="T8" fmla="*/ 114 w 458"/>
              <a:gd name="T9" fmla="*/ 0 h 98"/>
              <a:gd name="T10" fmla="*/ 131 w 458"/>
              <a:gd name="T11" fmla="*/ 16 h 98"/>
              <a:gd name="T12" fmla="*/ 114 w 458"/>
              <a:gd name="T13" fmla="*/ 33 h 98"/>
              <a:gd name="T14" fmla="*/ 114 w 458"/>
              <a:gd name="T15" fmla="*/ 98 h 98"/>
              <a:gd name="T16" fmla="*/ 16 w 458"/>
              <a:gd name="T17" fmla="*/ 98 h 98"/>
              <a:gd name="T18" fmla="*/ 0 w 458"/>
              <a:gd name="T19" fmla="*/ 82 h 98"/>
              <a:gd name="T20" fmla="*/ 16 w 458"/>
              <a:gd name="T21" fmla="*/ 66 h 98"/>
              <a:gd name="T22" fmla="*/ 114 w 458"/>
              <a:gd name="T23" fmla="*/ 66 h 98"/>
              <a:gd name="T24" fmla="*/ 131 w 458"/>
              <a:gd name="T25" fmla="*/ 82 h 98"/>
              <a:gd name="T26" fmla="*/ 114 w 458"/>
              <a:gd name="T27" fmla="*/ 98 h 98"/>
              <a:gd name="T28" fmla="*/ 442 w 458"/>
              <a:gd name="T29" fmla="*/ 33 h 98"/>
              <a:gd name="T30" fmla="*/ 344 w 458"/>
              <a:gd name="T31" fmla="*/ 33 h 98"/>
              <a:gd name="T32" fmla="*/ 327 w 458"/>
              <a:gd name="T33" fmla="*/ 16 h 98"/>
              <a:gd name="T34" fmla="*/ 344 w 458"/>
              <a:gd name="T35" fmla="*/ 0 h 98"/>
              <a:gd name="T36" fmla="*/ 442 w 458"/>
              <a:gd name="T37" fmla="*/ 0 h 98"/>
              <a:gd name="T38" fmla="*/ 458 w 458"/>
              <a:gd name="T39" fmla="*/ 16 h 98"/>
              <a:gd name="T40" fmla="*/ 442 w 458"/>
              <a:gd name="T41" fmla="*/ 33 h 98"/>
              <a:gd name="T42" fmla="*/ 442 w 458"/>
              <a:gd name="T43" fmla="*/ 98 h 98"/>
              <a:gd name="T44" fmla="*/ 344 w 458"/>
              <a:gd name="T45" fmla="*/ 98 h 98"/>
              <a:gd name="T46" fmla="*/ 327 w 458"/>
              <a:gd name="T47" fmla="*/ 82 h 98"/>
              <a:gd name="T48" fmla="*/ 344 w 458"/>
              <a:gd name="T49" fmla="*/ 66 h 98"/>
              <a:gd name="T50" fmla="*/ 442 w 458"/>
              <a:gd name="T51" fmla="*/ 66 h 98"/>
              <a:gd name="T52" fmla="*/ 458 w 458"/>
              <a:gd name="T53" fmla="*/ 82 h 98"/>
              <a:gd name="T54" fmla="*/ 442 w 458"/>
              <a:gd name="T55" fmla="*/ 98 h 98"/>
              <a:gd name="T56" fmla="*/ 442 w 458"/>
              <a:gd name="T57" fmla="*/ 98 h 98"/>
              <a:gd name="T58" fmla="*/ 442 w 458"/>
              <a:gd name="T5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58" h="98">
                <a:moveTo>
                  <a:pt x="114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6" y="33"/>
                  <a:pt x="0" y="26"/>
                  <a:pt x="0" y="16"/>
                </a:cubicBezTo>
                <a:cubicBezTo>
                  <a:pt x="0" y="7"/>
                  <a:pt x="6" y="0"/>
                  <a:pt x="16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24" y="0"/>
                  <a:pt x="131" y="7"/>
                  <a:pt x="131" y="16"/>
                </a:cubicBezTo>
                <a:cubicBezTo>
                  <a:pt x="131" y="26"/>
                  <a:pt x="124" y="33"/>
                  <a:pt x="114" y="33"/>
                </a:cubicBezTo>
                <a:close/>
                <a:moveTo>
                  <a:pt x="114" y="98"/>
                </a:moveTo>
                <a:cubicBezTo>
                  <a:pt x="16" y="98"/>
                  <a:pt x="16" y="98"/>
                  <a:pt x="16" y="98"/>
                </a:cubicBezTo>
                <a:cubicBezTo>
                  <a:pt x="6" y="98"/>
                  <a:pt x="0" y="92"/>
                  <a:pt x="0" y="82"/>
                </a:cubicBezTo>
                <a:cubicBezTo>
                  <a:pt x="0" y="72"/>
                  <a:pt x="6" y="66"/>
                  <a:pt x="16" y="66"/>
                </a:cubicBezTo>
                <a:cubicBezTo>
                  <a:pt x="114" y="66"/>
                  <a:pt x="114" y="66"/>
                  <a:pt x="114" y="66"/>
                </a:cubicBezTo>
                <a:cubicBezTo>
                  <a:pt x="124" y="66"/>
                  <a:pt x="131" y="72"/>
                  <a:pt x="131" y="82"/>
                </a:cubicBezTo>
                <a:cubicBezTo>
                  <a:pt x="131" y="92"/>
                  <a:pt x="124" y="98"/>
                  <a:pt x="114" y="98"/>
                </a:cubicBezTo>
                <a:close/>
                <a:moveTo>
                  <a:pt x="442" y="33"/>
                </a:moveTo>
                <a:cubicBezTo>
                  <a:pt x="344" y="33"/>
                  <a:pt x="344" y="33"/>
                  <a:pt x="344" y="33"/>
                </a:cubicBezTo>
                <a:cubicBezTo>
                  <a:pt x="334" y="33"/>
                  <a:pt x="327" y="26"/>
                  <a:pt x="327" y="16"/>
                </a:cubicBezTo>
                <a:cubicBezTo>
                  <a:pt x="327" y="7"/>
                  <a:pt x="334" y="0"/>
                  <a:pt x="344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52" y="0"/>
                  <a:pt x="458" y="7"/>
                  <a:pt x="458" y="16"/>
                </a:cubicBezTo>
                <a:cubicBezTo>
                  <a:pt x="458" y="26"/>
                  <a:pt x="452" y="33"/>
                  <a:pt x="442" y="33"/>
                </a:cubicBezTo>
                <a:close/>
                <a:moveTo>
                  <a:pt x="442" y="98"/>
                </a:moveTo>
                <a:cubicBezTo>
                  <a:pt x="344" y="98"/>
                  <a:pt x="344" y="98"/>
                  <a:pt x="344" y="98"/>
                </a:cubicBezTo>
                <a:cubicBezTo>
                  <a:pt x="334" y="98"/>
                  <a:pt x="327" y="92"/>
                  <a:pt x="327" y="82"/>
                </a:cubicBezTo>
                <a:cubicBezTo>
                  <a:pt x="327" y="72"/>
                  <a:pt x="334" y="66"/>
                  <a:pt x="344" y="66"/>
                </a:cubicBezTo>
                <a:cubicBezTo>
                  <a:pt x="442" y="66"/>
                  <a:pt x="442" y="66"/>
                  <a:pt x="442" y="66"/>
                </a:cubicBezTo>
                <a:cubicBezTo>
                  <a:pt x="452" y="66"/>
                  <a:pt x="458" y="72"/>
                  <a:pt x="458" y="82"/>
                </a:cubicBezTo>
                <a:cubicBezTo>
                  <a:pt x="458" y="92"/>
                  <a:pt x="452" y="98"/>
                  <a:pt x="442" y="98"/>
                </a:cubicBezTo>
                <a:close/>
                <a:moveTo>
                  <a:pt x="442" y="98"/>
                </a:moveTo>
                <a:cubicBezTo>
                  <a:pt x="442" y="98"/>
                  <a:pt x="442" y="98"/>
                  <a:pt x="442" y="98"/>
                </a:cubicBezTo>
              </a:path>
            </a:pathLst>
          </a:custGeom>
          <a:solidFill>
            <a:srgbClr val="E9F3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675698" y="2657929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676814" y="3553279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30DFF3A-C761-42BB-9FF9-FE75E317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1B150D4-CD0A-4CD8-933B-78B4DB4B6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59309E-37A1-47C6-88AD-0A97960F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FCFC922E-1B9B-39B7-33E5-2ECB8BB17E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0385" y="868716"/>
            <a:ext cx="2880205" cy="6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D5321354-215B-C4B0-F4A6-5642C89C2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60D431E0-8E48-C53F-0CB1-6D34DBED7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AutoShape 6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4" name="Rectangle 65"/>
          <p:cNvSpPr>
            <a:spLocks noChangeArrowheads="1"/>
          </p:cNvSpPr>
          <p:nvPr userDrawn="1"/>
        </p:nvSpPr>
        <p:spPr bwMode="auto">
          <a:xfrm>
            <a:off x="1" y="-1588"/>
            <a:ext cx="1218882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5" name="Oval 66"/>
          <p:cNvSpPr>
            <a:spLocks noChangeArrowheads="1"/>
          </p:cNvSpPr>
          <p:nvPr userDrawn="1"/>
        </p:nvSpPr>
        <p:spPr bwMode="auto">
          <a:xfrm>
            <a:off x="6610351" y="1525588"/>
            <a:ext cx="4330700" cy="4333875"/>
          </a:xfrm>
          <a:prstGeom prst="ellipse">
            <a:avLst/>
          </a:prstGeom>
          <a:solidFill>
            <a:srgbClr val="D9F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6" name="Freeform 67"/>
          <p:cNvSpPr>
            <a:spLocks/>
          </p:cNvSpPr>
          <p:nvPr userDrawn="1"/>
        </p:nvSpPr>
        <p:spPr bwMode="auto">
          <a:xfrm>
            <a:off x="7108826" y="5097463"/>
            <a:ext cx="2559050" cy="346075"/>
          </a:xfrm>
          <a:custGeom>
            <a:avLst/>
            <a:gdLst>
              <a:gd name="T0" fmla="*/ 1565 w 1613"/>
              <a:gd name="T1" fmla="*/ 218 h 218"/>
              <a:gd name="T2" fmla="*/ 48 w 1613"/>
              <a:gd name="T3" fmla="*/ 218 h 218"/>
              <a:gd name="T4" fmla="*/ 0 w 1613"/>
              <a:gd name="T5" fmla="*/ 170 h 218"/>
              <a:gd name="T6" fmla="*/ 0 w 1613"/>
              <a:gd name="T7" fmla="*/ 48 h 218"/>
              <a:gd name="T8" fmla="*/ 48 w 1613"/>
              <a:gd name="T9" fmla="*/ 0 h 218"/>
              <a:gd name="T10" fmla="*/ 1565 w 1613"/>
              <a:gd name="T11" fmla="*/ 0 h 218"/>
              <a:gd name="T12" fmla="*/ 1613 w 1613"/>
              <a:gd name="T13" fmla="*/ 48 h 218"/>
              <a:gd name="T14" fmla="*/ 1613 w 1613"/>
              <a:gd name="T15" fmla="*/ 170 h 218"/>
              <a:gd name="T16" fmla="*/ 1565 w 1613"/>
              <a:gd name="T17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13" h="218">
                <a:moveTo>
                  <a:pt x="1565" y="218"/>
                </a:moveTo>
                <a:cubicBezTo>
                  <a:pt x="48" y="218"/>
                  <a:pt x="48" y="218"/>
                  <a:pt x="48" y="218"/>
                </a:cubicBezTo>
                <a:cubicBezTo>
                  <a:pt x="22" y="218"/>
                  <a:pt x="0" y="196"/>
                  <a:pt x="0" y="17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48" y="0"/>
                </a:cubicBezTo>
                <a:cubicBezTo>
                  <a:pt x="1565" y="0"/>
                  <a:pt x="1565" y="0"/>
                  <a:pt x="1565" y="0"/>
                </a:cubicBezTo>
                <a:cubicBezTo>
                  <a:pt x="1592" y="0"/>
                  <a:pt x="1613" y="21"/>
                  <a:pt x="1613" y="48"/>
                </a:cubicBezTo>
                <a:cubicBezTo>
                  <a:pt x="1613" y="170"/>
                  <a:pt x="1613" y="170"/>
                  <a:pt x="1613" y="170"/>
                </a:cubicBezTo>
                <a:cubicBezTo>
                  <a:pt x="1613" y="196"/>
                  <a:pt x="1592" y="218"/>
                  <a:pt x="1565" y="218"/>
                </a:cubicBezTo>
                <a:close/>
              </a:path>
            </a:pathLst>
          </a:custGeom>
          <a:solidFill>
            <a:srgbClr val="35AC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7" name="Freeform 68"/>
          <p:cNvSpPr>
            <a:spLocks/>
          </p:cNvSpPr>
          <p:nvPr userDrawn="1"/>
        </p:nvSpPr>
        <p:spPr bwMode="auto">
          <a:xfrm>
            <a:off x="7108826" y="5160963"/>
            <a:ext cx="2559050" cy="282575"/>
          </a:xfrm>
          <a:custGeom>
            <a:avLst/>
            <a:gdLst>
              <a:gd name="T0" fmla="*/ 1565 w 1613"/>
              <a:gd name="T1" fmla="*/ 178 h 178"/>
              <a:gd name="T2" fmla="*/ 48 w 1613"/>
              <a:gd name="T3" fmla="*/ 178 h 178"/>
              <a:gd name="T4" fmla="*/ 0 w 1613"/>
              <a:gd name="T5" fmla="*/ 130 h 178"/>
              <a:gd name="T6" fmla="*/ 0 w 1613"/>
              <a:gd name="T7" fmla="*/ 0 h 178"/>
              <a:gd name="T8" fmla="*/ 1613 w 1613"/>
              <a:gd name="T9" fmla="*/ 0 h 178"/>
              <a:gd name="T10" fmla="*/ 1613 w 1613"/>
              <a:gd name="T11" fmla="*/ 130 h 178"/>
              <a:gd name="T12" fmla="*/ 1565 w 1613"/>
              <a:gd name="T13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13" h="178">
                <a:moveTo>
                  <a:pt x="1565" y="178"/>
                </a:moveTo>
                <a:cubicBezTo>
                  <a:pt x="48" y="178"/>
                  <a:pt x="48" y="178"/>
                  <a:pt x="48" y="178"/>
                </a:cubicBezTo>
                <a:cubicBezTo>
                  <a:pt x="22" y="178"/>
                  <a:pt x="0" y="156"/>
                  <a:pt x="0" y="130"/>
                </a:cubicBezTo>
                <a:cubicBezTo>
                  <a:pt x="0" y="0"/>
                  <a:pt x="0" y="0"/>
                  <a:pt x="0" y="0"/>
                </a:cubicBezTo>
                <a:cubicBezTo>
                  <a:pt x="1613" y="0"/>
                  <a:pt x="1613" y="0"/>
                  <a:pt x="1613" y="0"/>
                </a:cubicBezTo>
                <a:cubicBezTo>
                  <a:pt x="1613" y="130"/>
                  <a:pt x="1613" y="130"/>
                  <a:pt x="1613" y="130"/>
                </a:cubicBezTo>
                <a:cubicBezTo>
                  <a:pt x="1613" y="156"/>
                  <a:pt x="1592" y="178"/>
                  <a:pt x="1565" y="178"/>
                </a:cubicBez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8" name="Rectangle 69"/>
          <p:cNvSpPr>
            <a:spLocks noChangeArrowheads="1"/>
          </p:cNvSpPr>
          <p:nvPr userDrawn="1"/>
        </p:nvSpPr>
        <p:spPr bwMode="auto">
          <a:xfrm>
            <a:off x="7297738" y="5308600"/>
            <a:ext cx="26988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9" name="Rectangle 70"/>
          <p:cNvSpPr>
            <a:spLocks noChangeArrowheads="1"/>
          </p:cNvSpPr>
          <p:nvPr userDrawn="1"/>
        </p:nvSpPr>
        <p:spPr bwMode="auto">
          <a:xfrm>
            <a:off x="7358063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0" name="Rectangle 71"/>
          <p:cNvSpPr>
            <a:spLocks noChangeArrowheads="1"/>
          </p:cNvSpPr>
          <p:nvPr userDrawn="1"/>
        </p:nvSpPr>
        <p:spPr bwMode="auto">
          <a:xfrm>
            <a:off x="7419976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1" name="Rectangle 72"/>
          <p:cNvSpPr>
            <a:spLocks noChangeArrowheads="1"/>
          </p:cNvSpPr>
          <p:nvPr userDrawn="1"/>
        </p:nvSpPr>
        <p:spPr bwMode="auto">
          <a:xfrm>
            <a:off x="7481888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2" name="Rectangle 73"/>
          <p:cNvSpPr>
            <a:spLocks noChangeArrowheads="1"/>
          </p:cNvSpPr>
          <p:nvPr userDrawn="1"/>
        </p:nvSpPr>
        <p:spPr bwMode="auto">
          <a:xfrm>
            <a:off x="7543801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3" name="Rectangle 74"/>
          <p:cNvSpPr>
            <a:spLocks noChangeArrowheads="1"/>
          </p:cNvSpPr>
          <p:nvPr userDrawn="1"/>
        </p:nvSpPr>
        <p:spPr bwMode="auto">
          <a:xfrm>
            <a:off x="7605713" y="5308600"/>
            <a:ext cx="26988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4" name="Rectangle 75"/>
          <p:cNvSpPr>
            <a:spLocks noChangeArrowheads="1"/>
          </p:cNvSpPr>
          <p:nvPr userDrawn="1"/>
        </p:nvSpPr>
        <p:spPr bwMode="auto">
          <a:xfrm>
            <a:off x="7667626" y="5381625"/>
            <a:ext cx="26988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5" name="Rectangle 76"/>
          <p:cNvSpPr>
            <a:spLocks noChangeArrowheads="1"/>
          </p:cNvSpPr>
          <p:nvPr userDrawn="1"/>
        </p:nvSpPr>
        <p:spPr bwMode="auto">
          <a:xfrm>
            <a:off x="7727951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6" name="Rectangle 77"/>
          <p:cNvSpPr>
            <a:spLocks noChangeArrowheads="1"/>
          </p:cNvSpPr>
          <p:nvPr userDrawn="1"/>
        </p:nvSpPr>
        <p:spPr bwMode="auto">
          <a:xfrm>
            <a:off x="7789863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7" name="Rectangle 78"/>
          <p:cNvSpPr>
            <a:spLocks noChangeArrowheads="1"/>
          </p:cNvSpPr>
          <p:nvPr userDrawn="1"/>
        </p:nvSpPr>
        <p:spPr bwMode="auto">
          <a:xfrm>
            <a:off x="7851776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8" name="Rectangle 79"/>
          <p:cNvSpPr>
            <a:spLocks noChangeArrowheads="1"/>
          </p:cNvSpPr>
          <p:nvPr userDrawn="1"/>
        </p:nvSpPr>
        <p:spPr bwMode="auto">
          <a:xfrm>
            <a:off x="7913688" y="5308600"/>
            <a:ext cx="28575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9" name="Rectangle 80"/>
          <p:cNvSpPr>
            <a:spLocks noChangeArrowheads="1"/>
          </p:cNvSpPr>
          <p:nvPr userDrawn="1"/>
        </p:nvSpPr>
        <p:spPr bwMode="auto">
          <a:xfrm>
            <a:off x="7975601" y="5381625"/>
            <a:ext cx="26988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0" name="Rectangle 81"/>
          <p:cNvSpPr>
            <a:spLocks noChangeArrowheads="1"/>
          </p:cNvSpPr>
          <p:nvPr userDrawn="1"/>
        </p:nvSpPr>
        <p:spPr bwMode="auto">
          <a:xfrm>
            <a:off x="8037513" y="5381625"/>
            <a:ext cx="26988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1" name="Rectangle 82"/>
          <p:cNvSpPr>
            <a:spLocks noChangeArrowheads="1"/>
          </p:cNvSpPr>
          <p:nvPr userDrawn="1"/>
        </p:nvSpPr>
        <p:spPr bwMode="auto">
          <a:xfrm>
            <a:off x="8097838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2" name="Rectangle 83"/>
          <p:cNvSpPr>
            <a:spLocks noChangeArrowheads="1"/>
          </p:cNvSpPr>
          <p:nvPr userDrawn="1"/>
        </p:nvSpPr>
        <p:spPr bwMode="auto">
          <a:xfrm>
            <a:off x="8159751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3" name="Rectangle 84"/>
          <p:cNvSpPr>
            <a:spLocks noChangeArrowheads="1"/>
          </p:cNvSpPr>
          <p:nvPr userDrawn="1"/>
        </p:nvSpPr>
        <p:spPr bwMode="auto">
          <a:xfrm>
            <a:off x="8221663" y="5308600"/>
            <a:ext cx="28575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4" name="Rectangle 85"/>
          <p:cNvSpPr>
            <a:spLocks noChangeArrowheads="1"/>
          </p:cNvSpPr>
          <p:nvPr userDrawn="1"/>
        </p:nvSpPr>
        <p:spPr bwMode="auto">
          <a:xfrm>
            <a:off x="8283576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5" name="Rectangle 86"/>
          <p:cNvSpPr>
            <a:spLocks noChangeArrowheads="1"/>
          </p:cNvSpPr>
          <p:nvPr userDrawn="1"/>
        </p:nvSpPr>
        <p:spPr bwMode="auto">
          <a:xfrm>
            <a:off x="8345488" y="5381625"/>
            <a:ext cx="26988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6" name="Rectangle 87"/>
          <p:cNvSpPr>
            <a:spLocks noChangeArrowheads="1"/>
          </p:cNvSpPr>
          <p:nvPr userDrawn="1"/>
        </p:nvSpPr>
        <p:spPr bwMode="auto">
          <a:xfrm>
            <a:off x="8407401" y="5381625"/>
            <a:ext cx="26988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7" name="Rectangle 88"/>
          <p:cNvSpPr>
            <a:spLocks noChangeArrowheads="1"/>
          </p:cNvSpPr>
          <p:nvPr userDrawn="1"/>
        </p:nvSpPr>
        <p:spPr bwMode="auto">
          <a:xfrm>
            <a:off x="8467726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8" name="Rectangle 89"/>
          <p:cNvSpPr>
            <a:spLocks noChangeArrowheads="1"/>
          </p:cNvSpPr>
          <p:nvPr userDrawn="1"/>
        </p:nvSpPr>
        <p:spPr bwMode="auto">
          <a:xfrm>
            <a:off x="8529638" y="5308600"/>
            <a:ext cx="28575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9" name="Rectangle 90"/>
          <p:cNvSpPr>
            <a:spLocks noChangeArrowheads="1"/>
          </p:cNvSpPr>
          <p:nvPr userDrawn="1"/>
        </p:nvSpPr>
        <p:spPr bwMode="auto">
          <a:xfrm>
            <a:off x="8591551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0" name="Rectangle 91"/>
          <p:cNvSpPr>
            <a:spLocks noChangeArrowheads="1"/>
          </p:cNvSpPr>
          <p:nvPr userDrawn="1"/>
        </p:nvSpPr>
        <p:spPr bwMode="auto">
          <a:xfrm>
            <a:off x="8653463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1" name="Rectangle 92"/>
          <p:cNvSpPr>
            <a:spLocks noChangeArrowheads="1"/>
          </p:cNvSpPr>
          <p:nvPr userDrawn="1"/>
        </p:nvSpPr>
        <p:spPr bwMode="auto">
          <a:xfrm>
            <a:off x="8715376" y="5381625"/>
            <a:ext cx="26988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2" name="Rectangle 93"/>
          <p:cNvSpPr>
            <a:spLocks noChangeArrowheads="1"/>
          </p:cNvSpPr>
          <p:nvPr userDrawn="1"/>
        </p:nvSpPr>
        <p:spPr bwMode="auto">
          <a:xfrm>
            <a:off x="8777288" y="5381625"/>
            <a:ext cx="26988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3" name="Rectangle 94"/>
          <p:cNvSpPr>
            <a:spLocks noChangeArrowheads="1"/>
          </p:cNvSpPr>
          <p:nvPr userDrawn="1"/>
        </p:nvSpPr>
        <p:spPr bwMode="auto">
          <a:xfrm>
            <a:off x="8837613" y="5308600"/>
            <a:ext cx="28575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4" name="Rectangle 95"/>
          <p:cNvSpPr>
            <a:spLocks noChangeArrowheads="1"/>
          </p:cNvSpPr>
          <p:nvPr userDrawn="1"/>
        </p:nvSpPr>
        <p:spPr bwMode="auto">
          <a:xfrm>
            <a:off x="8899526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5" name="Rectangle 96"/>
          <p:cNvSpPr>
            <a:spLocks noChangeArrowheads="1"/>
          </p:cNvSpPr>
          <p:nvPr userDrawn="1"/>
        </p:nvSpPr>
        <p:spPr bwMode="auto">
          <a:xfrm>
            <a:off x="8959851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6" name="Rectangle 97"/>
          <p:cNvSpPr>
            <a:spLocks noChangeArrowheads="1"/>
          </p:cNvSpPr>
          <p:nvPr userDrawn="1"/>
        </p:nvSpPr>
        <p:spPr bwMode="auto">
          <a:xfrm>
            <a:off x="9021763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7" name="Rectangle 98"/>
          <p:cNvSpPr>
            <a:spLocks noChangeArrowheads="1"/>
          </p:cNvSpPr>
          <p:nvPr userDrawn="1"/>
        </p:nvSpPr>
        <p:spPr bwMode="auto">
          <a:xfrm>
            <a:off x="9083676" y="5381625"/>
            <a:ext cx="26988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8" name="Rectangle 99"/>
          <p:cNvSpPr>
            <a:spLocks noChangeArrowheads="1"/>
          </p:cNvSpPr>
          <p:nvPr userDrawn="1"/>
        </p:nvSpPr>
        <p:spPr bwMode="auto">
          <a:xfrm>
            <a:off x="9145588" y="5308600"/>
            <a:ext cx="26988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9" name="Rectangle 100"/>
          <p:cNvSpPr>
            <a:spLocks noChangeArrowheads="1"/>
          </p:cNvSpPr>
          <p:nvPr userDrawn="1"/>
        </p:nvSpPr>
        <p:spPr bwMode="auto">
          <a:xfrm>
            <a:off x="9453563" y="5308600"/>
            <a:ext cx="26988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0" name="Rectangle 101"/>
          <p:cNvSpPr>
            <a:spLocks noChangeArrowheads="1"/>
          </p:cNvSpPr>
          <p:nvPr userDrawn="1"/>
        </p:nvSpPr>
        <p:spPr bwMode="auto">
          <a:xfrm>
            <a:off x="9205913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1" name="Rectangle 102"/>
          <p:cNvSpPr>
            <a:spLocks noChangeArrowheads="1"/>
          </p:cNvSpPr>
          <p:nvPr userDrawn="1"/>
        </p:nvSpPr>
        <p:spPr bwMode="auto">
          <a:xfrm>
            <a:off x="9267826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2" name="Rectangle 103"/>
          <p:cNvSpPr>
            <a:spLocks noChangeArrowheads="1"/>
          </p:cNvSpPr>
          <p:nvPr userDrawn="1"/>
        </p:nvSpPr>
        <p:spPr bwMode="auto">
          <a:xfrm>
            <a:off x="9329738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3" name="Rectangle 104"/>
          <p:cNvSpPr>
            <a:spLocks noChangeArrowheads="1"/>
          </p:cNvSpPr>
          <p:nvPr userDrawn="1"/>
        </p:nvSpPr>
        <p:spPr bwMode="auto">
          <a:xfrm>
            <a:off x="9391651" y="5381625"/>
            <a:ext cx="28575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4" name="Oval 105"/>
          <p:cNvSpPr>
            <a:spLocks noChangeArrowheads="1"/>
          </p:cNvSpPr>
          <p:nvPr userDrawn="1"/>
        </p:nvSpPr>
        <p:spPr bwMode="auto">
          <a:xfrm>
            <a:off x="7143751" y="5227638"/>
            <a:ext cx="92075" cy="93663"/>
          </a:xfrm>
          <a:prstGeom prst="ellipse">
            <a:avLst/>
          </a:prstGeom>
          <a:solidFill>
            <a:srgbClr val="35AC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5" name="Oval 106"/>
          <p:cNvSpPr>
            <a:spLocks noChangeArrowheads="1"/>
          </p:cNvSpPr>
          <p:nvPr userDrawn="1"/>
        </p:nvSpPr>
        <p:spPr bwMode="auto">
          <a:xfrm>
            <a:off x="7143751" y="5241925"/>
            <a:ext cx="92075" cy="920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6" name="Freeform 107"/>
          <p:cNvSpPr>
            <a:spLocks/>
          </p:cNvSpPr>
          <p:nvPr userDrawn="1"/>
        </p:nvSpPr>
        <p:spPr bwMode="auto">
          <a:xfrm>
            <a:off x="9771063" y="2128838"/>
            <a:ext cx="234950" cy="230188"/>
          </a:xfrm>
          <a:custGeom>
            <a:avLst/>
            <a:gdLst>
              <a:gd name="T0" fmla="*/ 95 w 148"/>
              <a:gd name="T1" fmla="*/ 136 h 145"/>
              <a:gd name="T2" fmla="*/ 116 w 148"/>
              <a:gd name="T3" fmla="*/ 145 h 145"/>
              <a:gd name="T4" fmla="*/ 137 w 148"/>
              <a:gd name="T5" fmla="*/ 136 h 145"/>
              <a:gd name="T6" fmla="*/ 137 w 148"/>
              <a:gd name="T7" fmla="*/ 95 h 145"/>
              <a:gd name="T8" fmla="*/ 54 w 148"/>
              <a:gd name="T9" fmla="*/ 12 h 145"/>
              <a:gd name="T10" fmla="*/ 12 w 148"/>
              <a:gd name="T11" fmla="*/ 12 h 145"/>
              <a:gd name="T12" fmla="*/ 12 w 148"/>
              <a:gd name="T13" fmla="*/ 53 h 145"/>
              <a:gd name="T14" fmla="*/ 95 w 148"/>
              <a:gd name="T15" fmla="*/ 136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145">
                <a:moveTo>
                  <a:pt x="95" y="136"/>
                </a:moveTo>
                <a:cubicBezTo>
                  <a:pt x="101" y="142"/>
                  <a:pt x="110" y="145"/>
                  <a:pt x="116" y="145"/>
                </a:cubicBezTo>
                <a:cubicBezTo>
                  <a:pt x="125" y="145"/>
                  <a:pt x="131" y="142"/>
                  <a:pt x="137" y="136"/>
                </a:cubicBezTo>
                <a:cubicBezTo>
                  <a:pt x="148" y="124"/>
                  <a:pt x="148" y="107"/>
                  <a:pt x="137" y="95"/>
                </a:cubicBezTo>
                <a:cubicBezTo>
                  <a:pt x="54" y="12"/>
                  <a:pt x="54" y="12"/>
                  <a:pt x="54" y="12"/>
                </a:cubicBezTo>
                <a:cubicBezTo>
                  <a:pt x="42" y="0"/>
                  <a:pt x="24" y="0"/>
                  <a:pt x="12" y="12"/>
                </a:cubicBezTo>
                <a:cubicBezTo>
                  <a:pt x="0" y="21"/>
                  <a:pt x="0" y="42"/>
                  <a:pt x="12" y="53"/>
                </a:cubicBezTo>
                <a:lnTo>
                  <a:pt x="95" y="136"/>
                </a:ln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7" name="Freeform 108"/>
          <p:cNvSpPr>
            <a:spLocks/>
          </p:cNvSpPr>
          <p:nvPr userDrawn="1"/>
        </p:nvSpPr>
        <p:spPr bwMode="auto">
          <a:xfrm>
            <a:off x="9725026" y="2457450"/>
            <a:ext cx="280988" cy="93663"/>
          </a:xfrm>
          <a:custGeom>
            <a:avLst/>
            <a:gdLst>
              <a:gd name="T0" fmla="*/ 177 w 177"/>
              <a:gd name="T1" fmla="*/ 30 h 59"/>
              <a:gd name="T2" fmla="*/ 148 w 177"/>
              <a:gd name="T3" fmla="*/ 0 h 59"/>
              <a:gd name="T4" fmla="*/ 29 w 177"/>
              <a:gd name="T5" fmla="*/ 0 h 59"/>
              <a:gd name="T6" fmla="*/ 0 w 177"/>
              <a:gd name="T7" fmla="*/ 30 h 59"/>
              <a:gd name="T8" fmla="*/ 29 w 177"/>
              <a:gd name="T9" fmla="*/ 59 h 59"/>
              <a:gd name="T10" fmla="*/ 148 w 177"/>
              <a:gd name="T11" fmla="*/ 59 h 59"/>
              <a:gd name="T12" fmla="*/ 177 w 177"/>
              <a:gd name="T13" fmla="*/ 3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59">
                <a:moveTo>
                  <a:pt x="177" y="30"/>
                </a:moveTo>
                <a:cubicBezTo>
                  <a:pt x="177" y="12"/>
                  <a:pt x="166" y="0"/>
                  <a:pt x="148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12" y="0"/>
                  <a:pt x="0" y="12"/>
                  <a:pt x="0" y="30"/>
                </a:cubicBezTo>
                <a:cubicBezTo>
                  <a:pt x="0" y="48"/>
                  <a:pt x="12" y="59"/>
                  <a:pt x="29" y="59"/>
                </a:cubicBezTo>
                <a:cubicBezTo>
                  <a:pt x="148" y="59"/>
                  <a:pt x="148" y="59"/>
                  <a:pt x="148" y="59"/>
                </a:cubicBezTo>
                <a:cubicBezTo>
                  <a:pt x="166" y="59"/>
                  <a:pt x="177" y="45"/>
                  <a:pt x="177" y="30"/>
                </a:cubicBez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8" name="Freeform 109"/>
          <p:cNvSpPr>
            <a:spLocks/>
          </p:cNvSpPr>
          <p:nvPr userDrawn="1"/>
        </p:nvSpPr>
        <p:spPr bwMode="auto">
          <a:xfrm>
            <a:off x="9771063" y="2646363"/>
            <a:ext cx="234950" cy="230188"/>
          </a:xfrm>
          <a:custGeom>
            <a:avLst/>
            <a:gdLst>
              <a:gd name="T0" fmla="*/ 137 w 148"/>
              <a:gd name="T1" fmla="*/ 12 h 145"/>
              <a:gd name="T2" fmla="*/ 95 w 148"/>
              <a:gd name="T3" fmla="*/ 12 h 145"/>
              <a:gd name="T4" fmla="*/ 12 w 148"/>
              <a:gd name="T5" fmla="*/ 94 h 145"/>
              <a:gd name="T6" fmla="*/ 12 w 148"/>
              <a:gd name="T7" fmla="*/ 136 h 145"/>
              <a:gd name="T8" fmla="*/ 33 w 148"/>
              <a:gd name="T9" fmla="*/ 145 h 145"/>
              <a:gd name="T10" fmla="*/ 54 w 148"/>
              <a:gd name="T11" fmla="*/ 136 h 145"/>
              <a:gd name="T12" fmla="*/ 137 w 148"/>
              <a:gd name="T13" fmla="*/ 53 h 145"/>
              <a:gd name="T14" fmla="*/ 137 w 148"/>
              <a:gd name="T15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145">
                <a:moveTo>
                  <a:pt x="137" y="12"/>
                </a:moveTo>
                <a:cubicBezTo>
                  <a:pt x="125" y="0"/>
                  <a:pt x="107" y="0"/>
                  <a:pt x="95" y="12"/>
                </a:cubicBezTo>
                <a:cubicBezTo>
                  <a:pt x="12" y="94"/>
                  <a:pt x="12" y="94"/>
                  <a:pt x="12" y="94"/>
                </a:cubicBezTo>
                <a:cubicBezTo>
                  <a:pt x="0" y="106"/>
                  <a:pt x="0" y="124"/>
                  <a:pt x="12" y="136"/>
                </a:cubicBezTo>
                <a:cubicBezTo>
                  <a:pt x="18" y="142"/>
                  <a:pt x="27" y="145"/>
                  <a:pt x="33" y="145"/>
                </a:cubicBezTo>
                <a:cubicBezTo>
                  <a:pt x="39" y="145"/>
                  <a:pt x="48" y="142"/>
                  <a:pt x="54" y="136"/>
                </a:cubicBezTo>
                <a:cubicBezTo>
                  <a:pt x="137" y="53"/>
                  <a:pt x="137" y="53"/>
                  <a:pt x="137" y="53"/>
                </a:cubicBezTo>
                <a:cubicBezTo>
                  <a:pt x="148" y="41"/>
                  <a:pt x="148" y="20"/>
                  <a:pt x="137" y="12"/>
                </a:cubicBez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9" name="Freeform 110"/>
          <p:cNvSpPr>
            <a:spLocks/>
          </p:cNvSpPr>
          <p:nvPr userDrawn="1"/>
        </p:nvSpPr>
        <p:spPr bwMode="auto">
          <a:xfrm>
            <a:off x="11509376" y="2128838"/>
            <a:ext cx="234950" cy="230188"/>
          </a:xfrm>
          <a:custGeom>
            <a:avLst/>
            <a:gdLst>
              <a:gd name="T0" fmla="*/ 33 w 148"/>
              <a:gd name="T1" fmla="*/ 145 h 145"/>
              <a:gd name="T2" fmla="*/ 54 w 148"/>
              <a:gd name="T3" fmla="*/ 136 h 145"/>
              <a:gd name="T4" fmla="*/ 137 w 148"/>
              <a:gd name="T5" fmla="*/ 53 h 145"/>
              <a:gd name="T6" fmla="*/ 137 w 148"/>
              <a:gd name="T7" fmla="*/ 12 h 145"/>
              <a:gd name="T8" fmla="*/ 95 w 148"/>
              <a:gd name="T9" fmla="*/ 12 h 145"/>
              <a:gd name="T10" fmla="*/ 12 w 148"/>
              <a:gd name="T11" fmla="*/ 95 h 145"/>
              <a:gd name="T12" fmla="*/ 12 w 148"/>
              <a:gd name="T13" fmla="*/ 136 h 145"/>
              <a:gd name="T14" fmla="*/ 33 w 148"/>
              <a:gd name="T15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145">
                <a:moveTo>
                  <a:pt x="33" y="145"/>
                </a:moveTo>
                <a:cubicBezTo>
                  <a:pt x="42" y="145"/>
                  <a:pt x="48" y="142"/>
                  <a:pt x="54" y="136"/>
                </a:cubicBezTo>
                <a:cubicBezTo>
                  <a:pt x="137" y="53"/>
                  <a:pt x="137" y="53"/>
                  <a:pt x="137" y="53"/>
                </a:cubicBezTo>
                <a:cubicBezTo>
                  <a:pt x="148" y="42"/>
                  <a:pt x="148" y="24"/>
                  <a:pt x="137" y="12"/>
                </a:cubicBezTo>
                <a:cubicBezTo>
                  <a:pt x="125" y="0"/>
                  <a:pt x="107" y="0"/>
                  <a:pt x="95" y="12"/>
                </a:cubicBezTo>
                <a:cubicBezTo>
                  <a:pt x="12" y="95"/>
                  <a:pt x="12" y="95"/>
                  <a:pt x="12" y="95"/>
                </a:cubicBezTo>
                <a:cubicBezTo>
                  <a:pt x="0" y="107"/>
                  <a:pt x="0" y="124"/>
                  <a:pt x="12" y="136"/>
                </a:cubicBezTo>
                <a:cubicBezTo>
                  <a:pt x="18" y="142"/>
                  <a:pt x="24" y="145"/>
                  <a:pt x="33" y="145"/>
                </a:cubicBez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0" name="Freeform 111"/>
          <p:cNvSpPr>
            <a:spLocks/>
          </p:cNvSpPr>
          <p:nvPr userDrawn="1"/>
        </p:nvSpPr>
        <p:spPr bwMode="auto">
          <a:xfrm>
            <a:off x="11509376" y="2457450"/>
            <a:ext cx="282575" cy="93663"/>
          </a:xfrm>
          <a:custGeom>
            <a:avLst/>
            <a:gdLst>
              <a:gd name="T0" fmla="*/ 148 w 178"/>
              <a:gd name="T1" fmla="*/ 0 h 59"/>
              <a:gd name="T2" fmla="*/ 30 w 178"/>
              <a:gd name="T3" fmla="*/ 0 h 59"/>
              <a:gd name="T4" fmla="*/ 0 w 178"/>
              <a:gd name="T5" fmla="*/ 30 h 59"/>
              <a:gd name="T6" fmla="*/ 30 w 178"/>
              <a:gd name="T7" fmla="*/ 59 h 59"/>
              <a:gd name="T8" fmla="*/ 148 w 178"/>
              <a:gd name="T9" fmla="*/ 59 h 59"/>
              <a:gd name="T10" fmla="*/ 178 w 178"/>
              <a:gd name="T11" fmla="*/ 30 h 59"/>
              <a:gd name="T12" fmla="*/ 148 w 178"/>
              <a:gd name="T13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59">
                <a:moveTo>
                  <a:pt x="148" y="0"/>
                </a:moveTo>
                <a:cubicBezTo>
                  <a:pt x="30" y="0"/>
                  <a:pt x="30" y="0"/>
                  <a:pt x="30" y="0"/>
                </a:cubicBezTo>
                <a:cubicBezTo>
                  <a:pt x="12" y="0"/>
                  <a:pt x="0" y="12"/>
                  <a:pt x="0" y="30"/>
                </a:cubicBezTo>
                <a:cubicBezTo>
                  <a:pt x="0" y="48"/>
                  <a:pt x="12" y="59"/>
                  <a:pt x="30" y="59"/>
                </a:cubicBezTo>
                <a:cubicBezTo>
                  <a:pt x="148" y="59"/>
                  <a:pt x="148" y="59"/>
                  <a:pt x="148" y="59"/>
                </a:cubicBezTo>
                <a:cubicBezTo>
                  <a:pt x="166" y="59"/>
                  <a:pt x="178" y="48"/>
                  <a:pt x="178" y="30"/>
                </a:cubicBezTo>
                <a:cubicBezTo>
                  <a:pt x="178" y="12"/>
                  <a:pt x="166" y="0"/>
                  <a:pt x="148" y="0"/>
                </a:cubicBez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1" name="Freeform 112"/>
          <p:cNvSpPr>
            <a:spLocks/>
          </p:cNvSpPr>
          <p:nvPr userDrawn="1"/>
        </p:nvSpPr>
        <p:spPr bwMode="auto">
          <a:xfrm>
            <a:off x="11509376" y="2646363"/>
            <a:ext cx="234950" cy="230188"/>
          </a:xfrm>
          <a:custGeom>
            <a:avLst/>
            <a:gdLst>
              <a:gd name="T0" fmla="*/ 54 w 148"/>
              <a:gd name="T1" fmla="*/ 12 h 145"/>
              <a:gd name="T2" fmla="*/ 12 w 148"/>
              <a:gd name="T3" fmla="*/ 12 h 145"/>
              <a:gd name="T4" fmla="*/ 12 w 148"/>
              <a:gd name="T5" fmla="*/ 53 h 145"/>
              <a:gd name="T6" fmla="*/ 95 w 148"/>
              <a:gd name="T7" fmla="*/ 136 h 145"/>
              <a:gd name="T8" fmla="*/ 116 w 148"/>
              <a:gd name="T9" fmla="*/ 145 h 145"/>
              <a:gd name="T10" fmla="*/ 137 w 148"/>
              <a:gd name="T11" fmla="*/ 136 h 145"/>
              <a:gd name="T12" fmla="*/ 137 w 148"/>
              <a:gd name="T13" fmla="*/ 94 h 145"/>
              <a:gd name="T14" fmla="*/ 54 w 148"/>
              <a:gd name="T15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145">
                <a:moveTo>
                  <a:pt x="54" y="12"/>
                </a:moveTo>
                <a:cubicBezTo>
                  <a:pt x="42" y="0"/>
                  <a:pt x="24" y="0"/>
                  <a:pt x="12" y="12"/>
                </a:cubicBezTo>
                <a:cubicBezTo>
                  <a:pt x="0" y="23"/>
                  <a:pt x="0" y="41"/>
                  <a:pt x="12" y="53"/>
                </a:cubicBezTo>
                <a:cubicBezTo>
                  <a:pt x="95" y="136"/>
                  <a:pt x="95" y="136"/>
                  <a:pt x="95" y="136"/>
                </a:cubicBezTo>
                <a:cubicBezTo>
                  <a:pt x="101" y="142"/>
                  <a:pt x="110" y="145"/>
                  <a:pt x="116" y="145"/>
                </a:cubicBezTo>
                <a:cubicBezTo>
                  <a:pt x="125" y="145"/>
                  <a:pt x="131" y="142"/>
                  <a:pt x="137" y="136"/>
                </a:cubicBezTo>
                <a:cubicBezTo>
                  <a:pt x="148" y="124"/>
                  <a:pt x="148" y="106"/>
                  <a:pt x="137" y="94"/>
                </a:cubicBezTo>
                <a:lnTo>
                  <a:pt x="54" y="12"/>
                </a:ln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2" name="Freeform 113"/>
          <p:cNvSpPr>
            <a:spLocks/>
          </p:cNvSpPr>
          <p:nvPr userDrawn="1"/>
        </p:nvSpPr>
        <p:spPr bwMode="auto">
          <a:xfrm>
            <a:off x="9979026" y="1879600"/>
            <a:ext cx="1601788" cy="2260600"/>
          </a:xfrm>
          <a:custGeom>
            <a:avLst/>
            <a:gdLst>
              <a:gd name="T0" fmla="*/ 979 w 1009"/>
              <a:gd name="T1" fmla="*/ 1365 h 1424"/>
              <a:gd name="T2" fmla="*/ 846 w 1009"/>
              <a:gd name="T3" fmla="*/ 1365 h 1424"/>
              <a:gd name="T4" fmla="*/ 734 w 1009"/>
              <a:gd name="T5" fmla="*/ 560 h 1424"/>
              <a:gd name="T6" fmla="*/ 737 w 1009"/>
              <a:gd name="T7" fmla="*/ 521 h 1424"/>
              <a:gd name="T8" fmla="*/ 808 w 1009"/>
              <a:gd name="T9" fmla="*/ 302 h 1424"/>
              <a:gd name="T10" fmla="*/ 819 w 1009"/>
              <a:gd name="T11" fmla="*/ 311 h 1424"/>
              <a:gd name="T12" fmla="*/ 837 w 1009"/>
              <a:gd name="T13" fmla="*/ 317 h 1424"/>
              <a:gd name="T14" fmla="*/ 861 w 1009"/>
              <a:gd name="T15" fmla="*/ 305 h 1424"/>
              <a:gd name="T16" fmla="*/ 855 w 1009"/>
              <a:gd name="T17" fmla="*/ 264 h 1424"/>
              <a:gd name="T18" fmla="*/ 500 w 1009"/>
              <a:gd name="T19" fmla="*/ 0 h 1424"/>
              <a:gd name="T20" fmla="*/ 145 w 1009"/>
              <a:gd name="T21" fmla="*/ 264 h 1424"/>
              <a:gd name="T22" fmla="*/ 139 w 1009"/>
              <a:gd name="T23" fmla="*/ 305 h 1424"/>
              <a:gd name="T24" fmla="*/ 180 w 1009"/>
              <a:gd name="T25" fmla="*/ 311 h 1424"/>
              <a:gd name="T26" fmla="*/ 192 w 1009"/>
              <a:gd name="T27" fmla="*/ 302 h 1424"/>
              <a:gd name="T28" fmla="*/ 263 w 1009"/>
              <a:gd name="T29" fmla="*/ 521 h 1424"/>
              <a:gd name="T30" fmla="*/ 266 w 1009"/>
              <a:gd name="T31" fmla="*/ 560 h 1424"/>
              <a:gd name="T32" fmla="*/ 154 w 1009"/>
              <a:gd name="T33" fmla="*/ 1365 h 1424"/>
              <a:gd name="T34" fmla="*/ 23 w 1009"/>
              <a:gd name="T35" fmla="*/ 1365 h 1424"/>
              <a:gd name="T36" fmla="*/ 0 w 1009"/>
              <a:gd name="T37" fmla="*/ 1394 h 1424"/>
              <a:gd name="T38" fmla="*/ 23 w 1009"/>
              <a:gd name="T39" fmla="*/ 1424 h 1424"/>
              <a:gd name="T40" fmla="*/ 982 w 1009"/>
              <a:gd name="T41" fmla="*/ 1424 h 1424"/>
              <a:gd name="T42" fmla="*/ 1009 w 1009"/>
              <a:gd name="T43" fmla="*/ 1394 h 1424"/>
              <a:gd name="T44" fmla="*/ 979 w 1009"/>
              <a:gd name="T45" fmla="*/ 136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09" h="1424">
                <a:moveTo>
                  <a:pt x="979" y="1365"/>
                </a:moveTo>
                <a:cubicBezTo>
                  <a:pt x="846" y="1365"/>
                  <a:pt x="846" y="1365"/>
                  <a:pt x="846" y="1365"/>
                </a:cubicBezTo>
                <a:cubicBezTo>
                  <a:pt x="734" y="560"/>
                  <a:pt x="734" y="560"/>
                  <a:pt x="734" y="560"/>
                </a:cubicBezTo>
                <a:cubicBezTo>
                  <a:pt x="731" y="548"/>
                  <a:pt x="734" y="533"/>
                  <a:pt x="737" y="521"/>
                </a:cubicBezTo>
                <a:cubicBezTo>
                  <a:pt x="808" y="302"/>
                  <a:pt x="808" y="302"/>
                  <a:pt x="808" y="302"/>
                </a:cubicBezTo>
                <a:cubicBezTo>
                  <a:pt x="819" y="311"/>
                  <a:pt x="819" y="311"/>
                  <a:pt x="819" y="311"/>
                </a:cubicBezTo>
                <a:cubicBezTo>
                  <a:pt x="825" y="314"/>
                  <a:pt x="831" y="317"/>
                  <a:pt x="837" y="317"/>
                </a:cubicBezTo>
                <a:cubicBezTo>
                  <a:pt x="846" y="317"/>
                  <a:pt x="855" y="314"/>
                  <a:pt x="861" y="305"/>
                </a:cubicBezTo>
                <a:cubicBezTo>
                  <a:pt x="870" y="293"/>
                  <a:pt x="867" y="276"/>
                  <a:pt x="855" y="264"/>
                </a:cubicBezTo>
                <a:cubicBezTo>
                  <a:pt x="500" y="0"/>
                  <a:pt x="500" y="0"/>
                  <a:pt x="500" y="0"/>
                </a:cubicBezTo>
                <a:cubicBezTo>
                  <a:pt x="145" y="264"/>
                  <a:pt x="145" y="264"/>
                  <a:pt x="145" y="264"/>
                </a:cubicBezTo>
                <a:cubicBezTo>
                  <a:pt x="133" y="273"/>
                  <a:pt x="130" y="290"/>
                  <a:pt x="139" y="305"/>
                </a:cubicBezTo>
                <a:cubicBezTo>
                  <a:pt x="148" y="317"/>
                  <a:pt x="168" y="320"/>
                  <a:pt x="180" y="311"/>
                </a:cubicBezTo>
                <a:cubicBezTo>
                  <a:pt x="192" y="302"/>
                  <a:pt x="192" y="302"/>
                  <a:pt x="192" y="302"/>
                </a:cubicBezTo>
                <a:cubicBezTo>
                  <a:pt x="263" y="521"/>
                  <a:pt x="263" y="521"/>
                  <a:pt x="263" y="521"/>
                </a:cubicBezTo>
                <a:cubicBezTo>
                  <a:pt x="266" y="533"/>
                  <a:pt x="269" y="548"/>
                  <a:pt x="266" y="560"/>
                </a:cubicBezTo>
                <a:cubicBezTo>
                  <a:pt x="154" y="1365"/>
                  <a:pt x="154" y="1365"/>
                  <a:pt x="154" y="1365"/>
                </a:cubicBezTo>
                <a:cubicBezTo>
                  <a:pt x="23" y="1365"/>
                  <a:pt x="23" y="1365"/>
                  <a:pt x="23" y="1365"/>
                </a:cubicBezTo>
                <a:cubicBezTo>
                  <a:pt x="9" y="1365"/>
                  <a:pt x="0" y="1376"/>
                  <a:pt x="0" y="1394"/>
                </a:cubicBezTo>
                <a:cubicBezTo>
                  <a:pt x="0" y="1409"/>
                  <a:pt x="12" y="1424"/>
                  <a:pt x="23" y="1424"/>
                </a:cubicBezTo>
                <a:cubicBezTo>
                  <a:pt x="982" y="1424"/>
                  <a:pt x="982" y="1424"/>
                  <a:pt x="982" y="1424"/>
                </a:cubicBezTo>
                <a:cubicBezTo>
                  <a:pt x="997" y="1424"/>
                  <a:pt x="1009" y="1412"/>
                  <a:pt x="1009" y="1394"/>
                </a:cubicBezTo>
                <a:cubicBezTo>
                  <a:pt x="1003" y="1376"/>
                  <a:pt x="991" y="1365"/>
                  <a:pt x="979" y="1365"/>
                </a:cubicBezTo>
                <a:close/>
              </a:path>
            </a:pathLst>
          </a:custGeom>
          <a:solidFill>
            <a:srgbClr val="4E2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3" name="Freeform 114"/>
          <p:cNvSpPr>
            <a:spLocks/>
          </p:cNvSpPr>
          <p:nvPr userDrawn="1"/>
        </p:nvSpPr>
        <p:spPr bwMode="auto">
          <a:xfrm>
            <a:off x="10514013" y="3524250"/>
            <a:ext cx="98425" cy="93663"/>
          </a:xfrm>
          <a:custGeom>
            <a:avLst/>
            <a:gdLst>
              <a:gd name="T0" fmla="*/ 62 w 62"/>
              <a:gd name="T1" fmla="*/ 36 h 59"/>
              <a:gd name="T2" fmla="*/ 59 w 62"/>
              <a:gd name="T3" fmla="*/ 41 h 59"/>
              <a:gd name="T4" fmla="*/ 56 w 62"/>
              <a:gd name="T5" fmla="*/ 47 h 59"/>
              <a:gd name="T6" fmla="*/ 53 w 62"/>
              <a:gd name="T7" fmla="*/ 50 h 59"/>
              <a:gd name="T8" fmla="*/ 47 w 62"/>
              <a:gd name="T9" fmla="*/ 53 h 59"/>
              <a:gd name="T10" fmla="*/ 41 w 62"/>
              <a:gd name="T11" fmla="*/ 56 h 59"/>
              <a:gd name="T12" fmla="*/ 36 w 62"/>
              <a:gd name="T13" fmla="*/ 59 h 59"/>
              <a:gd name="T14" fmla="*/ 24 w 62"/>
              <a:gd name="T15" fmla="*/ 59 h 59"/>
              <a:gd name="T16" fmla="*/ 18 w 62"/>
              <a:gd name="T17" fmla="*/ 56 h 59"/>
              <a:gd name="T18" fmla="*/ 12 w 62"/>
              <a:gd name="T19" fmla="*/ 53 h 59"/>
              <a:gd name="T20" fmla="*/ 9 w 62"/>
              <a:gd name="T21" fmla="*/ 50 h 59"/>
              <a:gd name="T22" fmla="*/ 6 w 62"/>
              <a:gd name="T23" fmla="*/ 47 h 59"/>
              <a:gd name="T24" fmla="*/ 3 w 62"/>
              <a:gd name="T25" fmla="*/ 41 h 59"/>
              <a:gd name="T26" fmla="*/ 0 w 62"/>
              <a:gd name="T27" fmla="*/ 36 h 59"/>
              <a:gd name="T28" fmla="*/ 0 w 62"/>
              <a:gd name="T29" fmla="*/ 30 h 59"/>
              <a:gd name="T30" fmla="*/ 9 w 62"/>
              <a:gd name="T31" fmla="*/ 9 h 59"/>
              <a:gd name="T32" fmla="*/ 12 w 62"/>
              <a:gd name="T33" fmla="*/ 6 h 59"/>
              <a:gd name="T34" fmla="*/ 18 w 62"/>
              <a:gd name="T35" fmla="*/ 3 h 59"/>
              <a:gd name="T36" fmla="*/ 24 w 62"/>
              <a:gd name="T37" fmla="*/ 0 h 59"/>
              <a:gd name="T38" fmla="*/ 36 w 62"/>
              <a:gd name="T39" fmla="*/ 0 h 59"/>
              <a:gd name="T40" fmla="*/ 41 w 62"/>
              <a:gd name="T41" fmla="*/ 3 h 59"/>
              <a:gd name="T42" fmla="*/ 47 w 62"/>
              <a:gd name="T43" fmla="*/ 6 h 59"/>
              <a:gd name="T44" fmla="*/ 53 w 62"/>
              <a:gd name="T45" fmla="*/ 9 h 59"/>
              <a:gd name="T46" fmla="*/ 62 w 62"/>
              <a:gd name="T47" fmla="*/ 30 h 59"/>
              <a:gd name="T48" fmla="*/ 62 w 62"/>
              <a:gd name="T49" fmla="*/ 3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2" h="59">
                <a:moveTo>
                  <a:pt x="62" y="36"/>
                </a:moveTo>
                <a:cubicBezTo>
                  <a:pt x="62" y="39"/>
                  <a:pt x="62" y="39"/>
                  <a:pt x="59" y="41"/>
                </a:cubicBezTo>
                <a:cubicBezTo>
                  <a:pt x="59" y="44"/>
                  <a:pt x="59" y="44"/>
                  <a:pt x="56" y="47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50"/>
                  <a:pt x="50" y="53"/>
                  <a:pt x="47" y="53"/>
                </a:cubicBezTo>
                <a:cubicBezTo>
                  <a:pt x="47" y="53"/>
                  <a:pt x="44" y="56"/>
                  <a:pt x="41" y="56"/>
                </a:cubicBezTo>
                <a:cubicBezTo>
                  <a:pt x="39" y="56"/>
                  <a:pt x="39" y="56"/>
                  <a:pt x="36" y="59"/>
                </a:cubicBezTo>
                <a:cubicBezTo>
                  <a:pt x="24" y="59"/>
                  <a:pt x="24" y="59"/>
                  <a:pt x="24" y="59"/>
                </a:cubicBezTo>
                <a:cubicBezTo>
                  <a:pt x="21" y="59"/>
                  <a:pt x="21" y="59"/>
                  <a:pt x="18" y="56"/>
                </a:cubicBezTo>
                <a:cubicBezTo>
                  <a:pt x="15" y="56"/>
                  <a:pt x="15" y="53"/>
                  <a:pt x="12" y="53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47"/>
                  <a:pt x="6" y="47"/>
                  <a:pt x="6" y="47"/>
                </a:cubicBezTo>
                <a:cubicBezTo>
                  <a:pt x="6" y="44"/>
                  <a:pt x="3" y="44"/>
                  <a:pt x="3" y="41"/>
                </a:cubicBezTo>
                <a:cubicBezTo>
                  <a:pt x="3" y="39"/>
                  <a:pt x="3" y="39"/>
                  <a:pt x="0" y="3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1"/>
                  <a:pt x="3" y="15"/>
                  <a:pt x="9" y="9"/>
                </a:cubicBezTo>
                <a:cubicBezTo>
                  <a:pt x="12" y="6"/>
                  <a:pt x="12" y="6"/>
                  <a:pt x="12" y="6"/>
                </a:cubicBezTo>
                <a:cubicBezTo>
                  <a:pt x="15" y="6"/>
                  <a:pt x="15" y="3"/>
                  <a:pt x="18" y="3"/>
                </a:cubicBezTo>
                <a:cubicBezTo>
                  <a:pt x="21" y="3"/>
                  <a:pt x="21" y="3"/>
                  <a:pt x="2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9" y="0"/>
                  <a:pt x="39" y="0"/>
                  <a:pt x="41" y="3"/>
                </a:cubicBezTo>
                <a:cubicBezTo>
                  <a:pt x="44" y="3"/>
                  <a:pt x="44" y="6"/>
                  <a:pt x="47" y="6"/>
                </a:cubicBezTo>
                <a:cubicBezTo>
                  <a:pt x="50" y="6"/>
                  <a:pt x="50" y="9"/>
                  <a:pt x="53" y="9"/>
                </a:cubicBezTo>
                <a:cubicBezTo>
                  <a:pt x="59" y="15"/>
                  <a:pt x="62" y="21"/>
                  <a:pt x="62" y="30"/>
                </a:cubicBezTo>
                <a:lnTo>
                  <a:pt x="62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4" name="Freeform 115"/>
          <p:cNvSpPr>
            <a:spLocks/>
          </p:cNvSpPr>
          <p:nvPr userDrawn="1"/>
        </p:nvSpPr>
        <p:spPr bwMode="auto">
          <a:xfrm>
            <a:off x="10518776" y="3008313"/>
            <a:ext cx="93663" cy="374650"/>
          </a:xfrm>
          <a:custGeom>
            <a:avLst/>
            <a:gdLst>
              <a:gd name="T0" fmla="*/ 59 w 59"/>
              <a:gd name="T1" fmla="*/ 207 h 236"/>
              <a:gd name="T2" fmla="*/ 30 w 59"/>
              <a:gd name="T3" fmla="*/ 236 h 236"/>
              <a:gd name="T4" fmla="*/ 0 w 59"/>
              <a:gd name="T5" fmla="*/ 207 h 236"/>
              <a:gd name="T6" fmla="*/ 0 w 59"/>
              <a:gd name="T7" fmla="*/ 29 h 236"/>
              <a:gd name="T8" fmla="*/ 30 w 59"/>
              <a:gd name="T9" fmla="*/ 0 h 236"/>
              <a:gd name="T10" fmla="*/ 59 w 59"/>
              <a:gd name="T11" fmla="*/ 29 h 236"/>
              <a:gd name="T12" fmla="*/ 59 w 59"/>
              <a:gd name="T13" fmla="*/ 207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236">
                <a:moveTo>
                  <a:pt x="59" y="207"/>
                </a:moveTo>
                <a:cubicBezTo>
                  <a:pt x="59" y="224"/>
                  <a:pt x="47" y="236"/>
                  <a:pt x="30" y="236"/>
                </a:cubicBezTo>
                <a:cubicBezTo>
                  <a:pt x="12" y="236"/>
                  <a:pt x="0" y="224"/>
                  <a:pt x="0" y="20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1"/>
                  <a:pt x="12" y="0"/>
                  <a:pt x="30" y="0"/>
                </a:cubicBezTo>
                <a:cubicBezTo>
                  <a:pt x="47" y="0"/>
                  <a:pt x="59" y="11"/>
                  <a:pt x="59" y="29"/>
                </a:cubicBezTo>
                <a:lnTo>
                  <a:pt x="59" y="2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5" name="Oval 116"/>
          <p:cNvSpPr>
            <a:spLocks noChangeArrowheads="1"/>
          </p:cNvSpPr>
          <p:nvPr userDrawn="1"/>
        </p:nvSpPr>
        <p:spPr bwMode="auto">
          <a:xfrm>
            <a:off x="10660063" y="2279650"/>
            <a:ext cx="187325" cy="187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6" name="Line 117"/>
          <p:cNvSpPr>
            <a:spLocks noChangeShapeType="1"/>
          </p:cNvSpPr>
          <p:nvPr userDrawn="1"/>
        </p:nvSpPr>
        <p:spPr bwMode="auto">
          <a:xfrm>
            <a:off x="10753726" y="24669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7" name="Line 118"/>
          <p:cNvSpPr>
            <a:spLocks noChangeShapeType="1"/>
          </p:cNvSpPr>
          <p:nvPr userDrawn="1"/>
        </p:nvSpPr>
        <p:spPr bwMode="auto">
          <a:xfrm>
            <a:off x="10753726" y="24669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8" name="Freeform 119"/>
          <p:cNvSpPr>
            <a:spLocks/>
          </p:cNvSpPr>
          <p:nvPr userDrawn="1"/>
        </p:nvSpPr>
        <p:spPr bwMode="auto">
          <a:xfrm>
            <a:off x="9771063" y="2128838"/>
            <a:ext cx="234950" cy="230188"/>
          </a:xfrm>
          <a:custGeom>
            <a:avLst/>
            <a:gdLst>
              <a:gd name="T0" fmla="*/ 95 w 148"/>
              <a:gd name="T1" fmla="*/ 136 h 145"/>
              <a:gd name="T2" fmla="*/ 116 w 148"/>
              <a:gd name="T3" fmla="*/ 145 h 145"/>
              <a:gd name="T4" fmla="*/ 137 w 148"/>
              <a:gd name="T5" fmla="*/ 136 h 145"/>
              <a:gd name="T6" fmla="*/ 137 w 148"/>
              <a:gd name="T7" fmla="*/ 95 h 145"/>
              <a:gd name="T8" fmla="*/ 54 w 148"/>
              <a:gd name="T9" fmla="*/ 12 h 145"/>
              <a:gd name="T10" fmla="*/ 12 w 148"/>
              <a:gd name="T11" fmla="*/ 12 h 145"/>
              <a:gd name="T12" fmla="*/ 12 w 148"/>
              <a:gd name="T13" fmla="*/ 53 h 145"/>
              <a:gd name="T14" fmla="*/ 95 w 148"/>
              <a:gd name="T15" fmla="*/ 136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145">
                <a:moveTo>
                  <a:pt x="95" y="136"/>
                </a:moveTo>
                <a:cubicBezTo>
                  <a:pt x="101" y="142"/>
                  <a:pt x="110" y="145"/>
                  <a:pt x="116" y="145"/>
                </a:cubicBezTo>
                <a:cubicBezTo>
                  <a:pt x="125" y="145"/>
                  <a:pt x="131" y="142"/>
                  <a:pt x="137" y="136"/>
                </a:cubicBezTo>
                <a:cubicBezTo>
                  <a:pt x="148" y="124"/>
                  <a:pt x="148" y="107"/>
                  <a:pt x="137" y="95"/>
                </a:cubicBezTo>
                <a:cubicBezTo>
                  <a:pt x="54" y="12"/>
                  <a:pt x="54" y="12"/>
                  <a:pt x="54" y="12"/>
                </a:cubicBezTo>
                <a:cubicBezTo>
                  <a:pt x="42" y="0"/>
                  <a:pt x="24" y="0"/>
                  <a:pt x="12" y="12"/>
                </a:cubicBezTo>
                <a:cubicBezTo>
                  <a:pt x="0" y="21"/>
                  <a:pt x="0" y="42"/>
                  <a:pt x="12" y="53"/>
                </a:cubicBezTo>
                <a:lnTo>
                  <a:pt x="95" y="136"/>
                </a:ln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9" name="Freeform 120"/>
          <p:cNvSpPr>
            <a:spLocks/>
          </p:cNvSpPr>
          <p:nvPr userDrawn="1"/>
        </p:nvSpPr>
        <p:spPr bwMode="auto">
          <a:xfrm>
            <a:off x="9725026" y="2457450"/>
            <a:ext cx="280988" cy="93663"/>
          </a:xfrm>
          <a:custGeom>
            <a:avLst/>
            <a:gdLst>
              <a:gd name="T0" fmla="*/ 177 w 177"/>
              <a:gd name="T1" fmla="*/ 30 h 59"/>
              <a:gd name="T2" fmla="*/ 148 w 177"/>
              <a:gd name="T3" fmla="*/ 0 h 59"/>
              <a:gd name="T4" fmla="*/ 29 w 177"/>
              <a:gd name="T5" fmla="*/ 0 h 59"/>
              <a:gd name="T6" fmla="*/ 0 w 177"/>
              <a:gd name="T7" fmla="*/ 30 h 59"/>
              <a:gd name="T8" fmla="*/ 29 w 177"/>
              <a:gd name="T9" fmla="*/ 59 h 59"/>
              <a:gd name="T10" fmla="*/ 148 w 177"/>
              <a:gd name="T11" fmla="*/ 59 h 59"/>
              <a:gd name="T12" fmla="*/ 177 w 177"/>
              <a:gd name="T13" fmla="*/ 3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59">
                <a:moveTo>
                  <a:pt x="177" y="30"/>
                </a:moveTo>
                <a:cubicBezTo>
                  <a:pt x="177" y="12"/>
                  <a:pt x="166" y="0"/>
                  <a:pt x="148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12" y="0"/>
                  <a:pt x="0" y="12"/>
                  <a:pt x="0" y="30"/>
                </a:cubicBezTo>
                <a:cubicBezTo>
                  <a:pt x="0" y="48"/>
                  <a:pt x="12" y="59"/>
                  <a:pt x="29" y="59"/>
                </a:cubicBezTo>
                <a:cubicBezTo>
                  <a:pt x="148" y="59"/>
                  <a:pt x="148" y="59"/>
                  <a:pt x="148" y="59"/>
                </a:cubicBezTo>
                <a:cubicBezTo>
                  <a:pt x="166" y="59"/>
                  <a:pt x="177" y="45"/>
                  <a:pt x="177" y="30"/>
                </a:cubicBez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0" name="Freeform 121"/>
          <p:cNvSpPr>
            <a:spLocks/>
          </p:cNvSpPr>
          <p:nvPr userDrawn="1"/>
        </p:nvSpPr>
        <p:spPr bwMode="auto">
          <a:xfrm>
            <a:off x="9771063" y="2646363"/>
            <a:ext cx="234950" cy="230188"/>
          </a:xfrm>
          <a:custGeom>
            <a:avLst/>
            <a:gdLst>
              <a:gd name="T0" fmla="*/ 137 w 148"/>
              <a:gd name="T1" fmla="*/ 12 h 145"/>
              <a:gd name="T2" fmla="*/ 95 w 148"/>
              <a:gd name="T3" fmla="*/ 12 h 145"/>
              <a:gd name="T4" fmla="*/ 12 w 148"/>
              <a:gd name="T5" fmla="*/ 94 h 145"/>
              <a:gd name="T6" fmla="*/ 12 w 148"/>
              <a:gd name="T7" fmla="*/ 136 h 145"/>
              <a:gd name="T8" fmla="*/ 33 w 148"/>
              <a:gd name="T9" fmla="*/ 145 h 145"/>
              <a:gd name="T10" fmla="*/ 54 w 148"/>
              <a:gd name="T11" fmla="*/ 136 h 145"/>
              <a:gd name="T12" fmla="*/ 137 w 148"/>
              <a:gd name="T13" fmla="*/ 53 h 145"/>
              <a:gd name="T14" fmla="*/ 137 w 148"/>
              <a:gd name="T15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145">
                <a:moveTo>
                  <a:pt x="137" y="12"/>
                </a:moveTo>
                <a:cubicBezTo>
                  <a:pt x="125" y="0"/>
                  <a:pt x="107" y="0"/>
                  <a:pt x="95" y="12"/>
                </a:cubicBezTo>
                <a:cubicBezTo>
                  <a:pt x="12" y="94"/>
                  <a:pt x="12" y="94"/>
                  <a:pt x="12" y="94"/>
                </a:cubicBezTo>
                <a:cubicBezTo>
                  <a:pt x="0" y="106"/>
                  <a:pt x="0" y="124"/>
                  <a:pt x="12" y="136"/>
                </a:cubicBezTo>
                <a:cubicBezTo>
                  <a:pt x="18" y="142"/>
                  <a:pt x="27" y="145"/>
                  <a:pt x="33" y="145"/>
                </a:cubicBezTo>
                <a:cubicBezTo>
                  <a:pt x="39" y="145"/>
                  <a:pt x="48" y="142"/>
                  <a:pt x="54" y="136"/>
                </a:cubicBezTo>
                <a:cubicBezTo>
                  <a:pt x="137" y="53"/>
                  <a:pt x="137" y="53"/>
                  <a:pt x="137" y="53"/>
                </a:cubicBezTo>
                <a:cubicBezTo>
                  <a:pt x="148" y="41"/>
                  <a:pt x="148" y="20"/>
                  <a:pt x="137" y="12"/>
                </a:cubicBez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1" name="Freeform 122"/>
          <p:cNvSpPr>
            <a:spLocks/>
          </p:cNvSpPr>
          <p:nvPr userDrawn="1"/>
        </p:nvSpPr>
        <p:spPr bwMode="auto">
          <a:xfrm>
            <a:off x="11509376" y="2128838"/>
            <a:ext cx="234950" cy="230188"/>
          </a:xfrm>
          <a:custGeom>
            <a:avLst/>
            <a:gdLst>
              <a:gd name="T0" fmla="*/ 33 w 148"/>
              <a:gd name="T1" fmla="*/ 145 h 145"/>
              <a:gd name="T2" fmla="*/ 54 w 148"/>
              <a:gd name="T3" fmla="*/ 136 h 145"/>
              <a:gd name="T4" fmla="*/ 137 w 148"/>
              <a:gd name="T5" fmla="*/ 53 h 145"/>
              <a:gd name="T6" fmla="*/ 137 w 148"/>
              <a:gd name="T7" fmla="*/ 12 h 145"/>
              <a:gd name="T8" fmla="*/ 95 w 148"/>
              <a:gd name="T9" fmla="*/ 12 h 145"/>
              <a:gd name="T10" fmla="*/ 12 w 148"/>
              <a:gd name="T11" fmla="*/ 95 h 145"/>
              <a:gd name="T12" fmla="*/ 12 w 148"/>
              <a:gd name="T13" fmla="*/ 136 h 145"/>
              <a:gd name="T14" fmla="*/ 33 w 148"/>
              <a:gd name="T15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145">
                <a:moveTo>
                  <a:pt x="33" y="145"/>
                </a:moveTo>
                <a:cubicBezTo>
                  <a:pt x="42" y="145"/>
                  <a:pt x="48" y="142"/>
                  <a:pt x="54" y="136"/>
                </a:cubicBezTo>
                <a:cubicBezTo>
                  <a:pt x="137" y="53"/>
                  <a:pt x="137" y="53"/>
                  <a:pt x="137" y="53"/>
                </a:cubicBezTo>
                <a:cubicBezTo>
                  <a:pt x="148" y="42"/>
                  <a:pt x="148" y="24"/>
                  <a:pt x="137" y="12"/>
                </a:cubicBezTo>
                <a:cubicBezTo>
                  <a:pt x="125" y="0"/>
                  <a:pt x="107" y="0"/>
                  <a:pt x="95" y="12"/>
                </a:cubicBezTo>
                <a:cubicBezTo>
                  <a:pt x="12" y="95"/>
                  <a:pt x="12" y="95"/>
                  <a:pt x="12" y="95"/>
                </a:cubicBezTo>
                <a:cubicBezTo>
                  <a:pt x="0" y="107"/>
                  <a:pt x="0" y="124"/>
                  <a:pt x="12" y="136"/>
                </a:cubicBezTo>
                <a:cubicBezTo>
                  <a:pt x="18" y="142"/>
                  <a:pt x="24" y="145"/>
                  <a:pt x="33" y="145"/>
                </a:cubicBez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2" name="Freeform 123"/>
          <p:cNvSpPr>
            <a:spLocks/>
          </p:cNvSpPr>
          <p:nvPr userDrawn="1"/>
        </p:nvSpPr>
        <p:spPr bwMode="auto">
          <a:xfrm>
            <a:off x="11509376" y="2457450"/>
            <a:ext cx="282575" cy="93663"/>
          </a:xfrm>
          <a:custGeom>
            <a:avLst/>
            <a:gdLst>
              <a:gd name="T0" fmla="*/ 148 w 178"/>
              <a:gd name="T1" fmla="*/ 0 h 59"/>
              <a:gd name="T2" fmla="*/ 30 w 178"/>
              <a:gd name="T3" fmla="*/ 0 h 59"/>
              <a:gd name="T4" fmla="*/ 0 w 178"/>
              <a:gd name="T5" fmla="*/ 30 h 59"/>
              <a:gd name="T6" fmla="*/ 30 w 178"/>
              <a:gd name="T7" fmla="*/ 59 h 59"/>
              <a:gd name="T8" fmla="*/ 148 w 178"/>
              <a:gd name="T9" fmla="*/ 59 h 59"/>
              <a:gd name="T10" fmla="*/ 178 w 178"/>
              <a:gd name="T11" fmla="*/ 30 h 59"/>
              <a:gd name="T12" fmla="*/ 148 w 178"/>
              <a:gd name="T13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59">
                <a:moveTo>
                  <a:pt x="148" y="0"/>
                </a:moveTo>
                <a:cubicBezTo>
                  <a:pt x="30" y="0"/>
                  <a:pt x="30" y="0"/>
                  <a:pt x="30" y="0"/>
                </a:cubicBezTo>
                <a:cubicBezTo>
                  <a:pt x="12" y="0"/>
                  <a:pt x="0" y="12"/>
                  <a:pt x="0" y="30"/>
                </a:cubicBezTo>
                <a:cubicBezTo>
                  <a:pt x="0" y="48"/>
                  <a:pt x="12" y="59"/>
                  <a:pt x="30" y="59"/>
                </a:cubicBezTo>
                <a:cubicBezTo>
                  <a:pt x="148" y="59"/>
                  <a:pt x="148" y="59"/>
                  <a:pt x="148" y="59"/>
                </a:cubicBezTo>
                <a:cubicBezTo>
                  <a:pt x="166" y="59"/>
                  <a:pt x="178" y="48"/>
                  <a:pt x="178" y="30"/>
                </a:cubicBezTo>
                <a:cubicBezTo>
                  <a:pt x="178" y="12"/>
                  <a:pt x="166" y="0"/>
                  <a:pt x="148" y="0"/>
                </a:cubicBez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3" name="Freeform 124"/>
          <p:cNvSpPr>
            <a:spLocks/>
          </p:cNvSpPr>
          <p:nvPr userDrawn="1"/>
        </p:nvSpPr>
        <p:spPr bwMode="auto">
          <a:xfrm>
            <a:off x="11509376" y="2646363"/>
            <a:ext cx="234950" cy="230188"/>
          </a:xfrm>
          <a:custGeom>
            <a:avLst/>
            <a:gdLst>
              <a:gd name="T0" fmla="*/ 54 w 148"/>
              <a:gd name="T1" fmla="*/ 12 h 145"/>
              <a:gd name="T2" fmla="*/ 12 w 148"/>
              <a:gd name="T3" fmla="*/ 12 h 145"/>
              <a:gd name="T4" fmla="*/ 12 w 148"/>
              <a:gd name="T5" fmla="*/ 53 h 145"/>
              <a:gd name="T6" fmla="*/ 95 w 148"/>
              <a:gd name="T7" fmla="*/ 136 h 145"/>
              <a:gd name="T8" fmla="*/ 116 w 148"/>
              <a:gd name="T9" fmla="*/ 145 h 145"/>
              <a:gd name="T10" fmla="*/ 137 w 148"/>
              <a:gd name="T11" fmla="*/ 136 h 145"/>
              <a:gd name="T12" fmla="*/ 137 w 148"/>
              <a:gd name="T13" fmla="*/ 94 h 145"/>
              <a:gd name="T14" fmla="*/ 54 w 148"/>
              <a:gd name="T15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145">
                <a:moveTo>
                  <a:pt x="54" y="12"/>
                </a:moveTo>
                <a:cubicBezTo>
                  <a:pt x="42" y="0"/>
                  <a:pt x="24" y="0"/>
                  <a:pt x="12" y="12"/>
                </a:cubicBezTo>
                <a:cubicBezTo>
                  <a:pt x="0" y="23"/>
                  <a:pt x="0" y="41"/>
                  <a:pt x="12" y="53"/>
                </a:cubicBezTo>
                <a:cubicBezTo>
                  <a:pt x="95" y="136"/>
                  <a:pt x="95" y="136"/>
                  <a:pt x="95" y="136"/>
                </a:cubicBezTo>
                <a:cubicBezTo>
                  <a:pt x="101" y="142"/>
                  <a:pt x="110" y="145"/>
                  <a:pt x="116" y="145"/>
                </a:cubicBezTo>
                <a:cubicBezTo>
                  <a:pt x="125" y="145"/>
                  <a:pt x="131" y="142"/>
                  <a:pt x="137" y="136"/>
                </a:cubicBezTo>
                <a:cubicBezTo>
                  <a:pt x="148" y="124"/>
                  <a:pt x="148" y="106"/>
                  <a:pt x="137" y="94"/>
                </a:cubicBezTo>
                <a:lnTo>
                  <a:pt x="54" y="12"/>
                </a:ln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4" name="Freeform 125"/>
          <p:cNvSpPr>
            <a:spLocks/>
          </p:cNvSpPr>
          <p:nvPr userDrawn="1"/>
        </p:nvSpPr>
        <p:spPr bwMode="auto">
          <a:xfrm>
            <a:off x="10514013" y="3524250"/>
            <a:ext cx="98425" cy="93663"/>
          </a:xfrm>
          <a:custGeom>
            <a:avLst/>
            <a:gdLst>
              <a:gd name="T0" fmla="*/ 62 w 62"/>
              <a:gd name="T1" fmla="*/ 36 h 59"/>
              <a:gd name="T2" fmla="*/ 59 w 62"/>
              <a:gd name="T3" fmla="*/ 41 h 59"/>
              <a:gd name="T4" fmla="*/ 56 w 62"/>
              <a:gd name="T5" fmla="*/ 47 h 59"/>
              <a:gd name="T6" fmla="*/ 53 w 62"/>
              <a:gd name="T7" fmla="*/ 50 h 59"/>
              <a:gd name="T8" fmla="*/ 47 w 62"/>
              <a:gd name="T9" fmla="*/ 53 h 59"/>
              <a:gd name="T10" fmla="*/ 41 w 62"/>
              <a:gd name="T11" fmla="*/ 56 h 59"/>
              <a:gd name="T12" fmla="*/ 36 w 62"/>
              <a:gd name="T13" fmla="*/ 59 h 59"/>
              <a:gd name="T14" fmla="*/ 24 w 62"/>
              <a:gd name="T15" fmla="*/ 59 h 59"/>
              <a:gd name="T16" fmla="*/ 18 w 62"/>
              <a:gd name="T17" fmla="*/ 56 h 59"/>
              <a:gd name="T18" fmla="*/ 12 w 62"/>
              <a:gd name="T19" fmla="*/ 53 h 59"/>
              <a:gd name="T20" fmla="*/ 9 w 62"/>
              <a:gd name="T21" fmla="*/ 50 h 59"/>
              <a:gd name="T22" fmla="*/ 6 w 62"/>
              <a:gd name="T23" fmla="*/ 47 h 59"/>
              <a:gd name="T24" fmla="*/ 3 w 62"/>
              <a:gd name="T25" fmla="*/ 41 h 59"/>
              <a:gd name="T26" fmla="*/ 0 w 62"/>
              <a:gd name="T27" fmla="*/ 36 h 59"/>
              <a:gd name="T28" fmla="*/ 0 w 62"/>
              <a:gd name="T29" fmla="*/ 30 h 59"/>
              <a:gd name="T30" fmla="*/ 9 w 62"/>
              <a:gd name="T31" fmla="*/ 9 h 59"/>
              <a:gd name="T32" fmla="*/ 12 w 62"/>
              <a:gd name="T33" fmla="*/ 6 h 59"/>
              <a:gd name="T34" fmla="*/ 18 w 62"/>
              <a:gd name="T35" fmla="*/ 3 h 59"/>
              <a:gd name="T36" fmla="*/ 24 w 62"/>
              <a:gd name="T37" fmla="*/ 0 h 59"/>
              <a:gd name="T38" fmla="*/ 36 w 62"/>
              <a:gd name="T39" fmla="*/ 0 h 59"/>
              <a:gd name="T40" fmla="*/ 41 w 62"/>
              <a:gd name="T41" fmla="*/ 3 h 59"/>
              <a:gd name="T42" fmla="*/ 47 w 62"/>
              <a:gd name="T43" fmla="*/ 6 h 59"/>
              <a:gd name="T44" fmla="*/ 53 w 62"/>
              <a:gd name="T45" fmla="*/ 9 h 59"/>
              <a:gd name="T46" fmla="*/ 62 w 62"/>
              <a:gd name="T47" fmla="*/ 30 h 59"/>
              <a:gd name="T48" fmla="*/ 62 w 62"/>
              <a:gd name="T49" fmla="*/ 3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2" h="59">
                <a:moveTo>
                  <a:pt x="62" y="36"/>
                </a:moveTo>
                <a:cubicBezTo>
                  <a:pt x="62" y="39"/>
                  <a:pt x="62" y="39"/>
                  <a:pt x="59" y="41"/>
                </a:cubicBezTo>
                <a:cubicBezTo>
                  <a:pt x="59" y="44"/>
                  <a:pt x="59" y="44"/>
                  <a:pt x="56" y="47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50"/>
                  <a:pt x="50" y="53"/>
                  <a:pt x="47" y="53"/>
                </a:cubicBezTo>
                <a:cubicBezTo>
                  <a:pt x="47" y="53"/>
                  <a:pt x="44" y="56"/>
                  <a:pt x="41" y="56"/>
                </a:cubicBezTo>
                <a:cubicBezTo>
                  <a:pt x="39" y="56"/>
                  <a:pt x="39" y="56"/>
                  <a:pt x="36" y="59"/>
                </a:cubicBezTo>
                <a:cubicBezTo>
                  <a:pt x="24" y="59"/>
                  <a:pt x="24" y="59"/>
                  <a:pt x="24" y="59"/>
                </a:cubicBezTo>
                <a:cubicBezTo>
                  <a:pt x="21" y="59"/>
                  <a:pt x="21" y="59"/>
                  <a:pt x="18" y="56"/>
                </a:cubicBezTo>
                <a:cubicBezTo>
                  <a:pt x="15" y="56"/>
                  <a:pt x="15" y="53"/>
                  <a:pt x="12" y="53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47"/>
                  <a:pt x="6" y="47"/>
                  <a:pt x="6" y="47"/>
                </a:cubicBezTo>
                <a:cubicBezTo>
                  <a:pt x="6" y="44"/>
                  <a:pt x="3" y="44"/>
                  <a:pt x="3" y="41"/>
                </a:cubicBezTo>
                <a:cubicBezTo>
                  <a:pt x="3" y="39"/>
                  <a:pt x="3" y="39"/>
                  <a:pt x="0" y="3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1"/>
                  <a:pt x="3" y="15"/>
                  <a:pt x="9" y="9"/>
                </a:cubicBezTo>
                <a:cubicBezTo>
                  <a:pt x="12" y="6"/>
                  <a:pt x="12" y="6"/>
                  <a:pt x="12" y="6"/>
                </a:cubicBezTo>
                <a:cubicBezTo>
                  <a:pt x="15" y="6"/>
                  <a:pt x="15" y="3"/>
                  <a:pt x="18" y="3"/>
                </a:cubicBezTo>
                <a:cubicBezTo>
                  <a:pt x="21" y="3"/>
                  <a:pt x="21" y="3"/>
                  <a:pt x="2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9" y="0"/>
                  <a:pt x="39" y="0"/>
                  <a:pt x="41" y="3"/>
                </a:cubicBezTo>
                <a:cubicBezTo>
                  <a:pt x="44" y="3"/>
                  <a:pt x="44" y="6"/>
                  <a:pt x="47" y="6"/>
                </a:cubicBezTo>
                <a:cubicBezTo>
                  <a:pt x="50" y="6"/>
                  <a:pt x="50" y="9"/>
                  <a:pt x="53" y="9"/>
                </a:cubicBezTo>
                <a:cubicBezTo>
                  <a:pt x="59" y="15"/>
                  <a:pt x="62" y="21"/>
                  <a:pt x="62" y="30"/>
                </a:cubicBezTo>
                <a:lnTo>
                  <a:pt x="62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5" name="Freeform 126"/>
          <p:cNvSpPr>
            <a:spLocks/>
          </p:cNvSpPr>
          <p:nvPr userDrawn="1"/>
        </p:nvSpPr>
        <p:spPr bwMode="auto">
          <a:xfrm>
            <a:off x="10518776" y="3008313"/>
            <a:ext cx="93663" cy="374650"/>
          </a:xfrm>
          <a:custGeom>
            <a:avLst/>
            <a:gdLst>
              <a:gd name="T0" fmla="*/ 59 w 59"/>
              <a:gd name="T1" fmla="*/ 207 h 236"/>
              <a:gd name="T2" fmla="*/ 30 w 59"/>
              <a:gd name="T3" fmla="*/ 236 h 236"/>
              <a:gd name="T4" fmla="*/ 0 w 59"/>
              <a:gd name="T5" fmla="*/ 207 h 236"/>
              <a:gd name="T6" fmla="*/ 0 w 59"/>
              <a:gd name="T7" fmla="*/ 29 h 236"/>
              <a:gd name="T8" fmla="*/ 30 w 59"/>
              <a:gd name="T9" fmla="*/ 0 h 236"/>
              <a:gd name="T10" fmla="*/ 59 w 59"/>
              <a:gd name="T11" fmla="*/ 29 h 236"/>
              <a:gd name="T12" fmla="*/ 59 w 59"/>
              <a:gd name="T13" fmla="*/ 207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236">
                <a:moveTo>
                  <a:pt x="59" y="207"/>
                </a:moveTo>
                <a:cubicBezTo>
                  <a:pt x="59" y="224"/>
                  <a:pt x="47" y="236"/>
                  <a:pt x="30" y="236"/>
                </a:cubicBezTo>
                <a:cubicBezTo>
                  <a:pt x="12" y="236"/>
                  <a:pt x="0" y="224"/>
                  <a:pt x="0" y="20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1"/>
                  <a:pt x="12" y="0"/>
                  <a:pt x="30" y="0"/>
                </a:cubicBezTo>
                <a:cubicBezTo>
                  <a:pt x="47" y="0"/>
                  <a:pt x="59" y="11"/>
                  <a:pt x="59" y="29"/>
                </a:cubicBezTo>
                <a:lnTo>
                  <a:pt x="59" y="2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6" name="Oval 127"/>
          <p:cNvSpPr>
            <a:spLocks noChangeArrowheads="1"/>
          </p:cNvSpPr>
          <p:nvPr userDrawn="1"/>
        </p:nvSpPr>
        <p:spPr bwMode="auto">
          <a:xfrm>
            <a:off x="10660063" y="2279650"/>
            <a:ext cx="187325" cy="187325"/>
          </a:xfrm>
          <a:prstGeom prst="ellipse">
            <a:avLst/>
          </a:prstGeom>
          <a:solidFill>
            <a:srgbClr val="F9C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7" name="Line 128"/>
          <p:cNvSpPr>
            <a:spLocks noChangeShapeType="1"/>
          </p:cNvSpPr>
          <p:nvPr userDrawn="1"/>
        </p:nvSpPr>
        <p:spPr bwMode="auto">
          <a:xfrm>
            <a:off x="10753726" y="24669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8" name="Line 129"/>
          <p:cNvSpPr>
            <a:spLocks noChangeShapeType="1"/>
          </p:cNvSpPr>
          <p:nvPr userDrawn="1"/>
        </p:nvSpPr>
        <p:spPr bwMode="auto">
          <a:xfrm>
            <a:off x="10753726" y="24669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9" name="Freeform 130"/>
          <p:cNvSpPr>
            <a:spLocks/>
          </p:cNvSpPr>
          <p:nvPr userDrawn="1"/>
        </p:nvSpPr>
        <p:spPr bwMode="auto">
          <a:xfrm>
            <a:off x="9979026" y="4046538"/>
            <a:ext cx="1601788" cy="93663"/>
          </a:xfrm>
          <a:custGeom>
            <a:avLst/>
            <a:gdLst>
              <a:gd name="T0" fmla="*/ 154 w 1009"/>
              <a:gd name="T1" fmla="*/ 0 h 59"/>
              <a:gd name="T2" fmla="*/ 23 w 1009"/>
              <a:gd name="T3" fmla="*/ 0 h 59"/>
              <a:gd name="T4" fmla="*/ 0 w 1009"/>
              <a:gd name="T5" fmla="*/ 29 h 59"/>
              <a:gd name="T6" fmla="*/ 23 w 1009"/>
              <a:gd name="T7" fmla="*/ 59 h 59"/>
              <a:gd name="T8" fmla="*/ 982 w 1009"/>
              <a:gd name="T9" fmla="*/ 59 h 59"/>
              <a:gd name="T10" fmla="*/ 1009 w 1009"/>
              <a:gd name="T11" fmla="*/ 29 h 59"/>
              <a:gd name="T12" fmla="*/ 979 w 1009"/>
              <a:gd name="T13" fmla="*/ 0 h 59"/>
              <a:gd name="T14" fmla="*/ 846 w 1009"/>
              <a:gd name="T15" fmla="*/ 0 h 59"/>
              <a:gd name="T16" fmla="*/ 154 w 1009"/>
              <a:gd name="T17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9" h="59">
                <a:moveTo>
                  <a:pt x="154" y="0"/>
                </a:moveTo>
                <a:cubicBezTo>
                  <a:pt x="23" y="0"/>
                  <a:pt x="23" y="0"/>
                  <a:pt x="23" y="0"/>
                </a:cubicBezTo>
                <a:cubicBezTo>
                  <a:pt x="9" y="0"/>
                  <a:pt x="0" y="11"/>
                  <a:pt x="0" y="29"/>
                </a:cubicBezTo>
                <a:cubicBezTo>
                  <a:pt x="0" y="44"/>
                  <a:pt x="12" y="59"/>
                  <a:pt x="23" y="59"/>
                </a:cubicBezTo>
                <a:cubicBezTo>
                  <a:pt x="982" y="59"/>
                  <a:pt x="982" y="59"/>
                  <a:pt x="982" y="59"/>
                </a:cubicBezTo>
                <a:cubicBezTo>
                  <a:pt x="997" y="59"/>
                  <a:pt x="1009" y="47"/>
                  <a:pt x="1009" y="29"/>
                </a:cubicBezTo>
                <a:cubicBezTo>
                  <a:pt x="1003" y="11"/>
                  <a:pt x="991" y="0"/>
                  <a:pt x="979" y="0"/>
                </a:cubicBezTo>
                <a:cubicBezTo>
                  <a:pt x="846" y="0"/>
                  <a:pt x="846" y="0"/>
                  <a:pt x="846" y="0"/>
                </a:cubicBezTo>
                <a:lnTo>
                  <a:pt x="154" y="0"/>
                </a:ln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0" name="Freeform 131"/>
          <p:cNvSpPr>
            <a:spLocks/>
          </p:cNvSpPr>
          <p:nvPr userDrawn="1"/>
        </p:nvSpPr>
        <p:spPr bwMode="auto">
          <a:xfrm>
            <a:off x="10226676" y="4000500"/>
            <a:ext cx="1092200" cy="19050"/>
          </a:xfrm>
          <a:custGeom>
            <a:avLst/>
            <a:gdLst>
              <a:gd name="T0" fmla="*/ 0 w 688"/>
              <a:gd name="T1" fmla="*/ 11 h 12"/>
              <a:gd name="T2" fmla="*/ 688 w 688"/>
              <a:gd name="T3" fmla="*/ 12 h 12"/>
              <a:gd name="T4" fmla="*/ 686 w 688"/>
              <a:gd name="T5" fmla="*/ 0 h 12"/>
              <a:gd name="T6" fmla="*/ 2 w 688"/>
              <a:gd name="T7" fmla="*/ 0 h 12"/>
              <a:gd name="T8" fmla="*/ 0 w 688"/>
              <a:gd name="T9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8" h="12">
                <a:moveTo>
                  <a:pt x="0" y="11"/>
                </a:moveTo>
                <a:lnTo>
                  <a:pt x="688" y="12"/>
                </a:lnTo>
                <a:lnTo>
                  <a:pt x="686" y="0"/>
                </a:lnTo>
                <a:lnTo>
                  <a:pt x="2" y="0"/>
                </a:lnTo>
                <a:lnTo>
                  <a:pt x="0" y="11"/>
                </a:ln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1" name="Freeform 132"/>
          <p:cNvSpPr>
            <a:spLocks/>
          </p:cNvSpPr>
          <p:nvPr userDrawn="1"/>
        </p:nvSpPr>
        <p:spPr bwMode="auto">
          <a:xfrm>
            <a:off x="10242551" y="3890963"/>
            <a:ext cx="1060450" cy="19050"/>
          </a:xfrm>
          <a:custGeom>
            <a:avLst/>
            <a:gdLst>
              <a:gd name="T0" fmla="*/ 0 w 668"/>
              <a:gd name="T1" fmla="*/ 12 h 12"/>
              <a:gd name="T2" fmla="*/ 668 w 668"/>
              <a:gd name="T3" fmla="*/ 12 h 12"/>
              <a:gd name="T4" fmla="*/ 667 w 668"/>
              <a:gd name="T5" fmla="*/ 1 h 12"/>
              <a:gd name="T6" fmla="*/ 1 w 668"/>
              <a:gd name="T7" fmla="*/ 0 h 12"/>
              <a:gd name="T8" fmla="*/ 0 w 668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8" h="12">
                <a:moveTo>
                  <a:pt x="0" y="12"/>
                </a:moveTo>
                <a:lnTo>
                  <a:pt x="668" y="12"/>
                </a:lnTo>
                <a:lnTo>
                  <a:pt x="667" y="1"/>
                </a:lnTo>
                <a:lnTo>
                  <a:pt x="1" y="0"/>
                </a:lnTo>
                <a:lnTo>
                  <a:pt x="0" y="12"/>
                </a:ln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2" name="Freeform 133"/>
          <p:cNvSpPr>
            <a:spLocks/>
          </p:cNvSpPr>
          <p:nvPr userDrawn="1"/>
        </p:nvSpPr>
        <p:spPr bwMode="auto">
          <a:xfrm>
            <a:off x="10234613" y="3946525"/>
            <a:ext cx="1076325" cy="19050"/>
          </a:xfrm>
          <a:custGeom>
            <a:avLst/>
            <a:gdLst>
              <a:gd name="T0" fmla="*/ 0 w 678"/>
              <a:gd name="T1" fmla="*/ 11 h 12"/>
              <a:gd name="T2" fmla="*/ 678 w 678"/>
              <a:gd name="T3" fmla="*/ 12 h 12"/>
              <a:gd name="T4" fmla="*/ 676 w 678"/>
              <a:gd name="T5" fmla="*/ 0 h 12"/>
              <a:gd name="T6" fmla="*/ 1 w 678"/>
              <a:gd name="T7" fmla="*/ 0 h 12"/>
              <a:gd name="T8" fmla="*/ 0 w 678"/>
              <a:gd name="T9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8" h="12">
                <a:moveTo>
                  <a:pt x="0" y="11"/>
                </a:moveTo>
                <a:lnTo>
                  <a:pt x="678" y="12"/>
                </a:lnTo>
                <a:lnTo>
                  <a:pt x="676" y="0"/>
                </a:lnTo>
                <a:lnTo>
                  <a:pt x="1" y="0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3" name="Freeform 134"/>
          <p:cNvSpPr>
            <a:spLocks/>
          </p:cNvSpPr>
          <p:nvPr userDrawn="1"/>
        </p:nvSpPr>
        <p:spPr bwMode="auto">
          <a:xfrm>
            <a:off x="10248901" y="3836988"/>
            <a:ext cx="1046163" cy="19050"/>
          </a:xfrm>
          <a:custGeom>
            <a:avLst/>
            <a:gdLst>
              <a:gd name="T0" fmla="*/ 0 w 659"/>
              <a:gd name="T1" fmla="*/ 11 h 12"/>
              <a:gd name="T2" fmla="*/ 659 w 659"/>
              <a:gd name="T3" fmla="*/ 12 h 12"/>
              <a:gd name="T4" fmla="*/ 658 w 659"/>
              <a:gd name="T5" fmla="*/ 0 h 12"/>
              <a:gd name="T6" fmla="*/ 2 w 659"/>
              <a:gd name="T7" fmla="*/ 0 h 12"/>
              <a:gd name="T8" fmla="*/ 0 w 659"/>
              <a:gd name="T9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9" h="12">
                <a:moveTo>
                  <a:pt x="0" y="11"/>
                </a:moveTo>
                <a:lnTo>
                  <a:pt x="659" y="12"/>
                </a:lnTo>
                <a:lnTo>
                  <a:pt x="658" y="0"/>
                </a:lnTo>
                <a:lnTo>
                  <a:pt x="2" y="0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4" name="Rectangle 135"/>
          <p:cNvSpPr>
            <a:spLocks noChangeArrowheads="1"/>
          </p:cNvSpPr>
          <p:nvPr userDrawn="1"/>
        </p:nvSpPr>
        <p:spPr bwMode="auto">
          <a:xfrm>
            <a:off x="6297613" y="2824163"/>
            <a:ext cx="1568450" cy="1897063"/>
          </a:xfrm>
          <a:prstGeom prst="rect">
            <a:avLst/>
          </a:pr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5" name="Freeform 136"/>
          <p:cNvSpPr>
            <a:spLocks noEditPoints="1"/>
          </p:cNvSpPr>
          <p:nvPr userDrawn="1"/>
        </p:nvSpPr>
        <p:spPr bwMode="auto">
          <a:xfrm>
            <a:off x="7783513" y="4411663"/>
            <a:ext cx="1452563" cy="454025"/>
          </a:xfrm>
          <a:custGeom>
            <a:avLst/>
            <a:gdLst>
              <a:gd name="T0" fmla="*/ 0 w 916"/>
              <a:gd name="T1" fmla="*/ 71 h 286"/>
              <a:gd name="T2" fmla="*/ 443 w 916"/>
              <a:gd name="T3" fmla="*/ 0 h 286"/>
              <a:gd name="T4" fmla="*/ 910 w 916"/>
              <a:gd name="T5" fmla="*/ 78 h 286"/>
              <a:gd name="T6" fmla="*/ 911 w 916"/>
              <a:gd name="T7" fmla="*/ 275 h 286"/>
              <a:gd name="T8" fmla="*/ 443 w 916"/>
              <a:gd name="T9" fmla="*/ 117 h 286"/>
              <a:gd name="T10" fmla="*/ 26 w 916"/>
              <a:gd name="T11" fmla="*/ 235 h 286"/>
              <a:gd name="T12" fmla="*/ 0 w 916"/>
              <a:gd name="T13" fmla="*/ 71 h 286"/>
              <a:gd name="T14" fmla="*/ 0 w 916"/>
              <a:gd name="T15" fmla="*/ 71 h 286"/>
              <a:gd name="T16" fmla="*/ 0 w 916"/>
              <a:gd name="T17" fmla="*/ 71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6" h="286">
                <a:moveTo>
                  <a:pt x="0" y="71"/>
                </a:moveTo>
                <a:cubicBezTo>
                  <a:pt x="0" y="71"/>
                  <a:pt x="214" y="0"/>
                  <a:pt x="443" y="0"/>
                </a:cubicBezTo>
                <a:cubicBezTo>
                  <a:pt x="602" y="0"/>
                  <a:pt x="760" y="26"/>
                  <a:pt x="910" y="78"/>
                </a:cubicBezTo>
                <a:cubicBezTo>
                  <a:pt x="910" y="78"/>
                  <a:pt x="916" y="232"/>
                  <a:pt x="911" y="275"/>
                </a:cubicBezTo>
                <a:cubicBezTo>
                  <a:pt x="891" y="286"/>
                  <a:pt x="702" y="120"/>
                  <a:pt x="443" y="117"/>
                </a:cubicBezTo>
                <a:cubicBezTo>
                  <a:pt x="214" y="115"/>
                  <a:pt x="26" y="235"/>
                  <a:pt x="26" y="235"/>
                </a:cubicBezTo>
                <a:lnTo>
                  <a:pt x="0" y="71"/>
                </a:lnTo>
                <a:close/>
                <a:moveTo>
                  <a:pt x="0" y="71"/>
                </a:moveTo>
                <a:cubicBezTo>
                  <a:pt x="0" y="71"/>
                  <a:pt x="0" y="71"/>
                  <a:pt x="0" y="71"/>
                </a:cubicBezTo>
              </a:path>
            </a:pathLst>
          </a:custGeom>
          <a:solidFill>
            <a:srgbClr val="4E2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6" name="Freeform 137"/>
          <p:cNvSpPr>
            <a:spLocks noEditPoints="1"/>
          </p:cNvSpPr>
          <p:nvPr userDrawn="1"/>
        </p:nvSpPr>
        <p:spPr bwMode="auto">
          <a:xfrm>
            <a:off x="7783513" y="2597150"/>
            <a:ext cx="1484313" cy="2185988"/>
          </a:xfrm>
          <a:custGeom>
            <a:avLst/>
            <a:gdLst>
              <a:gd name="T0" fmla="*/ 0 w 936"/>
              <a:gd name="T1" fmla="*/ 143 h 1377"/>
              <a:gd name="T2" fmla="*/ 442 w 936"/>
              <a:gd name="T3" fmla="*/ 0 h 1377"/>
              <a:gd name="T4" fmla="*/ 936 w 936"/>
              <a:gd name="T5" fmla="*/ 234 h 1377"/>
              <a:gd name="T6" fmla="*/ 936 w 936"/>
              <a:gd name="T7" fmla="*/ 1377 h 1377"/>
              <a:gd name="T8" fmla="*/ 443 w 936"/>
              <a:gd name="T9" fmla="*/ 1195 h 1377"/>
              <a:gd name="T10" fmla="*/ 0 w 936"/>
              <a:gd name="T11" fmla="*/ 1338 h 1377"/>
              <a:gd name="T12" fmla="*/ 0 w 936"/>
              <a:gd name="T13" fmla="*/ 143 h 1377"/>
              <a:gd name="T14" fmla="*/ 0 w 936"/>
              <a:gd name="T15" fmla="*/ 143 h 1377"/>
              <a:gd name="T16" fmla="*/ 0 w 936"/>
              <a:gd name="T17" fmla="*/ 143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6" h="1377">
                <a:moveTo>
                  <a:pt x="0" y="143"/>
                </a:moveTo>
                <a:cubicBezTo>
                  <a:pt x="0" y="143"/>
                  <a:pt x="214" y="0"/>
                  <a:pt x="442" y="0"/>
                </a:cubicBezTo>
                <a:cubicBezTo>
                  <a:pt x="705" y="0"/>
                  <a:pt x="936" y="234"/>
                  <a:pt x="936" y="234"/>
                </a:cubicBezTo>
                <a:cubicBezTo>
                  <a:pt x="936" y="1377"/>
                  <a:pt x="936" y="1377"/>
                  <a:pt x="936" y="1377"/>
                </a:cubicBezTo>
                <a:cubicBezTo>
                  <a:pt x="936" y="1377"/>
                  <a:pt x="705" y="1195"/>
                  <a:pt x="443" y="1195"/>
                </a:cubicBezTo>
                <a:cubicBezTo>
                  <a:pt x="214" y="1195"/>
                  <a:pt x="0" y="1338"/>
                  <a:pt x="0" y="1338"/>
                </a:cubicBezTo>
                <a:lnTo>
                  <a:pt x="0" y="143"/>
                </a:lnTo>
                <a:close/>
                <a:moveTo>
                  <a:pt x="0" y="143"/>
                </a:moveTo>
                <a:cubicBezTo>
                  <a:pt x="0" y="143"/>
                  <a:pt x="0" y="143"/>
                  <a:pt x="0" y="143"/>
                </a:cubicBezTo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7" name="Freeform 138"/>
          <p:cNvSpPr>
            <a:spLocks noEditPoints="1"/>
          </p:cNvSpPr>
          <p:nvPr userDrawn="1"/>
        </p:nvSpPr>
        <p:spPr bwMode="auto">
          <a:xfrm>
            <a:off x="6216651" y="2824163"/>
            <a:ext cx="103188" cy="1960563"/>
          </a:xfrm>
          <a:custGeom>
            <a:avLst/>
            <a:gdLst>
              <a:gd name="T0" fmla="*/ 0 w 65"/>
              <a:gd name="T1" fmla="*/ 65 h 1235"/>
              <a:gd name="T2" fmla="*/ 65 w 65"/>
              <a:gd name="T3" fmla="*/ 0 h 1235"/>
              <a:gd name="T4" fmla="*/ 65 w 65"/>
              <a:gd name="T5" fmla="*/ 1170 h 1235"/>
              <a:gd name="T6" fmla="*/ 0 w 65"/>
              <a:gd name="T7" fmla="*/ 1235 h 1235"/>
              <a:gd name="T8" fmla="*/ 0 w 65"/>
              <a:gd name="T9" fmla="*/ 65 h 1235"/>
              <a:gd name="T10" fmla="*/ 0 w 65"/>
              <a:gd name="T11" fmla="*/ 65 h 1235"/>
              <a:gd name="T12" fmla="*/ 0 w 65"/>
              <a:gd name="T13" fmla="*/ 6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" h="1235">
                <a:moveTo>
                  <a:pt x="0" y="65"/>
                </a:moveTo>
                <a:lnTo>
                  <a:pt x="65" y="0"/>
                </a:lnTo>
                <a:lnTo>
                  <a:pt x="65" y="1170"/>
                </a:lnTo>
                <a:lnTo>
                  <a:pt x="0" y="1235"/>
                </a:lnTo>
                <a:lnTo>
                  <a:pt x="0" y="65"/>
                </a:lnTo>
                <a:close/>
                <a:moveTo>
                  <a:pt x="0" y="65"/>
                </a:moveTo>
                <a:lnTo>
                  <a:pt x="0" y="65"/>
                </a:lnTo>
                <a:close/>
              </a:path>
            </a:pathLst>
          </a:custGeom>
          <a:solidFill>
            <a:srgbClr val="4E2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8" name="Freeform 139"/>
          <p:cNvSpPr>
            <a:spLocks noEditPoints="1"/>
          </p:cNvSpPr>
          <p:nvPr userDrawn="1"/>
        </p:nvSpPr>
        <p:spPr bwMode="auto">
          <a:xfrm>
            <a:off x="6216651" y="2824163"/>
            <a:ext cx="103188" cy="1960563"/>
          </a:xfrm>
          <a:custGeom>
            <a:avLst/>
            <a:gdLst>
              <a:gd name="T0" fmla="*/ 0 w 65"/>
              <a:gd name="T1" fmla="*/ 65 h 1235"/>
              <a:gd name="T2" fmla="*/ 65 w 65"/>
              <a:gd name="T3" fmla="*/ 0 h 1235"/>
              <a:gd name="T4" fmla="*/ 65 w 65"/>
              <a:gd name="T5" fmla="*/ 1170 h 1235"/>
              <a:gd name="T6" fmla="*/ 0 w 65"/>
              <a:gd name="T7" fmla="*/ 1235 h 1235"/>
              <a:gd name="T8" fmla="*/ 0 w 65"/>
              <a:gd name="T9" fmla="*/ 65 h 1235"/>
              <a:gd name="T10" fmla="*/ 0 w 65"/>
              <a:gd name="T11" fmla="*/ 65 h 1235"/>
              <a:gd name="T12" fmla="*/ 0 w 65"/>
              <a:gd name="T13" fmla="*/ 6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" h="1235">
                <a:moveTo>
                  <a:pt x="0" y="65"/>
                </a:moveTo>
                <a:lnTo>
                  <a:pt x="65" y="0"/>
                </a:lnTo>
                <a:lnTo>
                  <a:pt x="65" y="1170"/>
                </a:lnTo>
                <a:lnTo>
                  <a:pt x="0" y="1235"/>
                </a:lnTo>
                <a:lnTo>
                  <a:pt x="0" y="65"/>
                </a:lnTo>
                <a:moveTo>
                  <a:pt x="0" y="65"/>
                </a:moveTo>
                <a:lnTo>
                  <a:pt x="0" y="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9" name="Freeform 140"/>
          <p:cNvSpPr>
            <a:spLocks noEditPoints="1"/>
          </p:cNvSpPr>
          <p:nvPr userDrawn="1"/>
        </p:nvSpPr>
        <p:spPr bwMode="auto">
          <a:xfrm>
            <a:off x="6462713" y="3341688"/>
            <a:ext cx="928688" cy="658813"/>
          </a:xfrm>
          <a:custGeom>
            <a:avLst/>
            <a:gdLst>
              <a:gd name="T0" fmla="*/ 0 w 585"/>
              <a:gd name="T1" fmla="*/ 0 h 415"/>
              <a:gd name="T2" fmla="*/ 221 w 585"/>
              <a:gd name="T3" fmla="*/ 0 h 415"/>
              <a:gd name="T4" fmla="*/ 221 w 585"/>
              <a:gd name="T5" fmla="*/ 51 h 415"/>
              <a:gd name="T6" fmla="*/ 0 w 585"/>
              <a:gd name="T7" fmla="*/ 51 h 415"/>
              <a:gd name="T8" fmla="*/ 0 w 585"/>
              <a:gd name="T9" fmla="*/ 0 h 415"/>
              <a:gd name="T10" fmla="*/ 0 w 585"/>
              <a:gd name="T11" fmla="*/ 363 h 415"/>
              <a:gd name="T12" fmla="*/ 221 w 585"/>
              <a:gd name="T13" fmla="*/ 363 h 415"/>
              <a:gd name="T14" fmla="*/ 221 w 585"/>
              <a:gd name="T15" fmla="*/ 415 h 415"/>
              <a:gd name="T16" fmla="*/ 0 w 585"/>
              <a:gd name="T17" fmla="*/ 415 h 415"/>
              <a:gd name="T18" fmla="*/ 0 w 585"/>
              <a:gd name="T19" fmla="*/ 363 h 415"/>
              <a:gd name="T20" fmla="*/ 0 w 585"/>
              <a:gd name="T21" fmla="*/ 103 h 415"/>
              <a:gd name="T22" fmla="*/ 585 w 585"/>
              <a:gd name="T23" fmla="*/ 103 h 415"/>
              <a:gd name="T24" fmla="*/ 585 w 585"/>
              <a:gd name="T25" fmla="*/ 155 h 415"/>
              <a:gd name="T26" fmla="*/ 0 w 585"/>
              <a:gd name="T27" fmla="*/ 155 h 415"/>
              <a:gd name="T28" fmla="*/ 0 w 585"/>
              <a:gd name="T29" fmla="*/ 103 h 415"/>
              <a:gd name="T30" fmla="*/ 0 w 585"/>
              <a:gd name="T31" fmla="*/ 207 h 415"/>
              <a:gd name="T32" fmla="*/ 585 w 585"/>
              <a:gd name="T33" fmla="*/ 207 h 415"/>
              <a:gd name="T34" fmla="*/ 585 w 585"/>
              <a:gd name="T35" fmla="*/ 259 h 415"/>
              <a:gd name="T36" fmla="*/ 0 w 585"/>
              <a:gd name="T37" fmla="*/ 259 h 415"/>
              <a:gd name="T38" fmla="*/ 0 w 585"/>
              <a:gd name="T39" fmla="*/ 207 h 415"/>
              <a:gd name="T40" fmla="*/ 0 w 585"/>
              <a:gd name="T41" fmla="*/ 207 h 415"/>
              <a:gd name="T42" fmla="*/ 0 w 585"/>
              <a:gd name="T43" fmla="*/ 207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5" h="415">
                <a:moveTo>
                  <a:pt x="0" y="0"/>
                </a:moveTo>
                <a:lnTo>
                  <a:pt x="221" y="0"/>
                </a:lnTo>
                <a:lnTo>
                  <a:pt x="221" y="51"/>
                </a:lnTo>
                <a:lnTo>
                  <a:pt x="0" y="51"/>
                </a:lnTo>
                <a:lnTo>
                  <a:pt x="0" y="0"/>
                </a:lnTo>
                <a:close/>
                <a:moveTo>
                  <a:pt x="0" y="363"/>
                </a:moveTo>
                <a:lnTo>
                  <a:pt x="221" y="363"/>
                </a:lnTo>
                <a:lnTo>
                  <a:pt x="221" y="415"/>
                </a:lnTo>
                <a:lnTo>
                  <a:pt x="0" y="415"/>
                </a:lnTo>
                <a:lnTo>
                  <a:pt x="0" y="363"/>
                </a:lnTo>
                <a:close/>
                <a:moveTo>
                  <a:pt x="0" y="103"/>
                </a:moveTo>
                <a:lnTo>
                  <a:pt x="585" y="103"/>
                </a:lnTo>
                <a:lnTo>
                  <a:pt x="585" y="155"/>
                </a:lnTo>
                <a:lnTo>
                  <a:pt x="0" y="155"/>
                </a:lnTo>
                <a:lnTo>
                  <a:pt x="0" y="103"/>
                </a:lnTo>
                <a:close/>
                <a:moveTo>
                  <a:pt x="0" y="207"/>
                </a:moveTo>
                <a:lnTo>
                  <a:pt x="585" y="207"/>
                </a:lnTo>
                <a:lnTo>
                  <a:pt x="585" y="259"/>
                </a:lnTo>
                <a:lnTo>
                  <a:pt x="0" y="259"/>
                </a:lnTo>
                <a:lnTo>
                  <a:pt x="0" y="207"/>
                </a:lnTo>
                <a:close/>
                <a:moveTo>
                  <a:pt x="0" y="207"/>
                </a:moveTo>
                <a:lnTo>
                  <a:pt x="0" y="2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0" name="Freeform 141"/>
          <p:cNvSpPr>
            <a:spLocks noEditPoints="1"/>
          </p:cNvSpPr>
          <p:nvPr userDrawn="1"/>
        </p:nvSpPr>
        <p:spPr bwMode="auto">
          <a:xfrm>
            <a:off x="6462713" y="3341688"/>
            <a:ext cx="928688" cy="658813"/>
          </a:xfrm>
          <a:custGeom>
            <a:avLst/>
            <a:gdLst>
              <a:gd name="T0" fmla="*/ 0 w 585"/>
              <a:gd name="T1" fmla="*/ 0 h 415"/>
              <a:gd name="T2" fmla="*/ 221 w 585"/>
              <a:gd name="T3" fmla="*/ 0 h 415"/>
              <a:gd name="T4" fmla="*/ 221 w 585"/>
              <a:gd name="T5" fmla="*/ 51 h 415"/>
              <a:gd name="T6" fmla="*/ 0 w 585"/>
              <a:gd name="T7" fmla="*/ 51 h 415"/>
              <a:gd name="T8" fmla="*/ 0 w 585"/>
              <a:gd name="T9" fmla="*/ 0 h 415"/>
              <a:gd name="T10" fmla="*/ 0 w 585"/>
              <a:gd name="T11" fmla="*/ 363 h 415"/>
              <a:gd name="T12" fmla="*/ 221 w 585"/>
              <a:gd name="T13" fmla="*/ 363 h 415"/>
              <a:gd name="T14" fmla="*/ 221 w 585"/>
              <a:gd name="T15" fmla="*/ 415 h 415"/>
              <a:gd name="T16" fmla="*/ 0 w 585"/>
              <a:gd name="T17" fmla="*/ 415 h 415"/>
              <a:gd name="T18" fmla="*/ 0 w 585"/>
              <a:gd name="T19" fmla="*/ 363 h 415"/>
              <a:gd name="T20" fmla="*/ 0 w 585"/>
              <a:gd name="T21" fmla="*/ 103 h 415"/>
              <a:gd name="T22" fmla="*/ 585 w 585"/>
              <a:gd name="T23" fmla="*/ 103 h 415"/>
              <a:gd name="T24" fmla="*/ 585 w 585"/>
              <a:gd name="T25" fmla="*/ 155 h 415"/>
              <a:gd name="T26" fmla="*/ 0 w 585"/>
              <a:gd name="T27" fmla="*/ 155 h 415"/>
              <a:gd name="T28" fmla="*/ 0 w 585"/>
              <a:gd name="T29" fmla="*/ 103 h 415"/>
              <a:gd name="T30" fmla="*/ 0 w 585"/>
              <a:gd name="T31" fmla="*/ 207 h 415"/>
              <a:gd name="T32" fmla="*/ 585 w 585"/>
              <a:gd name="T33" fmla="*/ 207 h 415"/>
              <a:gd name="T34" fmla="*/ 585 w 585"/>
              <a:gd name="T35" fmla="*/ 259 h 415"/>
              <a:gd name="T36" fmla="*/ 0 w 585"/>
              <a:gd name="T37" fmla="*/ 259 h 415"/>
              <a:gd name="T38" fmla="*/ 0 w 585"/>
              <a:gd name="T39" fmla="*/ 207 h 415"/>
              <a:gd name="T40" fmla="*/ 0 w 585"/>
              <a:gd name="T41" fmla="*/ 207 h 415"/>
              <a:gd name="T42" fmla="*/ 0 w 585"/>
              <a:gd name="T43" fmla="*/ 207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5" h="415">
                <a:moveTo>
                  <a:pt x="0" y="0"/>
                </a:moveTo>
                <a:lnTo>
                  <a:pt x="221" y="0"/>
                </a:lnTo>
                <a:lnTo>
                  <a:pt x="221" y="51"/>
                </a:lnTo>
                <a:lnTo>
                  <a:pt x="0" y="51"/>
                </a:lnTo>
                <a:lnTo>
                  <a:pt x="0" y="0"/>
                </a:lnTo>
                <a:moveTo>
                  <a:pt x="0" y="363"/>
                </a:moveTo>
                <a:lnTo>
                  <a:pt x="221" y="363"/>
                </a:lnTo>
                <a:lnTo>
                  <a:pt x="221" y="415"/>
                </a:lnTo>
                <a:lnTo>
                  <a:pt x="0" y="415"/>
                </a:lnTo>
                <a:lnTo>
                  <a:pt x="0" y="363"/>
                </a:lnTo>
                <a:moveTo>
                  <a:pt x="0" y="103"/>
                </a:moveTo>
                <a:lnTo>
                  <a:pt x="585" y="103"/>
                </a:lnTo>
                <a:lnTo>
                  <a:pt x="585" y="155"/>
                </a:lnTo>
                <a:lnTo>
                  <a:pt x="0" y="155"/>
                </a:lnTo>
                <a:lnTo>
                  <a:pt x="0" y="103"/>
                </a:lnTo>
                <a:moveTo>
                  <a:pt x="0" y="207"/>
                </a:moveTo>
                <a:lnTo>
                  <a:pt x="585" y="207"/>
                </a:lnTo>
                <a:lnTo>
                  <a:pt x="585" y="259"/>
                </a:lnTo>
                <a:lnTo>
                  <a:pt x="0" y="259"/>
                </a:lnTo>
                <a:lnTo>
                  <a:pt x="0" y="207"/>
                </a:lnTo>
                <a:moveTo>
                  <a:pt x="0" y="207"/>
                </a:moveTo>
                <a:lnTo>
                  <a:pt x="0" y="20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1" name="Freeform 142"/>
          <p:cNvSpPr>
            <a:spLocks noEditPoints="1"/>
          </p:cNvSpPr>
          <p:nvPr userDrawn="1"/>
        </p:nvSpPr>
        <p:spPr bwMode="auto">
          <a:xfrm>
            <a:off x="8051801" y="2927350"/>
            <a:ext cx="927100" cy="1217613"/>
          </a:xfrm>
          <a:custGeom>
            <a:avLst/>
            <a:gdLst>
              <a:gd name="T0" fmla="*/ 0 w 585"/>
              <a:gd name="T1" fmla="*/ 65 h 767"/>
              <a:gd name="T2" fmla="*/ 253 w 585"/>
              <a:gd name="T3" fmla="*/ 0 h 767"/>
              <a:gd name="T4" fmla="*/ 585 w 585"/>
              <a:gd name="T5" fmla="*/ 65 h 767"/>
              <a:gd name="T6" fmla="*/ 585 w 585"/>
              <a:gd name="T7" fmla="*/ 117 h 767"/>
              <a:gd name="T8" fmla="*/ 252 w 585"/>
              <a:gd name="T9" fmla="*/ 52 h 767"/>
              <a:gd name="T10" fmla="*/ 0 w 585"/>
              <a:gd name="T11" fmla="*/ 117 h 767"/>
              <a:gd name="T12" fmla="*/ 0 w 585"/>
              <a:gd name="T13" fmla="*/ 65 h 767"/>
              <a:gd name="T14" fmla="*/ 0 w 585"/>
              <a:gd name="T15" fmla="*/ 196 h 767"/>
              <a:gd name="T16" fmla="*/ 253 w 585"/>
              <a:gd name="T17" fmla="*/ 131 h 767"/>
              <a:gd name="T18" fmla="*/ 585 w 585"/>
              <a:gd name="T19" fmla="*/ 196 h 767"/>
              <a:gd name="T20" fmla="*/ 585 w 585"/>
              <a:gd name="T21" fmla="*/ 247 h 767"/>
              <a:gd name="T22" fmla="*/ 252 w 585"/>
              <a:gd name="T23" fmla="*/ 182 h 767"/>
              <a:gd name="T24" fmla="*/ 0 w 585"/>
              <a:gd name="T25" fmla="*/ 247 h 767"/>
              <a:gd name="T26" fmla="*/ 0 w 585"/>
              <a:gd name="T27" fmla="*/ 196 h 767"/>
              <a:gd name="T28" fmla="*/ 0 w 585"/>
              <a:gd name="T29" fmla="*/ 325 h 767"/>
              <a:gd name="T30" fmla="*/ 253 w 585"/>
              <a:gd name="T31" fmla="*/ 260 h 767"/>
              <a:gd name="T32" fmla="*/ 585 w 585"/>
              <a:gd name="T33" fmla="*/ 325 h 767"/>
              <a:gd name="T34" fmla="*/ 585 w 585"/>
              <a:gd name="T35" fmla="*/ 377 h 767"/>
              <a:gd name="T36" fmla="*/ 252 w 585"/>
              <a:gd name="T37" fmla="*/ 312 h 767"/>
              <a:gd name="T38" fmla="*/ 0 w 585"/>
              <a:gd name="T39" fmla="*/ 377 h 767"/>
              <a:gd name="T40" fmla="*/ 0 w 585"/>
              <a:gd name="T41" fmla="*/ 325 h 767"/>
              <a:gd name="T42" fmla="*/ 0 w 585"/>
              <a:gd name="T43" fmla="*/ 455 h 767"/>
              <a:gd name="T44" fmla="*/ 253 w 585"/>
              <a:gd name="T45" fmla="*/ 390 h 767"/>
              <a:gd name="T46" fmla="*/ 585 w 585"/>
              <a:gd name="T47" fmla="*/ 455 h 767"/>
              <a:gd name="T48" fmla="*/ 585 w 585"/>
              <a:gd name="T49" fmla="*/ 507 h 767"/>
              <a:gd name="T50" fmla="*/ 252 w 585"/>
              <a:gd name="T51" fmla="*/ 442 h 767"/>
              <a:gd name="T52" fmla="*/ 0 w 585"/>
              <a:gd name="T53" fmla="*/ 507 h 767"/>
              <a:gd name="T54" fmla="*/ 0 w 585"/>
              <a:gd name="T55" fmla="*/ 455 h 767"/>
              <a:gd name="T56" fmla="*/ 0 w 585"/>
              <a:gd name="T57" fmla="*/ 585 h 767"/>
              <a:gd name="T58" fmla="*/ 253 w 585"/>
              <a:gd name="T59" fmla="*/ 520 h 767"/>
              <a:gd name="T60" fmla="*/ 585 w 585"/>
              <a:gd name="T61" fmla="*/ 585 h 767"/>
              <a:gd name="T62" fmla="*/ 585 w 585"/>
              <a:gd name="T63" fmla="*/ 637 h 767"/>
              <a:gd name="T64" fmla="*/ 252 w 585"/>
              <a:gd name="T65" fmla="*/ 572 h 767"/>
              <a:gd name="T66" fmla="*/ 0 w 585"/>
              <a:gd name="T67" fmla="*/ 637 h 767"/>
              <a:gd name="T68" fmla="*/ 0 w 585"/>
              <a:gd name="T69" fmla="*/ 585 h 767"/>
              <a:gd name="T70" fmla="*/ 0 w 585"/>
              <a:gd name="T71" fmla="*/ 715 h 767"/>
              <a:gd name="T72" fmla="*/ 253 w 585"/>
              <a:gd name="T73" fmla="*/ 650 h 767"/>
              <a:gd name="T74" fmla="*/ 585 w 585"/>
              <a:gd name="T75" fmla="*/ 715 h 767"/>
              <a:gd name="T76" fmla="*/ 585 w 585"/>
              <a:gd name="T77" fmla="*/ 767 h 767"/>
              <a:gd name="T78" fmla="*/ 252 w 585"/>
              <a:gd name="T79" fmla="*/ 702 h 767"/>
              <a:gd name="T80" fmla="*/ 0 w 585"/>
              <a:gd name="T81" fmla="*/ 767 h 767"/>
              <a:gd name="T82" fmla="*/ 0 w 585"/>
              <a:gd name="T83" fmla="*/ 715 h 767"/>
              <a:gd name="T84" fmla="*/ 0 w 585"/>
              <a:gd name="T85" fmla="*/ 715 h 767"/>
              <a:gd name="T86" fmla="*/ 0 w 585"/>
              <a:gd name="T87" fmla="*/ 715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85" h="767">
                <a:moveTo>
                  <a:pt x="0" y="65"/>
                </a:moveTo>
                <a:cubicBezTo>
                  <a:pt x="0" y="65"/>
                  <a:pt x="116" y="0"/>
                  <a:pt x="253" y="0"/>
                </a:cubicBezTo>
                <a:cubicBezTo>
                  <a:pt x="408" y="0"/>
                  <a:pt x="585" y="65"/>
                  <a:pt x="585" y="65"/>
                </a:cubicBezTo>
                <a:cubicBezTo>
                  <a:pt x="585" y="117"/>
                  <a:pt x="585" y="117"/>
                  <a:pt x="585" y="117"/>
                </a:cubicBezTo>
                <a:cubicBezTo>
                  <a:pt x="585" y="117"/>
                  <a:pt x="407" y="52"/>
                  <a:pt x="252" y="52"/>
                </a:cubicBezTo>
                <a:cubicBezTo>
                  <a:pt x="116" y="52"/>
                  <a:pt x="0" y="117"/>
                  <a:pt x="0" y="117"/>
                </a:cubicBezTo>
                <a:lnTo>
                  <a:pt x="0" y="65"/>
                </a:lnTo>
                <a:close/>
                <a:moveTo>
                  <a:pt x="0" y="196"/>
                </a:moveTo>
                <a:cubicBezTo>
                  <a:pt x="0" y="196"/>
                  <a:pt x="116" y="131"/>
                  <a:pt x="253" y="131"/>
                </a:cubicBezTo>
                <a:cubicBezTo>
                  <a:pt x="408" y="131"/>
                  <a:pt x="585" y="196"/>
                  <a:pt x="585" y="196"/>
                </a:cubicBezTo>
                <a:cubicBezTo>
                  <a:pt x="585" y="247"/>
                  <a:pt x="585" y="247"/>
                  <a:pt x="585" y="247"/>
                </a:cubicBezTo>
                <a:cubicBezTo>
                  <a:pt x="585" y="247"/>
                  <a:pt x="407" y="182"/>
                  <a:pt x="252" y="182"/>
                </a:cubicBezTo>
                <a:cubicBezTo>
                  <a:pt x="116" y="182"/>
                  <a:pt x="0" y="247"/>
                  <a:pt x="0" y="247"/>
                </a:cubicBezTo>
                <a:lnTo>
                  <a:pt x="0" y="196"/>
                </a:lnTo>
                <a:close/>
                <a:moveTo>
                  <a:pt x="0" y="325"/>
                </a:moveTo>
                <a:cubicBezTo>
                  <a:pt x="0" y="325"/>
                  <a:pt x="116" y="260"/>
                  <a:pt x="253" y="260"/>
                </a:cubicBezTo>
                <a:cubicBezTo>
                  <a:pt x="408" y="260"/>
                  <a:pt x="585" y="325"/>
                  <a:pt x="585" y="325"/>
                </a:cubicBezTo>
                <a:cubicBezTo>
                  <a:pt x="585" y="377"/>
                  <a:pt x="585" y="377"/>
                  <a:pt x="585" y="377"/>
                </a:cubicBezTo>
                <a:cubicBezTo>
                  <a:pt x="585" y="377"/>
                  <a:pt x="407" y="312"/>
                  <a:pt x="252" y="312"/>
                </a:cubicBezTo>
                <a:cubicBezTo>
                  <a:pt x="116" y="312"/>
                  <a:pt x="0" y="377"/>
                  <a:pt x="0" y="377"/>
                </a:cubicBezTo>
                <a:lnTo>
                  <a:pt x="0" y="325"/>
                </a:lnTo>
                <a:close/>
                <a:moveTo>
                  <a:pt x="0" y="455"/>
                </a:moveTo>
                <a:cubicBezTo>
                  <a:pt x="0" y="455"/>
                  <a:pt x="116" y="390"/>
                  <a:pt x="253" y="390"/>
                </a:cubicBezTo>
                <a:cubicBezTo>
                  <a:pt x="408" y="390"/>
                  <a:pt x="585" y="455"/>
                  <a:pt x="585" y="455"/>
                </a:cubicBezTo>
                <a:cubicBezTo>
                  <a:pt x="585" y="507"/>
                  <a:pt x="585" y="507"/>
                  <a:pt x="585" y="507"/>
                </a:cubicBezTo>
                <a:cubicBezTo>
                  <a:pt x="585" y="507"/>
                  <a:pt x="407" y="442"/>
                  <a:pt x="252" y="442"/>
                </a:cubicBezTo>
                <a:cubicBezTo>
                  <a:pt x="116" y="442"/>
                  <a:pt x="0" y="507"/>
                  <a:pt x="0" y="507"/>
                </a:cubicBezTo>
                <a:lnTo>
                  <a:pt x="0" y="455"/>
                </a:lnTo>
                <a:close/>
                <a:moveTo>
                  <a:pt x="0" y="585"/>
                </a:moveTo>
                <a:cubicBezTo>
                  <a:pt x="0" y="585"/>
                  <a:pt x="116" y="520"/>
                  <a:pt x="253" y="520"/>
                </a:cubicBezTo>
                <a:cubicBezTo>
                  <a:pt x="408" y="520"/>
                  <a:pt x="585" y="585"/>
                  <a:pt x="585" y="585"/>
                </a:cubicBezTo>
                <a:cubicBezTo>
                  <a:pt x="585" y="637"/>
                  <a:pt x="585" y="637"/>
                  <a:pt x="585" y="637"/>
                </a:cubicBezTo>
                <a:cubicBezTo>
                  <a:pt x="585" y="637"/>
                  <a:pt x="407" y="572"/>
                  <a:pt x="252" y="572"/>
                </a:cubicBezTo>
                <a:cubicBezTo>
                  <a:pt x="116" y="572"/>
                  <a:pt x="0" y="637"/>
                  <a:pt x="0" y="637"/>
                </a:cubicBezTo>
                <a:lnTo>
                  <a:pt x="0" y="585"/>
                </a:lnTo>
                <a:close/>
                <a:moveTo>
                  <a:pt x="0" y="715"/>
                </a:moveTo>
                <a:cubicBezTo>
                  <a:pt x="0" y="715"/>
                  <a:pt x="116" y="650"/>
                  <a:pt x="253" y="650"/>
                </a:cubicBezTo>
                <a:cubicBezTo>
                  <a:pt x="408" y="650"/>
                  <a:pt x="585" y="715"/>
                  <a:pt x="585" y="715"/>
                </a:cubicBezTo>
                <a:cubicBezTo>
                  <a:pt x="585" y="767"/>
                  <a:pt x="585" y="767"/>
                  <a:pt x="585" y="767"/>
                </a:cubicBezTo>
                <a:cubicBezTo>
                  <a:pt x="585" y="767"/>
                  <a:pt x="407" y="702"/>
                  <a:pt x="252" y="702"/>
                </a:cubicBezTo>
                <a:cubicBezTo>
                  <a:pt x="116" y="702"/>
                  <a:pt x="0" y="767"/>
                  <a:pt x="0" y="767"/>
                </a:cubicBezTo>
                <a:lnTo>
                  <a:pt x="0" y="715"/>
                </a:lnTo>
                <a:close/>
                <a:moveTo>
                  <a:pt x="0" y="715"/>
                </a:moveTo>
                <a:cubicBezTo>
                  <a:pt x="0" y="715"/>
                  <a:pt x="0" y="715"/>
                  <a:pt x="0" y="71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2" name="Freeform 143"/>
          <p:cNvSpPr>
            <a:spLocks/>
          </p:cNvSpPr>
          <p:nvPr userDrawn="1"/>
        </p:nvSpPr>
        <p:spPr bwMode="auto">
          <a:xfrm>
            <a:off x="7783513" y="2784475"/>
            <a:ext cx="66675" cy="1936750"/>
          </a:xfrm>
          <a:custGeom>
            <a:avLst/>
            <a:gdLst>
              <a:gd name="T0" fmla="*/ 42 w 42"/>
              <a:gd name="T1" fmla="*/ 0 h 1220"/>
              <a:gd name="T2" fmla="*/ 0 w 42"/>
              <a:gd name="T3" fmla="*/ 25 h 1220"/>
              <a:gd name="T4" fmla="*/ 0 w 42"/>
              <a:gd name="T5" fmla="*/ 1220 h 1220"/>
              <a:gd name="T6" fmla="*/ 42 w 42"/>
              <a:gd name="T7" fmla="*/ 1195 h 1220"/>
              <a:gd name="T8" fmla="*/ 42 w 42"/>
              <a:gd name="T9" fmla="*/ 0 h 1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1220">
                <a:moveTo>
                  <a:pt x="42" y="0"/>
                </a:moveTo>
                <a:cubicBezTo>
                  <a:pt x="16" y="15"/>
                  <a:pt x="0" y="25"/>
                  <a:pt x="0" y="25"/>
                </a:cubicBezTo>
                <a:cubicBezTo>
                  <a:pt x="0" y="1220"/>
                  <a:pt x="0" y="1220"/>
                  <a:pt x="0" y="1220"/>
                </a:cubicBezTo>
                <a:cubicBezTo>
                  <a:pt x="0" y="1220"/>
                  <a:pt x="16" y="1210"/>
                  <a:pt x="42" y="1195"/>
                </a:cubicBezTo>
                <a:lnTo>
                  <a:pt x="42" y="0"/>
                </a:lnTo>
                <a:close/>
              </a:path>
            </a:pathLst>
          </a:custGeom>
          <a:solidFill>
            <a:srgbClr val="35AC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3" name="Freeform 144"/>
          <p:cNvSpPr>
            <a:spLocks/>
          </p:cNvSpPr>
          <p:nvPr userDrawn="1"/>
        </p:nvSpPr>
        <p:spPr bwMode="auto">
          <a:xfrm>
            <a:off x="6216651" y="4681538"/>
            <a:ext cx="1633538" cy="103188"/>
          </a:xfrm>
          <a:custGeom>
            <a:avLst/>
            <a:gdLst>
              <a:gd name="T0" fmla="*/ 1029 w 1029"/>
              <a:gd name="T1" fmla="*/ 0 h 65"/>
              <a:gd name="T2" fmla="*/ 1013 w 1029"/>
              <a:gd name="T3" fmla="*/ 65 h 65"/>
              <a:gd name="T4" fmla="*/ 0 w 1029"/>
              <a:gd name="T5" fmla="*/ 65 h 65"/>
              <a:gd name="T6" fmla="*/ 38 w 1029"/>
              <a:gd name="T7" fmla="*/ 0 h 65"/>
              <a:gd name="T8" fmla="*/ 1029 w 1029"/>
              <a:gd name="T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9" h="65">
                <a:moveTo>
                  <a:pt x="1029" y="0"/>
                </a:moveTo>
                <a:lnTo>
                  <a:pt x="1013" y="65"/>
                </a:lnTo>
                <a:lnTo>
                  <a:pt x="0" y="65"/>
                </a:lnTo>
                <a:lnTo>
                  <a:pt x="38" y="0"/>
                </a:lnTo>
                <a:lnTo>
                  <a:pt x="1029" y="0"/>
                </a:lnTo>
                <a:close/>
              </a:path>
            </a:pathLst>
          </a:custGeom>
          <a:solidFill>
            <a:srgbClr val="4E2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4" name="Freeform 145"/>
          <p:cNvSpPr>
            <a:spLocks/>
          </p:cNvSpPr>
          <p:nvPr userDrawn="1"/>
        </p:nvSpPr>
        <p:spPr bwMode="auto">
          <a:xfrm>
            <a:off x="7496176" y="2794000"/>
            <a:ext cx="203200" cy="327025"/>
          </a:xfrm>
          <a:custGeom>
            <a:avLst/>
            <a:gdLst>
              <a:gd name="T0" fmla="*/ 0 w 128"/>
              <a:gd name="T1" fmla="*/ 0 h 206"/>
              <a:gd name="T2" fmla="*/ 0 w 128"/>
              <a:gd name="T3" fmla="*/ 206 h 206"/>
              <a:gd name="T4" fmla="*/ 62 w 128"/>
              <a:gd name="T5" fmla="*/ 165 h 206"/>
              <a:gd name="T6" fmla="*/ 123 w 128"/>
              <a:gd name="T7" fmla="*/ 206 h 206"/>
              <a:gd name="T8" fmla="*/ 128 w 128"/>
              <a:gd name="T9" fmla="*/ 0 h 206"/>
              <a:gd name="T10" fmla="*/ 0 w 128"/>
              <a:gd name="T11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206">
                <a:moveTo>
                  <a:pt x="0" y="0"/>
                </a:moveTo>
                <a:lnTo>
                  <a:pt x="0" y="206"/>
                </a:lnTo>
                <a:lnTo>
                  <a:pt x="62" y="165"/>
                </a:lnTo>
                <a:lnTo>
                  <a:pt x="123" y="206"/>
                </a:ln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4E2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5" name="Freeform 146"/>
          <p:cNvSpPr>
            <a:spLocks/>
          </p:cNvSpPr>
          <p:nvPr userDrawn="1"/>
        </p:nvSpPr>
        <p:spPr bwMode="auto">
          <a:xfrm>
            <a:off x="9004301" y="4730750"/>
            <a:ext cx="1628775" cy="839788"/>
          </a:xfrm>
          <a:custGeom>
            <a:avLst/>
            <a:gdLst>
              <a:gd name="T0" fmla="*/ 978 w 1026"/>
              <a:gd name="T1" fmla="*/ 529 h 529"/>
              <a:gd name="T2" fmla="*/ 48 w 1026"/>
              <a:gd name="T3" fmla="*/ 529 h 529"/>
              <a:gd name="T4" fmla="*/ 0 w 1026"/>
              <a:gd name="T5" fmla="*/ 481 h 529"/>
              <a:gd name="T6" fmla="*/ 0 w 1026"/>
              <a:gd name="T7" fmla="*/ 48 h 529"/>
              <a:gd name="T8" fmla="*/ 48 w 1026"/>
              <a:gd name="T9" fmla="*/ 0 h 529"/>
              <a:gd name="T10" fmla="*/ 978 w 1026"/>
              <a:gd name="T11" fmla="*/ 0 h 529"/>
              <a:gd name="T12" fmla="*/ 1026 w 1026"/>
              <a:gd name="T13" fmla="*/ 48 h 529"/>
              <a:gd name="T14" fmla="*/ 1026 w 1026"/>
              <a:gd name="T15" fmla="*/ 481 h 529"/>
              <a:gd name="T16" fmla="*/ 978 w 1026"/>
              <a:gd name="T17" fmla="*/ 529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6" h="529">
                <a:moveTo>
                  <a:pt x="978" y="529"/>
                </a:moveTo>
                <a:cubicBezTo>
                  <a:pt x="48" y="529"/>
                  <a:pt x="48" y="529"/>
                  <a:pt x="48" y="529"/>
                </a:cubicBezTo>
                <a:cubicBezTo>
                  <a:pt x="22" y="529"/>
                  <a:pt x="0" y="507"/>
                  <a:pt x="0" y="481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978" y="0"/>
                  <a:pt x="978" y="0"/>
                  <a:pt x="978" y="0"/>
                </a:cubicBezTo>
                <a:cubicBezTo>
                  <a:pt x="1004" y="0"/>
                  <a:pt x="1026" y="22"/>
                  <a:pt x="1026" y="48"/>
                </a:cubicBezTo>
                <a:cubicBezTo>
                  <a:pt x="1026" y="481"/>
                  <a:pt x="1026" y="481"/>
                  <a:pt x="1026" y="481"/>
                </a:cubicBezTo>
                <a:cubicBezTo>
                  <a:pt x="1026" y="507"/>
                  <a:pt x="1004" y="529"/>
                  <a:pt x="978" y="529"/>
                </a:cubicBezTo>
                <a:close/>
              </a:path>
            </a:pathLst>
          </a:custGeom>
          <a:solidFill>
            <a:srgbClr val="4E2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6" name="Freeform 147"/>
          <p:cNvSpPr>
            <a:spLocks/>
          </p:cNvSpPr>
          <p:nvPr userDrawn="1"/>
        </p:nvSpPr>
        <p:spPr bwMode="auto">
          <a:xfrm>
            <a:off x="7870826" y="4511675"/>
            <a:ext cx="3873500" cy="922338"/>
          </a:xfrm>
          <a:custGeom>
            <a:avLst/>
            <a:gdLst>
              <a:gd name="T0" fmla="*/ 1617 w 2441"/>
              <a:gd name="T1" fmla="*/ 96 h 581"/>
              <a:gd name="T2" fmla="*/ 0 w 2441"/>
              <a:gd name="T3" fmla="*/ 0 h 581"/>
              <a:gd name="T4" fmla="*/ 0 w 2441"/>
              <a:gd name="T5" fmla="*/ 31 h 581"/>
              <a:gd name="T6" fmla="*/ 715 w 2441"/>
              <a:gd name="T7" fmla="*/ 265 h 581"/>
              <a:gd name="T8" fmla="*/ 1191 w 2441"/>
              <a:gd name="T9" fmla="*/ 567 h 581"/>
              <a:gd name="T10" fmla="*/ 1264 w 2441"/>
              <a:gd name="T11" fmla="*/ 567 h 581"/>
              <a:gd name="T12" fmla="*/ 1741 w 2441"/>
              <a:gd name="T13" fmla="*/ 265 h 581"/>
              <a:gd name="T14" fmla="*/ 2441 w 2441"/>
              <a:gd name="T15" fmla="*/ 34 h 581"/>
              <a:gd name="T16" fmla="*/ 2441 w 2441"/>
              <a:gd name="T17" fmla="*/ 0 h 581"/>
              <a:gd name="T18" fmla="*/ 1617 w 2441"/>
              <a:gd name="T19" fmla="*/ 96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1" h="581">
                <a:moveTo>
                  <a:pt x="1617" y="96"/>
                </a:moveTo>
                <a:cubicBezTo>
                  <a:pt x="0" y="0"/>
                  <a:pt x="0" y="0"/>
                  <a:pt x="0" y="0"/>
                </a:cubicBezTo>
                <a:cubicBezTo>
                  <a:pt x="0" y="31"/>
                  <a:pt x="0" y="31"/>
                  <a:pt x="0" y="31"/>
                </a:cubicBezTo>
                <a:cubicBezTo>
                  <a:pt x="715" y="265"/>
                  <a:pt x="715" y="265"/>
                  <a:pt x="715" y="265"/>
                </a:cubicBezTo>
                <a:cubicBezTo>
                  <a:pt x="1191" y="567"/>
                  <a:pt x="1191" y="567"/>
                  <a:pt x="1191" y="567"/>
                </a:cubicBezTo>
                <a:cubicBezTo>
                  <a:pt x="1214" y="581"/>
                  <a:pt x="1242" y="581"/>
                  <a:pt x="1264" y="567"/>
                </a:cubicBezTo>
                <a:cubicBezTo>
                  <a:pt x="1741" y="265"/>
                  <a:pt x="1741" y="265"/>
                  <a:pt x="1741" y="265"/>
                </a:cubicBezTo>
                <a:cubicBezTo>
                  <a:pt x="2441" y="34"/>
                  <a:pt x="2441" y="34"/>
                  <a:pt x="2441" y="34"/>
                </a:cubicBezTo>
                <a:cubicBezTo>
                  <a:pt x="2441" y="0"/>
                  <a:pt x="2441" y="0"/>
                  <a:pt x="2441" y="0"/>
                </a:cubicBezTo>
                <a:lnTo>
                  <a:pt x="1617" y="96"/>
                </a:lnTo>
                <a:close/>
              </a:path>
            </a:pathLst>
          </a:custGeom>
          <a:solidFill>
            <a:srgbClr val="391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7" name="Freeform 148"/>
          <p:cNvSpPr>
            <a:spLocks/>
          </p:cNvSpPr>
          <p:nvPr userDrawn="1"/>
        </p:nvSpPr>
        <p:spPr bwMode="auto">
          <a:xfrm>
            <a:off x="7870826" y="3954463"/>
            <a:ext cx="3873500" cy="1173163"/>
          </a:xfrm>
          <a:custGeom>
            <a:avLst/>
            <a:gdLst>
              <a:gd name="T0" fmla="*/ 1181 w 2441"/>
              <a:gd name="T1" fmla="*/ 13 h 739"/>
              <a:gd name="T2" fmla="*/ 0 w 2441"/>
              <a:gd name="T3" fmla="*/ 324 h 739"/>
              <a:gd name="T4" fmla="*/ 0 w 2441"/>
              <a:gd name="T5" fmla="*/ 351 h 739"/>
              <a:gd name="T6" fmla="*/ 1201 w 2441"/>
              <a:gd name="T7" fmla="*/ 731 h 739"/>
              <a:gd name="T8" fmla="*/ 1260 w 2441"/>
              <a:gd name="T9" fmla="*/ 731 h 739"/>
              <a:gd name="T10" fmla="*/ 2441 w 2441"/>
              <a:gd name="T11" fmla="*/ 351 h 739"/>
              <a:gd name="T12" fmla="*/ 2441 w 2441"/>
              <a:gd name="T13" fmla="*/ 323 h 739"/>
              <a:gd name="T14" fmla="*/ 1249 w 2441"/>
              <a:gd name="T15" fmla="*/ 13 h 739"/>
              <a:gd name="T16" fmla="*/ 1181 w 2441"/>
              <a:gd name="T17" fmla="*/ 13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1" h="739">
                <a:moveTo>
                  <a:pt x="1181" y="13"/>
                </a:moveTo>
                <a:cubicBezTo>
                  <a:pt x="0" y="324"/>
                  <a:pt x="0" y="324"/>
                  <a:pt x="0" y="324"/>
                </a:cubicBezTo>
                <a:cubicBezTo>
                  <a:pt x="0" y="351"/>
                  <a:pt x="0" y="351"/>
                  <a:pt x="0" y="351"/>
                </a:cubicBezTo>
                <a:cubicBezTo>
                  <a:pt x="1201" y="731"/>
                  <a:pt x="1201" y="731"/>
                  <a:pt x="1201" y="731"/>
                </a:cubicBezTo>
                <a:cubicBezTo>
                  <a:pt x="1201" y="731"/>
                  <a:pt x="1229" y="739"/>
                  <a:pt x="1260" y="731"/>
                </a:cubicBezTo>
                <a:cubicBezTo>
                  <a:pt x="1291" y="722"/>
                  <a:pt x="2441" y="351"/>
                  <a:pt x="2441" y="351"/>
                </a:cubicBezTo>
                <a:cubicBezTo>
                  <a:pt x="2441" y="323"/>
                  <a:pt x="2441" y="323"/>
                  <a:pt x="2441" y="323"/>
                </a:cubicBezTo>
                <a:cubicBezTo>
                  <a:pt x="1249" y="13"/>
                  <a:pt x="1249" y="13"/>
                  <a:pt x="1249" y="13"/>
                </a:cubicBezTo>
                <a:cubicBezTo>
                  <a:pt x="1249" y="13"/>
                  <a:pt x="1230" y="0"/>
                  <a:pt x="1181" y="13"/>
                </a:cubicBezTo>
                <a:close/>
              </a:path>
            </a:pathLst>
          </a:custGeom>
          <a:solidFill>
            <a:srgbClr val="4E2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8" name="Oval 149"/>
          <p:cNvSpPr>
            <a:spLocks noChangeArrowheads="1"/>
          </p:cNvSpPr>
          <p:nvPr userDrawn="1"/>
        </p:nvSpPr>
        <p:spPr bwMode="auto">
          <a:xfrm>
            <a:off x="9699626" y="4398963"/>
            <a:ext cx="207963" cy="95250"/>
          </a:xfrm>
          <a:prstGeom prst="ellipse">
            <a:avLst/>
          </a:prstGeom>
          <a:solidFill>
            <a:srgbClr val="391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9" name="Freeform 150"/>
          <p:cNvSpPr>
            <a:spLocks/>
          </p:cNvSpPr>
          <p:nvPr userDrawn="1"/>
        </p:nvSpPr>
        <p:spPr bwMode="auto">
          <a:xfrm>
            <a:off x="8480426" y="4398963"/>
            <a:ext cx="1268413" cy="703263"/>
          </a:xfrm>
          <a:custGeom>
            <a:avLst/>
            <a:gdLst>
              <a:gd name="T0" fmla="*/ 795 w 800"/>
              <a:gd name="T1" fmla="*/ 0 h 443"/>
              <a:gd name="T2" fmla="*/ 55 w 800"/>
              <a:gd name="T3" fmla="*/ 208 h 443"/>
              <a:gd name="T4" fmla="*/ 0 w 800"/>
              <a:gd name="T5" fmla="*/ 279 h 443"/>
              <a:gd name="T6" fmla="*/ 0 w 800"/>
              <a:gd name="T7" fmla="*/ 443 h 443"/>
              <a:gd name="T8" fmla="*/ 39 w 800"/>
              <a:gd name="T9" fmla="*/ 443 h 443"/>
              <a:gd name="T10" fmla="*/ 39 w 800"/>
              <a:gd name="T11" fmla="*/ 291 h 443"/>
              <a:gd name="T12" fmla="*/ 147 w 800"/>
              <a:gd name="T13" fmla="*/ 221 h 443"/>
              <a:gd name="T14" fmla="*/ 800 w 800"/>
              <a:gd name="T15" fmla="*/ 38 h 443"/>
              <a:gd name="T16" fmla="*/ 795 w 800"/>
              <a:gd name="T17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0" h="443">
                <a:moveTo>
                  <a:pt x="795" y="0"/>
                </a:moveTo>
                <a:cubicBezTo>
                  <a:pt x="55" y="208"/>
                  <a:pt x="55" y="208"/>
                  <a:pt x="55" y="208"/>
                </a:cubicBezTo>
                <a:cubicBezTo>
                  <a:pt x="55" y="208"/>
                  <a:pt x="0" y="232"/>
                  <a:pt x="0" y="279"/>
                </a:cubicBezTo>
                <a:cubicBezTo>
                  <a:pt x="0" y="326"/>
                  <a:pt x="0" y="443"/>
                  <a:pt x="0" y="443"/>
                </a:cubicBezTo>
                <a:cubicBezTo>
                  <a:pt x="39" y="443"/>
                  <a:pt x="39" y="443"/>
                  <a:pt x="39" y="443"/>
                </a:cubicBezTo>
                <a:cubicBezTo>
                  <a:pt x="39" y="291"/>
                  <a:pt x="39" y="291"/>
                  <a:pt x="39" y="291"/>
                </a:cubicBezTo>
                <a:cubicBezTo>
                  <a:pt x="39" y="291"/>
                  <a:pt x="31" y="251"/>
                  <a:pt x="147" y="221"/>
                </a:cubicBezTo>
                <a:cubicBezTo>
                  <a:pt x="248" y="196"/>
                  <a:pt x="800" y="38"/>
                  <a:pt x="800" y="38"/>
                </a:cubicBezTo>
                <a:lnTo>
                  <a:pt x="7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0" name="Oval 151"/>
          <p:cNvSpPr>
            <a:spLocks noChangeArrowheads="1"/>
          </p:cNvSpPr>
          <p:nvPr userDrawn="1"/>
        </p:nvSpPr>
        <p:spPr bwMode="auto">
          <a:xfrm>
            <a:off x="8458201" y="5075238"/>
            <a:ext cx="109538" cy="169863"/>
          </a:xfrm>
          <a:prstGeom prst="ellipse">
            <a:avLst/>
          </a:prstGeom>
          <a:solidFill>
            <a:srgbClr val="391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1" name="Oval 152"/>
          <p:cNvSpPr>
            <a:spLocks noChangeArrowheads="1"/>
          </p:cNvSpPr>
          <p:nvPr userDrawn="1"/>
        </p:nvSpPr>
        <p:spPr bwMode="auto">
          <a:xfrm>
            <a:off x="9699626" y="4370388"/>
            <a:ext cx="207963" cy="96838"/>
          </a:xfrm>
          <a:prstGeom prst="ellipse">
            <a:avLst/>
          </a:pr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2" name="Freeform 153"/>
          <p:cNvSpPr>
            <a:spLocks/>
          </p:cNvSpPr>
          <p:nvPr userDrawn="1"/>
        </p:nvSpPr>
        <p:spPr bwMode="auto">
          <a:xfrm>
            <a:off x="8248651" y="1293813"/>
            <a:ext cx="787400" cy="974725"/>
          </a:xfrm>
          <a:custGeom>
            <a:avLst/>
            <a:gdLst>
              <a:gd name="T0" fmla="*/ 449 w 497"/>
              <a:gd name="T1" fmla="*/ 614 h 614"/>
              <a:gd name="T2" fmla="*/ 48 w 497"/>
              <a:gd name="T3" fmla="*/ 614 h 614"/>
              <a:gd name="T4" fmla="*/ 0 w 497"/>
              <a:gd name="T5" fmla="*/ 566 h 614"/>
              <a:gd name="T6" fmla="*/ 0 w 497"/>
              <a:gd name="T7" fmla="*/ 48 h 614"/>
              <a:gd name="T8" fmla="*/ 48 w 497"/>
              <a:gd name="T9" fmla="*/ 0 h 614"/>
              <a:gd name="T10" fmla="*/ 449 w 497"/>
              <a:gd name="T11" fmla="*/ 0 h 614"/>
              <a:gd name="T12" fmla="*/ 497 w 497"/>
              <a:gd name="T13" fmla="*/ 48 h 614"/>
              <a:gd name="T14" fmla="*/ 497 w 497"/>
              <a:gd name="T15" fmla="*/ 566 h 614"/>
              <a:gd name="T16" fmla="*/ 449 w 497"/>
              <a:gd name="T17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7" h="614">
                <a:moveTo>
                  <a:pt x="449" y="614"/>
                </a:moveTo>
                <a:cubicBezTo>
                  <a:pt x="48" y="614"/>
                  <a:pt x="48" y="614"/>
                  <a:pt x="48" y="614"/>
                </a:cubicBezTo>
                <a:cubicBezTo>
                  <a:pt x="22" y="614"/>
                  <a:pt x="0" y="592"/>
                  <a:pt x="0" y="56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48" y="0"/>
                </a:cubicBezTo>
                <a:cubicBezTo>
                  <a:pt x="449" y="0"/>
                  <a:pt x="449" y="0"/>
                  <a:pt x="449" y="0"/>
                </a:cubicBezTo>
                <a:cubicBezTo>
                  <a:pt x="476" y="0"/>
                  <a:pt x="497" y="21"/>
                  <a:pt x="497" y="48"/>
                </a:cubicBezTo>
                <a:cubicBezTo>
                  <a:pt x="497" y="566"/>
                  <a:pt x="497" y="566"/>
                  <a:pt x="497" y="566"/>
                </a:cubicBezTo>
                <a:cubicBezTo>
                  <a:pt x="497" y="592"/>
                  <a:pt x="476" y="614"/>
                  <a:pt x="449" y="614"/>
                </a:cubicBezTo>
                <a:close/>
              </a:path>
            </a:pathLst>
          </a:custGeom>
          <a:solidFill>
            <a:srgbClr val="4E2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3" name="Rectangle 154"/>
          <p:cNvSpPr>
            <a:spLocks noChangeArrowheads="1"/>
          </p:cNvSpPr>
          <p:nvPr userDrawn="1"/>
        </p:nvSpPr>
        <p:spPr bwMode="auto">
          <a:xfrm>
            <a:off x="8305801" y="1335088"/>
            <a:ext cx="674688" cy="792163"/>
          </a:xfrm>
          <a:prstGeom prst="rect">
            <a:avLst/>
          </a:prstGeom>
          <a:solidFill>
            <a:srgbClr val="573D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4" name="Freeform 155"/>
          <p:cNvSpPr>
            <a:spLocks/>
          </p:cNvSpPr>
          <p:nvPr userDrawn="1"/>
        </p:nvSpPr>
        <p:spPr bwMode="auto">
          <a:xfrm>
            <a:off x="8821738" y="1657350"/>
            <a:ext cx="434975" cy="836613"/>
          </a:xfrm>
          <a:custGeom>
            <a:avLst/>
            <a:gdLst>
              <a:gd name="T0" fmla="*/ 227 w 275"/>
              <a:gd name="T1" fmla="*/ 527 h 527"/>
              <a:gd name="T2" fmla="*/ 48 w 275"/>
              <a:gd name="T3" fmla="*/ 527 h 527"/>
              <a:gd name="T4" fmla="*/ 0 w 275"/>
              <a:gd name="T5" fmla="*/ 479 h 527"/>
              <a:gd name="T6" fmla="*/ 0 w 275"/>
              <a:gd name="T7" fmla="*/ 48 h 527"/>
              <a:gd name="T8" fmla="*/ 48 w 275"/>
              <a:gd name="T9" fmla="*/ 0 h 527"/>
              <a:gd name="T10" fmla="*/ 227 w 275"/>
              <a:gd name="T11" fmla="*/ 0 h 527"/>
              <a:gd name="T12" fmla="*/ 275 w 275"/>
              <a:gd name="T13" fmla="*/ 48 h 527"/>
              <a:gd name="T14" fmla="*/ 275 w 275"/>
              <a:gd name="T15" fmla="*/ 479 h 527"/>
              <a:gd name="T16" fmla="*/ 227 w 275"/>
              <a:gd name="T17" fmla="*/ 527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5" h="527">
                <a:moveTo>
                  <a:pt x="227" y="527"/>
                </a:moveTo>
                <a:cubicBezTo>
                  <a:pt x="48" y="527"/>
                  <a:pt x="48" y="527"/>
                  <a:pt x="48" y="527"/>
                </a:cubicBezTo>
                <a:cubicBezTo>
                  <a:pt x="21" y="527"/>
                  <a:pt x="0" y="505"/>
                  <a:pt x="0" y="479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227" y="0"/>
                  <a:pt x="227" y="0"/>
                  <a:pt x="227" y="0"/>
                </a:cubicBezTo>
                <a:cubicBezTo>
                  <a:pt x="254" y="0"/>
                  <a:pt x="275" y="22"/>
                  <a:pt x="275" y="48"/>
                </a:cubicBezTo>
                <a:cubicBezTo>
                  <a:pt x="275" y="479"/>
                  <a:pt x="275" y="479"/>
                  <a:pt x="275" y="479"/>
                </a:cubicBezTo>
                <a:cubicBezTo>
                  <a:pt x="275" y="505"/>
                  <a:pt x="254" y="527"/>
                  <a:pt x="227" y="527"/>
                </a:cubicBezTo>
                <a:close/>
              </a:path>
            </a:pathLst>
          </a:custGeom>
          <a:solidFill>
            <a:srgbClr val="44D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5" name="Rectangle 156"/>
          <p:cNvSpPr>
            <a:spLocks noChangeArrowheads="1"/>
          </p:cNvSpPr>
          <p:nvPr userDrawn="1"/>
        </p:nvSpPr>
        <p:spPr bwMode="auto">
          <a:xfrm>
            <a:off x="8850313" y="1731963"/>
            <a:ext cx="377825" cy="639763"/>
          </a:xfrm>
          <a:prstGeom prst="rect">
            <a:avLst/>
          </a:prstGeom>
          <a:solidFill>
            <a:srgbClr val="5CE5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6" name="Oval 157"/>
          <p:cNvSpPr>
            <a:spLocks noChangeArrowheads="1"/>
          </p:cNvSpPr>
          <p:nvPr userDrawn="1"/>
        </p:nvSpPr>
        <p:spPr bwMode="auto">
          <a:xfrm>
            <a:off x="8604251" y="2162175"/>
            <a:ext cx="77788" cy="777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7" name="Oval 158"/>
          <p:cNvSpPr>
            <a:spLocks noChangeArrowheads="1"/>
          </p:cNvSpPr>
          <p:nvPr userDrawn="1"/>
        </p:nvSpPr>
        <p:spPr bwMode="auto">
          <a:xfrm>
            <a:off x="9007476" y="2406650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69924" y="1135063"/>
            <a:ext cx="5426076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69924" y="3130428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228589" marR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69924" y="3441299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EC9204F0-2D4E-3C83-EFF3-CF461F6A99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362" y="759088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C8A615A4-D1BA-253E-1382-D2D549C4A0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2784" y="173364"/>
            <a:ext cx="2001005" cy="198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824036" y="3372794"/>
            <a:ext cx="10696452" cy="558799"/>
          </a:xfrm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</a:rPr>
              <a:t>Subtitle here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24036" y="1802423"/>
            <a:ext cx="10696452" cy="1463332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毕业论文答辩</a:t>
            </a:r>
            <a:r>
              <a:rPr lang="en-US" altLang="zh-CN" dirty="0">
                <a:solidFill>
                  <a:schemeClr val="accent1"/>
                </a:solidFill>
              </a:rPr>
              <a:t>PPT</a:t>
            </a:r>
            <a:r>
              <a:rPr lang="zh-CN" altLang="en-US" dirty="0">
                <a:solidFill>
                  <a:schemeClr val="accent1"/>
                </a:solidFill>
              </a:rPr>
              <a:t>模板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24036" y="4581295"/>
            <a:ext cx="10696452" cy="296271"/>
          </a:xfrm>
        </p:spPr>
        <p:txBody>
          <a:bodyPr/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824036" y="4877566"/>
            <a:ext cx="10696452" cy="296271"/>
          </a:xfrm>
        </p:spPr>
        <p:txBody>
          <a:bodyPr/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mba.guet.edu.cn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19472" y="1708960"/>
            <a:ext cx="5419185" cy="895350"/>
          </a:xfrm>
        </p:spPr>
        <p:txBody>
          <a:bodyPr/>
          <a:lstStyle/>
          <a:p>
            <a:r>
              <a:rPr lang="zh-CN" altLang="en-US" dirty="0">
                <a:solidFill>
                  <a:schemeClr val="accent5">
                    <a:lumMod val="50000"/>
                  </a:schemeClr>
                </a:solidFill>
              </a:rPr>
              <a:t>关键技术与实践难点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920588" y="2604310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703759" y="2196832"/>
            <a:ext cx="915865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8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01F202-5390-40BC-A919-6804DCEE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22CB797-02A8-4235-B8DF-F36AAAB66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5BED56-9627-4174-8913-693FCB7C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21" name="îṡļíḋê">
            <a:extLst>
              <a:ext uri="{FF2B5EF4-FFF2-40B4-BE49-F238E27FC236}">
                <a16:creationId xmlns:a16="http://schemas.microsoft.com/office/drawing/2014/main" id="{1F5EF827-001A-4F9A-B561-BA43459D597D}"/>
              </a:ext>
            </a:extLst>
          </p:cNvPr>
          <p:cNvSpPr/>
          <p:nvPr/>
        </p:nvSpPr>
        <p:spPr bwMode="auto">
          <a:xfrm>
            <a:off x="1511381" y="1988840"/>
            <a:ext cx="2209696" cy="2209696"/>
          </a:xfrm>
          <a:prstGeom prst="ellipse">
            <a:avLst/>
          </a:prstGeom>
          <a:blipFill>
            <a:blip r:embed="rId3"/>
            <a:srcRect/>
            <a:stretch>
              <a:fillRect l="-27052" t="517" r="-27527" b="-517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2" name="íṥḻiḋê">
            <a:extLst>
              <a:ext uri="{FF2B5EF4-FFF2-40B4-BE49-F238E27FC236}">
                <a16:creationId xmlns:a16="http://schemas.microsoft.com/office/drawing/2014/main" id="{7A095B14-CF28-4B3D-92CB-A303E004B7A7}"/>
              </a:ext>
            </a:extLst>
          </p:cNvPr>
          <p:cNvSpPr/>
          <p:nvPr/>
        </p:nvSpPr>
        <p:spPr bwMode="auto">
          <a:xfrm>
            <a:off x="2292045" y="2769504"/>
            <a:ext cx="648368" cy="648368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/>
            <a:r>
              <a:rPr lang="zh-CN" altLang="en-US" sz="1200" b="1" dirty="0">
                <a:solidFill>
                  <a:schemeClr val="tx1"/>
                </a:solidFill>
              </a:rPr>
              <a:t>关键词</a:t>
            </a:r>
          </a:p>
        </p:txBody>
      </p:sp>
      <p:sp>
        <p:nvSpPr>
          <p:cNvPr id="19" name="îšļïďe">
            <a:extLst>
              <a:ext uri="{FF2B5EF4-FFF2-40B4-BE49-F238E27FC236}">
                <a16:creationId xmlns:a16="http://schemas.microsoft.com/office/drawing/2014/main" id="{44098D9A-C2B8-4AAC-B3FF-5763E06DD74A}"/>
              </a:ext>
            </a:extLst>
          </p:cNvPr>
          <p:cNvSpPr>
            <a:spLocks/>
          </p:cNvSpPr>
          <p:nvPr/>
        </p:nvSpPr>
        <p:spPr bwMode="auto">
          <a:xfrm>
            <a:off x="770509" y="4858845"/>
            <a:ext cx="369144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000" dirty="0"/>
              <a:t>如需更改请在（设置形状格式）菜单下（文本选项）中调整</a:t>
            </a:r>
            <a:endParaRPr lang="en-US" altLang="zh-CN" sz="1000" dirty="0"/>
          </a:p>
        </p:txBody>
      </p:sp>
      <p:sp>
        <p:nvSpPr>
          <p:cNvPr id="20" name="iṩḷiḓé">
            <a:extLst>
              <a:ext uri="{FF2B5EF4-FFF2-40B4-BE49-F238E27FC236}">
                <a16:creationId xmlns:a16="http://schemas.microsoft.com/office/drawing/2014/main" id="{DFDBB584-6CB0-4FEF-9B35-9F49650FD0D3}"/>
              </a:ext>
            </a:extLst>
          </p:cNvPr>
          <p:cNvSpPr txBox="1">
            <a:spLocks/>
          </p:cNvSpPr>
          <p:nvPr/>
        </p:nvSpPr>
        <p:spPr bwMode="auto">
          <a:xfrm>
            <a:off x="770509" y="4492369"/>
            <a:ext cx="369144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1800" b="1" dirty="0"/>
              <a:t>标题文本预设</a:t>
            </a:r>
            <a:endParaRPr lang="en-US" altLang="zh-CN" sz="1800" b="1" dirty="0"/>
          </a:p>
        </p:txBody>
      </p:sp>
      <p:sp>
        <p:nvSpPr>
          <p:cNvPr id="8" name="iṩľîḓê">
            <a:extLst>
              <a:ext uri="{FF2B5EF4-FFF2-40B4-BE49-F238E27FC236}">
                <a16:creationId xmlns:a16="http://schemas.microsoft.com/office/drawing/2014/main" id="{348D0201-F3E7-41DD-9244-CB5ED53CC331}"/>
              </a:ext>
            </a:extLst>
          </p:cNvPr>
          <p:cNvSpPr txBox="1"/>
          <p:nvPr/>
        </p:nvSpPr>
        <p:spPr>
          <a:xfrm>
            <a:off x="5203329" y="1086475"/>
            <a:ext cx="4536504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统一的字体让阅读更流畅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b="1" dirty="0"/>
              <a:t>主题颜色让</a:t>
            </a:r>
            <a:r>
              <a:rPr lang="en-US" altLang="zh-CN" sz="2200" b="1" dirty="0"/>
              <a:t>PPT</a:t>
            </a:r>
            <a:r>
              <a:rPr lang="zh-CN" altLang="en-US" sz="2200" b="1" dirty="0"/>
              <a:t>改起来更方便</a:t>
            </a:r>
            <a:endParaRPr lang="en-US" altLang="zh-CN" sz="1600" b="1" dirty="0"/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调整行距来适应中文排版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中使用参考线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íŝḻíḋê">
            <a:extLst>
              <a:ext uri="{FF2B5EF4-FFF2-40B4-BE49-F238E27FC236}">
                <a16:creationId xmlns:a16="http://schemas.microsoft.com/office/drawing/2014/main" id="{16E048F6-BD72-4EFE-B795-D146F91A3793}"/>
              </a:ext>
            </a:extLst>
          </p:cNvPr>
          <p:cNvSpPr txBox="1"/>
          <p:nvPr/>
        </p:nvSpPr>
        <p:spPr>
          <a:xfrm>
            <a:off x="6096000" y="3251558"/>
            <a:ext cx="5106740" cy="125908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dirty="0"/>
              <a:t>1.</a:t>
            </a:r>
            <a:r>
              <a:rPr lang="zh-CN" altLang="en-US" sz="1000" dirty="0"/>
              <a:t>单击要填充的形状；</a:t>
            </a:r>
            <a:r>
              <a:rPr lang="en-US" altLang="zh-CN" sz="1000" dirty="0"/>
              <a:t>2.</a:t>
            </a:r>
            <a:r>
              <a:rPr lang="zh-CN" altLang="en-US" sz="1000" dirty="0"/>
              <a:t>在“格式”选项卡上的“形状样式”组中，单击“形状填充”旁边的箭头，然后单击「图片或纹理填充」； </a:t>
            </a:r>
            <a:r>
              <a:rPr lang="en-US" altLang="zh-CN" sz="1000" dirty="0"/>
              <a:t>3.</a:t>
            </a:r>
            <a:r>
              <a:rPr lang="zh-CN" altLang="en-US" sz="1000" dirty="0"/>
              <a:t>找到包含需要使用的图片的文件夹，单击该图片，然后单击“插入”；</a:t>
            </a:r>
            <a:r>
              <a:rPr lang="en-US" altLang="zh-CN" sz="1000" dirty="0"/>
              <a:t>4.</a:t>
            </a:r>
            <a:r>
              <a:rPr lang="zh-CN" altLang="en-US" sz="1000" dirty="0"/>
              <a:t>使用图片工具“裁剪”下拉菜单中的「填充」可对图片进行调整</a:t>
            </a:r>
          </a:p>
        </p:txBody>
      </p:sp>
      <p:sp>
        <p:nvSpPr>
          <p:cNvPr id="18" name="iṥļíḋê">
            <a:extLst>
              <a:ext uri="{FF2B5EF4-FFF2-40B4-BE49-F238E27FC236}">
                <a16:creationId xmlns:a16="http://schemas.microsoft.com/office/drawing/2014/main" id="{A00E195D-552F-40D2-9035-5F3A81669920}"/>
              </a:ext>
            </a:extLst>
          </p:cNvPr>
          <p:cNvSpPr txBox="1"/>
          <p:nvPr/>
        </p:nvSpPr>
        <p:spPr>
          <a:xfrm>
            <a:off x="6096000" y="2799765"/>
            <a:ext cx="5106740" cy="451793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</a:rPr>
              <a:t>请在形状中填充图片</a:t>
            </a:r>
          </a:p>
        </p:txBody>
      </p:sp>
      <p:sp>
        <p:nvSpPr>
          <p:cNvPr id="10" name="íṡḷïḑè">
            <a:extLst>
              <a:ext uri="{FF2B5EF4-FFF2-40B4-BE49-F238E27FC236}">
                <a16:creationId xmlns:a16="http://schemas.microsoft.com/office/drawing/2014/main" id="{22B8E116-FCB7-46C6-A2E5-AF4F8061CC2C}"/>
              </a:ext>
            </a:extLst>
          </p:cNvPr>
          <p:cNvSpPr>
            <a:spLocks/>
          </p:cNvSpPr>
          <p:nvPr/>
        </p:nvSpPr>
        <p:spPr bwMode="auto">
          <a:xfrm>
            <a:off x="5317630" y="3055483"/>
            <a:ext cx="686484" cy="543992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iSḷiḋe">
            <a:extLst>
              <a:ext uri="{FF2B5EF4-FFF2-40B4-BE49-F238E27FC236}">
                <a16:creationId xmlns:a16="http://schemas.microsoft.com/office/drawing/2014/main" id="{307D59BB-77C5-45E5-A122-85528770EA47}"/>
              </a:ext>
            </a:extLst>
          </p:cNvPr>
          <p:cNvSpPr>
            <a:spLocks/>
          </p:cNvSpPr>
          <p:nvPr/>
        </p:nvSpPr>
        <p:spPr bwMode="auto">
          <a:xfrm>
            <a:off x="5317630" y="4662234"/>
            <a:ext cx="686484" cy="468444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6B11001-EE4F-44B3-A977-578CF3B42CDE}"/>
              </a:ext>
            </a:extLst>
          </p:cNvPr>
          <p:cNvCxnSpPr>
            <a:cxnSpLocks/>
          </p:cNvCxnSpPr>
          <p:nvPr/>
        </p:nvCxnSpPr>
        <p:spPr>
          <a:xfrm>
            <a:off x="5317630" y="4422268"/>
            <a:ext cx="5796386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550EBDC-999B-4E50-BD28-FB222268471D}"/>
              </a:ext>
            </a:extLst>
          </p:cNvPr>
          <p:cNvCxnSpPr>
            <a:cxnSpLocks/>
          </p:cNvCxnSpPr>
          <p:nvPr/>
        </p:nvCxnSpPr>
        <p:spPr>
          <a:xfrm>
            <a:off x="5317630" y="2472320"/>
            <a:ext cx="5796386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ṡḷïdê">
            <a:extLst>
              <a:ext uri="{FF2B5EF4-FFF2-40B4-BE49-F238E27FC236}">
                <a16:creationId xmlns:a16="http://schemas.microsoft.com/office/drawing/2014/main" id="{18466075-46B3-4DCA-B6BF-22B66655BD4A}"/>
              </a:ext>
            </a:extLst>
          </p:cNvPr>
          <p:cNvSpPr txBox="1"/>
          <p:nvPr/>
        </p:nvSpPr>
        <p:spPr>
          <a:xfrm>
            <a:off x="6096000" y="4922480"/>
            <a:ext cx="5106740" cy="127961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dirty="0"/>
              <a:t>1.</a:t>
            </a:r>
            <a:r>
              <a:rPr lang="zh-CN" altLang="en-US" sz="1000" dirty="0"/>
              <a:t>选中</a:t>
            </a:r>
            <a:r>
              <a:rPr lang="en-US" altLang="zh-CN" sz="1000" dirty="0"/>
              <a:t>PPT</a:t>
            </a:r>
            <a:r>
              <a:rPr lang="zh-CN" altLang="en-US" sz="1000" dirty="0"/>
              <a:t>页面中图示里的图标（可按住</a:t>
            </a:r>
            <a:r>
              <a:rPr lang="en-US" altLang="zh-CN" sz="1000" dirty="0"/>
              <a:t>shift</a:t>
            </a:r>
            <a:r>
              <a:rPr lang="zh-CN" altLang="en-US" sz="1000" dirty="0"/>
              <a:t>键多选）；</a:t>
            </a:r>
            <a:r>
              <a:rPr lang="en-US" altLang="zh-CN" sz="1000" dirty="0"/>
              <a:t>2.</a:t>
            </a:r>
            <a:r>
              <a:rPr lang="zh-CN" altLang="en-US" sz="1000" dirty="0"/>
              <a:t>在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菜单面板打开“图标库”，单击左键即可进行替换操作；可以将</a:t>
            </a:r>
            <a:r>
              <a:rPr lang="en-US" altLang="zh-CN" sz="1000" dirty="0"/>
              <a:t>PPT</a:t>
            </a:r>
            <a:r>
              <a:rPr lang="zh-CN" altLang="en-US" sz="1000" dirty="0"/>
              <a:t>中绘制的任何形状替换为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图标库中的图标；所有使用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插入的图标均为矢量格式；所有单独的图标或图形（非组合）均可以使用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图标库功能一键替换为图标</a:t>
            </a:r>
          </a:p>
        </p:txBody>
      </p:sp>
      <p:sp>
        <p:nvSpPr>
          <p:cNvPr id="16" name="íŝḷiďè">
            <a:extLst>
              <a:ext uri="{FF2B5EF4-FFF2-40B4-BE49-F238E27FC236}">
                <a16:creationId xmlns:a16="http://schemas.microsoft.com/office/drawing/2014/main" id="{1D9F37EE-1A56-485D-8EF2-AB64ABE9E7F1}"/>
              </a:ext>
            </a:extLst>
          </p:cNvPr>
          <p:cNvSpPr txBox="1"/>
          <p:nvPr/>
        </p:nvSpPr>
        <p:spPr>
          <a:xfrm>
            <a:off x="6096000" y="4614703"/>
            <a:ext cx="5106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替换图示中的图标</a:t>
            </a:r>
          </a:p>
        </p:txBody>
      </p:sp>
    </p:spTree>
    <p:extLst>
      <p:ext uri="{BB962C8B-B14F-4D97-AF65-F5344CB8AC3E}">
        <p14:creationId xmlns:p14="http://schemas.microsoft.com/office/powerpoint/2010/main" val="314727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4C814-4624-41BB-A6A7-E7ADB5DD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2AFB146-705B-417A-AF8F-73EEF054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C57B61-FB80-4B3E-BA8D-362153B36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ïšḻïḑé">
            <a:extLst>
              <a:ext uri="{FF2B5EF4-FFF2-40B4-BE49-F238E27FC236}">
                <a16:creationId xmlns:a16="http://schemas.microsoft.com/office/drawing/2014/main" id="{AAFA67E3-7E29-4123-B095-69DBA5DD17E3}"/>
              </a:ext>
            </a:extLst>
          </p:cNvPr>
          <p:cNvSpPr txBox="1"/>
          <p:nvPr/>
        </p:nvSpPr>
        <p:spPr>
          <a:xfrm>
            <a:off x="680447" y="1150318"/>
            <a:ext cx="4536504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统一的字体让阅读更流畅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b="1" dirty="0"/>
              <a:t>主题颜色让</a:t>
            </a:r>
            <a:r>
              <a:rPr lang="en-US" altLang="zh-CN" sz="2200" b="1" dirty="0"/>
              <a:t>PPT</a:t>
            </a:r>
            <a:r>
              <a:rPr lang="zh-CN" altLang="en-US" sz="2200" b="1" dirty="0"/>
              <a:t>改起来更方便</a:t>
            </a:r>
            <a:endParaRPr lang="en-US" altLang="zh-CN" sz="1600" b="1" dirty="0"/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调整行距来适应中文排版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中使用参考线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îŝḷíḑè">
            <a:extLst>
              <a:ext uri="{FF2B5EF4-FFF2-40B4-BE49-F238E27FC236}">
                <a16:creationId xmlns:a16="http://schemas.microsoft.com/office/drawing/2014/main" id="{25ADDF8F-E552-48FF-81E0-23ACE477999A}"/>
              </a:ext>
            </a:extLst>
          </p:cNvPr>
          <p:cNvSpPr/>
          <p:nvPr/>
        </p:nvSpPr>
        <p:spPr>
          <a:xfrm>
            <a:off x="4983830" y="2636912"/>
            <a:ext cx="2716030" cy="27160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98562CE-BF23-43AE-A148-D07967509E19}"/>
              </a:ext>
            </a:extLst>
          </p:cNvPr>
          <p:cNvCxnSpPr>
            <a:cxnSpLocks/>
            <a:stCxn id="17" idx="2"/>
            <a:endCxn id="17" idx="6"/>
          </p:cNvCxnSpPr>
          <p:nvPr/>
        </p:nvCxnSpPr>
        <p:spPr>
          <a:xfrm>
            <a:off x="4983830" y="3994928"/>
            <a:ext cx="271603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D0A5549-2ECE-42F7-B82C-2801850AEAC0}"/>
              </a:ext>
            </a:extLst>
          </p:cNvPr>
          <p:cNvCxnSpPr>
            <a:cxnSpLocks/>
            <a:stCxn id="17" idx="1"/>
            <a:endCxn id="17" idx="6"/>
          </p:cNvCxnSpPr>
          <p:nvPr/>
        </p:nvCxnSpPr>
        <p:spPr>
          <a:xfrm>
            <a:off x="5381584" y="3034666"/>
            <a:ext cx="2318276" cy="9602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E45F356-85AE-4A29-B823-5297BB023EB3}"/>
              </a:ext>
            </a:extLst>
          </p:cNvPr>
          <p:cNvCxnSpPr>
            <a:cxnSpLocks/>
            <a:stCxn id="17" idx="7"/>
            <a:endCxn id="17" idx="2"/>
          </p:cNvCxnSpPr>
          <p:nvPr/>
        </p:nvCxnSpPr>
        <p:spPr>
          <a:xfrm flipH="1">
            <a:off x="4983830" y="3034666"/>
            <a:ext cx="2318276" cy="9602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A4F99AA5-3E39-43F1-9A6D-111553A0BBF7}"/>
              </a:ext>
            </a:extLst>
          </p:cNvPr>
          <p:cNvCxnSpPr>
            <a:cxnSpLocks/>
            <a:stCxn id="17" idx="5"/>
            <a:endCxn id="17" idx="2"/>
          </p:cNvCxnSpPr>
          <p:nvPr/>
        </p:nvCxnSpPr>
        <p:spPr>
          <a:xfrm flipH="1" flipV="1">
            <a:off x="4983830" y="3994928"/>
            <a:ext cx="2318276" cy="9602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4E784225-AFE4-42CF-A2A1-63BF8859BD0A}"/>
              </a:ext>
            </a:extLst>
          </p:cNvPr>
          <p:cNvCxnSpPr>
            <a:cxnSpLocks/>
            <a:stCxn id="17" idx="5"/>
            <a:endCxn id="17" idx="1"/>
          </p:cNvCxnSpPr>
          <p:nvPr/>
        </p:nvCxnSpPr>
        <p:spPr>
          <a:xfrm flipH="1" flipV="1">
            <a:off x="5381584" y="3034666"/>
            <a:ext cx="1920523" cy="19205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6C0B4533-6F0B-43D1-A37B-085C74C4CB39}"/>
              </a:ext>
            </a:extLst>
          </p:cNvPr>
          <p:cNvCxnSpPr>
            <a:cxnSpLocks/>
            <a:stCxn id="17" idx="2"/>
            <a:endCxn id="17" idx="4"/>
          </p:cNvCxnSpPr>
          <p:nvPr/>
        </p:nvCxnSpPr>
        <p:spPr>
          <a:xfrm>
            <a:off x="4983830" y="3994928"/>
            <a:ext cx="1358015" cy="135801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046F2B8B-0270-4002-BCB7-DF64238CA0DE}"/>
              </a:ext>
            </a:extLst>
          </p:cNvPr>
          <p:cNvCxnSpPr>
            <a:cxnSpLocks/>
            <a:stCxn id="17" idx="7"/>
            <a:endCxn id="17" idx="3"/>
          </p:cNvCxnSpPr>
          <p:nvPr/>
        </p:nvCxnSpPr>
        <p:spPr>
          <a:xfrm flipH="1">
            <a:off x="5381584" y="3034666"/>
            <a:ext cx="1920523" cy="19205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FC682EB7-0335-4AFF-92E0-FBE24CB76810}"/>
              </a:ext>
            </a:extLst>
          </p:cNvPr>
          <p:cNvCxnSpPr>
            <a:cxnSpLocks/>
            <a:stCxn id="17" idx="7"/>
            <a:endCxn id="17" idx="4"/>
          </p:cNvCxnSpPr>
          <p:nvPr/>
        </p:nvCxnSpPr>
        <p:spPr>
          <a:xfrm flipH="1">
            <a:off x="6341846" y="3034666"/>
            <a:ext cx="960261" cy="231827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28DBC20-6603-4FEC-B3F3-65B81D87F715}"/>
              </a:ext>
            </a:extLst>
          </p:cNvPr>
          <p:cNvCxnSpPr>
            <a:cxnSpLocks/>
            <a:stCxn id="17" idx="4"/>
            <a:endCxn id="17" idx="1"/>
          </p:cNvCxnSpPr>
          <p:nvPr/>
        </p:nvCxnSpPr>
        <p:spPr>
          <a:xfrm flipH="1" flipV="1">
            <a:off x="5381584" y="3034666"/>
            <a:ext cx="960261" cy="231827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î$ľîḋê">
            <a:extLst>
              <a:ext uri="{FF2B5EF4-FFF2-40B4-BE49-F238E27FC236}">
                <a16:creationId xmlns:a16="http://schemas.microsoft.com/office/drawing/2014/main" id="{844B5EA4-5949-4C5C-A0CD-9257C2516F34}"/>
              </a:ext>
            </a:extLst>
          </p:cNvPr>
          <p:cNvSpPr/>
          <p:nvPr/>
        </p:nvSpPr>
        <p:spPr>
          <a:xfrm>
            <a:off x="7038736" y="2651373"/>
            <a:ext cx="766586" cy="76658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41" name="íṣ1ídé">
            <a:extLst>
              <a:ext uri="{FF2B5EF4-FFF2-40B4-BE49-F238E27FC236}">
                <a16:creationId xmlns:a16="http://schemas.microsoft.com/office/drawing/2014/main" id="{4EFFDBBF-11E3-4772-8B1D-9EC01C21F0A5}"/>
              </a:ext>
            </a:extLst>
          </p:cNvPr>
          <p:cNvSpPr/>
          <p:nvPr/>
        </p:nvSpPr>
        <p:spPr>
          <a:xfrm>
            <a:off x="7262609" y="2882626"/>
            <a:ext cx="318844" cy="304079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8" name="îŝ1ïḋe">
            <a:extLst>
              <a:ext uri="{FF2B5EF4-FFF2-40B4-BE49-F238E27FC236}">
                <a16:creationId xmlns:a16="http://schemas.microsoft.com/office/drawing/2014/main" id="{8A49CD4A-3911-4999-A354-C87751DF6239}"/>
              </a:ext>
            </a:extLst>
          </p:cNvPr>
          <p:cNvSpPr/>
          <p:nvPr/>
        </p:nvSpPr>
        <p:spPr>
          <a:xfrm>
            <a:off x="5086350" y="4752980"/>
            <a:ext cx="557874" cy="5578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9" name="íṡ1íḋè">
            <a:extLst>
              <a:ext uri="{FF2B5EF4-FFF2-40B4-BE49-F238E27FC236}">
                <a16:creationId xmlns:a16="http://schemas.microsoft.com/office/drawing/2014/main" id="{708ABC0C-8A29-4499-A1DA-953315C5A871}"/>
              </a:ext>
            </a:extLst>
          </p:cNvPr>
          <p:cNvSpPr/>
          <p:nvPr/>
        </p:nvSpPr>
        <p:spPr>
          <a:xfrm>
            <a:off x="5249271" y="4952748"/>
            <a:ext cx="232035" cy="158335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6" name="îṡḷîďê">
            <a:extLst>
              <a:ext uri="{FF2B5EF4-FFF2-40B4-BE49-F238E27FC236}">
                <a16:creationId xmlns:a16="http://schemas.microsoft.com/office/drawing/2014/main" id="{BA5DAC93-DDA8-4197-8E5A-18E2B5CA88AD}"/>
              </a:ext>
            </a:extLst>
          </p:cNvPr>
          <p:cNvSpPr/>
          <p:nvPr/>
        </p:nvSpPr>
        <p:spPr>
          <a:xfrm>
            <a:off x="7070930" y="4699684"/>
            <a:ext cx="625270" cy="62527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37" name="i$líḍè">
            <a:extLst>
              <a:ext uri="{FF2B5EF4-FFF2-40B4-BE49-F238E27FC236}">
                <a16:creationId xmlns:a16="http://schemas.microsoft.com/office/drawing/2014/main" id="{12943921-FEF2-4837-A02F-BA0489F9470F}"/>
              </a:ext>
            </a:extLst>
          </p:cNvPr>
          <p:cNvSpPr/>
          <p:nvPr/>
        </p:nvSpPr>
        <p:spPr>
          <a:xfrm>
            <a:off x="7253533" y="4882480"/>
            <a:ext cx="260066" cy="259673"/>
          </a:xfrm>
          <a:custGeom>
            <a:avLst/>
            <a:gdLst>
              <a:gd name="T0" fmla="*/ 6827 w 6827"/>
              <a:gd name="T1" fmla="*/ 910 h 6827"/>
              <a:gd name="T2" fmla="*/ 5916 w 6827"/>
              <a:gd name="T3" fmla="*/ 0 h 6827"/>
              <a:gd name="T4" fmla="*/ 5006 w 6827"/>
              <a:gd name="T5" fmla="*/ 910 h 6827"/>
              <a:gd name="T6" fmla="*/ 5796 w 6827"/>
              <a:gd name="T7" fmla="*/ 1812 h 6827"/>
              <a:gd name="T8" fmla="*/ 4892 w 6827"/>
              <a:gd name="T9" fmla="*/ 2617 h 6827"/>
              <a:gd name="T10" fmla="*/ 1934 w 6827"/>
              <a:gd name="T11" fmla="*/ 2617 h 6827"/>
              <a:gd name="T12" fmla="*/ 796 w 6827"/>
              <a:gd name="T13" fmla="*/ 3755 h 6827"/>
              <a:gd name="T14" fmla="*/ 796 w 6827"/>
              <a:gd name="T15" fmla="*/ 5014 h 6827"/>
              <a:gd name="T16" fmla="*/ 0 w 6827"/>
              <a:gd name="T17" fmla="*/ 5916 h 6827"/>
              <a:gd name="T18" fmla="*/ 910 w 6827"/>
              <a:gd name="T19" fmla="*/ 6827 h 6827"/>
              <a:gd name="T20" fmla="*/ 1820 w 6827"/>
              <a:gd name="T21" fmla="*/ 5916 h 6827"/>
              <a:gd name="T22" fmla="*/ 1024 w 6827"/>
              <a:gd name="T23" fmla="*/ 5014 h 6827"/>
              <a:gd name="T24" fmla="*/ 1024 w 6827"/>
              <a:gd name="T25" fmla="*/ 3755 h 6827"/>
              <a:gd name="T26" fmla="*/ 1934 w 6827"/>
              <a:gd name="T27" fmla="*/ 2844 h 6827"/>
              <a:gd name="T28" fmla="*/ 3757 w 6827"/>
              <a:gd name="T29" fmla="*/ 2844 h 6827"/>
              <a:gd name="T30" fmla="*/ 3300 w 6827"/>
              <a:gd name="T31" fmla="*/ 3755 h 6827"/>
              <a:gd name="T32" fmla="*/ 3300 w 6827"/>
              <a:gd name="T33" fmla="*/ 5014 h 6827"/>
              <a:gd name="T34" fmla="*/ 2503 w 6827"/>
              <a:gd name="T35" fmla="*/ 5916 h 6827"/>
              <a:gd name="T36" fmla="*/ 3413 w 6827"/>
              <a:gd name="T37" fmla="*/ 6827 h 6827"/>
              <a:gd name="T38" fmla="*/ 4324 w 6827"/>
              <a:gd name="T39" fmla="*/ 5916 h 6827"/>
              <a:gd name="T40" fmla="*/ 3527 w 6827"/>
              <a:gd name="T41" fmla="*/ 5014 h 6827"/>
              <a:gd name="T42" fmla="*/ 3527 w 6827"/>
              <a:gd name="T43" fmla="*/ 3755 h 6827"/>
              <a:gd name="T44" fmla="*/ 4437 w 6827"/>
              <a:gd name="T45" fmla="*/ 2844 h 6827"/>
              <a:gd name="T46" fmla="*/ 4892 w 6827"/>
              <a:gd name="T47" fmla="*/ 2844 h 6827"/>
              <a:gd name="T48" fmla="*/ 6025 w 6827"/>
              <a:gd name="T49" fmla="*/ 1814 h 6827"/>
              <a:gd name="T50" fmla="*/ 6827 w 6827"/>
              <a:gd name="T51" fmla="*/ 910 h 6827"/>
              <a:gd name="T52" fmla="*/ 1593 w 6827"/>
              <a:gd name="T53" fmla="*/ 5916 h 6827"/>
              <a:gd name="T54" fmla="*/ 910 w 6827"/>
              <a:gd name="T55" fmla="*/ 6599 h 6827"/>
              <a:gd name="T56" fmla="*/ 228 w 6827"/>
              <a:gd name="T57" fmla="*/ 5916 h 6827"/>
              <a:gd name="T58" fmla="*/ 910 w 6827"/>
              <a:gd name="T59" fmla="*/ 5234 h 6827"/>
              <a:gd name="T60" fmla="*/ 1593 w 6827"/>
              <a:gd name="T61" fmla="*/ 5916 h 6827"/>
              <a:gd name="T62" fmla="*/ 4096 w 6827"/>
              <a:gd name="T63" fmla="*/ 5916 h 6827"/>
              <a:gd name="T64" fmla="*/ 3413 w 6827"/>
              <a:gd name="T65" fmla="*/ 6599 h 6827"/>
              <a:gd name="T66" fmla="*/ 2731 w 6827"/>
              <a:gd name="T67" fmla="*/ 5916 h 6827"/>
              <a:gd name="T68" fmla="*/ 3413 w 6827"/>
              <a:gd name="T69" fmla="*/ 5234 h 6827"/>
              <a:gd name="T70" fmla="*/ 4096 w 6827"/>
              <a:gd name="T71" fmla="*/ 5916 h 6827"/>
              <a:gd name="T72" fmla="*/ 5916 w 6827"/>
              <a:gd name="T73" fmla="*/ 1593 h 6827"/>
              <a:gd name="T74" fmla="*/ 5234 w 6827"/>
              <a:gd name="T75" fmla="*/ 910 h 6827"/>
              <a:gd name="T76" fmla="*/ 5916 w 6827"/>
              <a:gd name="T77" fmla="*/ 228 h 6827"/>
              <a:gd name="T78" fmla="*/ 6599 w 6827"/>
              <a:gd name="T79" fmla="*/ 910 h 6827"/>
              <a:gd name="T80" fmla="*/ 5916 w 6827"/>
              <a:gd name="T81" fmla="*/ 1593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827" h="6827">
                <a:moveTo>
                  <a:pt x="6827" y="910"/>
                </a:moveTo>
                <a:cubicBezTo>
                  <a:pt x="6827" y="410"/>
                  <a:pt x="6417" y="0"/>
                  <a:pt x="5916" y="0"/>
                </a:cubicBezTo>
                <a:cubicBezTo>
                  <a:pt x="5416" y="0"/>
                  <a:pt x="5006" y="410"/>
                  <a:pt x="5006" y="910"/>
                </a:cubicBezTo>
                <a:cubicBezTo>
                  <a:pt x="5006" y="1370"/>
                  <a:pt x="5352" y="1753"/>
                  <a:pt x="5796" y="1812"/>
                </a:cubicBezTo>
                <a:cubicBezTo>
                  <a:pt x="5744" y="2264"/>
                  <a:pt x="5357" y="2617"/>
                  <a:pt x="4892" y="2617"/>
                </a:cubicBezTo>
                <a:lnTo>
                  <a:pt x="1934" y="2617"/>
                </a:lnTo>
                <a:cubicBezTo>
                  <a:pt x="1308" y="2617"/>
                  <a:pt x="796" y="3129"/>
                  <a:pt x="796" y="3755"/>
                </a:cubicBezTo>
                <a:lnTo>
                  <a:pt x="796" y="5014"/>
                </a:lnTo>
                <a:cubicBezTo>
                  <a:pt x="349" y="5070"/>
                  <a:pt x="0" y="5454"/>
                  <a:pt x="0" y="5916"/>
                </a:cubicBezTo>
                <a:cubicBezTo>
                  <a:pt x="0" y="6417"/>
                  <a:pt x="410" y="6827"/>
                  <a:pt x="910" y="6827"/>
                </a:cubicBezTo>
                <a:cubicBezTo>
                  <a:pt x="1411" y="6827"/>
                  <a:pt x="1820" y="6417"/>
                  <a:pt x="1820" y="5916"/>
                </a:cubicBezTo>
                <a:cubicBezTo>
                  <a:pt x="1820" y="5454"/>
                  <a:pt x="1471" y="5070"/>
                  <a:pt x="1024" y="5014"/>
                </a:cubicBezTo>
                <a:lnTo>
                  <a:pt x="1024" y="3755"/>
                </a:lnTo>
                <a:cubicBezTo>
                  <a:pt x="1024" y="3254"/>
                  <a:pt x="1434" y="2844"/>
                  <a:pt x="1934" y="2844"/>
                </a:cubicBezTo>
                <a:lnTo>
                  <a:pt x="3757" y="2844"/>
                </a:lnTo>
                <a:cubicBezTo>
                  <a:pt x="3480" y="3052"/>
                  <a:pt x="3300" y="3384"/>
                  <a:pt x="3300" y="3755"/>
                </a:cubicBezTo>
                <a:lnTo>
                  <a:pt x="3300" y="5014"/>
                </a:lnTo>
                <a:cubicBezTo>
                  <a:pt x="2852" y="5070"/>
                  <a:pt x="2503" y="5454"/>
                  <a:pt x="2503" y="5916"/>
                </a:cubicBezTo>
                <a:cubicBezTo>
                  <a:pt x="2503" y="6417"/>
                  <a:pt x="2913" y="6827"/>
                  <a:pt x="3413" y="6827"/>
                </a:cubicBezTo>
                <a:cubicBezTo>
                  <a:pt x="3914" y="6827"/>
                  <a:pt x="4324" y="6417"/>
                  <a:pt x="4324" y="5916"/>
                </a:cubicBezTo>
                <a:cubicBezTo>
                  <a:pt x="4324" y="5454"/>
                  <a:pt x="3975" y="5070"/>
                  <a:pt x="3527" y="5014"/>
                </a:cubicBezTo>
                <a:lnTo>
                  <a:pt x="3527" y="3755"/>
                </a:lnTo>
                <a:cubicBezTo>
                  <a:pt x="3527" y="3254"/>
                  <a:pt x="3937" y="2844"/>
                  <a:pt x="4437" y="2844"/>
                </a:cubicBezTo>
                <a:lnTo>
                  <a:pt x="4892" y="2844"/>
                </a:lnTo>
                <a:cubicBezTo>
                  <a:pt x="5482" y="2844"/>
                  <a:pt x="5971" y="2390"/>
                  <a:pt x="6025" y="1814"/>
                </a:cubicBezTo>
                <a:cubicBezTo>
                  <a:pt x="6475" y="1760"/>
                  <a:pt x="6827" y="1374"/>
                  <a:pt x="6827" y="910"/>
                </a:cubicBezTo>
                <a:close/>
                <a:moveTo>
                  <a:pt x="1593" y="5916"/>
                </a:moveTo>
                <a:cubicBezTo>
                  <a:pt x="1593" y="6292"/>
                  <a:pt x="1286" y="6599"/>
                  <a:pt x="910" y="6599"/>
                </a:cubicBezTo>
                <a:cubicBezTo>
                  <a:pt x="535" y="6599"/>
                  <a:pt x="228" y="6292"/>
                  <a:pt x="228" y="5916"/>
                </a:cubicBezTo>
                <a:cubicBezTo>
                  <a:pt x="228" y="5541"/>
                  <a:pt x="535" y="5234"/>
                  <a:pt x="910" y="5234"/>
                </a:cubicBezTo>
                <a:cubicBezTo>
                  <a:pt x="1286" y="5234"/>
                  <a:pt x="1593" y="5541"/>
                  <a:pt x="1593" y="5916"/>
                </a:cubicBezTo>
                <a:close/>
                <a:moveTo>
                  <a:pt x="4096" y="5916"/>
                </a:moveTo>
                <a:cubicBezTo>
                  <a:pt x="4096" y="6292"/>
                  <a:pt x="3789" y="6599"/>
                  <a:pt x="3413" y="6599"/>
                </a:cubicBezTo>
                <a:cubicBezTo>
                  <a:pt x="3038" y="6599"/>
                  <a:pt x="2731" y="6292"/>
                  <a:pt x="2731" y="5916"/>
                </a:cubicBezTo>
                <a:cubicBezTo>
                  <a:pt x="2731" y="5541"/>
                  <a:pt x="3038" y="5234"/>
                  <a:pt x="3413" y="5234"/>
                </a:cubicBezTo>
                <a:cubicBezTo>
                  <a:pt x="3789" y="5234"/>
                  <a:pt x="4096" y="5541"/>
                  <a:pt x="4096" y="5916"/>
                </a:cubicBezTo>
                <a:close/>
                <a:moveTo>
                  <a:pt x="5916" y="1593"/>
                </a:moveTo>
                <a:cubicBezTo>
                  <a:pt x="5541" y="1593"/>
                  <a:pt x="5234" y="1286"/>
                  <a:pt x="5234" y="910"/>
                </a:cubicBezTo>
                <a:cubicBezTo>
                  <a:pt x="5234" y="535"/>
                  <a:pt x="5541" y="228"/>
                  <a:pt x="5916" y="228"/>
                </a:cubicBezTo>
                <a:cubicBezTo>
                  <a:pt x="6292" y="228"/>
                  <a:pt x="6599" y="535"/>
                  <a:pt x="6599" y="910"/>
                </a:cubicBezTo>
                <a:cubicBezTo>
                  <a:pt x="6599" y="1286"/>
                  <a:pt x="6292" y="1593"/>
                  <a:pt x="5916" y="1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4" name="îṧľîďé">
            <a:extLst>
              <a:ext uri="{FF2B5EF4-FFF2-40B4-BE49-F238E27FC236}">
                <a16:creationId xmlns:a16="http://schemas.microsoft.com/office/drawing/2014/main" id="{96697386-E4CA-45B0-B715-10F07C64C507}"/>
              </a:ext>
            </a:extLst>
          </p:cNvPr>
          <p:cNvSpPr/>
          <p:nvPr/>
        </p:nvSpPr>
        <p:spPr>
          <a:xfrm>
            <a:off x="5128862" y="2803773"/>
            <a:ext cx="472850" cy="47285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5" name="ïṥḷíḍê">
            <a:extLst>
              <a:ext uri="{FF2B5EF4-FFF2-40B4-BE49-F238E27FC236}">
                <a16:creationId xmlns:a16="http://schemas.microsoft.com/office/drawing/2014/main" id="{C8F9D342-E475-4B96-88AB-F54B9DB742D6}"/>
              </a:ext>
            </a:extLst>
          </p:cNvPr>
          <p:cNvSpPr/>
          <p:nvPr/>
        </p:nvSpPr>
        <p:spPr>
          <a:xfrm>
            <a:off x="5266953" y="2971096"/>
            <a:ext cx="196671" cy="138201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1" name="îšļîďe">
            <a:extLst>
              <a:ext uri="{FF2B5EF4-FFF2-40B4-BE49-F238E27FC236}">
                <a16:creationId xmlns:a16="http://schemas.microsoft.com/office/drawing/2014/main" id="{4E039E61-4C77-4917-8846-FFCAC2032897}"/>
              </a:ext>
            </a:extLst>
          </p:cNvPr>
          <p:cNvSpPr/>
          <p:nvPr/>
        </p:nvSpPr>
        <p:spPr>
          <a:xfrm>
            <a:off x="7554828" y="3841405"/>
            <a:ext cx="322036" cy="32203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2" name="i$ḻiďê">
            <a:extLst>
              <a:ext uri="{FF2B5EF4-FFF2-40B4-BE49-F238E27FC236}">
                <a16:creationId xmlns:a16="http://schemas.microsoft.com/office/drawing/2014/main" id="{434BA454-8197-47A8-9072-4251B08AA6C9}"/>
              </a:ext>
            </a:extLst>
          </p:cNvPr>
          <p:cNvSpPr/>
          <p:nvPr/>
        </p:nvSpPr>
        <p:spPr>
          <a:xfrm>
            <a:off x="4821069" y="3841405"/>
            <a:ext cx="322036" cy="32203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3" name="iṣļiḋê">
            <a:extLst>
              <a:ext uri="{FF2B5EF4-FFF2-40B4-BE49-F238E27FC236}">
                <a16:creationId xmlns:a16="http://schemas.microsoft.com/office/drawing/2014/main" id="{846D2A2C-2DCF-4AB0-890A-F41202C31A0A}"/>
              </a:ext>
            </a:extLst>
          </p:cNvPr>
          <p:cNvSpPr/>
          <p:nvPr/>
        </p:nvSpPr>
        <p:spPr>
          <a:xfrm>
            <a:off x="6182570" y="5191925"/>
            <a:ext cx="322036" cy="32203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5" name="îSlïḋè">
            <a:extLst>
              <a:ext uri="{FF2B5EF4-FFF2-40B4-BE49-F238E27FC236}">
                <a16:creationId xmlns:a16="http://schemas.microsoft.com/office/drawing/2014/main" id="{E449639A-4932-4F81-85A2-71E39F162C3E}"/>
              </a:ext>
            </a:extLst>
          </p:cNvPr>
          <p:cNvSpPr txBox="1"/>
          <p:nvPr/>
        </p:nvSpPr>
        <p:spPr>
          <a:xfrm>
            <a:off x="679753" y="4193804"/>
            <a:ext cx="3708976" cy="17543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dirty="0"/>
              <a:t>1.</a:t>
            </a:r>
            <a:r>
              <a:rPr lang="zh-CN" altLang="en-US" sz="1000" dirty="0"/>
              <a:t>选中</a:t>
            </a:r>
            <a:r>
              <a:rPr lang="en-US" altLang="zh-CN" sz="1000" dirty="0"/>
              <a:t>PPT</a:t>
            </a:r>
            <a:r>
              <a:rPr lang="zh-CN" altLang="en-US" sz="1000" dirty="0"/>
              <a:t>页面中图示里的图标（可按住</a:t>
            </a:r>
            <a:r>
              <a:rPr lang="en-US" altLang="zh-CN" sz="1000" dirty="0"/>
              <a:t>shift</a:t>
            </a:r>
            <a:r>
              <a:rPr lang="zh-CN" altLang="en-US" sz="1000" dirty="0"/>
              <a:t>键多选）；</a:t>
            </a:r>
            <a:endParaRPr lang="en-US" altLang="zh-CN" sz="1000" dirty="0"/>
          </a:p>
          <a:p>
            <a:pPr algn="just">
              <a:lnSpc>
                <a:spcPct val="150000"/>
              </a:lnSpc>
            </a:pPr>
            <a:endParaRPr lang="en-US" altLang="zh-CN" sz="1000" dirty="0"/>
          </a:p>
          <a:p>
            <a:pPr algn="just">
              <a:lnSpc>
                <a:spcPct val="150000"/>
              </a:lnSpc>
            </a:pPr>
            <a:r>
              <a:rPr lang="en-US" altLang="zh-CN" sz="1000" dirty="0"/>
              <a:t>2.</a:t>
            </a:r>
            <a:r>
              <a:rPr lang="zh-CN" altLang="en-US" sz="1000" dirty="0"/>
              <a:t>在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菜单面板打开“图标库”，单击左键即可进行替换操作；可以将</a:t>
            </a:r>
            <a:r>
              <a:rPr lang="en-US" altLang="zh-CN" sz="1000" dirty="0"/>
              <a:t>PPT</a:t>
            </a:r>
            <a:r>
              <a:rPr lang="zh-CN" altLang="en-US" sz="1000" dirty="0"/>
              <a:t>中绘制的任何形状替换为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图标库中的图标；所有使用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插入的图标均为矢量格式；所有单独的图标或图形（非组合）均可以使用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图标库功能一键替换为图标</a:t>
            </a:r>
          </a:p>
        </p:txBody>
      </p:sp>
      <p:sp>
        <p:nvSpPr>
          <p:cNvPr id="16" name="ïŝľîḑê">
            <a:extLst>
              <a:ext uri="{FF2B5EF4-FFF2-40B4-BE49-F238E27FC236}">
                <a16:creationId xmlns:a16="http://schemas.microsoft.com/office/drawing/2014/main" id="{1F7FE2FF-33BB-402C-AEFB-8DDE72B15344}"/>
              </a:ext>
            </a:extLst>
          </p:cNvPr>
          <p:cNvSpPr txBox="1"/>
          <p:nvPr/>
        </p:nvSpPr>
        <p:spPr>
          <a:xfrm>
            <a:off x="679753" y="3861048"/>
            <a:ext cx="3708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替换图示中的图标</a:t>
            </a:r>
          </a:p>
        </p:txBody>
      </p:sp>
      <p:sp>
        <p:nvSpPr>
          <p:cNvPr id="13" name="íṩḻïde">
            <a:extLst>
              <a:ext uri="{FF2B5EF4-FFF2-40B4-BE49-F238E27FC236}">
                <a16:creationId xmlns:a16="http://schemas.microsoft.com/office/drawing/2014/main" id="{4FCC7ED6-6661-46A7-8BC8-4BDBA122FDD4}"/>
              </a:ext>
            </a:extLst>
          </p:cNvPr>
          <p:cNvSpPr>
            <a:spLocks/>
          </p:cNvSpPr>
          <p:nvPr/>
        </p:nvSpPr>
        <p:spPr bwMode="auto">
          <a:xfrm>
            <a:off x="7952582" y="2907610"/>
            <a:ext cx="369144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000" dirty="0"/>
              <a:t>如需更改请在（设置形状格式）菜单下（文本选项）中调整</a:t>
            </a:r>
            <a:endParaRPr lang="en-US" altLang="zh-CN" sz="1000" dirty="0"/>
          </a:p>
        </p:txBody>
      </p:sp>
      <p:sp>
        <p:nvSpPr>
          <p:cNvPr id="14" name="íṩliḋe">
            <a:extLst>
              <a:ext uri="{FF2B5EF4-FFF2-40B4-BE49-F238E27FC236}">
                <a16:creationId xmlns:a16="http://schemas.microsoft.com/office/drawing/2014/main" id="{82122654-81FF-470D-AE9A-E82B7C85E2C8}"/>
              </a:ext>
            </a:extLst>
          </p:cNvPr>
          <p:cNvSpPr txBox="1">
            <a:spLocks/>
          </p:cNvSpPr>
          <p:nvPr/>
        </p:nvSpPr>
        <p:spPr bwMode="auto">
          <a:xfrm>
            <a:off x="7952582" y="2541134"/>
            <a:ext cx="369144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1800" b="1" dirty="0">
                <a:solidFill>
                  <a:schemeClr val="accent1"/>
                </a:solidFill>
              </a:rPr>
              <a:t>标题文本预设</a:t>
            </a:r>
            <a:endParaRPr lang="en-US" altLang="zh-CN" sz="1800" b="1" dirty="0">
              <a:solidFill>
                <a:schemeClr val="accent1"/>
              </a:solidFill>
            </a:endParaRPr>
          </a:p>
        </p:txBody>
      </p:sp>
      <p:sp>
        <p:nvSpPr>
          <p:cNvPr id="11" name="íśḻíḑè">
            <a:extLst>
              <a:ext uri="{FF2B5EF4-FFF2-40B4-BE49-F238E27FC236}">
                <a16:creationId xmlns:a16="http://schemas.microsoft.com/office/drawing/2014/main" id="{C3AE6682-383E-464B-B2F6-1A3ABA039B4B}"/>
              </a:ext>
            </a:extLst>
          </p:cNvPr>
          <p:cNvSpPr>
            <a:spLocks/>
          </p:cNvSpPr>
          <p:nvPr/>
        </p:nvSpPr>
        <p:spPr bwMode="auto">
          <a:xfrm>
            <a:off x="7952582" y="4990728"/>
            <a:ext cx="369144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000" dirty="0"/>
              <a:t>如需更改请在（设置形状格式）菜单下（文本选项）中调整</a:t>
            </a:r>
            <a:endParaRPr lang="en-US" altLang="zh-CN" sz="1000" dirty="0"/>
          </a:p>
        </p:txBody>
      </p:sp>
      <p:sp>
        <p:nvSpPr>
          <p:cNvPr id="12" name="ïṣlïḓè">
            <a:extLst>
              <a:ext uri="{FF2B5EF4-FFF2-40B4-BE49-F238E27FC236}">
                <a16:creationId xmlns:a16="http://schemas.microsoft.com/office/drawing/2014/main" id="{9556F04E-AE33-4B45-BEEA-72CCF591DBFE}"/>
              </a:ext>
            </a:extLst>
          </p:cNvPr>
          <p:cNvSpPr txBox="1">
            <a:spLocks/>
          </p:cNvSpPr>
          <p:nvPr/>
        </p:nvSpPr>
        <p:spPr bwMode="auto">
          <a:xfrm>
            <a:off x="7952582" y="4624252"/>
            <a:ext cx="369144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  <a:endParaRPr lang="en-US" altLang="zh-CN" sz="1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04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0C2A0A-61E5-4C88-8596-77FD04B6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4A6E69-E742-446E-B6A0-33CE015BC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C29BEB-0409-436C-830B-5B7D2B92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iṣľïḋé">
            <a:extLst>
              <a:ext uri="{FF2B5EF4-FFF2-40B4-BE49-F238E27FC236}">
                <a16:creationId xmlns:a16="http://schemas.microsoft.com/office/drawing/2014/main" id="{1A803B52-9B29-4C07-AADF-97FD03E544C6}"/>
              </a:ext>
            </a:extLst>
          </p:cNvPr>
          <p:cNvSpPr/>
          <p:nvPr/>
        </p:nvSpPr>
        <p:spPr bwMode="auto">
          <a:xfrm>
            <a:off x="-4549" y="3149896"/>
            <a:ext cx="12192000" cy="1080120"/>
          </a:xfrm>
          <a:prstGeom prst="rect">
            <a:avLst/>
          </a:prstGeom>
          <a:blipFill>
            <a:blip r:embed="rId3"/>
            <a:srcRect/>
            <a:stretch>
              <a:fillRect t="-315385" b="-314833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F3443E7-C983-45F2-9C1B-849E3043847C}"/>
              </a:ext>
            </a:extLst>
          </p:cNvPr>
          <p:cNvCxnSpPr/>
          <p:nvPr/>
        </p:nvCxnSpPr>
        <p:spPr>
          <a:xfrm flipV="1">
            <a:off x="1179867" y="1556792"/>
            <a:ext cx="0" cy="1619722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í$ḷídé">
            <a:extLst>
              <a:ext uri="{FF2B5EF4-FFF2-40B4-BE49-F238E27FC236}">
                <a16:creationId xmlns:a16="http://schemas.microsoft.com/office/drawing/2014/main" id="{5CC366CE-90DF-43CA-A38C-4A66B03C6B8D}"/>
              </a:ext>
            </a:extLst>
          </p:cNvPr>
          <p:cNvSpPr/>
          <p:nvPr/>
        </p:nvSpPr>
        <p:spPr bwMode="auto">
          <a:xfrm>
            <a:off x="808005" y="3316832"/>
            <a:ext cx="752190" cy="75219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600" dirty="0">
                <a:latin typeface="Impact" panose="020B0806030902050204" pitchFamily="34" charset="0"/>
              </a:rPr>
              <a:t>2016</a:t>
            </a:r>
            <a:endParaRPr lang="zh-CN" altLang="en-US" sz="1600" dirty="0">
              <a:latin typeface="Impact" panose="020B080603090205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107A659-AAA4-48EA-8F09-D2F327544B05}"/>
              </a:ext>
            </a:extLst>
          </p:cNvPr>
          <p:cNvCxnSpPr>
            <a:cxnSpLocks/>
          </p:cNvCxnSpPr>
          <p:nvPr/>
        </p:nvCxnSpPr>
        <p:spPr>
          <a:xfrm flipV="1">
            <a:off x="3365851" y="4236353"/>
            <a:ext cx="0" cy="1784935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îŝḻîḓe">
            <a:extLst>
              <a:ext uri="{FF2B5EF4-FFF2-40B4-BE49-F238E27FC236}">
                <a16:creationId xmlns:a16="http://schemas.microsoft.com/office/drawing/2014/main" id="{3366B575-B63A-4852-BBC1-66F754E5EF18}"/>
              </a:ext>
            </a:extLst>
          </p:cNvPr>
          <p:cNvSpPr/>
          <p:nvPr/>
        </p:nvSpPr>
        <p:spPr bwMode="auto">
          <a:xfrm>
            <a:off x="2993468" y="3316832"/>
            <a:ext cx="752190" cy="75219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600" dirty="0">
                <a:latin typeface="Impact" panose="020B0806030902050204" pitchFamily="34" charset="0"/>
              </a:rPr>
              <a:t>2017</a:t>
            </a:r>
            <a:endParaRPr lang="zh-CN" altLang="en-US" sz="1600" dirty="0">
              <a:latin typeface="Impact" panose="020B0806030902050204" pitchFamily="34" charset="0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0C5EEFB-7B87-4504-9FFF-087A08CB058D}"/>
              </a:ext>
            </a:extLst>
          </p:cNvPr>
          <p:cNvCxnSpPr/>
          <p:nvPr/>
        </p:nvCxnSpPr>
        <p:spPr>
          <a:xfrm flipV="1">
            <a:off x="5530170" y="1556792"/>
            <a:ext cx="0" cy="1619722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ïṥľïḋé">
            <a:extLst>
              <a:ext uri="{FF2B5EF4-FFF2-40B4-BE49-F238E27FC236}">
                <a16:creationId xmlns:a16="http://schemas.microsoft.com/office/drawing/2014/main" id="{448D2960-DD4A-42DE-89CF-A91F9C5E99D5}"/>
              </a:ext>
            </a:extLst>
          </p:cNvPr>
          <p:cNvSpPr/>
          <p:nvPr/>
        </p:nvSpPr>
        <p:spPr bwMode="auto">
          <a:xfrm>
            <a:off x="4912807" y="3067641"/>
            <a:ext cx="1250572" cy="125057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</a:rPr>
              <a:t>2018</a:t>
            </a:r>
            <a:endParaRPr lang="zh-CN" altLang="en-US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6E32319-B030-4BEC-A29A-1E23A296DF34}"/>
              </a:ext>
            </a:extLst>
          </p:cNvPr>
          <p:cNvCxnSpPr>
            <a:cxnSpLocks/>
          </p:cNvCxnSpPr>
          <p:nvPr/>
        </p:nvCxnSpPr>
        <p:spPr>
          <a:xfrm flipV="1">
            <a:off x="7718174" y="4216379"/>
            <a:ext cx="0" cy="1804909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îṣlïḑé">
            <a:extLst>
              <a:ext uri="{FF2B5EF4-FFF2-40B4-BE49-F238E27FC236}">
                <a16:creationId xmlns:a16="http://schemas.microsoft.com/office/drawing/2014/main" id="{1F98A86F-B55A-4D48-A339-8F2177C4F8DA}"/>
              </a:ext>
            </a:extLst>
          </p:cNvPr>
          <p:cNvSpPr/>
          <p:nvPr/>
        </p:nvSpPr>
        <p:spPr bwMode="auto">
          <a:xfrm>
            <a:off x="7308011" y="3316832"/>
            <a:ext cx="752190" cy="75219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600" dirty="0">
                <a:latin typeface="Impact" panose="020B0806030902050204" pitchFamily="34" charset="0"/>
              </a:rPr>
              <a:t>2019</a:t>
            </a:r>
            <a:endParaRPr lang="zh-CN" altLang="en-US" sz="1600" dirty="0">
              <a:latin typeface="Impact" panose="020B0806030902050204" pitchFamily="34" charset="0"/>
            </a:endParaRPr>
          </a:p>
        </p:txBody>
      </p:sp>
      <p:sp>
        <p:nvSpPr>
          <p:cNvPr id="15" name="iś1ïde">
            <a:extLst>
              <a:ext uri="{FF2B5EF4-FFF2-40B4-BE49-F238E27FC236}">
                <a16:creationId xmlns:a16="http://schemas.microsoft.com/office/drawing/2014/main" id="{890C6840-6047-4B34-AC17-F5BF39962B19}"/>
              </a:ext>
            </a:extLst>
          </p:cNvPr>
          <p:cNvSpPr/>
          <p:nvPr/>
        </p:nvSpPr>
        <p:spPr bwMode="auto">
          <a:xfrm>
            <a:off x="9502740" y="3316832"/>
            <a:ext cx="752190" cy="75219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400" b="1" dirty="0">
                <a:latin typeface="Impact" panose="020B0806030902050204" pitchFamily="34" charset="0"/>
              </a:rPr>
              <a:t>关键词</a:t>
            </a:r>
          </a:p>
        </p:txBody>
      </p:sp>
      <p:sp>
        <p:nvSpPr>
          <p:cNvPr id="26" name="îṩ1îďe">
            <a:extLst>
              <a:ext uri="{FF2B5EF4-FFF2-40B4-BE49-F238E27FC236}">
                <a16:creationId xmlns:a16="http://schemas.microsoft.com/office/drawing/2014/main" id="{556E2861-7901-4C65-9D01-35EE23D691AA}"/>
              </a:ext>
            </a:extLst>
          </p:cNvPr>
          <p:cNvSpPr>
            <a:spLocks/>
          </p:cNvSpPr>
          <p:nvPr/>
        </p:nvSpPr>
        <p:spPr bwMode="auto">
          <a:xfrm>
            <a:off x="1262152" y="1594403"/>
            <a:ext cx="3609712" cy="12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r>
              <a:rPr lang="en-US" altLang="zh-CN" sz="1000" dirty="0"/>
              <a:t>,</a:t>
            </a:r>
            <a:r>
              <a:rPr lang="zh-CN" altLang="en-US" sz="1000" dirty="0"/>
              <a:t>此部分内容作为文字排版占位显示（建议使用主题字体）</a:t>
            </a:r>
            <a:r>
              <a:rPr lang="en-US" altLang="zh-CN" sz="1000" dirty="0"/>
              <a:t>,</a:t>
            </a:r>
            <a:r>
              <a:rPr lang="zh-CN" altLang="en-US" sz="1000" dirty="0"/>
              <a:t>此部分内容作为文字排版占位显示（建议使用主题字体）。</a:t>
            </a:r>
            <a:endParaRPr lang="en-US" altLang="zh-CN" sz="1000" dirty="0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altLang="zh-CN" sz="10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1000" dirty="0"/>
          </a:p>
        </p:txBody>
      </p:sp>
      <p:sp>
        <p:nvSpPr>
          <p:cNvPr id="27" name="i$ḻïḍé">
            <a:extLst>
              <a:ext uri="{FF2B5EF4-FFF2-40B4-BE49-F238E27FC236}">
                <a16:creationId xmlns:a16="http://schemas.microsoft.com/office/drawing/2014/main" id="{F0CA21C7-1E02-4E60-93E5-7D7B8B35C58D}"/>
              </a:ext>
            </a:extLst>
          </p:cNvPr>
          <p:cNvSpPr txBox="1">
            <a:spLocks/>
          </p:cNvSpPr>
          <p:nvPr/>
        </p:nvSpPr>
        <p:spPr bwMode="auto">
          <a:xfrm>
            <a:off x="1262152" y="1201488"/>
            <a:ext cx="360971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/>
              <a:t>标题文本预设</a:t>
            </a:r>
            <a:endParaRPr lang="en-US" altLang="zh-CN" sz="1800" b="1" dirty="0"/>
          </a:p>
        </p:txBody>
      </p:sp>
      <p:sp>
        <p:nvSpPr>
          <p:cNvPr id="24" name="íSļîde">
            <a:extLst>
              <a:ext uri="{FF2B5EF4-FFF2-40B4-BE49-F238E27FC236}">
                <a16:creationId xmlns:a16="http://schemas.microsoft.com/office/drawing/2014/main" id="{B55CCD03-F36D-446D-B983-1D2F36442F86}"/>
              </a:ext>
            </a:extLst>
          </p:cNvPr>
          <p:cNvSpPr>
            <a:spLocks/>
          </p:cNvSpPr>
          <p:nvPr/>
        </p:nvSpPr>
        <p:spPr bwMode="auto">
          <a:xfrm>
            <a:off x="5601088" y="1594403"/>
            <a:ext cx="3609712" cy="12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r>
              <a:rPr lang="en-US" altLang="zh-CN" sz="1000" dirty="0"/>
              <a:t>,</a:t>
            </a:r>
            <a:r>
              <a:rPr lang="zh-CN" altLang="en-US" sz="1000" dirty="0"/>
              <a:t>此部分内容作为文字排版占位显示（建议使用主题字体）</a:t>
            </a:r>
            <a:r>
              <a:rPr lang="en-US" altLang="zh-CN" sz="1000" dirty="0"/>
              <a:t>,</a:t>
            </a:r>
            <a:r>
              <a:rPr lang="zh-CN" altLang="en-US" sz="1000" dirty="0"/>
              <a:t>此部分内容作为文字排版占位显示（建议使用主题字体）。</a:t>
            </a:r>
            <a:endParaRPr lang="en-US" altLang="zh-CN" sz="1000" dirty="0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altLang="zh-CN" sz="10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1000" dirty="0"/>
          </a:p>
        </p:txBody>
      </p:sp>
      <p:sp>
        <p:nvSpPr>
          <p:cNvPr id="25" name="îśľïḍé">
            <a:extLst>
              <a:ext uri="{FF2B5EF4-FFF2-40B4-BE49-F238E27FC236}">
                <a16:creationId xmlns:a16="http://schemas.microsoft.com/office/drawing/2014/main" id="{31F1BA6A-8A56-4A15-BEB3-B3BD871DA993}"/>
              </a:ext>
            </a:extLst>
          </p:cNvPr>
          <p:cNvSpPr txBox="1">
            <a:spLocks/>
          </p:cNvSpPr>
          <p:nvPr/>
        </p:nvSpPr>
        <p:spPr bwMode="auto">
          <a:xfrm>
            <a:off x="5601088" y="1201488"/>
            <a:ext cx="360971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1"/>
                </a:solidFill>
              </a:rPr>
              <a:t>标题文本预设</a:t>
            </a:r>
            <a:endParaRPr lang="en-US" altLang="zh-CN" sz="1800" b="1" dirty="0">
              <a:solidFill>
                <a:schemeClr val="accent1"/>
              </a:solidFill>
            </a:endParaRPr>
          </a:p>
        </p:txBody>
      </p:sp>
      <p:sp>
        <p:nvSpPr>
          <p:cNvPr id="22" name="íṩļiḍê">
            <a:extLst>
              <a:ext uri="{FF2B5EF4-FFF2-40B4-BE49-F238E27FC236}">
                <a16:creationId xmlns:a16="http://schemas.microsoft.com/office/drawing/2014/main" id="{6ADD597D-EBC5-4E26-AA68-4D6BCC7B8ED1}"/>
              </a:ext>
            </a:extLst>
          </p:cNvPr>
          <p:cNvSpPr>
            <a:spLocks/>
          </p:cNvSpPr>
          <p:nvPr/>
        </p:nvSpPr>
        <p:spPr bwMode="auto">
          <a:xfrm>
            <a:off x="7814880" y="5325172"/>
            <a:ext cx="3609712" cy="12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r>
              <a:rPr lang="en-US" altLang="zh-CN" sz="1000" dirty="0"/>
              <a:t>,</a:t>
            </a:r>
            <a:r>
              <a:rPr lang="zh-CN" altLang="en-US" sz="1000" dirty="0"/>
              <a:t>此部分内容作为文字排版占位显示（建议使用主题字体）</a:t>
            </a:r>
            <a:r>
              <a:rPr lang="en-US" altLang="zh-CN" sz="1000" dirty="0"/>
              <a:t>,</a:t>
            </a:r>
            <a:r>
              <a:rPr lang="zh-CN" altLang="en-US" sz="1000" dirty="0"/>
              <a:t>此部分内容作为文字排版占位显示（建议使用主题字体）。</a:t>
            </a:r>
            <a:endParaRPr lang="en-US" altLang="zh-CN" sz="1000" dirty="0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altLang="zh-CN" sz="10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1000" dirty="0"/>
          </a:p>
        </p:txBody>
      </p:sp>
      <p:sp>
        <p:nvSpPr>
          <p:cNvPr id="23" name="îṧļïďe">
            <a:extLst>
              <a:ext uri="{FF2B5EF4-FFF2-40B4-BE49-F238E27FC236}">
                <a16:creationId xmlns:a16="http://schemas.microsoft.com/office/drawing/2014/main" id="{AF796CCE-F667-40F7-B7D4-8195A6CA305B}"/>
              </a:ext>
            </a:extLst>
          </p:cNvPr>
          <p:cNvSpPr txBox="1">
            <a:spLocks/>
          </p:cNvSpPr>
          <p:nvPr/>
        </p:nvSpPr>
        <p:spPr bwMode="auto">
          <a:xfrm>
            <a:off x="7814880" y="4932257"/>
            <a:ext cx="360971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/>
              <a:t>标题文本预设</a:t>
            </a:r>
            <a:endParaRPr lang="en-US" altLang="zh-CN" sz="1800" b="1" dirty="0"/>
          </a:p>
        </p:txBody>
      </p:sp>
      <p:sp>
        <p:nvSpPr>
          <p:cNvPr id="20" name="ïsļiḑe">
            <a:extLst>
              <a:ext uri="{FF2B5EF4-FFF2-40B4-BE49-F238E27FC236}">
                <a16:creationId xmlns:a16="http://schemas.microsoft.com/office/drawing/2014/main" id="{2500A642-2EA4-4BFE-B0C5-F90401D88F04}"/>
              </a:ext>
            </a:extLst>
          </p:cNvPr>
          <p:cNvSpPr>
            <a:spLocks/>
          </p:cNvSpPr>
          <p:nvPr/>
        </p:nvSpPr>
        <p:spPr bwMode="auto">
          <a:xfrm>
            <a:off x="3431704" y="5325172"/>
            <a:ext cx="3609712" cy="12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r>
              <a:rPr lang="en-US" altLang="zh-CN" sz="1000" dirty="0"/>
              <a:t>,</a:t>
            </a:r>
            <a:r>
              <a:rPr lang="zh-CN" altLang="en-US" sz="1000" dirty="0"/>
              <a:t>此部分内容作为文字排版占位显示（建议使用主题字体）</a:t>
            </a:r>
            <a:r>
              <a:rPr lang="en-US" altLang="zh-CN" sz="1000" dirty="0"/>
              <a:t>,</a:t>
            </a:r>
            <a:r>
              <a:rPr lang="zh-CN" altLang="en-US" sz="1000" dirty="0"/>
              <a:t>此部分内容作为文字排版占位显示（建议使用主题字体）。</a:t>
            </a:r>
            <a:endParaRPr lang="en-US" altLang="zh-CN" sz="1000" dirty="0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altLang="zh-CN" sz="10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1000" dirty="0"/>
          </a:p>
        </p:txBody>
      </p:sp>
      <p:sp>
        <p:nvSpPr>
          <p:cNvPr id="21" name="îṣlîḍè">
            <a:extLst>
              <a:ext uri="{FF2B5EF4-FFF2-40B4-BE49-F238E27FC236}">
                <a16:creationId xmlns:a16="http://schemas.microsoft.com/office/drawing/2014/main" id="{6A0C28F8-75A4-4B35-AC2D-7910B97D2BF8}"/>
              </a:ext>
            </a:extLst>
          </p:cNvPr>
          <p:cNvSpPr txBox="1">
            <a:spLocks/>
          </p:cNvSpPr>
          <p:nvPr/>
        </p:nvSpPr>
        <p:spPr bwMode="auto">
          <a:xfrm>
            <a:off x="3431704" y="4932257"/>
            <a:ext cx="360971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/>
              <a:t>标题文本预设</a:t>
            </a:r>
            <a:endParaRPr lang="en-US" altLang="zh-CN" sz="1800" b="1" dirty="0"/>
          </a:p>
        </p:txBody>
      </p:sp>
    </p:spTree>
    <p:extLst>
      <p:ext uri="{BB962C8B-B14F-4D97-AF65-F5344CB8AC3E}">
        <p14:creationId xmlns:p14="http://schemas.microsoft.com/office/powerpoint/2010/main" val="331250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19472" y="1708960"/>
            <a:ext cx="5419185" cy="895350"/>
          </a:xfrm>
        </p:spPr>
        <p:txBody>
          <a:bodyPr/>
          <a:lstStyle/>
          <a:p>
            <a:r>
              <a:rPr lang="zh-CN" altLang="en-US" dirty="0">
                <a:solidFill>
                  <a:schemeClr val="accent5">
                    <a:lumMod val="50000"/>
                  </a:schemeClr>
                </a:solidFill>
              </a:rPr>
              <a:t>研究成果与应用前景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920588" y="2604310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703759" y="2196832"/>
            <a:ext cx="915865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5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íṡḻîďè">
            <a:extLst>
              <a:ext uri="{FF2B5EF4-FFF2-40B4-BE49-F238E27FC236}">
                <a16:creationId xmlns:a16="http://schemas.microsoft.com/office/drawing/2014/main" id="{A94EF672-7684-46F5-990A-C485342F8D06}"/>
              </a:ext>
            </a:extLst>
          </p:cNvPr>
          <p:cNvSpPr/>
          <p:nvPr/>
        </p:nvSpPr>
        <p:spPr>
          <a:xfrm>
            <a:off x="4583832" y="0"/>
            <a:ext cx="7608168" cy="2708920"/>
          </a:xfrm>
          <a:prstGeom prst="rect">
            <a:avLst/>
          </a:prstGeom>
          <a:blipFill>
            <a:blip r:embed="rId3"/>
            <a:srcRect/>
            <a:stretch>
              <a:fillRect l="101" t="-41037" r="-101" b="-40655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ïṩļíḑè">
            <a:extLst>
              <a:ext uri="{FF2B5EF4-FFF2-40B4-BE49-F238E27FC236}">
                <a16:creationId xmlns:a16="http://schemas.microsoft.com/office/drawing/2014/main" id="{D7949170-9D16-4E59-85A9-1D14F7A4052D}"/>
              </a:ext>
            </a:extLst>
          </p:cNvPr>
          <p:cNvSpPr txBox="1"/>
          <p:nvPr/>
        </p:nvSpPr>
        <p:spPr>
          <a:xfrm>
            <a:off x="754001" y="1617767"/>
            <a:ext cx="3501296" cy="116955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2800" b="1"/>
              <a:t>更能够让枯燥的段落赋予变化！</a:t>
            </a:r>
            <a:endParaRPr lang="zh-CN" altLang="en-US" sz="2800" b="1" dirty="0"/>
          </a:p>
        </p:txBody>
      </p:sp>
      <p:sp>
        <p:nvSpPr>
          <p:cNvPr id="37" name="ïṩļiḍé">
            <a:extLst>
              <a:ext uri="{FF2B5EF4-FFF2-40B4-BE49-F238E27FC236}">
                <a16:creationId xmlns:a16="http://schemas.microsoft.com/office/drawing/2014/main" id="{D8C409AB-F3A9-4FAF-AD43-C625777E6DDE}"/>
              </a:ext>
            </a:extLst>
          </p:cNvPr>
          <p:cNvSpPr txBox="1"/>
          <p:nvPr/>
        </p:nvSpPr>
        <p:spPr>
          <a:xfrm>
            <a:off x="754001" y="1340768"/>
            <a:ext cx="3501296" cy="27699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100"/>
              <a:t>或许大小不同的文字错落的排版</a:t>
            </a:r>
            <a:endParaRPr lang="zh-CN" altLang="en-US" sz="1100" dirty="0"/>
          </a:p>
        </p:txBody>
      </p:sp>
      <p:sp>
        <p:nvSpPr>
          <p:cNvPr id="38" name="îśḷîḑé">
            <a:extLst>
              <a:ext uri="{FF2B5EF4-FFF2-40B4-BE49-F238E27FC236}">
                <a16:creationId xmlns:a16="http://schemas.microsoft.com/office/drawing/2014/main" id="{816DC623-AA3B-4B06-9F25-F11D94D53D9B}"/>
              </a:ext>
            </a:extLst>
          </p:cNvPr>
          <p:cNvSpPr txBox="1"/>
          <p:nvPr/>
        </p:nvSpPr>
        <p:spPr>
          <a:xfrm>
            <a:off x="754001" y="2787318"/>
            <a:ext cx="3501296" cy="830997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/>
              <a:t>主次分明的布局排版帮助</a:t>
            </a:r>
            <a:r>
              <a:rPr lang="en-US" altLang="zh-CN"/>
              <a:t>PPT</a:t>
            </a:r>
            <a:r>
              <a:rPr lang="zh-CN" altLang="en-US"/>
              <a:t>更好的传递和表达信息。</a:t>
            </a:r>
            <a:endParaRPr lang="zh-CN" altLang="en-US" dirty="0"/>
          </a:p>
        </p:txBody>
      </p:sp>
      <p:sp>
        <p:nvSpPr>
          <p:cNvPr id="8" name="iṩļíḋe">
            <a:extLst>
              <a:ext uri="{FF2B5EF4-FFF2-40B4-BE49-F238E27FC236}">
                <a16:creationId xmlns:a16="http://schemas.microsoft.com/office/drawing/2014/main" id="{B600D2D8-49F7-4CFE-AF50-EBF1F791E6E0}"/>
              </a:ext>
            </a:extLst>
          </p:cNvPr>
          <p:cNvSpPr/>
          <p:nvPr/>
        </p:nvSpPr>
        <p:spPr>
          <a:xfrm>
            <a:off x="4583832" y="2284500"/>
            <a:ext cx="2312219" cy="432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/>
              <a:t>关键词</a:t>
            </a:r>
            <a:endParaRPr lang="zh-CN" altLang="en-US" sz="1600" b="1" dirty="0"/>
          </a:p>
        </p:txBody>
      </p:sp>
      <p:sp>
        <p:nvSpPr>
          <p:cNvPr id="9" name="ïŝļíďé">
            <a:extLst>
              <a:ext uri="{FF2B5EF4-FFF2-40B4-BE49-F238E27FC236}">
                <a16:creationId xmlns:a16="http://schemas.microsoft.com/office/drawing/2014/main" id="{8AE9EE41-B2E2-48E8-8E2E-8BE387E98ECB}"/>
              </a:ext>
            </a:extLst>
          </p:cNvPr>
          <p:cNvSpPr/>
          <p:nvPr/>
        </p:nvSpPr>
        <p:spPr>
          <a:xfrm>
            <a:off x="6896051" y="2284500"/>
            <a:ext cx="2312219" cy="432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/>
              <a:t>关键词</a:t>
            </a:r>
            <a:endParaRPr lang="zh-CN" altLang="en-US" sz="1600" b="1" dirty="0"/>
          </a:p>
        </p:txBody>
      </p:sp>
      <p:sp>
        <p:nvSpPr>
          <p:cNvPr id="10" name="íṥľîḋe">
            <a:extLst>
              <a:ext uri="{FF2B5EF4-FFF2-40B4-BE49-F238E27FC236}">
                <a16:creationId xmlns:a16="http://schemas.microsoft.com/office/drawing/2014/main" id="{6F10237C-ADAE-493E-9B5A-2E76ED09F080}"/>
              </a:ext>
            </a:extLst>
          </p:cNvPr>
          <p:cNvSpPr/>
          <p:nvPr/>
        </p:nvSpPr>
        <p:spPr>
          <a:xfrm>
            <a:off x="9208269" y="2284500"/>
            <a:ext cx="2983731" cy="432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/>
              <a:t>关键词</a:t>
            </a:r>
            <a:endParaRPr lang="zh-CN" altLang="en-US" sz="1600" b="1" dirty="0"/>
          </a:p>
        </p:txBody>
      </p:sp>
      <p:sp>
        <p:nvSpPr>
          <p:cNvPr id="34" name="íṥlïďe">
            <a:extLst>
              <a:ext uri="{FF2B5EF4-FFF2-40B4-BE49-F238E27FC236}">
                <a16:creationId xmlns:a16="http://schemas.microsoft.com/office/drawing/2014/main" id="{1AE4C72B-7000-4F9B-8B76-01EB4BFCFC8C}"/>
              </a:ext>
            </a:extLst>
          </p:cNvPr>
          <p:cNvSpPr>
            <a:spLocks/>
          </p:cNvSpPr>
          <p:nvPr/>
        </p:nvSpPr>
        <p:spPr bwMode="auto">
          <a:xfrm>
            <a:off x="9304164" y="3348091"/>
            <a:ext cx="2120428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35" name="ï$ḻiḍe">
            <a:extLst>
              <a:ext uri="{FF2B5EF4-FFF2-40B4-BE49-F238E27FC236}">
                <a16:creationId xmlns:a16="http://schemas.microsoft.com/office/drawing/2014/main" id="{DD412342-AC99-44B4-9741-C62619CFA647}"/>
              </a:ext>
            </a:extLst>
          </p:cNvPr>
          <p:cNvSpPr txBox="1">
            <a:spLocks/>
          </p:cNvSpPr>
          <p:nvPr/>
        </p:nvSpPr>
        <p:spPr bwMode="auto">
          <a:xfrm>
            <a:off x="9304164" y="2996952"/>
            <a:ext cx="2120428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32" name="ïṣḷíḓé">
            <a:extLst>
              <a:ext uri="{FF2B5EF4-FFF2-40B4-BE49-F238E27FC236}">
                <a16:creationId xmlns:a16="http://schemas.microsoft.com/office/drawing/2014/main" id="{D6DCFB67-2765-468A-A2BB-E8FC64C235CF}"/>
              </a:ext>
            </a:extLst>
          </p:cNvPr>
          <p:cNvSpPr>
            <a:spLocks/>
          </p:cNvSpPr>
          <p:nvPr/>
        </p:nvSpPr>
        <p:spPr bwMode="auto">
          <a:xfrm>
            <a:off x="6991946" y="3348091"/>
            <a:ext cx="2120428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33" name="îṡlîḓê">
            <a:extLst>
              <a:ext uri="{FF2B5EF4-FFF2-40B4-BE49-F238E27FC236}">
                <a16:creationId xmlns:a16="http://schemas.microsoft.com/office/drawing/2014/main" id="{3A013097-A5F5-4BEF-BA6E-6D15BFCE900B}"/>
              </a:ext>
            </a:extLst>
          </p:cNvPr>
          <p:cNvSpPr txBox="1">
            <a:spLocks/>
          </p:cNvSpPr>
          <p:nvPr/>
        </p:nvSpPr>
        <p:spPr bwMode="auto">
          <a:xfrm>
            <a:off x="6991946" y="2996952"/>
            <a:ext cx="2120428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r>
              <a:rPr lang="zh-CN" altLang="en-US"/>
              <a:t>标题文本预设</a:t>
            </a:r>
            <a:endParaRPr lang="zh-CN" altLang="en-US" dirty="0"/>
          </a:p>
        </p:txBody>
      </p:sp>
      <p:sp>
        <p:nvSpPr>
          <p:cNvPr id="30" name="ïṥľiḓê">
            <a:extLst>
              <a:ext uri="{FF2B5EF4-FFF2-40B4-BE49-F238E27FC236}">
                <a16:creationId xmlns:a16="http://schemas.microsoft.com/office/drawing/2014/main" id="{C92BDCBA-36B2-42A9-B17F-FD690C49C510}"/>
              </a:ext>
            </a:extLst>
          </p:cNvPr>
          <p:cNvSpPr>
            <a:spLocks/>
          </p:cNvSpPr>
          <p:nvPr/>
        </p:nvSpPr>
        <p:spPr bwMode="auto">
          <a:xfrm>
            <a:off x="4679727" y="3348091"/>
            <a:ext cx="2120428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31" name="íS1îḋe">
            <a:extLst>
              <a:ext uri="{FF2B5EF4-FFF2-40B4-BE49-F238E27FC236}">
                <a16:creationId xmlns:a16="http://schemas.microsoft.com/office/drawing/2014/main" id="{5AB792DA-08C0-4C2B-8E1C-815A7817104C}"/>
              </a:ext>
            </a:extLst>
          </p:cNvPr>
          <p:cNvSpPr txBox="1">
            <a:spLocks/>
          </p:cNvSpPr>
          <p:nvPr/>
        </p:nvSpPr>
        <p:spPr bwMode="auto">
          <a:xfrm>
            <a:off x="4679727" y="2996952"/>
            <a:ext cx="2120428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4A6656D-14AB-4EFF-9C1F-2F24E153450B}"/>
              </a:ext>
            </a:extLst>
          </p:cNvPr>
          <p:cNvCxnSpPr/>
          <p:nvPr/>
        </p:nvCxnSpPr>
        <p:spPr>
          <a:xfrm>
            <a:off x="6896051" y="2787318"/>
            <a:ext cx="0" cy="111817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F3B1A40-09D7-4C54-AE3D-56238413AEFB}"/>
              </a:ext>
            </a:extLst>
          </p:cNvPr>
          <p:cNvCxnSpPr/>
          <p:nvPr/>
        </p:nvCxnSpPr>
        <p:spPr>
          <a:xfrm>
            <a:off x="9208269" y="2787318"/>
            <a:ext cx="0" cy="111817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Sľíḍê">
            <a:extLst>
              <a:ext uri="{FF2B5EF4-FFF2-40B4-BE49-F238E27FC236}">
                <a16:creationId xmlns:a16="http://schemas.microsoft.com/office/drawing/2014/main" id="{D4E0F9CD-9658-4BB8-8AB8-455EF98E7F81}"/>
              </a:ext>
            </a:extLst>
          </p:cNvPr>
          <p:cNvSpPr/>
          <p:nvPr/>
        </p:nvSpPr>
        <p:spPr>
          <a:xfrm>
            <a:off x="4583832" y="4149080"/>
            <a:ext cx="2312219" cy="43204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/>
              <a:t>关键词</a:t>
            </a:r>
            <a:endParaRPr lang="zh-CN" altLang="en-US" sz="1600" b="1" dirty="0"/>
          </a:p>
        </p:txBody>
      </p:sp>
      <p:sp>
        <p:nvSpPr>
          <p:cNvPr id="17" name="iṣľíḑè">
            <a:extLst>
              <a:ext uri="{FF2B5EF4-FFF2-40B4-BE49-F238E27FC236}">
                <a16:creationId xmlns:a16="http://schemas.microsoft.com/office/drawing/2014/main" id="{478D956E-AA11-483F-80C9-F500BB80F5EA}"/>
              </a:ext>
            </a:extLst>
          </p:cNvPr>
          <p:cNvSpPr/>
          <p:nvPr/>
        </p:nvSpPr>
        <p:spPr>
          <a:xfrm>
            <a:off x="6896051" y="4149080"/>
            <a:ext cx="2312219" cy="43204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/>
              <a:t>关键词</a:t>
            </a:r>
            <a:endParaRPr lang="zh-CN" altLang="en-US" sz="1600" b="1" dirty="0"/>
          </a:p>
        </p:txBody>
      </p:sp>
      <p:sp>
        <p:nvSpPr>
          <p:cNvPr id="18" name="ïšḻïďê">
            <a:extLst>
              <a:ext uri="{FF2B5EF4-FFF2-40B4-BE49-F238E27FC236}">
                <a16:creationId xmlns:a16="http://schemas.microsoft.com/office/drawing/2014/main" id="{961273B2-0665-4B20-9548-0BB47A0437AB}"/>
              </a:ext>
            </a:extLst>
          </p:cNvPr>
          <p:cNvSpPr/>
          <p:nvPr/>
        </p:nvSpPr>
        <p:spPr>
          <a:xfrm>
            <a:off x="9208269" y="4149080"/>
            <a:ext cx="2983731" cy="43204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/>
              <a:t>关键词</a:t>
            </a:r>
            <a:endParaRPr lang="zh-CN" altLang="en-US" sz="1600" b="1" dirty="0"/>
          </a:p>
        </p:txBody>
      </p:sp>
      <p:sp>
        <p:nvSpPr>
          <p:cNvPr id="28" name="ïṧḷîdè">
            <a:extLst>
              <a:ext uri="{FF2B5EF4-FFF2-40B4-BE49-F238E27FC236}">
                <a16:creationId xmlns:a16="http://schemas.microsoft.com/office/drawing/2014/main" id="{610E0EAA-09CD-4063-99DB-91E4627C06B8}"/>
              </a:ext>
            </a:extLst>
          </p:cNvPr>
          <p:cNvSpPr>
            <a:spLocks/>
          </p:cNvSpPr>
          <p:nvPr/>
        </p:nvSpPr>
        <p:spPr bwMode="auto">
          <a:xfrm>
            <a:off x="9304164" y="5212671"/>
            <a:ext cx="2120428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9" name="îşľïďè">
            <a:extLst>
              <a:ext uri="{FF2B5EF4-FFF2-40B4-BE49-F238E27FC236}">
                <a16:creationId xmlns:a16="http://schemas.microsoft.com/office/drawing/2014/main" id="{59ECF804-1E29-46F5-B51E-2F3BD3EAC2FD}"/>
              </a:ext>
            </a:extLst>
          </p:cNvPr>
          <p:cNvSpPr txBox="1">
            <a:spLocks/>
          </p:cNvSpPr>
          <p:nvPr/>
        </p:nvSpPr>
        <p:spPr bwMode="auto">
          <a:xfrm>
            <a:off x="9304164" y="4861532"/>
            <a:ext cx="2120428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6" name="isľîdé">
            <a:extLst>
              <a:ext uri="{FF2B5EF4-FFF2-40B4-BE49-F238E27FC236}">
                <a16:creationId xmlns:a16="http://schemas.microsoft.com/office/drawing/2014/main" id="{613530DC-17A5-4E99-A168-9F330FB6DC72}"/>
              </a:ext>
            </a:extLst>
          </p:cNvPr>
          <p:cNvSpPr>
            <a:spLocks/>
          </p:cNvSpPr>
          <p:nvPr/>
        </p:nvSpPr>
        <p:spPr bwMode="auto">
          <a:xfrm>
            <a:off x="6991946" y="5212671"/>
            <a:ext cx="2120428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7" name="i$ḻíḍe">
            <a:extLst>
              <a:ext uri="{FF2B5EF4-FFF2-40B4-BE49-F238E27FC236}">
                <a16:creationId xmlns:a16="http://schemas.microsoft.com/office/drawing/2014/main" id="{174E42DB-E9FD-4DBC-B7B0-F74BDFA5611E}"/>
              </a:ext>
            </a:extLst>
          </p:cNvPr>
          <p:cNvSpPr txBox="1">
            <a:spLocks/>
          </p:cNvSpPr>
          <p:nvPr/>
        </p:nvSpPr>
        <p:spPr bwMode="auto">
          <a:xfrm>
            <a:off x="6991946" y="4861532"/>
            <a:ext cx="2120428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r>
              <a:rPr lang="zh-CN" altLang="en-US"/>
              <a:t>标题文本预设</a:t>
            </a:r>
            <a:endParaRPr lang="zh-CN" altLang="en-US" dirty="0"/>
          </a:p>
        </p:txBody>
      </p:sp>
      <p:sp>
        <p:nvSpPr>
          <p:cNvPr id="24" name="íṩḻiḋê">
            <a:extLst>
              <a:ext uri="{FF2B5EF4-FFF2-40B4-BE49-F238E27FC236}">
                <a16:creationId xmlns:a16="http://schemas.microsoft.com/office/drawing/2014/main" id="{110B2962-7F30-43E2-BD4E-5C76472EE8EE}"/>
              </a:ext>
            </a:extLst>
          </p:cNvPr>
          <p:cNvSpPr>
            <a:spLocks/>
          </p:cNvSpPr>
          <p:nvPr/>
        </p:nvSpPr>
        <p:spPr bwMode="auto">
          <a:xfrm>
            <a:off x="4679727" y="5212671"/>
            <a:ext cx="2120428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5" name="iṡ1íďè">
            <a:extLst>
              <a:ext uri="{FF2B5EF4-FFF2-40B4-BE49-F238E27FC236}">
                <a16:creationId xmlns:a16="http://schemas.microsoft.com/office/drawing/2014/main" id="{B192299F-5590-48C3-BF42-C45165CB44E6}"/>
              </a:ext>
            </a:extLst>
          </p:cNvPr>
          <p:cNvSpPr txBox="1">
            <a:spLocks/>
          </p:cNvSpPr>
          <p:nvPr/>
        </p:nvSpPr>
        <p:spPr bwMode="auto">
          <a:xfrm>
            <a:off x="4679727" y="4861532"/>
            <a:ext cx="2120428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5D1412F-AB75-418C-BB6B-56E2890A279E}"/>
              </a:ext>
            </a:extLst>
          </p:cNvPr>
          <p:cNvCxnSpPr/>
          <p:nvPr/>
        </p:nvCxnSpPr>
        <p:spPr>
          <a:xfrm>
            <a:off x="6896051" y="4651898"/>
            <a:ext cx="0" cy="111817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F95FAEB-9FE4-4892-BDF6-4C5AF21E4AF8}"/>
              </a:ext>
            </a:extLst>
          </p:cNvPr>
          <p:cNvCxnSpPr/>
          <p:nvPr/>
        </p:nvCxnSpPr>
        <p:spPr>
          <a:xfrm>
            <a:off x="9208269" y="4651898"/>
            <a:ext cx="0" cy="111817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96F6A78F-6780-4C32-A05A-58CAA693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C8DD57B-7157-4AF4-8E9D-0B729EE29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C88836-150B-4710-9B8D-8B1CFAE6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251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909D6A-8A88-4D66-9D16-7849B0A7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F03877-2568-4775-B038-5B182D729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41DA2B-F59F-4A15-93CE-6D2F8ACD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iṣļîďè">
            <a:extLst>
              <a:ext uri="{FF2B5EF4-FFF2-40B4-BE49-F238E27FC236}">
                <a16:creationId xmlns:a16="http://schemas.microsoft.com/office/drawing/2014/main" id="{B25624D1-DA9B-47CF-A6D6-4C43B6F0B8A1}"/>
              </a:ext>
            </a:extLst>
          </p:cNvPr>
          <p:cNvSpPr>
            <a:spLocks/>
          </p:cNvSpPr>
          <p:nvPr/>
        </p:nvSpPr>
        <p:spPr bwMode="auto">
          <a:xfrm>
            <a:off x="1" y="1484784"/>
            <a:ext cx="12192000" cy="4095444"/>
          </a:xfrm>
          <a:custGeom>
            <a:avLst/>
            <a:gdLst>
              <a:gd name="T0" fmla="*/ 0 w 9294125"/>
              <a:gd name="T1" fmla="*/ 1419367 h 2879677"/>
              <a:gd name="T2" fmla="*/ 1739806 w 9294125"/>
              <a:gd name="T3" fmla="*/ 1419367 h 2879677"/>
              <a:gd name="T4" fmla="*/ 2181062 w 9294125"/>
              <a:gd name="T5" fmla="*/ 723331 h 2879677"/>
              <a:gd name="T6" fmla="*/ 2887070 w 9294125"/>
              <a:gd name="T7" fmla="*/ 2879677 h 2879677"/>
              <a:gd name="T8" fmla="*/ 3492220 w 9294125"/>
              <a:gd name="T9" fmla="*/ 0 h 2879677"/>
              <a:gd name="T10" fmla="*/ 3820010 w 9294125"/>
              <a:gd name="T11" fmla="*/ 2088107 h 2879677"/>
              <a:gd name="T12" fmla="*/ 8585566 w 9294125"/>
              <a:gd name="T13" fmla="*/ 2156346 h 28796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294125"/>
              <a:gd name="T22" fmla="*/ 0 h 2879677"/>
              <a:gd name="T23" fmla="*/ 9294125 w 9294125"/>
              <a:gd name="T24" fmla="*/ 2879677 h 28796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294125" h="2879677">
                <a:moveTo>
                  <a:pt x="0" y="1419367"/>
                </a:moveTo>
                <a:lnTo>
                  <a:pt x="1883391" y="1419367"/>
                </a:lnTo>
                <a:lnTo>
                  <a:pt x="2361063" y="723331"/>
                </a:lnTo>
                <a:lnTo>
                  <a:pt x="3125337" y="2879677"/>
                </a:lnTo>
                <a:lnTo>
                  <a:pt x="3780430" y="0"/>
                </a:lnTo>
                <a:lnTo>
                  <a:pt x="4135272" y="2088107"/>
                </a:lnTo>
                <a:lnTo>
                  <a:pt x="9294125" y="2156346"/>
                </a:lnTo>
              </a:path>
            </a:pathLst>
          </a:custGeom>
          <a:noFill/>
          <a:ln w="25400" cap="flat" cmpd="sng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îşļíďè">
            <a:extLst>
              <a:ext uri="{FF2B5EF4-FFF2-40B4-BE49-F238E27FC236}">
                <a16:creationId xmlns:a16="http://schemas.microsoft.com/office/drawing/2014/main" id="{A6944174-F652-4415-AC85-CE980B008AFE}"/>
              </a:ext>
            </a:extLst>
          </p:cNvPr>
          <p:cNvSpPr/>
          <p:nvPr/>
        </p:nvSpPr>
        <p:spPr>
          <a:xfrm>
            <a:off x="2706782" y="2154478"/>
            <a:ext cx="724922" cy="72492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îš1ïḋê">
            <a:extLst>
              <a:ext uri="{FF2B5EF4-FFF2-40B4-BE49-F238E27FC236}">
                <a16:creationId xmlns:a16="http://schemas.microsoft.com/office/drawing/2014/main" id="{F9EC6D4F-14F4-4312-9633-0A9E387E182B}"/>
              </a:ext>
            </a:extLst>
          </p:cNvPr>
          <p:cNvSpPr>
            <a:spLocks noChangeAspect="1"/>
          </p:cNvSpPr>
          <p:nvPr/>
        </p:nvSpPr>
        <p:spPr bwMode="auto">
          <a:xfrm>
            <a:off x="2875810" y="2377348"/>
            <a:ext cx="386868" cy="279177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S1ïḋé">
            <a:extLst>
              <a:ext uri="{FF2B5EF4-FFF2-40B4-BE49-F238E27FC236}">
                <a16:creationId xmlns:a16="http://schemas.microsoft.com/office/drawing/2014/main" id="{B8B464FD-29D9-4B9A-B0A5-343BDD59F6A1}"/>
              </a:ext>
            </a:extLst>
          </p:cNvPr>
          <p:cNvSpPr/>
          <p:nvPr/>
        </p:nvSpPr>
        <p:spPr>
          <a:xfrm>
            <a:off x="4377611" y="1208209"/>
            <a:ext cx="1137364" cy="113736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îsḷíḍê">
            <a:extLst>
              <a:ext uri="{FF2B5EF4-FFF2-40B4-BE49-F238E27FC236}">
                <a16:creationId xmlns:a16="http://schemas.microsoft.com/office/drawing/2014/main" id="{50793BDE-9E88-45EC-8216-169A6DF538CD}"/>
              </a:ext>
            </a:extLst>
          </p:cNvPr>
          <p:cNvSpPr>
            <a:spLocks noChangeAspect="1"/>
          </p:cNvSpPr>
          <p:nvPr/>
        </p:nvSpPr>
        <p:spPr bwMode="auto">
          <a:xfrm>
            <a:off x="4642807" y="1473800"/>
            <a:ext cx="606975" cy="606175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î$ļîďê">
            <a:extLst>
              <a:ext uri="{FF2B5EF4-FFF2-40B4-BE49-F238E27FC236}">
                <a16:creationId xmlns:a16="http://schemas.microsoft.com/office/drawing/2014/main" id="{3BA0A3A4-0940-4C55-8060-B701FEDB1199}"/>
              </a:ext>
            </a:extLst>
          </p:cNvPr>
          <p:cNvSpPr/>
          <p:nvPr/>
        </p:nvSpPr>
        <p:spPr>
          <a:xfrm>
            <a:off x="3632920" y="5160381"/>
            <a:ext cx="843830" cy="84382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îṩlídé">
            <a:extLst>
              <a:ext uri="{FF2B5EF4-FFF2-40B4-BE49-F238E27FC236}">
                <a16:creationId xmlns:a16="http://schemas.microsoft.com/office/drawing/2014/main" id="{D58F2945-39A6-4C2E-967C-AC5AEF75121D}"/>
              </a:ext>
            </a:extLst>
          </p:cNvPr>
          <p:cNvSpPr>
            <a:spLocks noChangeAspect="1"/>
          </p:cNvSpPr>
          <p:nvPr/>
        </p:nvSpPr>
        <p:spPr bwMode="auto">
          <a:xfrm>
            <a:off x="3829673" y="5428647"/>
            <a:ext cx="450324" cy="307293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ïṣľíďe">
            <a:extLst>
              <a:ext uri="{FF2B5EF4-FFF2-40B4-BE49-F238E27FC236}">
                <a16:creationId xmlns:a16="http://schemas.microsoft.com/office/drawing/2014/main" id="{98E79672-9493-4325-8754-9642C959BC8A}"/>
              </a:ext>
            </a:extLst>
          </p:cNvPr>
          <p:cNvSpPr/>
          <p:nvPr/>
        </p:nvSpPr>
        <p:spPr>
          <a:xfrm>
            <a:off x="7536160" y="3984773"/>
            <a:ext cx="1028428" cy="102842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îŝḻîďé">
            <a:extLst>
              <a:ext uri="{FF2B5EF4-FFF2-40B4-BE49-F238E27FC236}">
                <a16:creationId xmlns:a16="http://schemas.microsoft.com/office/drawing/2014/main" id="{F4F638BB-688C-4777-897E-0A0CE41147C3}"/>
              </a:ext>
            </a:extLst>
          </p:cNvPr>
          <p:cNvSpPr>
            <a:spLocks noChangeAspect="1"/>
          </p:cNvSpPr>
          <p:nvPr/>
        </p:nvSpPr>
        <p:spPr bwMode="auto">
          <a:xfrm>
            <a:off x="7775955" y="4260477"/>
            <a:ext cx="548839" cy="477014"/>
          </a:xfrm>
          <a:custGeom>
            <a:avLst/>
            <a:gdLst>
              <a:gd name="connsiteX0" fmla="*/ 427885 w 601094"/>
              <a:gd name="connsiteY0" fmla="*/ 274980 h 522431"/>
              <a:gd name="connsiteX1" fmla="*/ 432269 w 601094"/>
              <a:gd name="connsiteY1" fmla="*/ 321660 h 522431"/>
              <a:gd name="connsiteX2" fmla="*/ 431295 w 601094"/>
              <a:gd name="connsiteY2" fmla="*/ 429121 h 522431"/>
              <a:gd name="connsiteX3" fmla="*/ 453455 w 601094"/>
              <a:gd name="connsiteY3" fmla="*/ 417208 h 522431"/>
              <a:gd name="connsiteX4" fmla="*/ 448585 w 601094"/>
              <a:gd name="connsiteY4" fmla="*/ 349619 h 522431"/>
              <a:gd name="connsiteX5" fmla="*/ 448585 w 601094"/>
              <a:gd name="connsiteY5" fmla="*/ 301238 h 522431"/>
              <a:gd name="connsiteX6" fmla="*/ 427885 w 601094"/>
              <a:gd name="connsiteY6" fmla="*/ 274980 h 522431"/>
              <a:gd name="connsiteX7" fmla="*/ 352921 w 601094"/>
              <a:gd name="connsiteY7" fmla="*/ 272822 h 522431"/>
              <a:gd name="connsiteX8" fmla="*/ 354868 w 601094"/>
              <a:gd name="connsiteY8" fmla="*/ 371774 h 522431"/>
              <a:gd name="connsiteX9" fmla="*/ 351947 w 601094"/>
              <a:gd name="connsiteY9" fmla="*/ 423317 h 522431"/>
              <a:gd name="connsiteX10" fmla="*/ 378481 w 601094"/>
              <a:gd name="connsiteY10" fmla="*/ 441065 h 522431"/>
              <a:gd name="connsiteX11" fmla="*/ 386514 w 601094"/>
              <a:gd name="connsiteY11" fmla="*/ 411647 h 522431"/>
              <a:gd name="connsiteX12" fmla="*/ 385297 w 601094"/>
              <a:gd name="connsiteY12" fmla="*/ 362535 h 522431"/>
              <a:gd name="connsiteX13" fmla="*/ 388461 w 601094"/>
              <a:gd name="connsiteY13" fmla="*/ 301511 h 522431"/>
              <a:gd name="connsiteX14" fmla="*/ 356816 w 601094"/>
              <a:gd name="connsiteY14" fmla="*/ 273795 h 522431"/>
              <a:gd name="connsiteX15" fmla="*/ 352921 w 601094"/>
              <a:gd name="connsiteY15" fmla="*/ 272822 h 522431"/>
              <a:gd name="connsiteX16" fmla="*/ 276425 w 601094"/>
              <a:gd name="connsiteY16" fmla="*/ 271096 h 522431"/>
              <a:gd name="connsiteX17" fmla="*/ 279350 w 601094"/>
              <a:gd name="connsiteY17" fmla="*/ 382676 h 522431"/>
              <a:gd name="connsiteX18" fmla="*/ 278131 w 601094"/>
              <a:gd name="connsiteY18" fmla="*/ 427892 h 522431"/>
              <a:gd name="connsiteX19" fmla="*/ 302017 w 601094"/>
              <a:gd name="connsiteY19" fmla="*/ 447096 h 522431"/>
              <a:gd name="connsiteX20" fmla="*/ 308841 w 601094"/>
              <a:gd name="connsiteY20" fmla="*/ 393859 h 522431"/>
              <a:gd name="connsiteX21" fmla="*/ 309816 w 601094"/>
              <a:gd name="connsiteY21" fmla="*/ 321660 h 522431"/>
              <a:gd name="connsiteX22" fmla="*/ 313472 w 601094"/>
              <a:gd name="connsiteY22" fmla="*/ 278875 h 522431"/>
              <a:gd name="connsiteX23" fmla="*/ 281787 w 601094"/>
              <a:gd name="connsiteY23" fmla="*/ 273041 h 522431"/>
              <a:gd name="connsiteX24" fmla="*/ 276425 w 601094"/>
              <a:gd name="connsiteY24" fmla="*/ 271096 h 522431"/>
              <a:gd name="connsiteX25" fmla="*/ 207982 w 601094"/>
              <a:gd name="connsiteY25" fmla="*/ 270139 h 522431"/>
              <a:gd name="connsiteX26" fmla="*/ 212122 w 601094"/>
              <a:gd name="connsiteY26" fmla="*/ 371024 h 522431"/>
              <a:gd name="connsiteX27" fmla="*/ 213826 w 601094"/>
              <a:gd name="connsiteY27" fmla="*/ 428880 h 522431"/>
              <a:gd name="connsiteX28" fmla="*/ 219427 w 601094"/>
              <a:gd name="connsiteY28" fmla="*/ 447842 h 522431"/>
              <a:gd name="connsiteX29" fmla="*/ 237689 w 601094"/>
              <a:gd name="connsiteY29" fmla="*/ 443709 h 522431"/>
              <a:gd name="connsiteX30" fmla="*/ 236472 w 601094"/>
              <a:gd name="connsiteY30" fmla="*/ 345013 h 522431"/>
              <a:gd name="connsiteX31" fmla="*/ 237446 w 601094"/>
              <a:gd name="connsiteY31" fmla="*/ 302228 h 522431"/>
              <a:gd name="connsiteX32" fmla="*/ 213339 w 601094"/>
              <a:gd name="connsiteY32" fmla="*/ 272570 h 522431"/>
              <a:gd name="connsiteX33" fmla="*/ 207982 w 601094"/>
              <a:gd name="connsiteY33" fmla="*/ 270139 h 522431"/>
              <a:gd name="connsiteX34" fmla="*/ 167332 w 601094"/>
              <a:gd name="connsiteY34" fmla="*/ 268198 h 522431"/>
              <a:gd name="connsiteX35" fmla="*/ 141519 w 601094"/>
              <a:gd name="connsiteY35" fmla="*/ 270872 h 522431"/>
              <a:gd name="connsiteX36" fmla="*/ 136893 w 601094"/>
              <a:gd name="connsiteY36" fmla="*/ 269657 h 522431"/>
              <a:gd name="connsiteX37" fmla="*/ 141032 w 601094"/>
              <a:gd name="connsiteY37" fmla="*/ 391464 h 522431"/>
              <a:gd name="connsiteX38" fmla="*/ 138354 w 601094"/>
              <a:gd name="connsiteY38" fmla="*/ 445924 h 522431"/>
              <a:gd name="connsiteX39" fmla="*/ 167332 w 601094"/>
              <a:gd name="connsiteY39" fmla="*/ 431823 h 522431"/>
              <a:gd name="connsiteX40" fmla="*/ 168793 w 601094"/>
              <a:gd name="connsiteY40" fmla="*/ 322172 h 522431"/>
              <a:gd name="connsiteX41" fmla="*/ 167332 w 601094"/>
              <a:gd name="connsiteY41" fmla="*/ 268198 h 522431"/>
              <a:gd name="connsiteX42" fmla="*/ 424963 w 601094"/>
              <a:gd name="connsiteY42" fmla="*/ 258205 h 522431"/>
              <a:gd name="connsiteX43" fmla="*/ 470015 w 601094"/>
              <a:gd name="connsiteY43" fmla="*/ 309504 h 522431"/>
              <a:gd name="connsiteX44" fmla="*/ 468797 w 601094"/>
              <a:gd name="connsiteY44" fmla="*/ 403836 h 522431"/>
              <a:gd name="connsiteX45" fmla="*/ 467336 w 601094"/>
              <a:gd name="connsiteY45" fmla="*/ 447112 h 522431"/>
              <a:gd name="connsiteX46" fmla="*/ 417658 w 601094"/>
              <a:gd name="connsiteY46" fmla="*/ 434469 h 522431"/>
              <a:gd name="connsiteX47" fmla="*/ 418632 w 601094"/>
              <a:gd name="connsiteY47" fmla="*/ 335761 h 522431"/>
              <a:gd name="connsiteX48" fmla="*/ 415222 w 601094"/>
              <a:gd name="connsiteY48" fmla="*/ 267687 h 522431"/>
              <a:gd name="connsiteX49" fmla="*/ 419362 w 601094"/>
              <a:gd name="connsiteY49" fmla="*/ 262824 h 522431"/>
              <a:gd name="connsiteX50" fmla="*/ 424963 w 601094"/>
              <a:gd name="connsiteY50" fmla="*/ 258205 h 522431"/>
              <a:gd name="connsiteX51" fmla="*/ 356816 w 601094"/>
              <a:gd name="connsiteY51" fmla="*/ 257749 h 522431"/>
              <a:gd name="connsiteX52" fmla="*/ 392356 w 601094"/>
              <a:gd name="connsiteY52" fmla="*/ 258478 h 522431"/>
              <a:gd name="connsiteX53" fmla="*/ 398685 w 601094"/>
              <a:gd name="connsiteY53" fmla="*/ 263340 h 522431"/>
              <a:gd name="connsiteX54" fmla="*/ 400876 w 601094"/>
              <a:gd name="connsiteY54" fmla="*/ 423803 h 522431"/>
              <a:gd name="connsiteX55" fmla="*/ 366066 w 601094"/>
              <a:gd name="connsiteY55" fmla="*/ 455652 h 522431"/>
              <a:gd name="connsiteX56" fmla="*/ 340019 w 601094"/>
              <a:gd name="connsiteY56" fmla="*/ 412133 h 522431"/>
              <a:gd name="connsiteX57" fmla="*/ 344401 w 601094"/>
              <a:gd name="connsiteY57" fmla="*/ 260909 h 522431"/>
              <a:gd name="connsiteX58" fmla="*/ 352434 w 601094"/>
              <a:gd name="connsiteY58" fmla="*/ 258964 h 522431"/>
              <a:gd name="connsiteX59" fmla="*/ 356816 w 601094"/>
              <a:gd name="connsiteY59" fmla="*/ 257749 h 522431"/>
              <a:gd name="connsiteX60" fmla="*/ 213339 w 601094"/>
              <a:gd name="connsiteY60" fmla="*/ 256040 h 522431"/>
              <a:gd name="connsiteX61" fmla="*/ 252787 w 601094"/>
              <a:gd name="connsiteY61" fmla="*/ 302228 h 522431"/>
              <a:gd name="connsiteX62" fmla="*/ 250595 w 601094"/>
              <a:gd name="connsiteY62" fmla="*/ 454405 h 522431"/>
              <a:gd name="connsiteX63" fmla="*/ 243290 w 601094"/>
              <a:gd name="connsiteY63" fmla="*/ 461455 h 522431"/>
              <a:gd name="connsiteX64" fmla="*/ 207738 w 601094"/>
              <a:gd name="connsiteY64" fmla="*/ 461455 h 522431"/>
              <a:gd name="connsiteX65" fmla="*/ 201164 w 601094"/>
              <a:gd name="connsiteY65" fmla="*/ 454891 h 522431"/>
              <a:gd name="connsiteX66" fmla="*/ 199459 w 601094"/>
              <a:gd name="connsiteY66" fmla="*/ 342825 h 522431"/>
              <a:gd name="connsiteX67" fmla="*/ 198972 w 601094"/>
              <a:gd name="connsiteY67" fmla="*/ 265277 h 522431"/>
              <a:gd name="connsiteX68" fmla="*/ 205790 w 601094"/>
              <a:gd name="connsiteY68" fmla="*/ 262360 h 522431"/>
              <a:gd name="connsiteX69" fmla="*/ 213339 w 601094"/>
              <a:gd name="connsiteY69" fmla="*/ 256040 h 522431"/>
              <a:gd name="connsiteX70" fmla="*/ 281787 w 601094"/>
              <a:gd name="connsiteY70" fmla="*/ 255781 h 522431"/>
              <a:gd name="connsiteX71" fmla="*/ 327608 w 601094"/>
              <a:gd name="connsiteY71" fmla="*/ 286897 h 522431"/>
              <a:gd name="connsiteX72" fmla="*/ 323708 w 601094"/>
              <a:gd name="connsiteY72" fmla="*/ 451472 h 522431"/>
              <a:gd name="connsiteX73" fmla="*/ 316884 w 601094"/>
              <a:gd name="connsiteY73" fmla="*/ 458279 h 522431"/>
              <a:gd name="connsiteX74" fmla="*/ 262533 w 601094"/>
              <a:gd name="connsiteY74" fmla="*/ 435914 h 522431"/>
              <a:gd name="connsiteX75" fmla="*/ 267895 w 601094"/>
              <a:gd name="connsiteY75" fmla="*/ 264289 h 522431"/>
              <a:gd name="connsiteX76" fmla="*/ 273744 w 601094"/>
              <a:gd name="connsiteY76" fmla="*/ 262831 h 522431"/>
              <a:gd name="connsiteX77" fmla="*/ 281787 w 601094"/>
              <a:gd name="connsiteY77" fmla="*/ 255781 h 522431"/>
              <a:gd name="connsiteX78" fmla="*/ 163192 w 601094"/>
              <a:gd name="connsiteY78" fmla="*/ 253367 h 522431"/>
              <a:gd name="connsiteX79" fmla="*/ 179751 w 601094"/>
              <a:gd name="connsiteY79" fmla="*/ 264794 h 522431"/>
              <a:gd name="connsiteX80" fmla="*/ 176829 w 601094"/>
              <a:gd name="connsiteY80" fmla="*/ 354508 h 522431"/>
              <a:gd name="connsiteX81" fmla="*/ 177073 w 601094"/>
              <a:gd name="connsiteY81" fmla="*/ 422341 h 522431"/>
              <a:gd name="connsiteX82" fmla="*/ 176099 w 601094"/>
              <a:gd name="connsiteY82" fmla="*/ 457108 h 522431"/>
              <a:gd name="connsiteX83" fmla="*/ 132996 w 601094"/>
              <a:gd name="connsiteY83" fmla="*/ 460755 h 522431"/>
              <a:gd name="connsiteX84" fmla="*/ 130074 w 601094"/>
              <a:gd name="connsiteY84" fmla="*/ 457838 h 522431"/>
              <a:gd name="connsiteX85" fmla="*/ 132266 w 601094"/>
              <a:gd name="connsiteY85" fmla="*/ 255312 h 522431"/>
              <a:gd name="connsiteX86" fmla="*/ 136406 w 601094"/>
              <a:gd name="connsiteY86" fmla="*/ 255798 h 522431"/>
              <a:gd name="connsiteX87" fmla="*/ 141519 w 601094"/>
              <a:gd name="connsiteY87" fmla="*/ 253610 h 522431"/>
              <a:gd name="connsiteX88" fmla="*/ 163192 w 601094"/>
              <a:gd name="connsiteY88" fmla="*/ 253367 h 522431"/>
              <a:gd name="connsiteX89" fmla="*/ 15157 w 601094"/>
              <a:gd name="connsiteY89" fmla="*/ 218612 h 522431"/>
              <a:gd name="connsiteX90" fmla="*/ 20027 w 601094"/>
              <a:gd name="connsiteY90" fmla="*/ 391686 h 522431"/>
              <a:gd name="connsiteX91" fmla="*/ 17592 w 601094"/>
              <a:gd name="connsiteY91" fmla="*/ 493293 h 522431"/>
              <a:gd name="connsiteX92" fmla="*/ 79445 w 601094"/>
              <a:gd name="connsiteY92" fmla="*/ 475791 h 522431"/>
              <a:gd name="connsiteX93" fmla="*/ 83585 w 601094"/>
              <a:gd name="connsiteY93" fmla="*/ 475548 h 522431"/>
              <a:gd name="connsiteX94" fmla="*/ 373855 w 601094"/>
              <a:gd name="connsiteY94" fmla="*/ 479438 h 522431"/>
              <a:gd name="connsiteX95" fmla="*/ 582061 w 601094"/>
              <a:gd name="connsiteY95" fmla="*/ 507149 h 522431"/>
              <a:gd name="connsiteX96" fmla="*/ 588879 w 601094"/>
              <a:gd name="connsiteY96" fmla="*/ 508607 h 522431"/>
              <a:gd name="connsiteX97" fmla="*/ 582791 w 601094"/>
              <a:gd name="connsiteY97" fmla="*/ 365433 h 522431"/>
              <a:gd name="connsiteX98" fmla="*/ 581817 w 601094"/>
              <a:gd name="connsiteY98" fmla="*/ 243893 h 522431"/>
              <a:gd name="connsiteX99" fmla="*/ 479541 w 601094"/>
              <a:gd name="connsiteY99" fmla="*/ 244622 h 522431"/>
              <a:gd name="connsiteX100" fmla="*/ 471505 w 601094"/>
              <a:gd name="connsiteY100" fmla="*/ 233683 h 522431"/>
              <a:gd name="connsiteX101" fmla="*/ 471992 w 601094"/>
              <a:gd name="connsiteY101" fmla="*/ 232711 h 522431"/>
              <a:gd name="connsiteX102" fmla="*/ 265734 w 601094"/>
              <a:gd name="connsiteY102" fmla="*/ 227849 h 522431"/>
              <a:gd name="connsiteX103" fmla="*/ 119138 w 601094"/>
              <a:gd name="connsiteY103" fmla="*/ 222988 h 522431"/>
              <a:gd name="connsiteX104" fmla="*/ 126200 w 601094"/>
              <a:gd name="connsiteY104" fmla="*/ 240003 h 522431"/>
              <a:gd name="connsiteX105" fmla="*/ 126687 w 601094"/>
              <a:gd name="connsiteY105" fmla="*/ 242920 h 522431"/>
              <a:gd name="connsiteX106" fmla="*/ 126200 w 601094"/>
              <a:gd name="connsiteY106" fmla="*/ 248268 h 522431"/>
              <a:gd name="connsiteX107" fmla="*/ 69461 w 601094"/>
              <a:gd name="connsiteY107" fmla="*/ 258721 h 522431"/>
              <a:gd name="connsiteX108" fmla="*/ 15157 w 601094"/>
              <a:gd name="connsiteY108" fmla="*/ 218612 h 522431"/>
              <a:gd name="connsiteX109" fmla="*/ 300922 w 601094"/>
              <a:gd name="connsiteY109" fmla="*/ 127898 h 522431"/>
              <a:gd name="connsiteX110" fmla="*/ 259890 w 601094"/>
              <a:gd name="connsiteY110" fmla="*/ 137666 h 522431"/>
              <a:gd name="connsiteX111" fmla="*/ 169546 w 601094"/>
              <a:gd name="connsiteY111" fmla="*/ 180449 h 522431"/>
              <a:gd name="connsiteX112" fmla="*/ 119138 w 601094"/>
              <a:gd name="connsiteY112" fmla="*/ 208160 h 522431"/>
              <a:gd name="connsiteX113" fmla="*/ 288868 w 601094"/>
              <a:gd name="connsiteY113" fmla="*/ 212292 h 522431"/>
              <a:gd name="connsiteX114" fmla="*/ 479541 w 601094"/>
              <a:gd name="connsiteY114" fmla="*/ 214966 h 522431"/>
              <a:gd name="connsiteX115" fmla="*/ 420367 w 601094"/>
              <a:gd name="connsiteY115" fmla="*/ 166593 h 522431"/>
              <a:gd name="connsiteX116" fmla="*/ 300922 w 601094"/>
              <a:gd name="connsiteY116" fmla="*/ 127898 h 522431"/>
              <a:gd name="connsiteX117" fmla="*/ 304940 w 601094"/>
              <a:gd name="connsiteY117" fmla="*/ 19043 h 522431"/>
              <a:gd name="connsiteX118" fmla="*/ 305671 w 601094"/>
              <a:gd name="connsiteY118" fmla="*/ 25606 h 522431"/>
              <a:gd name="connsiteX119" fmla="*/ 320282 w 601094"/>
              <a:gd name="connsiteY119" fmla="*/ 28766 h 522431"/>
              <a:gd name="connsiteX120" fmla="*/ 311271 w 601094"/>
              <a:gd name="connsiteY120" fmla="*/ 22932 h 522431"/>
              <a:gd name="connsiteX121" fmla="*/ 304940 w 601094"/>
              <a:gd name="connsiteY121" fmla="*/ 19043 h 522431"/>
              <a:gd name="connsiteX122" fmla="*/ 296417 w 601094"/>
              <a:gd name="connsiteY122" fmla="*/ 113 h 522431"/>
              <a:gd name="connsiteX123" fmla="*/ 302992 w 601094"/>
              <a:gd name="connsiteY123" fmla="*/ 4458 h 522431"/>
              <a:gd name="connsiteX124" fmla="*/ 302992 w 601094"/>
              <a:gd name="connsiteY124" fmla="*/ 4701 h 522431"/>
              <a:gd name="connsiteX125" fmla="*/ 323691 w 601094"/>
              <a:gd name="connsiteY125" fmla="*/ 12723 h 522431"/>
              <a:gd name="connsiteX126" fmla="*/ 355835 w 601094"/>
              <a:gd name="connsiteY126" fmla="*/ 31197 h 522431"/>
              <a:gd name="connsiteX127" fmla="*/ 351451 w 601094"/>
              <a:gd name="connsiteY127" fmla="*/ 47727 h 522431"/>
              <a:gd name="connsiteX128" fmla="*/ 306888 w 601094"/>
              <a:gd name="connsiteY128" fmla="*/ 47970 h 522431"/>
              <a:gd name="connsiteX129" fmla="*/ 302018 w 601094"/>
              <a:gd name="connsiteY129" fmla="*/ 104851 h 522431"/>
              <a:gd name="connsiteX130" fmla="*/ 388222 w 601094"/>
              <a:gd name="connsiteY130" fmla="*/ 131832 h 522431"/>
              <a:gd name="connsiteX131" fmla="*/ 491960 w 601094"/>
              <a:gd name="connsiteY131" fmla="*/ 235385 h 522431"/>
              <a:gd name="connsiteX132" fmla="*/ 583035 w 601094"/>
              <a:gd name="connsiteY132" fmla="*/ 217640 h 522431"/>
              <a:gd name="connsiteX133" fmla="*/ 596185 w 601094"/>
              <a:gd name="connsiteY133" fmla="*/ 224203 h 522431"/>
              <a:gd name="connsiteX134" fmla="*/ 598376 w 601094"/>
              <a:gd name="connsiteY134" fmla="*/ 229551 h 522431"/>
              <a:gd name="connsiteX135" fmla="*/ 599107 w 601094"/>
              <a:gd name="connsiteY135" fmla="*/ 403840 h 522431"/>
              <a:gd name="connsiteX136" fmla="*/ 591558 w 601094"/>
              <a:gd name="connsiteY136" fmla="*/ 516629 h 522431"/>
              <a:gd name="connsiteX137" fmla="*/ 585470 w 601094"/>
              <a:gd name="connsiteY137" fmla="*/ 519546 h 522431"/>
              <a:gd name="connsiteX138" fmla="*/ 577677 w 601094"/>
              <a:gd name="connsiteY138" fmla="*/ 522220 h 522431"/>
              <a:gd name="connsiteX139" fmla="*/ 449101 w 601094"/>
              <a:gd name="connsiteY139" fmla="*/ 489890 h 522431"/>
              <a:gd name="connsiteX140" fmla="*/ 323934 w 601094"/>
              <a:gd name="connsiteY140" fmla="*/ 501558 h 522431"/>
              <a:gd name="connsiteX141" fmla="*/ 89429 w 601094"/>
              <a:gd name="connsiteY141" fmla="*/ 487459 h 522431"/>
              <a:gd name="connsiteX142" fmla="*/ 84072 w 601094"/>
              <a:gd name="connsiteY142" fmla="*/ 492564 h 522431"/>
              <a:gd name="connsiteX143" fmla="*/ 12966 w 601094"/>
              <a:gd name="connsiteY143" fmla="*/ 518817 h 522431"/>
              <a:gd name="connsiteX144" fmla="*/ 4686 w 601094"/>
              <a:gd name="connsiteY144" fmla="*/ 512497 h 522431"/>
              <a:gd name="connsiteX145" fmla="*/ 7121 w 601094"/>
              <a:gd name="connsiteY145" fmla="*/ 310497 h 522431"/>
              <a:gd name="connsiteX146" fmla="*/ 6878 w 601094"/>
              <a:gd name="connsiteY146" fmla="*/ 210834 h 522431"/>
              <a:gd name="connsiteX147" fmla="*/ 15888 w 601094"/>
              <a:gd name="connsiteY147" fmla="*/ 212535 h 522431"/>
              <a:gd name="connsiteX148" fmla="*/ 66782 w 601094"/>
              <a:gd name="connsiteY148" fmla="*/ 247296 h 522431"/>
              <a:gd name="connsiteX149" fmla="*/ 115485 w 601094"/>
              <a:gd name="connsiteY149" fmla="*/ 242434 h 522431"/>
              <a:gd name="connsiteX150" fmla="*/ 85046 w 601094"/>
              <a:gd name="connsiteY150" fmla="*/ 211806 h 522431"/>
              <a:gd name="connsiteX151" fmla="*/ 88212 w 601094"/>
              <a:gd name="connsiteY151" fmla="*/ 200138 h 522431"/>
              <a:gd name="connsiteX152" fmla="*/ 274014 w 601094"/>
              <a:gd name="connsiteY152" fmla="*/ 111171 h 522431"/>
              <a:gd name="connsiteX153" fmla="*/ 292521 w 601094"/>
              <a:gd name="connsiteY153" fmla="*/ 105580 h 522431"/>
              <a:gd name="connsiteX154" fmla="*/ 290329 w 601094"/>
              <a:gd name="connsiteY154" fmla="*/ 40434 h 522431"/>
              <a:gd name="connsiteX155" fmla="*/ 290086 w 601094"/>
              <a:gd name="connsiteY155" fmla="*/ 29009 h 522431"/>
              <a:gd name="connsiteX156" fmla="*/ 290573 w 601094"/>
              <a:gd name="connsiteY156" fmla="*/ 6160 h 522431"/>
              <a:gd name="connsiteX157" fmla="*/ 296417 w 601094"/>
              <a:gd name="connsiteY157" fmla="*/ 113 h 52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601094" h="522431">
                <a:moveTo>
                  <a:pt x="427885" y="274980"/>
                </a:moveTo>
                <a:cubicBezTo>
                  <a:pt x="432025" y="289568"/>
                  <a:pt x="431782" y="309261"/>
                  <a:pt x="432269" y="321660"/>
                </a:cubicBezTo>
                <a:cubicBezTo>
                  <a:pt x="433730" y="357156"/>
                  <a:pt x="437139" y="394111"/>
                  <a:pt x="431295" y="429121"/>
                </a:cubicBezTo>
                <a:cubicBezTo>
                  <a:pt x="427885" y="449300"/>
                  <a:pt x="455403" y="436171"/>
                  <a:pt x="453455" y="417208"/>
                </a:cubicBezTo>
                <a:cubicBezTo>
                  <a:pt x="451020" y="394840"/>
                  <a:pt x="449802" y="372230"/>
                  <a:pt x="448585" y="349619"/>
                </a:cubicBezTo>
                <a:cubicBezTo>
                  <a:pt x="447611" y="333330"/>
                  <a:pt x="446637" y="317527"/>
                  <a:pt x="448585" y="301238"/>
                </a:cubicBezTo>
                <a:cubicBezTo>
                  <a:pt x="450533" y="282760"/>
                  <a:pt x="446880" y="275224"/>
                  <a:pt x="427885" y="274980"/>
                </a:cubicBezTo>
                <a:close/>
                <a:moveTo>
                  <a:pt x="352921" y="272822"/>
                </a:moveTo>
                <a:cubicBezTo>
                  <a:pt x="351217" y="305158"/>
                  <a:pt x="355112" y="339439"/>
                  <a:pt x="354868" y="371774"/>
                </a:cubicBezTo>
                <a:cubicBezTo>
                  <a:pt x="354868" y="389279"/>
                  <a:pt x="353651" y="405812"/>
                  <a:pt x="351947" y="423317"/>
                </a:cubicBezTo>
                <a:cubicBezTo>
                  <a:pt x="350000" y="446170"/>
                  <a:pt x="359980" y="444468"/>
                  <a:pt x="378481" y="441065"/>
                </a:cubicBezTo>
                <a:cubicBezTo>
                  <a:pt x="393817" y="438390"/>
                  <a:pt x="387488" y="426477"/>
                  <a:pt x="386514" y="411647"/>
                </a:cubicBezTo>
                <a:cubicBezTo>
                  <a:pt x="385540" y="395357"/>
                  <a:pt x="384323" y="378825"/>
                  <a:pt x="385297" y="362535"/>
                </a:cubicBezTo>
                <a:cubicBezTo>
                  <a:pt x="386514" y="342356"/>
                  <a:pt x="388948" y="321690"/>
                  <a:pt x="388461" y="301511"/>
                </a:cubicBezTo>
                <a:cubicBezTo>
                  <a:pt x="387974" y="273552"/>
                  <a:pt x="380428" y="274038"/>
                  <a:pt x="356816" y="273795"/>
                </a:cubicBezTo>
                <a:cubicBezTo>
                  <a:pt x="355112" y="273795"/>
                  <a:pt x="353895" y="273309"/>
                  <a:pt x="352921" y="272822"/>
                </a:cubicBezTo>
                <a:close/>
                <a:moveTo>
                  <a:pt x="276425" y="271096"/>
                </a:moveTo>
                <a:cubicBezTo>
                  <a:pt x="286174" y="306831"/>
                  <a:pt x="280325" y="345969"/>
                  <a:pt x="279350" y="382676"/>
                </a:cubicBezTo>
                <a:cubicBezTo>
                  <a:pt x="278862" y="397748"/>
                  <a:pt x="278131" y="413063"/>
                  <a:pt x="278131" y="427892"/>
                </a:cubicBezTo>
                <a:cubicBezTo>
                  <a:pt x="278131" y="449041"/>
                  <a:pt x="279350" y="450986"/>
                  <a:pt x="302017" y="447096"/>
                </a:cubicBezTo>
                <a:cubicBezTo>
                  <a:pt x="317128" y="444422"/>
                  <a:pt x="309085" y="407715"/>
                  <a:pt x="308841" y="393859"/>
                </a:cubicBezTo>
                <a:cubicBezTo>
                  <a:pt x="308841" y="369792"/>
                  <a:pt x="308353" y="345483"/>
                  <a:pt x="309816" y="321660"/>
                </a:cubicBezTo>
                <a:cubicBezTo>
                  <a:pt x="310547" y="308289"/>
                  <a:pt x="314690" y="291759"/>
                  <a:pt x="313472" y="278875"/>
                </a:cubicBezTo>
                <a:cubicBezTo>
                  <a:pt x="312497" y="266477"/>
                  <a:pt x="288855" y="273041"/>
                  <a:pt x="281787" y="273041"/>
                </a:cubicBezTo>
                <a:cubicBezTo>
                  <a:pt x="279594" y="273041"/>
                  <a:pt x="277888" y="272068"/>
                  <a:pt x="276425" y="271096"/>
                </a:cubicBezTo>
                <a:close/>
                <a:moveTo>
                  <a:pt x="207982" y="270139"/>
                </a:moveTo>
                <a:cubicBezTo>
                  <a:pt x="205060" y="301985"/>
                  <a:pt x="210174" y="339421"/>
                  <a:pt x="212122" y="371024"/>
                </a:cubicBezTo>
                <a:cubicBezTo>
                  <a:pt x="213339" y="390471"/>
                  <a:pt x="214800" y="409433"/>
                  <a:pt x="213826" y="428880"/>
                </a:cubicBezTo>
                <a:cubicBezTo>
                  <a:pt x="209687" y="437632"/>
                  <a:pt x="211635" y="443952"/>
                  <a:pt x="219427" y="447842"/>
                </a:cubicBezTo>
                <a:cubicBezTo>
                  <a:pt x="226732" y="450030"/>
                  <a:pt x="232576" y="448571"/>
                  <a:pt x="237689" y="443709"/>
                </a:cubicBezTo>
                <a:cubicBezTo>
                  <a:pt x="237933" y="410891"/>
                  <a:pt x="236472" y="377830"/>
                  <a:pt x="236472" y="345013"/>
                </a:cubicBezTo>
                <a:cubicBezTo>
                  <a:pt x="236228" y="330670"/>
                  <a:pt x="236715" y="316570"/>
                  <a:pt x="237446" y="302228"/>
                </a:cubicBezTo>
                <a:cubicBezTo>
                  <a:pt x="238663" y="279620"/>
                  <a:pt x="232819" y="274515"/>
                  <a:pt x="213339" y="272570"/>
                </a:cubicBezTo>
                <a:cubicBezTo>
                  <a:pt x="211148" y="272327"/>
                  <a:pt x="209200" y="271355"/>
                  <a:pt x="207982" y="270139"/>
                </a:cubicBezTo>
                <a:close/>
                <a:moveTo>
                  <a:pt x="167332" y="268198"/>
                </a:moveTo>
                <a:cubicBezTo>
                  <a:pt x="169037" y="272817"/>
                  <a:pt x="147120" y="270629"/>
                  <a:pt x="141519" y="270872"/>
                </a:cubicBezTo>
                <a:cubicBezTo>
                  <a:pt x="139571" y="270872"/>
                  <a:pt x="138110" y="270386"/>
                  <a:pt x="136893" y="269657"/>
                </a:cubicBezTo>
                <a:cubicBezTo>
                  <a:pt x="138354" y="310259"/>
                  <a:pt x="141276" y="350861"/>
                  <a:pt x="141032" y="391464"/>
                </a:cubicBezTo>
                <a:cubicBezTo>
                  <a:pt x="141032" y="409698"/>
                  <a:pt x="141763" y="428176"/>
                  <a:pt x="138354" y="445924"/>
                </a:cubicBezTo>
                <a:cubicBezTo>
                  <a:pt x="134701" y="464645"/>
                  <a:pt x="170011" y="452002"/>
                  <a:pt x="167332" y="431823"/>
                </a:cubicBezTo>
                <a:cubicBezTo>
                  <a:pt x="162705" y="395354"/>
                  <a:pt x="165384" y="358641"/>
                  <a:pt x="168793" y="322172"/>
                </a:cubicBezTo>
                <a:cubicBezTo>
                  <a:pt x="170498" y="304910"/>
                  <a:pt x="173907" y="284974"/>
                  <a:pt x="167332" y="268198"/>
                </a:cubicBezTo>
                <a:close/>
                <a:moveTo>
                  <a:pt x="424963" y="258205"/>
                </a:moveTo>
                <a:cubicBezTo>
                  <a:pt x="464414" y="252613"/>
                  <a:pt x="474155" y="272063"/>
                  <a:pt x="470015" y="309504"/>
                </a:cubicBezTo>
                <a:cubicBezTo>
                  <a:pt x="466362" y="340137"/>
                  <a:pt x="467336" y="372959"/>
                  <a:pt x="468797" y="403836"/>
                </a:cubicBezTo>
                <a:cubicBezTo>
                  <a:pt x="469284" y="414047"/>
                  <a:pt x="476346" y="438116"/>
                  <a:pt x="467336" y="447112"/>
                </a:cubicBezTo>
                <a:cubicBezTo>
                  <a:pt x="455160" y="459511"/>
                  <a:pt x="414248" y="458782"/>
                  <a:pt x="417658" y="434469"/>
                </a:cubicBezTo>
                <a:cubicBezTo>
                  <a:pt x="422528" y="402377"/>
                  <a:pt x="418875" y="368097"/>
                  <a:pt x="418632" y="335761"/>
                </a:cubicBezTo>
                <a:cubicBezTo>
                  <a:pt x="418632" y="314123"/>
                  <a:pt x="420823" y="288838"/>
                  <a:pt x="415222" y="267687"/>
                </a:cubicBezTo>
                <a:cubicBezTo>
                  <a:pt x="414492" y="264526"/>
                  <a:pt x="416927" y="262581"/>
                  <a:pt x="419362" y="262824"/>
                </a:cubicBezTo>
                <a:cubicBezTo>
                  <a:pt x="420336" y="260393"/>
                  <a:pt x="422041" y="258691"/>
                  <a:pt x="424963" y="258205"/>
                </a:cubicBezTo>
                <a:close/>
                <a:moveTo>
                  <a:pt x="356816" y="257749"/>
                </a:moveTo>
                <a:cubicBezTo>
                  <a:pt x="368500" y="258235"/>
                  <a:pt x="380428" y="258478"/>
                  <a:pt x="392356" y="258478"/>
                </a:cubicBezTo>
                <a:cubicBezTo>
                  <a:pt x="395034" y="258478"/>
                  <a:pt x="398198" y="260423"/>
                  <a:pt x="398685" y="263340"/>
                </a:cubicBezTo>
                <a:cubicBezTo>
                  <a:pt x="408179" y="315126"/>
                  <a:pt x="399415" y="371045"/>
                  <a:pt x="400876" y="423803"/>
                </a:cubicBezTo>
                <a:cubicBezTo>
                  <a:pt x="401606" y="455652"/>
                  <a:pt x="396738" y="452248"/>
                  <a:pt x="366066" y="455652"/>
                </a:cubicBezTo>
                <a:cubicBezTo>
                  <a:pt x="335638" y="459299"/>
                  <a:pt x="336611" y="437418"/>
                  <a:pt x="340019" y="412133"/>
                </a:cubicBezTo>
                <a:cubicBezTo>
                  <a:pt x="346835" y="362292"/>
                  <a:pt x="337585" y="310507"/>
                  <a:pt x="344401" y="260909"/>
                </a:cubicBezTo>
                <a:cubicBezTo>
                  <a:pt x="344888" y="257019"/>
                  <a:pt x="350000" y="256776"/>
                  <a:pt x="352434" y="258964"/>
                </a:cubicBezTo>
                <a:cubicBezTo>
                  <a:pt x="353651" y="258235"/>
                  <a:pt x="354868" y="257749"/>
                  <a:pt x="356816" y="257749"/>
                </a:cubicBezTo>
                <a:close/>
                <a:moveTo>
                  <a:pt x="213339" y="256040"/>
                </a:moveTo>
                <a:cubicBezTo>
                  <a:pt x="251569" y="254095"/>
                  <a:pt x="255709" y="265277"/>
                  <a:pt x="252787" y="302228"/>
                </a:cubicBezTo>
                <a:cubicBezTo>
                  <a:pt x="248891" y="352548"/>
                  <a:pt x="257170" y="404571"/>
                  <a:pt x="250595" y="454405"/>
                </a:cubicBezTo>
                <a:cubicBezTo>
                  <a:pt x="249865" y="458052"/>
                  <a:pt x="247673" y="461212"/>
                  <a:pt x="243290" y="461455"/>
                </a:cubicBezTo>
                <a:cubicBezTo>
                  <a:pt x="231602" y="461455"/>
                  <a:pt x="219670" y="461455"/>
                  <a:pt x="207738" y="461455"/>
                </a:cubicBezTo>
                <a:cubicBezTo>
                  <a:pt x="203842" y="461698"/>
                  <a:pt x="201407" y="458538"/>
                  <a:pt x="201164" y="454891"/>
                </a:cubicBezTo>
                <a:cubicBezTo>
                  <a:pt x="197755" y="418184"/>
                  <a:pt x="199216" y="379775"/>
                  <a:pt x="199459" y="342825"/>
                </a:cubicBezTo>
                <a:cubicBezTo>
                  <a:pt x="199459" y="318758"/>
                  <a:pt x="192885" y="288371"/>
                  <a:pt x="198972" y="265277"/>
                </a:cubicBezTo>
                <a:cubicBezTo>
                  <a:pt x="199703" y="262117"/>
                  <a:pt x="203355" y="261388"/>
                  <a:pt x="205790" y="262360"/>
                </a:cubicBezTo>
                <a:cubicBezTo>
                  <a:pt x="206521" y="259200"/>
                  <a:pt x="208956" y="256283"/>
                  <a:pt x="213339" y="256040"/>
                </a:cubicBezTo>
                <a:close/>
                <a:moveTo>
                  <a:pt x="281787" y="255781"/>
                </a:moveTo>
                <a:cubicBezTo>
                  <a:pt x="310303" y="255052"/>
                  <a:pt x="331264" y="253107"/>
                  <a:pt x="327608" y="286897"/>
                </a:cubicBezTo>
                <a:cubicBezTo>
                  <a:pt x="322002" y="341350"/>
                  <a:pt x="323464" y="396533"/>
                  <a:pt x="323708" y="451472"/>
                </a:cubicBezTo>
                <a:cubicBezTo>
                  <a:pt x="323708" y="455605"/>
                  <a:pt x="320540" y="457793"/>
                  <a:pt x="316884" y="458279"/>
                </a:cubicBezTo>
                <a:cubicBezTo>
                  <a:pt x="292755" y="461196"/>
                  <a:pt x="262533" y="469461"/>
                  <a:pt x="262533" y="435914"/>
                </a:cubicBezTo>
                <a:cubicBezTo>
                  <a:pt x="262533" y="379030"/>
                  <a:pt x="264726" y="321173"/>
                  <a:pt x="267895" y="264289"/>
                </a:cubicBezTo>
                <a:cubicBezTo>
                  <a:pt x="268138" y="260886"/>
                  <a:pt x="272038" y="260157"/>
                  <a:pt x="273744" y="262831"/>
                </a:cubicBezTo>
                <a:cubicBezTo>
                  <a:pt x="274475" y="259184"/>
                  <a:pt x="277156" y="255781"/>
                  <a:pt x="281787" y="255781"/>
                </a:cubicBezTo>
                <a:close/>
                <a:moveTo>
                  <a:pt x="163192" y="253367"/>
                </a:moveTo>
                <a:cubicBezTo>
                  <a:pt x="171289" y="254339"/>
                  <a:pt x="178534" y="257257"/>
                  <a:pt x="179751" y="264794"/>
                </a:cubicBezTo>
                <a:cubicBezTo>
                  <a:pt x="184135" y="295428"/>
                  <a:pt x="177560" y="323631"/>
                  <a:pt x="176829" y="354508"/>
                </a:cubicBezTo>
                <a:cubicBezTo>
                  <a:pt x="176342" y="377119"/>
                  <a:pt x="174151" y="399730"/>
                  <a:pt x="177073" y="422341"/>
                </a:cubicBezTo>
                <a:cubicBezTo>
                  <a:pt x="178534" y="434254"/>
                  <a:pt x="180482" y="445438"/>
                  <a:pt x="176099" y="457108"/>
                </a:cubicBezTo>
                <a:cubicBezTo>
                  <a:pt x="171472" y="470237"/>
                  <a:pt x="141276" y="461484"/>
                  <a:pt x="132996" y="460755"/>
                </a:cubicBezTo>
                <a:cubicBezTo>
                  <a:pt x="131535" y="460755"/>
                  <a:pt x="130074" y="459539"/>
                  <a:pt x="130074" y="457838"/>
                </a:cubicBezTo>
                <a:cubicBezTo>
                  <a:pt x="132266" y="392193"/>
                  <a:pt x="117168" y="319255"/>
                  <a:pt x="132266" y="255312"/>
                </a:cubicBezTo>
                <a:cubicBezTo>
                  <a:pt x="132996" y="253124"/>
                  <a:pt x="136162" y="253610"/>
                  <a:pt x="136406" y="255798"/>
                </a:cubicBezTo>
                <a:cubicBezTo>
                  <a:pt x="137623" y="254583"/>
                  <a:pt x="139328" y="253853"/>
                  <a:pt x="141519" y="253610"/>
                </a:cubicBezTo>
                <a:cubicBezTo>
                  <a:pt x="146146" y="253367"/>
                  <a:pt x="155096" y="252394"/>
                  <a:pt x="163192" y="253367"/>
                </a:cubicBezTo>
                <a:close/>
                <a:moveTo>
                  <a:pt x="15157" y="218612"/>
                </a:moveTo>
                <a:cubicBezTo>
                  <a:pt x="5904" y="271847"/>
                  <a:pt x="21002" y="337722"/>
                  <a:pt x="20027" y="391686"/>
                </a:cubicBezTo>
                <a:cubicBezTo>
                  <a:pt x="19297" y="425474"/>
                  <a:pt x="17592" y="459505"/>
                  <a:pt x="17592" y="493293"/>
                </a:cubicBezTo>
                <a:cubicBezTo>
                  <a:pt x="17592" y="505933"/>
                  <a:pt x="71653" y="478222"/>
                  <a:pt x="79445" y="475791"/>
                </a:cubicBezTo>
                <a:cubicBezTo>
                  <a:pt x="80906" y="475305"/>
                  <a:pt x="82367" y="475305"/>
                  <a:pt x="83585" y="475548"/>
                </a:cubicBezTo>
                <a:cubicBezTo>
                  <a:pt x="180991" y="476278"/>
                  <a:pt x="276205" y="489890"/>
                  <a:pt x="373855" y="479438"/>
                </a:cubicBezTo>
                <a:cubicBezTo>
                  <a:pt x="455920" y="470687"/>
                  <a:pt x="510954" y="465825"/>
                  <a:pt x="582061" y="507149"/>
                </a:cubicBezTo>
                <a:cubicBezTo>
                  <a:pt x="584252" y="505933"/>
                  <a:pt x="586931" y="506177"/>
                  <a:pt x="588879" y="508607"/>
                </a:cubicBezTo>
                <a:cubicBezTo>
                  <a:pt x="566232" y="478708"/>
                  <a:pt x="581817" y="399707"/>
                  <a:pt x="582791" y="365433"/>
                </a:cubicBezTo>
                <a:cubicBezTo>
                  <a:pt x="584009" y="324839"/>
                  <a:pt x="584009" y="284487"/>
                  <a:pt x="581817" y="243893"/>
                </a:cubicBezTo>
                <a:cubicBezTo>
                  <a:pt x="554300" y="264068"/>
                  <a:pt x="507302" y="259936"/>
                  <a:pt x="479541" y="244622"/>
                </a:cubicBezTo>
                <a:cubicBezTo>
                  <a:pt x="473940" y="246080"/>
                  <a:pt x="467365" y="238788"/>
                  <a:pt x="471505" y="233683"/>
                </a:cubicBezTo>
                <a:cubicBezTo>
                  <a:pt x="471748" y="233197"/>
                  <a:pt x="471748" y="232954"/>
                  <a:pt x="471992" y="232711"/>
                </a:cubicBezTo>
                <a:cubicBezTo>
                  <a:pt x="405512" y="223717"/>
                  <a:pt x="332944" y="230766"/>
                  <a:pt x="265734" y="227849"/>
                </a:cubicBezTo>
                <a:cubicBezTo>
                  <a:pt x="217762" y="225662"/>
                  <a:pt x="167598" y="221043"/>
                  <a:pt x="119138" y="222988"/>
                </a:cubicBezTo>
                <a:cubicBezTo>
                  <a:pt x="120599" y="227849"/>
                  <a:pt x="122791" y="233440"/>
                  <a:pt x="126200" y="240003"/>
                </a:cubicBezTo>
                <a:cubicBezTo>
                  <a:pt x="126687" y="240976"/>
                  <a:pt x="126687" y="241948"/>
                  <a:pt x="126687" y="242920"/>
                </a:cubicBezTo>
                <a:cubicBezTo>
                  <a:pt x="127661" y="244379"/>
                  <a:pt x="127905" y="246566"/>
                  <a:pt x="126200" y="248268"/>
                </a:cubicBezTo>
                <a:cubicBezTo>
                  <a:pt x="112563" y="261151"/>
                  <a:pt x="86994" y="262610"/>
                  <a:pt x="69461" y="258721"/>
                </a:cubicBezTo>
                <a:cubicBezTo>
                  <a:pt x="45110" y="253616"/>
                  <a:pt x="31473" y="235871"/>
                  <a:pt x="15157" y="218612"/>
                </a:cubicBezTo>
                <a:close/>
                <a:moveTo>
                  <a:pt x="300922" y="127898"/>
                </a:moveTo>
                <a:cubicBezTo>
                  <a:pt x="287057" y="128201"/>
                  <a:pt x="273283" y="131103"/>
                  <a:pt x="259890" y="137666"/>
                </a:cubicBezTo>
                <a:cubicBezTo>
                  <a:pt x="230181" y="152251"/>
                  <a:pt x="200229" y="167808"/>
                  <a:pt x="169546" y="180449"/>
                </a:cubicBezTo>
                <a:cubicBezTo>
                  <a:pt x="143490" y="191144"/>
                  <a:pt x="124008" y="195276"/>
                  <a:pt x="119138" y="208160"/>
                </a:cubicBezTo>
                <a:cubicBezTo>
                  <a:pt x="173198" y="199409"/>
                  <a:pt x="235782" y="209618"/>
                  <a:pt x="288868" y="212292"/>
                </a:cubicBezTo>
                <a:cubicBezTo>
                  <a:pt x="351451" y="215209"/>
                  <a:pt x="417932" y="207431"/>
                  <a:pt x="479541" y="214966"/>
                </a:cubicBezTo>
                <a:cubicBezTo>
                  <a:pt x="481732" y="190415"/>
                  <a:pt x="443501" y="177532"/>
                  <a:pt x="420367" y="166593"/>
                </a:cubicBezTo>
                <a:cubicBezTo>
                  <a:pt x="384935" y="149456"/>
                  <a:pt x="342518" y="126986"/>
                  <a:pt x="300922" y="127898"/>
                </a:cubicBezTo>
                <a:close/>
                <a:moveTo>
                  <a:pt x="304940" y="19043"/>
                </a:moveTo>
                <a:cubicBezTo>
                  <a:pt x="305184" y="21231"/>
                  <a:pt x="305427" y="23419"/>
                  <a:pt x="305671" y="25606"/>
                </a:cubicBezTo>
                <a:cubicBezTo>
                  <a:pt x="310541" y="27308"/>
                  <a:pt x="315411" y="28280"/>
                  <a:pt x="320282" y="28766"/>
                </a:cubicBezTo>
                <a:cubicBezTo>
                  <a:pt x="317359" y="26822"/>
                  <a:pt x="314194" y="24877"/>
                  <a:pt x="311271" y="22932"/>
                </a:cubicBezTo>
                <a:cubicBezTo>
                  <a:pt x="309567" y="21717"/>
                  <a:pt x="307132" y="20502"/>
                  <a:pt x="304940" y="19043"/>
                </a:cubicBezTo>
                <a:close/>
                <a:moveTo>
                  <a:pt x="296417" y="113"/>
                </a:moveTo>
                <a:cubicBezTo>
                  <a:pt x="299339" y="-403"/>
                  <a:pt x="302383" y="812"/>
                  <a:pt x="302992" y="4458"/>
                </a:cubicBezTo>
                <a:cubicBezTo>
                  <a:pt x="302992" y="4701"/>
                  <a:pt x="302992" y="4701"/>
                  <a:pt x="302992" y="4701"/>
                </a:cubicBezTo>
                <a:cubicBezTo>
                  <a:pt x="310054" y="5431"/>
                  <a:pt x="318090" y="10535"/>
                  <a:pt x="323691" y="12723"/>
                </a:cubicBezTo>
                <a:cubicBezTo>
                  <a:pt x="335136" y="17585"/>
                  <a:pt x="346338" y="23176"/>
                  <a:pt x="355835" y="31197"/>
                </a:cubicBezTo>
                <a:cubicBezTo>
                  <a:pt x="361192" y="35816"/>
                  <a:pt x="358757" y="46511"/>
                  <a:pt x="351451" y="47727"/>
                </a:cubicBezTo>
                <a:cubicBezTo>
                  <a:pt x="338302" y="49914"/>
                  <a:pt x="321499" y="51130"/>
                  <a:pt x="306888" y="47970"/>
                </a:cubicBezTo>
                <a:cubicBezTo>
                  <a:pt x="307375" y="67173"/>
                  <a:pt x="306158" y="86863"/>
                  <a:pt x="302018" y="104851"/>
                </a:cubicBezTo>
                <a:cubicBezTo>
                  <a:pt x="331727" y="105337"/>
                  <a:pt x="365819" y="122109"/>
                  <a:pt x="388222" y="131832"/>
                </a:cubicBezTo>
                <a:cubicBezTo>
                  <a:pt x="429620" y="149577"/>
                  <a:pt x="547238" y="184095"/>
                  <a:pt x="491960" y="235385"/>
                </a:cubicBezTo>
                <a:cubicBezTo>
                  <a:pt x="524348" y="245108"/>
                  <a:pt x="554300" y="233926"/>
                  <a:pt x="583035" y="217640"/>
                </a:cubicBezTo>
                <a:cubicBezTo>
                  <a:pt x="588879" y="214480"/>
                  <a:pt x="595454" y="218855"/>
                  <a:pt x="596185" y="224203"/>
                </a:cubicBezTo>
                <a:cubicBezTo>
                  <a:pt x="597402" y="225662"/>
                  <a:pt x="598376" y="227363"/>
                  <a:pt x="598376" y="229551"/>
                </a:cubicBezTo>
                <a:cubicBezTo>
                  <a:pt x="600811" y="287404"/>
                  <a:pt x="600081" y="345987"/>
                  <a:pt x="599107" y="403840"/>
                </a:cubicBezTo>
                <a:cubicBezTo>
                  <a:pt x="598620" y="440302"/>
                  <a:pt x="607386" y="482841"/>
                  <a:pt x="591558" y="516629"/>
                </a:cubicBezTo>
                <a:cubicBezTo>
                  <a:pt x="590584" y="518817"/>
                  <a:pt x="587905" y="519789"/>
                  <a:pt x="585470" y="519546"/>
                </a:cubicBezTo>
                <a:cubicBezTo>
                  <a:pt x="583765" y="521734"/>
                  <a:pt x="581087" y="522949"/>
                  <a:pt x="577677" y="522220"/>
                </a:cubicBezTo>
                <a:cubicBezTo>
                  <a:pt x="532871" y="510795"/>
                  <a:pt x="499996" y="485515"/>
                  <a:pt x="449101" y="489890"/>
                </a:cubicBezTo>
                <a:cubicBezTo>
                  <a:pt x="407460" y="493293"/>
                  <a:pt x="365819" y="499856"/>
                  <a:pt x="323934" y="501558"/>
                </a:cubicBezTo>
                <a:cubicBezTo>
                  <a:pt x="248445" y="504718"/>
                  <a:pt x="163458" y="506177"/>
                  <a:pt x="89429" y="487459"/>
                </a:cubicBezTo>
                <a:cubicBezTo>
                  <a:pt x="88455" y="489647"/>
                  <a:pt x="86751" y="491592"/>
                  <a:pt x="84072" y="492564"/>
                </a:cubicBezTo>
                <a:cubicBezTo>
                  <a:pt x="58990" y="501072"/>
                  <a:pt x="39265" y="515171"/>
                  <a:pt x="12966" y="518817"/>
                </a:cubicBezTo>
                <a:cubicBezTo>
                  <a:pt x="8582" y="519303"/>
                  <a:pt x="5173" y="517115"/>
                  <a:pt x="4686" y="512497"/>
                </a:cubicBezTo>
                <a:cubicBezTo>
                  <a:pt x="-915" y="445406"/>
                  <a:pt x="12235" y="377830"/>
                  <a:pt x="7121" y="310497"/>
                </a:cubicBezTo>
                <a:cubicBezTo>
                  <a:pt x="5173" y="283758"/>
                  <a:pt x="-7733" y="235628"/>
                  <a:pt x="6878" y="210834"/>
                </a:cubicBezTo>
                <a:cubicBezTo>
                  <a:pt x="9556" y="206458"/>
                  <a:pt x="15157" y="208403"/>
                  <a:pt x="15888" y="212535"/>
                </a:cubicBezTo>
                <a:cubicBezTo>
                  <a:pt x="32203" y="223960"/>
                  <a:pt x="46571" y="243406"/>
                  <a:pt x="66782" y="247296"/>
                </a:cubicBezTo>
                <a:cubicBezTo>
                  <a:pt x="84559" y="250699"/>
                  <a:pt x="99170" y="246323"/>
                  <a:pt x="115485" y="242434"/>
                </a:cubicBezTo>
                <a:cubicBezTo>
                  <a:pt x="103797" y="232711"/>
                  <a:pt x="94300" y="224446"/>
                  <a:pt x="85046" y="211806"/>
                </a:cubicBezTo>
                <a:cubicBezTo>
                  <a:pt x="82367" y="208160"/>
                  <a:pt x="84315" y="202326"/>
                  <a:pt x="88212" y="200138"/>
                </a:cubicBezTo>
                <a:cubicBezTo>
                  <a:pt x="148116" y="166836"/>
                  <a:pt x="213622" y="144473"/>
                  <a:pt x="274014" y="111171"/>
                </a:cubicBezTo>
                <a:cubicBezTo>
                  <a:pt x="279858" y="108011"/>
                  <a:pt x="285946" y="106309"/>
                  <a:pt x="292521" y="105580"/>
                </a:cubicBezTo>
                <a:cubicBezTo>
                  <a:pt x="292521" y="83946"/>
                  <a:pt x="290816" y="62068"/>
                  <a:pt x="290329" y="40434"/>
                </a:cubicBezTo>
                <a:cubicBezTo>
                  <a:pt x="287894" y="37031"/>
                  <a:pt x="288138" y="32656"/>
                  <a:pt x="290086" y="29009"/>
                </a:cubicBezTo>
                <a:cubicBezTo>
                  <a:pt x="289842" y="21474"/>
                  <a:pt x="290086" y="13695"/>
                  <a:pt x="290573" y="6160"/>
                </a:cubicBezTo>
                <a:cubicBezTo>
                  <a:pt x="290695" y="2878"/>
                  <a:pt x="293495" y="630"/>
                  <a:pt x="29641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ïṩľïdê">
            <a:extLst>
              <a:ext uri="{FF2B5EF4-FFF2-40B4-BE49-F238E27FC236}">
                <a16:creationId xmlns:a16="http://schemas.microsoft.com/office/drawing/2014/main" id="{D7D14CC3-5EB6-4E08-940E-AB8ADE65512C}"/>
              </a:ext>
            </a:extLst>
          </p:cNvPr>
          <p:cNvSpPr>
            <a:spLocks/>
          </p:cNvSpPr>
          <p:nvPr/>
        </p:nvSpPr>
        <p:spPr bwMode="auto">
          <a:xfrm>
            <a:off x="5624750" y="1648866"/>
            <a:ext cx="369144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22" name="îṡļîḓé">
            <a:extLst>
              <a:ext uri="{FF2B5EF4-FFF2-40B4-BE49-F238E27FC236}">
                <a16:creationId xmlns:a16="http://schemas.microsoft.com/office/drawing/2014/main" id="{FBA9B9D8-C6D7-43F9-A67F-8D2E545C5C5D}"/>
              </a:ext>
            </a:extLst>
          </p:cNvPr>
          <p:cNvSpPr txBox="1">
            <a:spLocks/>
          </p:cNvSpPr>
          <p:nvPr/>
        </p:nvSpPr>
        <p:spPr bwMode="auto">
          <a:xfrm>
            <a:off x="5624750" y="1297727"/>
            <a:ext cx="369144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9" name="ïşḻíḋê">
            <a:extLst>
              <a:ext uri="{FF2B5EF4-FFF2-40B4-BE49-F238E27FC236}">
                <a16:creationId xmlns:a16="http://schemas.microsoft.com/office/drawing/2014/main" id="{7A119C76-013B-4B22-9E38-CFA3B11FB390}"/>
              </a:ext>
            </a:extLst>
          </p:cNvPr>
          <p:cNvSpPr>
            <a:spLocks/>
          </p:cNvSpPr>
          <p:nvPr/>
        </p:nvSpPr>
        <p:spPr bwMode="auto">
          <a:xfrm>
            <a:off x="455985" y="2413808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20" name="îş1îďé">
            <a:extLst>
              <a:ext uri="{FF2B5EF4-FFF2-40B4-BE49-F238E27FC236}">
                <a16:creationId xmlns:a16="http://schemas.microsoft.com/office/drawing/2014/main" id="{D2383B87-DB8B-4B90-82E6-E4A7ECCD9883}"/>
              </a:ext>
            </a:extLst>
          </p:cNvPr>
          <p:cNvSpPr txBox="1">
            <a:spLocks/>
          </p:cNvSpPr>
          <p:nvPr/>
        </p:nvSpPr>
        <p:spPr bwMode="auto">
          <a:xfrm>
            <a:off x="455985" y="2062669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17" name="íṡlîḓé">
            <a:extLst>
              <a:ext uri="{FF2B5EF4-FFF2-40B4-BE49-F238E27FC236}">
                <a16:creationId xmlns:a16="http://schemas.microsoft.com/office/drawing/2014/main" id="{E9D201C6-8456-4542-BD28-AD544BB2C79E}"/>
              </a:ext>
            </a:extLst>
          </p:cNvPr>
          <p:cNvSpPr>
            <a:spLocks/>
          </p:cNvSpPr>
          <p:nvPr/>
        </p:nvSpPr>
        <p:spPr bwMode="auto">
          <a:xfrm>
            <a:off x="4526795" y="5479165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18" name="ïşliḓè">
            <a:extLst>
              <a:ext uri="{FF2B5EF4-FFF2-40B4-BE49-F238E27FC236}">
                <a16:creationId xmlns:a16="http://schemas.microsoft.com/office/drawing/2014/main" id="{5710DA33-3E56-4354-93CC-F705A4256986}"/>
              </a:ext>
            </a:extLst>
          </p:cNvPr>
          <p:cNvSpPr txBox="1">
            <a:spLocks/>
          </p:cNvSpPr>
          <p:nvPr/>
        </p:nvSpPr>
        <p:spPr bwMode="auto">
          <a:xfrm>
            <a:off x="4526795" y="5128026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15" name="íṣľíďé">
            <a:extLst>
              <a:ext uri="{FF2B5EF4-FFF2-40B4-BE49-F238E27FC236}">
                <a16:creationId xmlns:a16="http://schemas.microsoft.com/office/drawing/2014/main" id="{1F24A03A-A521-4643-93FB-860BF7C4D75D}"/>
              </a:ext>
            </a:extLst>
          </p:cNvPr>
          <p:cNvSpPr>
            <a:spLocks/>
          </p:cNvSpPr>
          <p:nvPr/>
        </p:nvSpPr>
        <p:spPr bwMode="auto">
          <a:xfrm>
            <a:off x="8472264" y="5022829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16" name="isḷîḍê">
            <a:extLst>
              <a:ext uri="{FF2B5EF4-FFF2-40B4-BE49-F238E27FC236}">
                <a16:creationId xmlns:a16="http://schemas.microsoft.com/office/drawing/2014/main" id="{489D53F9-42C2-4DBA-ADAE-8EFF8F747C2B}"/>
              </a:ext>
            </a:extLst>
          </p:cNvPr>
          <p:cNvSpPr txBox="1">
            <a:spLocks/>
          </p:cNvSpPr>
          <p:nvPr/>
        </p:nvSpPr>
        <p:spPr bwMode="auto">
          <a:xfrm>
            <a:off x="8472264" y="4671690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69653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A54E7A-24DE-4393-A483-DD50F2178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0B93C38-BDF3-4CF7-852B-07B40AF0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435D86-9240-4360-9A51-B84B16B0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isľïďè">
            <a:extLst>
              <a:ext uri="{FF2B5EF4-FFF2-40B4-BE49-F238E27FC236}">
                <a16:creationId xmlns:a16="http://schemas.microsoft.com/office/drawing/2014/main" id="{0CA84D52-3BD6-41F7-896C-838AA1FFD8C1}"/>
              </a:ext>
            </a:extLst>
          </p:cNvPr>
          <p:cNvSpPr/>
          <p:nvPr/>
        </p:nvSpPr>
        <p:spPr>
          <a:xfrm>
            <a:off x="745435" y="4810541"/>
            <a:ext cx="5814391" cy="1282148"/>
          </a:xfrm>
          <a:custGeom>
            <a:avLst/>
            <a:gdLst>
              <a:gd name="connsiteX0" fmla="*/ 0 w 5814391"/>
              <a:gd name="connsiteY0" fmla="*/ 0 h 1282148"/>
              <a:gd name="connsiteX1" fmla="*/ 4552122 w 5814391"/>
              <a:gd name="connsiteY1" fmla="*/ 596348 h 1282148"/>
              <a:gd name="connsiteX2" fmla="*/ 5814391 w 5814391"/>
              <a:gd name="connsiteY2" fmla="*/ 1282148 h 1282148"/>
              <a:gd name="connsiteX3" fmla="*/ 39756 w 5814391"/>
              <a:gd name="connsiteY3" fmla="*/ 1282148 h 1282148"/>
              <a:gd name="connsiteX4" fmla="*/ 39756 w 5814391"/>
              <a:gd name="connsiteY4" fmla="*/ 39757 h 1282148"/>
              <a:gd name="connsiteX5" fmla="*/ 0 w 5814391"/>
              <a:gd name="connsiteY5" fmla="*/ 0 h 1282148"/>
              <a:gd name="connsiteX0" fmla="*/ 0 w 5814391"/>
              <a:gd name="connsiteY0" fmla="*/ 0 h 1282148"/>
              <a:gd name="connsiteX1" fmla="*/ 3989890 w 5814391"/>
              <a:gd name="connsiteY1" fmla="*/ 460424 h 1282148"/>
              <a:gd name="connsiteX2" fmla="*/ 5814391 w 5814391"/>
              <a:gd name="connsiteY2" fmla="*/ 1282148 h 1282148"/>
              <a:gd name="connsiteX3" fmla="*/ 39756 w 5814391"/>
              <a:gd name="connsiteY3" fmla="*/ 1282148 h 1282148"/>
              <a:gd name="connsiteX4" fmla="*/ 39756 w 5814391"/>
              <a:gd name="connsiteY4" fmla="*/ 39757 h 1282148"/>
              <a:gd name="connsiteX5" fmla="*/ 0 w 5814391"/>
              <a:gd name="connsiteY5" fmla="*/ 0 h 1282148"/>
              <a:gd name="connsiteX0" fmla="*/ 0 w 5814391"/>
              <a:gd name="connsiteY0" fmla="*/ 0 h 1282148"/>
              <a:gd name="connsiteX1" fmla="*/ 3989890 w 5814391"/>
              <a:gd name="connsiteY1" fmla="*/ 460424 h 1282148"/>
              <a:gd name="connsiteX2" fmla="*/ 5814391 w 5814391"/>
              <a:gd name="connsiteY2" fmla="*/ 1282148 h 1282148"/>
              <a:gd name="connsiteX3" fmla="*/ 39756 w 5814391"/>
              <a:gd name="connsiteY3" fmla="*/ 1282148 h 1282148"/>
              <a:gd name="connsiteX4" fmla="*/ 39756 w 5814391"/>
              <a:gd name="connsiteY4" fmla="*/ 39757 h 1282148"/>
              <a:gd name="connsiteX5" fmla="*/ 0 w 5814391"/>
              <a:gd name="connsiteY5" fmla="*/ 0 h 1282148"/>
              <a:gd name="connsiteX0" fmla="*/ 0 w 5814391"/>
              <a:gd name="connsiteY0" fmla="*/ 0 h 1282148"/>
              <a:gd name="connsiteX1" fmla="*/ 3835430 w 5814391"/>
              <a:gd name="connsiteY1" fmla="*/ 491315 h 1282148"/>
              <a:gd name="connsiteX2" fmla="*/ 5814391 w 5814391"/>
              <a:gd name="connsiteY2" fmla="*/ 1282148 h 1282148"/>
              <a:gd name="connsiteX3" fmla="*/ 39756 w 5814391"/>
              <a:gd name="connsiteY3" fmla="*/ 1282148 h 1282148"/>
              <a:gd name="connsiteX4" fmla="*/ 39756 w 5814391"/>
              <a:gd name="connsiteY4" fmla="*/ 39757 h 1282148"/>
              <a:gd name="connsiteX5" fmla="*/ 0 w 5814391"/>
              <a:gd name="connsiteY5" fmla="*/ 0 h 1282148"/>
              <a:gd name="connsiteX0" fmla="*/ 0 w 5814391"/>
              <a:gd name="connsiteY0" fmla="*/ 0 h 1282148"/>
              <a:gd name="connsiteX1" fmla="*/ 3835430 w 5814391"/>
              <a:gd name="connsiteY1" fmla="*/ 491315 h 1282148"/>
              <a:gd name="connsiteX2" fmla="*/ 5814391 w 5814391"/>
              <a:gd name="connsiteY2" fmla="*/ 1282148 h 1282148"/>
              <a:gd name="connsiteX3" fmla="*/ 39756 w 5814391"/>
              <a:gd name="connsiteY3" fmla="*/ 1282148 h 1282148"/>
              <a:gd name="connsiteX4" fmla="*/ 39756 w 5814391"/>
              <a:gd name="connsiteY4" fmla="*/ 39757 h 1282148"/>
              <a:gd name="connsiteX5" fmla="*/ 0 w 5814391"/>
              <a:gd name="connsiteY5" fmla="*/ 0 h 1282148"/>
              <a:gd name="connsiteX0" fmla="*/ 0 w 5814391"/>
              <a:gd name="connsiteY0" fmla="*/ 0 h 1282148"/>
              <a:gd name="connsiteX1" fmla="*/ 3835430 w 5814391"/>
              <a:gd name="connsiteY1" fmla="*/ 491315 h 1282148"/>
              <a:gd name="connsiteX2" fmla="*/ 5814391 w 5814391"/>
              <a:gd name="connsiteY2" fmla="*/ 1282148 h 1282148"/>
              <a:gd name="connsiteX3" fmla="*/ 39756 w 5814391"/>
              <a:gd name="connsiteY3" fmla="*/ 1282148 h 1282148"/>
              <a:gd name="connsiteX4" fmla="*/ 39756 w 5814391"/>
              <a:gd name="connsiteY4" fmla="*/ 39757 h 1282148"/>
              <a:gd name="connsiteX5" fmla="*/ 0 w 5814391"/>
              <a:gd name="connsiteY5" fmla="*/ 0 h 1282148"/>
              <a:gd name="connsiteX0" fmla="*/ 0 w 5814391"/>
              <a:gd name="connsiteY0" fmla="*/ 0 h 1282148"/>
              <a:gd name="connsiteX1" fmla="*/ 3718041 w 5814391"/>
              <a:gd name="connsiteY1" fmla="*/ 435710 h 1282148"/>
              <a:gd name="connsiteX2" fmla="*/ 5814391 w 5814391"/>
              <a:gd name="connsiteY2" fmla="*/ 1282148 h 1282148"/>
              <a:gd name="connsiteX3" fmla="*/ 39756 w 5814391"/>
              <a:gd name="connsiteY3" fmla="*/ 1282148 h 1282148"/>
              <a:gd name="connsiteX4" fmla="*/ 39756 w 5814391"/>
              <a:gd name="connsiteY4" fmla="*/ 39757 h 1282148"/>
              <a:gd name="connsiteX5" fmla="*/ 0 w 5814391"/>
              <a:gd name="connsiteY5" fmla="*/ 0 h 1282148"/>
              <a:gd name="connsiteX0" fmla="*/ 0 w 5814391"/>
              <a:gd name="connsiteY0" fmla="*/ 0 h 1282148"/>
              <a:gd name="connsiteX1" fmla="*/ 3718041 w 5814391"/>
              <a:gd name="connsiteY1" fmla="*/ 435710 h 1282148"/>
              <a:gd name="connsiteX2" fmla="*/ 5814391 w 5814391"/>
              <a:gd name="connsiteY2" fmla="*/ 1282148 h 1282148"/>
              <a:gd name="connsiteX3" fmla="*/ 39756 w 5814391"/>
              <a:gd name="connsiteY3" fmla="*/ 1282148 h 1282148"/>
              <a:gd name="connsiteX4" fmla="*/ 39756 w 5814391"/>
              <a:gd name="connsiteY4" fmla="*/ 39757 h 1282148"/>
              <a:gd name="connsiteX5" fmla="*/ 0 w 5814391"/>
              <a:gd name="connsiteY5" fmla="*/ 0 h 128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4391" h="1282148">
                <a:moveTo>
                  <a:pt x="0" y="0"/>
                </a:moveTo>
                <a:cubicBezTo>
                  <a:pt x="1791528" y="191328"/>
                  <a:pt x="2829294" y="-62185"/>
                  <a:pt x="3718041" y="435710"/>
                </a:cubicBezTo>
                <a:cubicBezTo>
                  <a:pt x="4606788" y="933605"/>
                  <a:pt x="5470081" y="1052271"/>
                  <a:pt x="5814391" y="1282148"/>
                </a:cubicBezTo>
                <a:lnTo>
                  <a:pt x="39756" y="1282148"/>
                </a:lnTo>
                <a:lnTo>
                  <a:pt x="39756" y="397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śľíďè">
            <a:extLst>
              <a:ext uri="{FF2B5EF4-FFF2-40B4-BE49-F238E27FC236}">
                <a16:creationId xmlns:a16="http://schemas.microsoft.com/office/drawing/2014/main" id="{30CEDE94-3FB7-4E9F-9551-6CF40DCAFCE2}"/>
              </a:ext>
            </a:extLst>
          </p:cNvPr>
          <p:cNvSpPr/>
          <p:nvPr/>
        </p:nvSpPr>
        <p:spPr>
          <a:xfrm>
            <a:off x="721895" y="4391009"/>
            <a:ext cx="4870383" cy="1672909"/>
          </a:xfrm>
          <a:custGeom>
            <a:avLst/>
            <a:gdLst>
              <a:gd name="connsiteX0" fmla="*/ 0 w 4870383"/>
              <a:gd name="connsiteY0" fmla="*/ 65490 h 1672909"/>
              <a:gd name="connsiteX1" fmla="*/ 2589196 w 4870383"/>
              <a:gd name="connsiteY1" fmla="*/ 190618 h 1672909"/>
              <a:gd name="connsiteX2" fmla="*/ 4870383 w 4870383"/>
              <a:gd name="connsiteY2" fmla="*/ 1672909 h 1672909"/>
              <a:gd name="connsiteX3" fmla="*/ 0 w 4870383"/>
              <a:gd name="connsiteY3" fmla="*/ 1672909 h 1672909"/>
              <a:gd name="connsiteX4" fmla="*/ 0 w 4870383"/>
              <a:gd name="connsiteY4" fmla="*/ 65490 h 167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0383" h="1672909">
                <a:moveTo>
                  <a:pt x="0" y="65490"/>
                </a:moveTo>
                <a:cubicBezTo>
                  <a:pt x="888733" y="-5898"/>
                  <a:pt x="1777466" y="-77285"/>
                  <a:pt x="2589196" y="190618"/>
                </a:cubicBezTo>
                <a:cubicBezTo>
                  <a:pt x="3400926" y="458521"/>
                  <a:pt x="4244741" y="1425861"/>
                  <a:pt x="4870383" y="1672909"/>
                </a:cubicBezTo>
                <a:lnTo>
                  <a:pt x="0" y="1672909"/>
                </a:lnTo>
                <a:lnTo>
                  <a:pt x="0" y="6549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$líḑè">
            <a:extLst>
              <a:ext uri="{FF2B5EF4-FFF2-40B4-BE49-F238E27FC236}">
                <a16:creationId xmlns:a16="http://schemas.microsoft.com/office/drawing/2014/main" id="{DDA4035D-4711-4736-BF11-2E293B365F74}"/>
              </a:ext>
            </a:extLst>
          </p:cNvPr>
          <p:cNvSpPr/>
          <p:nvPr/>
        </p:nvSpPr>
        <p:spPr>
          <a:xfrm>
            <a:off x="709292" y="2228916"/>
            <a:ext cx="10752348" cy="1829968"/>
          </a:xfrm>
          <a:custGeom>
            <a:avLst/>
            <a:gdLst>
              <a:gd name="connsiteX0" fmla="*/ 0 w 9924836"/>
              <a:gd name="connsiteY0" fmla="*/ 0 h 2589087"/>
              <a:gd name="connsiteX1" fmla="*/ 3164440 w 9924836"/>
              <a:gd name="connsiteY1" fmla="*/ 0 h 2589087"/>
              <a:gd name="connsiteX2" fmla="*/ 1859622 w 9924836"/>
              <a:gd name="connsiteY2" fmla="*/ 1304818 h 2589087"/>
              <a:gd name="connsiteX3" fmla="*/ 6030930 w 9924836"/>
              <a:gd name="connsiteY3" fmla="*/ 1304818 h 2589087"/>
              <a:gd name="connsiteX4" fmla="*/ 4746661 w 9924836"/>
              <a:gd name="connsiteY4" fmla="*/ 2589087 h 2589087"/>
              <a:gd name="connsiteX5" fmla="*/ 9924836 w 9924836"/>
              <a:gd name="connsiteY5" fmla="*/ 2589087 h 2589087"/>
              <a:gd name="connsiteX0" fmla="*/ 0 w 9924836"/>
              <a:gd name="connsiteY0" fmla="*/ 0 h 2603705"/>
              <a:gd name="connsiteX1" fmla="*/ 3164440 w 9924836"/>
              <a:gd name="connsiteY1" fmla="*/ 0 h 2603705"/>
              <a:gd name="connsiteX2" fmla="*/ 1859622 w 9924836"/>
              <a:gd name="connsiteY2" fmla="*/ 1304818 h 2603705"/>
              <a:gd name="connsiteX3" fmla="*/ 6030930 w 9924836"/>
              <a:gd name="connsiteY3" fmla="*/ 1304818 h 2603705"/>
              <a:gd name="connsiteX4" fmla="*/ 5500234 w 9924836"/>
              <a:gd name="connsiteY4" fmla="*/ 2603705 h 2603705"/>
              <a:gd name="connsiteX5" fmla="*/ 9924836 w 9924836"/>
              <a:gd name="connsiteY5" fmla="*/ 2589087 h 2603705"/>
              <a:gd name="connsiteX0" fmla="*/ 0 w 9924836"/>
              <a:gd name="connsiteY0" fmla="*/ 0 h 2603705"/>
              <a:gd name="connsiteX1" fmla="*/ 3164440 w 9924836"/>
              <a:gd name="connsiteY1" fmla="*/ 0 h 2603705"/>
              <a:gd name="connsiteX2" fmla="*/ 2313697 w 9924836"/>
              <a:gd name="connsiteY2" fmla="*/ 1304818 h 2603705"/>
              <a:gd name="connsiteX3" fmla="*/ 6030930 w 9924836"/>
              <a:gd name="connsiteY3" fmla="*/ 1304818 h 2603705"/>
              <a:gd name="connsiteX4" fmla="*/ 5500234 w 9924836"/>
              <a:gd name="connsiteY4" fmla="*/ 2603705 h 2603705"/>
              <a:gd name="connsiteX5" fmla="*/ 9924836 w 9924836"/>
              <a:gd name="connsiteY5" fmla="*/ 2589087 h 2603705"/>
              <a:gd name="connsiteX0" fmla="*/ 0 w 9924836"/>
              <a:gd name="connsiteY0" fmla="*/ 0 h 2603705"/>
              <a:gd name="connsiteX1" fmla="*/ 3164440 w 9924836"/>
              <a:gd name="connsiteY1" fmla="*/ 0 h 2603705"/>
              <a:gd name="connsiteX2" fmla="*/ 2313697 w 9924836"/>
              <a:gd name="connsiteY2" fmla="*/ 1304818 h 2603705"/>
              <a:gd name="connsiteX3" fmla="*/ 6030930 w 9924836"/>
              <a:gd name="connsiteY3" fmla="*/ 1304818 h 2603705"/>
              <a:gd name="connsiteX4" fmla="*/ 5932416 w 9924836"/>
              <a:gd name="connsiteY4" fmla="*/ 2603705 h 2603705"/>
              <a:gd name="connsiteX5" fmla="*/ 9924836 w 9924836"/>
              <a:gd name="connsiteY5" fmla="*/ 2589087 h 2603705"/>
              <a:gd name="connsiteX0" fmla="*/ 0 w 9924836"/>
              <a:gd name="connsiteY0" fmla="*/ 0 h 2603705"/>
              <a:gd name="connsiteX1" fmla="*/ 3164440 w 9924836"/>
              <a:gd name="connsiteY1" fmla="*/ 0 h 2603705"/>
              <a:gd name="connsiteX2" fmla="*/ 2635534 w 9924836"/>
              <a:gd name="connsiteY2" fmla="*/ 1304818 h 2603705"/>
              <a:gd name="connsiteX3" fmla="*/ 6030930 w 9924836"/>
              <a:gd name="connsiteY3" fmla="*/ 1304818 h 2603705"/>
              <a:gd name="connsiteX4" fmla="*/ 5932416 w 9924836"/>
              <a:gd name="connsiteY4" fmla="*/ 2603705 h 2603705"/>
              <a:gd name="connsiteX5" fmla="*/ 9924836 w 9924836"/>
              <a:gd name="connsiteY5" fmla="*/ 2589087 h 2603705"/>
              <a:gd name="connsiteX0" fmla="*/ 0 w 9442419"/>
              <a:gd name="connsiteY0" fmla="*/ 0 h 2603705"/>
              <a:gd name="connsiteX1" fmla="*/ 3164440 w 9442419"/>
              <a:gd name="connsiteY1" fmla="*/ 0 h 2603705"/>
              <a:gd name="connsiteX2" fmla="*/ 2635534 w 9442419"/>
              <a:gd name="connsiteY2" fmla="*/ 1304818 h 2603705"/>
              <a:gd name="connsiteX3" fmla="*/ 6030930 w 9442419"/>
              <a:gd name="connsiteY3" fmla="*/ 1304818 h 2603705"/>
              <a:gd name="connsiteX4" fmla="*/ 5932416 w 9442419"/>
              <a:gd name="connsiteY4" fmla="*/ 2603705 h 2603705"/>
              <a:gd name="connsiteX5" fmla="*/ 9442419 w 9442419"/>
              <a:gd name="connsiteY5" fmla="*/ 2602782 h 2603705"/>
              <a:gd name="connsiteX0" fmla="*/ 0 w 9623326"/>
              <a:gd name="connsiteY0" fmla="*/ 0 h 2603705"/>
              <a:gd name="connsiteX1" fmla="*/ 3345347 w 9623326"/>
              <a:gd name="connsiteY1" fmla="*/ 0 h 2603705"/>
              <a:gd name="connsiteX2" fmla="*/ 2816441 w 9623326"/>
              <a:gd name="connsiteY2" fmla="*/ 1304818 h 2603705"/>
              <a:gd name="connsiteX3" fmla="*/ 6211837 w 9623326"/>
              <a:gd name="connsiteY3" fmla="*/ 1304818 h 2603705"/>
              <a:gd name="connsiteX4" fmla="*/ 6113323 w 9623326"/>
              <a:gd name="connsiteY4" fmla="*/ 2603705 h 2603705"/>
              <a:gd name="connsiteX5" fmla="*/ 9623326 w 9623326"/>
              <a:gd name="connsiteY5" fmla="*/ 2602782 h 260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3326" h="2603705">
                <a:moveTo>
                  <a:pt x="0" y="0"/>
                </a:moveTo>
                <a:lnTo>
                  <a:pt x="3345347" y="0"/>
                </a:lnTo>
                <a:lnTo>
                  <a:pt x="2816441" y="1304818"/>
                </a:lnTo>
                <a:lnTo>
                  <a:pt x="6211837" y="1304818"/>
                </a:lnTo>
                <a:lnTo>
                  <a:pt x="6113323" y="2603705"/>
                </a:lnTo>
                <a:lnTo>
                  <a:pt x="9623326" y="2602782"/>
                </a:lnTo>
              </a:path>
            </a:pathLst>
          </a:cu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4" name="ï$ḷídê">
            <a:extLst>
              <a:ext uri="{FF2B5EF4-FFF2-40B4-BE49-F238E27FC236}">
                <a16:creationId xmlns:a16="http://schemas.microsoft.com/office/drawing/2014/main" id="{9F125A10-2B96-48D8-94C3-443D4505561B}"/>
              </a:ext>
            </a:extLst>
          </p:cNvPr>
          <p:cNvSpPr txBox="1"/>
          <p:nvPr/>
        </p:nvSpPr>
        <p:spPr>
          <a:xfrm>
            <a:off x="1079734" y="3401689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45" name="ïṥ1idé">
            <a:extLst>
              <a:ext uri="{FF2B5EF4-FFF2-40B4-BE49-F238E27FC236}">
                <a16:creationId xmlns:a16="http://schemas.microsoft.com/office/drawing/2014/main" id="{5B864C76-41B3-4CAD-9D9E-069A1B8290E5}"/>
              </a:ext>
            </a:extLst>
          </p:cNvPr>
          <p:cNvSpPr/>
          <p:nvPr/>
        </p:nvSpPr>
        <p:spPr>
          <a:xfrm>
            <a:off x="1079735" y="3080695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40" name="ïs1îḓé">
            <a:extLst>
              <a:ext uri="{FF2B5EF4-FFF2-40B4-BE49-F238E27FC236}">
                <a16:creationId xmlns:a16="http://schemas.microsoft.com/office/drawing/2014/main" id="{79E764E0-7B41-4193-BAA1-AB7C44793535}"/>
              </a:ext>
            </a:extLst>
          </p:cNvPr>
          <p:cNvSpPr/>
          <p:nvPr/>
        </p:nvSpPr>
        <p:spPr>
          <a:xfrm>
            <a:off x="1481447" y="1992505"/>
            <a:ext cx="2088232" cy="477798"/>
          </a:xfrm>
          <a:custGeom>
            <a:avLst/>
            <a:gdLst>
              <a:gd name="connsiteX0" fmla="*/ 1512168 w 1872208"/>
              <a:gd name="connsiteY0" fmla="*/ 189766 h 513802"/>
              <a:gd name="connsiteX1" fmla="*/ 1445033 w 1872208"/>
              <a:gd name="connsiteY1" fmla="*/ 256901 h 513802"/>
              <a:gd name="connsiteX2" fmla="*/ 1512168 w 1872208"/>
              <a:gd name="connsiteY2" fmla="*/ 324036 h 513802"/>
              <a:gd name="connsiteX3" fmla="*/ 1579303 w 1872208"/>
              <a:gd name="connsiteY3" fmla="*/ 256901 h 513802"/>
              <a:gd name="connsiteX4" fmla="*/ 1512168 w 1872208"/>
              <a:gd name="connsiteY4" fmla="*/ 189766 h 513802"/>
              <a:gd name="connsiteX5" fmla="*/ 936104 w 1872208"/>
              <a:gd name="connsiteY5" fmla="*/ 0 h 513802"/>
              <a:gd name="connsiteX6" fmla="*/ 1872208 w 1872208"/>
              <a:gd name="connsiteY6" fmla="*/ 256901 h 513802"/>
              <a:gd name="connsiteX7" fmla="*/ 936104 w 1872208"/>
              <a:gd name="connsiteY7" fmla="*/ 513802 h 513802"/>
              <a:gd name="connsiteX8" fmla="*/ 0 w 1872208"/>
              <a:gd name="connsiteY8" fmla="*/ 256901 h 513802"/>
              <a:gd name="connsiteX9" fmla="*/ 936104 w 1872208"/>
              <a:gd name="connsiteY9" fmla="*/ 0 h 51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2208" h="513802">
                <a:moveTo>
                  <a:pt x="1512168" y="189766"/>
                </a:moveTo>
                <a:cubicBezTo>
                  <a:pt x="1475090" y="189766"/>
                  <a:pt x="1445033" y="219823"/>
                  <a:pt x="1445033" y="256901"/>
                </a:cubicBezTo>
                <a:cubicBezTo>
                  <a:pt x="1445033" y="293979"/>
                  <a:pt x="1475090" y="324036"/>
                  <a:pt x="1512168" y="324036"/>
                </a:cubicBezTo>
                <a:cubicBezTo>
                  <a:pt x="1549246" y="324036"/>
                  <a:pt x="1579303" y="293979"/>
                  <a:pt x="1579303" y="256901"/>
                </a:cubicBezTo>
                <a:cubicBezTo>
                  <a:pt x="1579303" y="219823"/>
                  <a:pt x="1549246" y="189766"/>
                  <a:pt x="1512168" y="189766"/>
                </a:cubicBezTo>
                <a:close/>
                <a:moveTo>
                  <a:pt x="936104" y="0"/>
                </a:moveTo>
                <a:cubicBezTo>
                  <a:pt x="1453100" y="0"/>
                  <a:pt x="1872208" y="115018"/>
                  <a:pt x="1872208" y="256901"/>
                </a:cubicBezTo>
                <a:cubicBezTo>
                  <a:pt x="1872208" y="398784"/>
                  <a:pt x="1453100" y="513802"/>
                  <a:pt x="936104" y="513802"/>
                </a:cubicBezTo>
                <a:cubicBezTo>
                  <a:pt x="419108" y="513802"/>
                  <a:pt x="0" y="398784"/>
                  <a:pt x="0" y="256901"/>
                </a:cubicBezTo>
                <a:cubicBezTo>
                  <a:pt x="0" y="115018"/>
                  <a:pt x="419108" y="0"/>
                  <a:pt x="936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000"/>
              <a:t>关键词</a:t>
            </a:r>
            <a:endParaRPr lang="zh-CN" altLang="en-US" sz="2000" dirty="0"/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A66186E1-8CEE-4A0B-B5FB-443E559F46BB}"/>
              </a:ext>
            </a:extLst>
          </p:cNvPr>
          <p:cNvCxnSpPr>
            <a:cxnSpLocks/>
          </p:cNvCxnSpPr>
          <p:nvPr/>
        </p:nvCxnSpPr>
        <p:spPr>
          <a:xfrm>
            <a:off x="1167820" y="1966720"/>
            <a:ext cx="360040" cy="256901"/>
          </a:xfrm>
          <a:prstGeom prst="line">
            <a:avLst/>
          </a:prstGeom>
          <a:ln w="4762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40030C10-D662-48D5-A6FD-A389020E7E7D}"/>
              </a:ext>
            </a:extLst>
          </p:cNvPr>
          <p:cNvCxnSpPr>
            <a:cxnSpLocks/>
          </p:cNvCxnSpPr>
          <p:nvPr/>
        </p:nvCxnSpPr>
        <p:spPr>
          <a:xfrm flipV="1">
            <a:off x="1178094" y="2239186"/>
            <a:ext cx="360040" cy="256901"/>
          </a:xfrm>
          <a:prstGeom prst="line">
            <a:avLst/>
          </a:prstGeom>
          <a:ln w="4762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iṣḻïďè">
            <a:extLst>
              <a:ext uri="{FF2B5EF4-FFF2-40B4-BE49-F238E27FC236}">
                <a16:creationId xmlns:a16="http://schemas.microsoft.com/office/drawing/2014/main" id="{1835A818-EA19-49E9-930B-423CB3171945}"/>
              </a:ext>
            </a:extLst>
          </p:cNvPr>
          <p:cNvSpPr/>
          <p:nvPr/>
        </p:nvSpPr>
        <p:spPr>
          <a:xfrm>
            <a:off x="3085228" y="2152523"/>
            <a:ext cx="157761" cy="1577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ïṣľíďè">
            <a:extLst>
              <a:ext uri="{FF2B5EF4-FFF2-40B4-BE49-F238E27FC236}">
                <a16:creationId xmlns:a16="http://schemas.microsoft.com/office/drawing/2014/main" id="{BB3D5744-2A73-44B5-8984-2D37962C3CCB}"/>
              </a:ext>
            </a:extLst>
          </p:cNvPr>
          <p:cNvSpPr txBox="1"/>
          <p:nvPr/>
        </p:nvSpPr>
        <p:spPr>
          <a:xfrm>
            <a:off x="4606490" y="4314575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37" name="íṧļiďê">
            <a:extLst>
              <a:ext uri="{FF2B5EF4-FFF2-40B4-BE49-F238E27FC236}">
                <a16:creationId xmlns:a16="http://schemas.microsoft.com/office/drawing/2014/main" id="{23E0BE74-A8BD-42D3-A821-5EE3C62A581E}"/>
              </a:ext>
            </a:extLst>
          </p:cNvPr>
          <p:cNvSpPr/>
          <p:nvPr/>
        </p:nvSpPr>
        <p:spPr>
          <a:xfrm>
            <a:off x="4606490" y="3993581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32" name="iŝ1îďè">
            <a:extLst>
              <a:ext uri="{FF2B5EF4-FFF2-40B4-BE49-F238E27FC236}">
                <a16:creationId xmlns:a16="http://schemas.microsoft.com/office/drawing/2014/main" id="{51EEC7F2-1D5C-44BB-9002-44017AFCDA90}"/>
              </a:ext>
            </a:extLst>
          </p:cNvPr>
          <p:cNvSpPr/>
          <p:nvPr/>
        </p:nvSpPr>
        <p:spPr>
          <a:xfrm>
            <a:off x="5008202" y="2905391"/>
            <a:ext cx="2088232" cy="477798"/>
          </a:xfrm>
          <a:custGeom>
            <a:avLst/>
            <a:gdLst>
              <a:gd name="connsiteX0" fmla="*/ 1512168 w 1872208"/>
              <a:gd name="connsiteY0" fmla="*/ 189766 h 513802"/>
              <a:gd name="connsiteX1" fmla="*/ 1445033 w 1872208"/>
              <a:gd name="connsiteY1" fmla="*/ 256901 h 513802"/>
              <a:gd name="connsiteX2" fmla="*/ 1512168 w 1872208"/>
              <a:gd name="connsiteY2" fmla="*/ 324036 h 513802"/>
              <a:gd name="connsiteX3" fmla="*/ 1579303 w 1872208"/>
              <a:gd name="connsiteY3" fmla="*/ 256901 h 513802"/>
              <a:gd name="connsiteX4" fmla="*/ 1512168 w 1872208"/>
              <a:gd name="connsiteY4" fmla="*/ 189766 h 513802"/>
              <a:gd name="connsiteX5" fmla="*/ 936104 w 1872208"/>
              <a:gd name="connsiteY5" fmla="*/ 0 h 513802"/>
              <a:gd name="connsiteX6" fmla="*/ 1872208 w 1872208"/>
              <a:gd name="connsiteY6" fmla="*/ 256901 h 513802"/>
              <a:gd name="connsiteX7" fmla="*/ 936104 w 1872208"/>
              <a:gd name="connsiteY7" fmla="*/ 513802 h 513802"/>
              <a:gd name="connsiteX8" fmla="*/ 0 w 1872208"/>
              <a:gd name="connsiteY8" fmla="*/ 256901 h 513802"/>
              <a:gd name="connsiteX9" fmla="*/ 936104 w 1872208"/>
              <a:gd name="connsiteY9" fmla="*/ 0 h 51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2208" h="513802">
                <a:moveTo>
                  <a:pt x="1512168" y="189766"/>
                </a:moveTo>
                <a:cubicBezTo>
                  <a:pt x="1475090" y="189766"/>
                  <a:pt x="1445033" y="219823"/>
                  <a:pt x="1445033" y="256901"/>
                </a:cubicBezTo>
                <a:cubicBezTo>
                  <a:pt x="1445033" y="293979"/>
                  <a:pt x="1475090" y="324036"/>
                  <a:pt x="1512168" y="324036"/>
                </a:cubicBezTo>
                <a:cubicBezTo>
                  <a:pt x="1549246" y="324036"/>
                  <a:pt x="1579303" y="293979"/>
                  <a:pt x="1579303" y="256901"/>
                </a:cubicBezTo>
                <a:cubicBezTo>
                  <a:pt x="1579303" y="219823"/>
                  <a:pt x="1549246" y="189766"/>
                  <a:pt x="1512168" y="189766"/>
                </a:cubicBezTo>
                <a:close/>
                <a:moveTo>
                  <a:pt x="936104" y="0"/>
                </a:moveTo>
                <a:cubicBezTo>
                  <a:pt x="1453100" y="0"/>
                  <a:pt x="1872208" y="115018"/>
                  <a:pt x="1872208" y="256901"/>
                </a:cubicBezTo>
                <a:cubicBezTo>
                  <a:pt x="1872208" y="398784"/>
                  <a:pt x="1453100" y="513802"/>
                  <a:pt x="936104" y="513802"/>
                </a:cubicBezTo>
                <a:cubicBezTo>
                  <a:pt x="419108" y="513802"/>
                  <a:pt x="0" y="398784"/>
                  <a:pt x="0" y="256901"/>
                </a:cubicBezTo>
                <a:cubicBezTo>
                  <a:pt x="0" y="115018"/>
                  <a:pt x="419108" y="0"/>
                  <a:pt x="9361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000"/>
              <a:t>关键词</a:t>
            </a:r>
            <a:endParaRPr lang="zh-CN" altLang="en-US" sz="2000" dirty="0"/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AC301B8C-21AF-475B-A6FC-60F067E79E01}"/>
              </a:ext>
            </a:extLst>
          </p:cNvPr>
          <p:cNvCxnSpPr>
            <a:cxnSpLocks/>
          </p:cNvCxnSpPr>
          <p:nvPr/>
        </p:nvCxnSpPr>
        <p:spPr>
          <a:xfrm>
            <a:off x="4694575" y="2879606"/>
            <a:ext cx="360040" cy="256901"/>
          </a:xfrm>
          <a:prstGeom prst="line">
            <a:avLst/>
          </a:prstGeom>
          <a:ln w="47625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A5F1C79C-ACB2-4ABF-9ECB-BBA760EA6335}"/>
              </a:ext>
            </a:extLst>
          </p:cNvPr>
          <p:cNvCxnSpPr>
            <a:cxnSpLocks/>
          </p:cNvCxnSpPr>
          <p:nvPr/>
        </p:nvCxnSpPr>
        <p:spPr>
          <a:xfrm flipV="1">
            <a:off x="4704849" y="3152072"/>
            <a:ext cx="360040" cy="256901"/>
          </a:xfrm>
          <a:prstGeom prst="line">
            <a:avLst/>
          </a:prstGeom>
          <a:ln w="47625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íş1ïḋê">
            <a:extLst>
              <a:ext uri="{FF2B5EF4-FFF2-40B4-BE49-F238E27FC236}">
                <a16:creationId xmlns:a16="http://schemas.microsoft.com/office/drawing/2014/main" id="{4DE31B71-7BBD-40FE-947F-356A00E7AC60}"/>
              </a:ext>
            </a:extLst>
          </p:cNvPr>
          <p:cNvSpPr/>
          <p:nvPr/>
        </p:nvSpPr>
        <p:spPr>
          <a:xfrm>
            <a:off x="6612564" y="3073191"/>
            <a:ext cx="157761" cy="1577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ísļîḋê">
            <a:extLst>
              <a:ext uri="{FF2B5EF4-FFF2-40B4-BE49-F238E27FC236}">
                <a16:creationId xmlns:a16="http://schemas.microsoft.com/office/drawing/2014/main" id="{A8847354-5164-4668-9ABB-B5FFB0114DBB}"/>
              </a:ext>
            </a:extLst>
          </p:cNvPr>
          <p:cNvSpPr txBox="1"/>
          <p:nvPr/>
        </p:nvSpPr>
        <p:spPr>
          <a:xfrm>
            <a:off x="8133244" y="5238733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9" name="îSľíḑè">
            <a:extLst>
              <a:ext uri="{FF2B5EF4-FFF2-40B4-BE49-F238E27FC236}">
                <a16:creationId xmlns:a16="http://schemas.microsoft.com/office/drawing/2014/main" id="{C6F0B14B-9590-4006-BCEC-96606B248E35}"/>
              </a:ext>
            </a:extLst>
          </p:cNvPr>
          <p:cNvSpPr/>
          <p:nvPr/>
        </p:nvSpPr>
        <p:spPr>
          <a:xfrm>
            <a:off x="8133244" y="4917739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24" name="íṥļîḓè">
            <a:extLst>
              <a:ext uri="{FF2B5EF4-FFF2-40B4-BE49-F238E27FC236}">
                <a16:creationId xmlns:a16="http://schemas.microsoft.com/office/drawing/2014/main" id="{861C55EB-4D1D-447A-B507-D849818D59F8}"/>
              </a:ext>
            </a:extLst>
          </p:cNvPr>
          <p:cNvSpPr/>
          <p:nvPr/>
        </p:nvSpPr>
        <p:spPr>
          <a:xfrm>
            <a:off x="8534956" y="3829549"/>
            <a:ext cx="2088232" cy="477798"/>
          </a:xfrm>
          <a:custGeom>
            <a:avLst/>
            <a:gdLst>
              <a:gd name="connsiteX0" fmla="*/ 1512168 w 1872208"/>
              <a:gd name="connsiteY0" fmla="*/ 189766 h 513802"/>
              <a:gd name="connsiteX1" fmla="*/ 1445033 w 1872208"/>
              <a:gd name="connsiteY1" fmla="*/ 256901 h 513802"/>
              <a:gd name="connsiteX2" fmla="*/ 1512168 w 1872208"/>
              <a:gd name="connsiteY2" fmla="*/ 324036 h 513802"/>
              <a:gd name="connsiteX3" fmla="*/ 1579303 w 1872208"/>
              <a:gd name="connsiteY3" fmla="*/ 256901 h 513802"/>
              <a:gd name="connsiteX4" fmla="*/ 1512168 w 1872208"/>
              <a:gd name="connsiteY4" fmla="*/ 189766 h 513802"/>
              <a:gd name="connsiteX5" fmla="*/ 936104 w 1872208"/>
              <a:gd name="connsiteY5" fmla="*/ 0 h 513802"/>
              <a:gd name="connsiteX6" fmla="*/ 1872208 w 1872208"/>
              <a:gd name="connsiteY6" fmla="*/ 256901 h 513802"/>
              <a:gd name="connsiteX7" fmla="*/ 936104 w 1872208"/>
              <a:gd name="connsiteY7" fmla="*/ 513802 h 513802"/>
              <a:gd name="connsiteX8" fmla="*/ 0 w 1872208"/>
              <a:gd name="connsiteY8" fmla="*/ 256901 h 513802"/>
              <a:gd name="connsiteX9" fmla="*/ 936104 w 1872208"/>
              <a:gd name="connsiteY9" fmla="*/ 0 h 51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2208" h="513802">
                <a:moveTo>
                  <a:pt x="1512168" y="189766"/>
                </a:moveTo>
                <a:cubicBezTo>
                  <a:pt x="1475090" y="189766"/>
                  <a:pt x="1445033" y="219823"/>
                  <a:pt x="1445033" y="256901"/>
                </a:cubicBezTo>
                <a:cubicBezTo>
                  <a:pt x="1445033" y="293979"/>
                  <a:pt x="1475090" y="324036"/>
                  <a:pt x="1512168" y="324036"/>
                </a:cubicBezTo>
                <a:cubicBezTo>
                  <a:pt x="1549246" y="324036"/>
                  <a:pt x="1579303" y="293979"/>
                  <a:pt x="1579303" y="256901"/>
                </a:cubicBezTo>
                <a:cubicBezTo>
                  <a:pt x="1579303" y="219823"/>
                  <a:pt x="1549246" y="189766"/>
                  <a:pt x="1512168" y="189766"/>
                </a:cubicBezTo>
                <a:close/>
                <a:moveTo>
                  <a:pt x="936104" y="0"/>
                </a:moveTo>
                <a:cubicBezTo>
                  <a:pt x="1453100" y="0"/>
                  <a:pt x="1872208" y="115018"/>
                  <a:pt x="1872208" y="256901"/>
                </a:cubicBezTo>
                <a:cubicBezTo>
                  <a:pt x="1872208" y="398784"/>
                  <a:pt x="1453100" y="513802"/>
                  <a:pt x="936104" y="513802"/>
                </a:cubicBezTo>
                <a:cubicBezTo>
                  <a:pt x="419108" y="513802"/>
                  <a:pt x="0" y="398784"/>
                  <a:pt x="0" y="256901"/>
                </a:cubicBezTo>
                <a:cubicBezTo>
                  <a:pt x="0" y="115018"/>
                  <a:pt x="419108" y="0"/>
                  <a:pt x="9361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000"/>
              <a:t>关键词</a:t>
            </a:r>
            <a:endParaRPr lang="zh-CN" altLang="en-US" sz="2000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98C865A1-376A-49B6-9FF8-7E5A3B577778}"/>
              </a:ext>
            </a:extLst>
          </p:cNvPr>
          <p:cNvCxnSpPr>
            <a:cxnSpLocks/>
          </p:cNvCxnSpPr>
          <p:nvPr/>
        </p:nvCxnSpPr>
        <p:spPr>
          <a:xfrm>
            <a:off x="8221329" y="3803764"/>
            <a:ext cx="360040" cy="256901"/>
          </a:xfrm>
          <a:prstGeom prst="line">
            <a:avLst/>
          </a:prstGeom>
          <a:ln w="47625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2FF3761E-C301-4C8E-B9E4-B6C49BB336EA}"/>
              </a:ext>
            </a:extLst>
          </p:cNvPr>
          <p:cNvCxnSpPr>
            <a:cxnSpLocks/>
          </p:cNvCxnSpPr>
          <p:nvPr/>
        </p:nvCxnSpPr>
        <p:spPr>
          <a:xfrm flipV="1">
            <a:off x="8231603" y="4076230"/>
            <a:ext cx="360040" cy="256901"/>
          </a:xfrm>
          <a:prstGeom prst="line">
            <a:avLst/>
          </a:prstGeom>
          <a:ln w="47625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ṧliḑe">
            <a:extLst>
              <a:ext uri="{FF2B5EF4-FFF2-40B4-BE49-F238E27FC236}">
                <a16:creationId xmlns:a16="http://schemas.microsoft.com/office/drawing/2014/main" id="{C6BB2FBF-7567-466F-9E4E-768D36C59228}"/>
              </a:ext>
            </a:extLst>
          </p:cNvPr>
          <p:cNvSpPr/>
          <p:nvPr/>
        </p:nvSpPr>
        <p:spPr>
          <a:xfrm>
            <a:off x="10143336" y="3982623"/>
            <a:ext cx="157761" cy="1577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îśḷíḍê">
            <a:extLst>
              <a:ext uri="{FF2B5EF4-FFF2-40B4-BE49-F238E27FC236}">
                <a16:creationId xmlns:a16="http://schemas.microsoft.com/office/drawing/2014/main" id="{B35F38A9-D1D8-40B8-81F6-08B46B198F81}"/>
              </a:ext>
            </a:extLst>
          </p:cNvPr>
          <p:cNvSpPr txBox="1"/>
          <p:nvPr/>
        </p:nvSpPr>
        <p:spPr>
          <a:xfrm>
            <a:off x="7050545" y="1212174"/>
            <a:ext cx="413883" cy="49236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prstTxWarp prst="textPlain">
              <a:avLst/>
            </a:prstTxWarp>
            <a:normAutofit fontScale="62500" lnSpcReduction="20000"/>
          </a:bodyPr>
          <a:lstStyle/>
          <a:p>
            <a:r>
              <a:rPr lang="en-US" sz="4800"/>
              <a:t>“</a:t>
            </a:r>
            <a:endParaRPr lang="en-US" sz="4800" dirty="0"/>
          </a:p>
        </p:txBody>
      </p:sp>
      <p:sp>
        <p:nvSpPr>
          <p:cNvPr id="20" name="íSlîďê">
            <a:extLst>
              <a:ext uri="{FF2B5EF4-FFF2-40B4-BE49-F238E27FC236}">
                <a16:creationId xmlns:a16="http://schemas.microsoft.com/office/drawing/2014/main" id="{E38C66DB-A529-402A-BEFB-AA6C199D43C5}"/>
              </a:ext>
            </a:extLst>
          </p:cNvPr>
          <p:cNvSpPr/>
          <p:nvPr/>
        </p:nvSpPr>
        <p:spPr>
          <a:xfrm>
            <a:off x="7474702" y="1345920"/>
            <a:ext cx="3895110" cy="761741"/>
          </a:xfrm>
          <a:prstGeom prst="rect">
            <a:avLst/>
          </a:prstGeom>
        </p:spPr>
        <p:txBody>
          <a:bodyPr wrap="square" lIns="90000" tIns="46800" rIns="90000" bIns="46800" anchor="ctr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2000" b="1"/>
              <a:t>此部分内容作为文字排版占位显示</a:t>
            </a:r>
            <a:br>
              <a:rPr lang="zh-CN" altLang="en-US" sz="2000" b="1"/>
            </a:br>
            <a:r>
              <a:rPr lang="zh-CN" altLang="en-US" sz="2000" b="1"/>
              <a:t>（建议使用主题字体）</a:t>
            </a:r>
            <a:endParaRPr lang="zh-CN" altLang="en-US" sz="2000" b="1" dirty="0"/>
          </a:p>
        </p:txBody>
      </p:sp>
      <p:sp>
        <p:nvSpPr>
          <p:cNvPr id="21" name="ïŝľîḑê">
            <a:extLst>
              <a:ext uri="{FF2B5EF4-FFF2-40B4-BE49-F238E27FC236}">
                <a16:creationId xmlns:a16="http://schemas.microsoft.com/office/drawing/2014/main" id="{D0ACFE8D-B58B-4114-9C0F-E371E5835714}"/>
              </a:ext>
            </a:extLst>
          </p:cNvPr>
          <p:cNvSpPr/>
          <p:nvPr/>
        </p:nvSpPr>
        <p:spPr>
          <a:xfrm>
            <a:off x="7474702" y="2107662"/>
            <a:ext cx="3895110" cy="426655"/>
          </a:xfrm>
          <a:prstGeom prst="rect">
            <a:avLst/>
          </a:prstGeom>
        </p:spPr>
        <p:txBody>
          <a:bodyPr wrap="square" lIns="90000" tIns="46800" rIns="90000" bIns="46800" anchor="ctr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此部分内容作为文字排版占位显示（建议使用主题字体）如需更改请在（设置形状格式）菜单下（文本选项）中调整</a:t>
            </a:r>
            <a:endParaRPr lang="zh-CN" altLang="en-US" sz="1000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CF93EBC-33DC-4E8D-B268-8A37A387F47D}"/>
              </a:ext>
            </a:extLst>
          </p:cNvPr>
          <p:cNvCxnSpPr>
            <a:cxnSpLocks/>
          </p:cNvCxnSpPr>
          <p:nvPr/>
        </p:nvCxnSpPr>
        <p:spPr>
          <a:xfrm>
            <a:off x="4079776" y="3335678"/>
            <a:ext cx="0" cy="129389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7EDDD8D-E7B5-42E6-A9F7-6E6AF14ECC31}"/>
              </a:ext>
            </a:extLst>
          </p:cNvPr>
          <p:cNvCxnSpPr>
            <a:cxnSpLocks/>
          </p:cNvCxnSpPr>
          <p:nvPr/>
        </p:nvCxnSpPr>
        <p:spPr>
          <a:xfrm>
            <a:off x="7608168" y="4204680"/>
            <a:ext cx="0" cy="129389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îš1îḋè">
            <a:extLst>
              <a:ext uri="{FF2B5EF4-FFF2-40B4-BE49-F238E27FC236}">
                <a16:creationId xmlns:a16="http://schemas.microsoft.com/office/drawing/2014/main" id="{7C0D3A27-0C7E-4CB1-8EC3-0A90004FC13A}"/>
              </a:ext>
            </a:extLst>
          </p:cNvPr>
          <p:cNvSpPr/>
          <p:nvPr/>
        </p:nvSpPr>
        <p:spPr>
          <a:xfrm>
            <a:off x="3818837" y="3070343"/>
            <a:ext cx="147114" cy="147114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ïŝlïḓé">
            <a:extLst>
              <a:ext uri="{FF2B5EF4-FFF2-40B4-BE49-F238E27FC236}">
                <a16:creationId xmlns:a16="http://schemas.microsoft.com/office/drawing/2014/main" id="{8B38777C-33F3-4378-9D81-1CA6911A4768}"/>
              </a:ext>
            </a:extLst>
          </p:cNvPr>
          <p:cNvSpPr/>
          <p:nvPr/>
        </p:nvSpPr>
        <p:spPr>
          <a:xfrm>
            <a:off x="7586086" y="3070343"/>
            <a:ext cx="147114" cy="147114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îṡļîdê">
            <a:extLst>
              <a:ext uri="{FF2B5EF4-FFF2-40B4-BE49-F238E27FC236}">
                <a16:creationId xmlns:a16="http://schemas.microsoft.com/office/drawing/2014/main" id="{CF037686-A2F0-4624-A726-741A64862638}"/>
              </a:ext>
            </a:extLst>
          </p:cNvPr>
          <p:cNvSpPr/>
          <p:nvPr/>
        </p:nvSpPr>
        <p:spPr>
          <a:xfrm>
            <a:off x="7482828" y="3959595"/>
            <a:ext cx="147114" cy="147114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isļídé">
            <a:extLst>
              <a:ext uri="{FF2B5EF4-FFF2-40B4-BE49-F238E27FC236}">
                <a16:creationId xmlns:a16="http://schemas.microsoft.com/office/drawing/2014/main" id="{B12CF8AE-B2D5-4C5C-9E1E-1840E95E02AD}"/>
              </a:ext>
            </a:extLst>
          </p:cNvPr>
          <p:cNvSpPr/>
          <p:nvPr/>
        </p:nvSpPr>
        <p:spPr>
          <a:xfrm>
            <a:off x="721895" y="4417492"/>
            <a:ext cx="6602930" cy="1694552"/>
          </a:xfrm>
          <a:custGeom>
            <a:avLst/>
            <a:gdLst>
              <a:gd name="connsiteX0" fmla="*/ 0 w 6602930"/>
              <a:gd name="connsiteY0" fmla="*/ 39007 h 1694552"/>
              <a:gd name="connsiteX1" fmla="*/ 2098307 w 6602930"/>
              <a:gd name="connsiteY1" fmla="*/ 164135 h 1694552"/>
              <a:gd name="connsiteX2" fmla="*/ 4620126 w 6602930"/>
              <a:gd name="connsiteY2" fmla="*/ 1348043 h 1694552"/>
              <a:gd name="connsiteX3" fmla="*/ 6602930 w 6602930"/>
              <a:gd name="connsiteY3" fmla="*/ 1694552 h 1694552"/>
              <a:gd name="connsiteX4" fmla="*/ 9625 w 6602930"/>
              <a:gd name="connsiteY4" fmla="*/ 1694552 h 1694552"/>
              <a:gd name="connsiteX5" fmla="*/ 0 w 6602930"/>
              <a:gd name="connsiteY5" fmla="*/ 39007 h 169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2930" h="1694552">
                <a:moveTo>
                  <a:pt x="0" y="39007"/>
                </a:moveTo>
                <a:cubicBezTo>
                  <a:pt x="664143" y="-7516"/>
                  <a:pt x="1328286" y="-54038"/>
                  <a:pt x="2098307" y="164135"/>
                </a:cubicBezTo>
                <a:cubicBezTo>
                  <a:pt x="2868328" y="382308"/>
                  <a:pt x="3869356" y="1092974"/>
                  <a:pt x="4620126" y="1348043"/>
                </a:cubicBezTo>
                <a:cubicBezTo>
                  <a:pt x="5370896" y="1603112"/>
                  <a:pt x="5986913" y="1648832"/>
                  <a:pt x="6602930" y="1694552"/>
                </a:cubicBezTo>
                <a:lnTo>
                  <a:pt x="9625" y="1694552"/>
                </a:lnTo>
                <a:cubicBezTo>
                  <a:pt x="6417" y="1142704"/>
                  <a:pt x="3208" y="590855"/>
                  <a:pt x="0" y="39007"/>
                </a:cubicBezTo>
                <a:close/>
              </a:path>
            </a:pathLst>
          </a:custGeom>
          <a:blipFill>
            <a:blip r:embed="rId3"/>
            <a:srcRect/>
            <a:stretch>
              <a:fillRect l="21" t="-74654" r="-21" b="-7742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019017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19472" y="1708960"/>
            <a:ext cx="5419185" cy="895350"/>
          </a:xfrm>
        </p:spPr>
        <p:txBody>
          <a:bodyPr/>
          <a:lstStyle/>
          <a:p>
            <a:r>
              <a:rPr lang="zh-CN" altLang="en-US" dirty="0">
                <a:solidFill>
                  <a:schemeClr val="accent5">
                    <a:lumMod val="50000"/>
                  </a:schemeClr>
                </a:solidFill>
              </a:rPr>
              <a:t>论文总结与展望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920588" y="2604310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703759" y="2196832"/>
            <a:ext cx="915865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89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4821E8-0688-4493-B8DA-17A7CF60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71FCD3-6CAF-4C34-ACB9-EADA8A64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B41893-55A9-481C-B1C6-3263B772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iṡḷïḓe">
            <a:extLst>
              <a:ext uri="{FF2B5EF4-FFF2-40B4-BE49-F238E27FC236}">
                <a16:creationId xmlns:a16="http://schemas.microsoft.com/office/drawing/2014/main" id="{00D6DD74-75C0-4B40-86D4-0E1385358F40}"/>
              </a:ext>
            </a:extLst>
          </p:cNvPr>
          <p:cNvSpPr/>
          <p:nvPr/>
        </p:nvSpPr>
        <p:spPr>
          <a:xfrm>
            <a:off x="6096000" y="1123950"/>
            <a:ext cx="5424488" cy="2665090"/>
          </a:xfrm>
          <a:prstGeom prst="rect">
            <a:avLst/>
          </a:prstGeom>
          <a:blipFill>
            <a:blip r:embed="rId3"/>
            <a:srcRect/>
            <a:stretch>
              <a:fillRect l="263" t="-15711" r="-263" b="-1596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D1DADD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îśļîḑê">
            <a:extLst>
              <a:ext uri="{FF2B5EF4-FFF2-40B4-BE49-F238E27FC236}">
                <a16:creationId xmlns:a16="http://schemas.microsoft.com/office/drawing/2014/main" id="{95F259E0-D384-45AD-BC88-A6CF81114FD2}"/>
              </a:ext>
            </a:extLst>
          </p:cNvPr>
          <p:cNvSpPr/>
          <p:nvPr/>
        </p:nvSpPr>
        <p:spPr>
          <a:xfrm>
            <a:off x="6096000" y="3838575"/>
            <a:ext cx="3168352" cy="2305050"/>
          </a:xfrm>
          <a:prstGeom prst="rect">
            <a:avLst/>
          </a:prstGeom>
          <a:blipFill>
            <a:blip r:embed="rId4"/>
            <a:srcRect/>
            <a:stretch>
              <a:fillRect l="-5484" t="918" r="-6976" b="-91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D1DADD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îSľíḋè">
            <a:extLst>
              <a:ext uri="{FF2B5EF4-FFF2-40B4-BE49-F238E27FC236}">
                <a16:creationId xmlns:a16="http://schemas.microsoft.com/office/drawing/2014/main" id="{2C5DB796-36E3-4893-A1A9-C76004313BA2}"/>
              </a:ext>
            </a:extLst>
          </p:cNvPr>
          <p:cNvSpPr/>
          <p:nvPr/>
        </p:nvSpPr>
        <p:spPr>
          <a:xfrm>
            <a:off x="9314821" y="3838575"/>
            <a:ext cx="2218919" cy="2305050"/>
          </a:xfrm>
          <a:prstGeom prst="rect">
            <a:avLst/>
          </a:prstGeom>
          <a:blipFill>
            <a:blip r:embed="rId5"/>
            <a:srcRect/>
            <a:stretch>
              <a:fillRect l="-28059" t="918" r="-32520" b="-91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D1DADD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iśľidè">
            <a:extLst>
              <a:ext uri="{FF2B5EF4-FFF2-40B4-BE49-F238E27FC236}">
                <a16:creationId xmlns:a16="http://schemas.microsoft.com/office/drawing/2014/main" id="{59E4922A-32DB-4B64-A3C9-D4D6DAD9EAA8}"/>
              </a:ext>
            </a:extLst>
          </p:cNvPr>
          <p:cNvSpPr txBox="1"/>
          <p:nvPr/>
        </p:nvSpPr>
        <p:spPr>
          <a:xfrm>
            <a:off x="695400" y="1145208"/>
            <a:ext cx="4536504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统一的字体让阅读更流畅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/>
              <a:t>主题颜色让</a:t>
            </a:r>
            <a:r>
              <a:rPr lang="en-US" altLang="zh-CN" sz="2200" b="1" dirty="0"/>
              <a:t>PPT</a:t>
            </a:r>
            <a:r>
              <a:rPr lang="zh-CN" altLang="en-US" sz="2200" b="1" dirty="0"/>
              <a:t>改起来更方便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调整行距来适应中文排版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中使用参考线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ïsľîḑè">
            <a:extLst>
              <a:ext uri="{FF2B5EF4-FFF2-40B4-BE49-F238E27FC236}">
                <a16:creationId xmlns:a16="http://schemas.microsoft.com/office/drawing/2014/main" id="{E92F9B95-E7C0-4A04-BF2B-B9BEB35B9C7A}"/>
              </a:ext>
            </a:extLst>
          </p:cNvPr>
          <p:cNvSpPr txBox="1"/>
          <p:nvPr/>
        </p:nvSpPr>
        <p:spPr>
          <a:xfrm>
            <a:off x="695400" y="3272930"/>
            <a:ext cx="4853507" cy="125908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dirty="0"/>
              <a:t>1.</a:t>
            </a:r>
            <a:r>
              <a:rPr lang="zh-CN" altLang="en-US" sz="1000" dirty="0"/>
              <a:t>单击要填充的形状；</a:t>
            </a:r>
            <a:r>
              <a:rPr lang="en-US" altLang="zh-CN" sz="1000" dirty="0"/>
              <a:t>2.</a:t>
            </a:r>
            <a:r>
              <a:rPr lang="zh-CN" altLang="en-US" sz="1000" dirty="0"/>
              <a:t>在“格式”选项卡上的“形状样式”组中，单击“形状填充”旁边的箭头，然后单击「图片或纹理填充」</a:t>
            </a:r>
          </a:p>
        </p:txBody>
      </p:sp>
      <p:sp>
        <p:nvSpPr>
          <p:cNvPr id="17" name="íṣliďê">
            <a:extLst>
              <a:ext uri="{FF2B5EF4-FFF2-40B4-BE49-F238E27FC236}">
                <a16:creationId xmlns:a16="http://schemas.microsoft.com/office/drawing/2014/main" id="{0D9AC291-9F38-4BC7-81ED-0DC8F9C5F01E}"/>
              </a:ext>
            </a:extLst>
          </p:cNvPr>
          <p:cNvSpPr txBox="1"/>
          <p:nvPr/>
        </p:nvSpPr>
        <p:spPr>
          <a:xfrm>
            <a:off x="695400" y="2821137"/>
            <a:ext cx="4853507" cy="451793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</a:rPr>
              <a:t>请在形状中填充图片</a:t>
            </a:r>
          </a:p>
        </p:txBody>
      </p:sp>
      <p:sp>
        <p:nvSpPr>
          <p:cNvPr id="14" name="ï$ľïḓê">
            <a:extLst>
              <a:ext uri="{FF2B5EF4-FFF2-40B4-BE49-F238E27FC236}">
                <a16:creationId xmlns:a16="http://schemas.microsoft.com/office/drawing/2014/main" id="{34433A17-F308-45A4-9E31-848FDDE50C1A}"/>
              </a:ext>
            </a:extLst>
          </p:cNvPr>
          <p:cNvSpPr txBox="1"/>
          <p:nvPr/>
        </p:nvSpPr>
        <p:spPr>
          <a:xfrm>
            <a:off x="695400" y="4672881"/>
            <a:ext cx="4853507" cy="125908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dirty="0"/>
              <a:t>1.</a:t>
            </a:r>
            <a:r>
              <a:rPr lang="zh-CN" altLang="en-US" sz="1000" dirty="0"/>
              <a:t>单击要填充的形状；</a:t>
            </a:r>
            <a:r>
              <a:rPr lang="en-US" altLang="zh-CN" sz="1000" dirty="0"/>
              <a:t>2.</a:t>
            </a:r>
            <a:r>
              <a:rPr lang="zh-CN" altLang="en-US" sz="1000" dirty="0"/>
              <a:t>在“格式”选项卡上的“形状样式”组中，单击“形状填充”旁边的箭头，然后单击「图片或纹理填充」； </a:t>
            </a:r>
            <a:r>
              <a:rPr lang="en-US" altLang="zh-CN" sz="1000" dirty="0"/>
              <a:t>3.</a:t>
            </a:r>
            <a:r>
              <a:rPr lang="zh-CN" altLang="en-US" sz="1000" dirty="0"/>
              <a:t>找到包含需要使用的图片的文件夹，单击该图片，然后单击“插入”；</a:t>
            </a:r>
            <a:r>
              <a:rPr lang="en-US" altLang="zh-CN" sz="1000" dirty="0"/>
              <a:t>4.</a:t>
            </a:r>
            <a:r>
              <a:rPr lang="zh-CN" altLang="en-US" sz="1000" dirty="0"/>
              <a:t>使用图片工具“裁剪”下拉菜单中的「填充」可对图片进行调整</a:t>
            </a:r>
          </a:p>
        </p:txBody>
      </p:sp>
      <p:sp>
        <p:nvSpPr>
          <p:cNvPr id="15" name="î$ḻidè">
            <a:extLst>
              <a:ext uri="{FF2B5EF4-FFF2-40B4-BE49-F238E27FC236}">
                <a16:creationId xmlns:a16="http://schemas.microsoft.com/office/drawing/2014/main" id="{30EE04E8-8C36-4332-8AB7-C7A066BE595E}"/>
              </a:ext>
            </a:extLst>
          </p:cNvPr>
          <p:cNvSpPr txBox="1"/>
          <p:nvPr/>
        </p:nvSpPr>
        <p:spPr>
          <a:xfrm>
            <a:off x="695400" y="4221088"/>
            <a:ext cx="4853507" cy="451793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</a:rPr>
              <a:t>请在形状中填充图片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D6228B6-CE53-4A27-862F-3042D4B99575}"/>
              </a:ext>
            </a:extLst>
          </p:cNvPr>
          <p:cNvCxnSpPr>
            <a:cxnSpLocks/>
          </p:cNvCxnSpPr>
          <p:nvPr/>
        </p:nvCxnSpPr>
        <p:spPr>
          <a:xfrm>
            <a:off x="767408" y="4101751"/>
            <a:ext cx="484842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FBEA54B-6B4A-4D5F-916D-E9B1FE431A0B}"/>
              </a:ext>
            </a:extLst>
          </p:cNvPr>
          <p:cNvCxnSpPr>
            <a:cxnSpLocks/>
          </p:cNvCxnSpPr>
          <p:nvPr/>
        </p:nvCxnSpPr>
        <p:spPr>
          <a:xfrm>
            <a:off x="806203" y="2551187"/>
            <a:ext cx="4742704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796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ea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8863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53FC8B-5055-40BC-92B0-1A835A05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AA0EAE0-A725-4DB2-9EAB-9008892AB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D54A63-1EA5-4CA3-82AA-655C5FAE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27" name="ïṩḻíḋè">
            <a:extLst>
              <a:ext uri="{FF2B5EF4-FFF2-40B4-BE49-F238E27FC236}">
                <a16:creationId xmlns:a16="http://schemas.microsoft.com/office/drawing/2014/main" id="{33F5D25D-A8EF-4ED2-A0AA-BC13A445FCD3}"/>
              </a:ext>
            </a:extLst>
          </p:cNvPr>
          <p:cNvSpPr/>
          <p:nvPr/>
        </p:nvSpPr>
        <p:spPr>
          <a:xfrm rot="4368884">
            <a:off x="5240115" y="2388832"/>
            <a:ext cx="971203" cy="1838495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52331"/>
              <a:gd name="connsiteY0" fmla="*/ 3085897 h 3445937"/>
              <a:gd name="connsiteX1" fmla="*/ 180020 w 752331"/>
              <a:gd name="connsiteY1" fmla="*/ 3085897 h 3445937"/>
              <a:gd name="connsiteX2" fmla="*/ 752331 w 752331"/>
              <a:gd name="connsiteY2" fmla="*/ 0 h 3445937"/>
              <a:gd name="connsiteX3" fmla="*/ 540060 w 752331"/>
              <a:gd name="connsiteY3" fmla="*/ 3085897 h 3445937"/>
              <a:gd name="connsiteX4" fmla="*/ 720080 w 752331"/>
              <a:gd name="connsiteY4" fmla="*/ 3085897 h 3445937"/>
              <a:gd name="connsiteX5" fmla="*/ 360040 w 752331"/>
              <a:gd name="connsiteY5" fmla="*/ 3445937 h 3445937"/>
              <a:gd name="connsiteX6" fmla="*/ 0 w 752331"/>
              <a:gd name="connsiteY6" fmla="*/ 3085897 h 3445937"/>
              <a:gd name="connsiteX0" fmla="*/ 0 w 752331"/>
              <a:gd name="connsiteY0" fmla="*/ 3085897 h 3445937"/>
              <a:gd name="connsiteX1" fmla="*/ 180020 w 752331"/>
              <a:gd name="connsiteY1" fmla="*/ 3085897 h 3445937"/>
              <a:gd name="connsiteX2" fmla="*/ 752331 w 752331"/>
              <a:gd name="connsiteY2" fmla="*/ 0 h 3445937"/>
              <a:gd name="connsiteX3" fmla="*/ 540060 w 752331"/>
              <a:gd name="connsiteY3" fmla="*/ 3085897 h 3445937"/>
              <a:gd name="connsiteX4" fmla="*/ 720080 w 752331"/>
              <a:gd name="connsiteY4" fmla="*/ 3085897 h 3445937"/>
              <a:gd name="connsiteX5" fmla="*/ 360040 w 752331"/>
              <a:gd name="connsiteY5" fmla="*/ 3445937 h 3445937"/>
              <a:gd name="connsiteX6" fmla="*/ 0 w 752331"/>
              <a:gd name="connsiteY6" fmla="*/ 3085897 h 3445937"/>
              <a:gd name="connsiteX0" fmla="*/ 0 w 752331"/>
              <a:gd name="connsiteY0" fmla="*/ 3085897 h 3445937"/>
              <a:gd name="connsiteX1" fmla="*/ 180020 w 752331"/>
              <a:gd name="connsiteY1" fmla="*/ 3085897 h 3445937"/>
              <a:gd name="connsiteX2" fmla="*/ 752331 w 752331"/>
              <a:gd name="connsiteY2" fmla="*/ 0 h 3445937"/>
              <a:gd name="connsiteX3" fmla="*/ 540060 w 752331"/>
              <a:gd name="connsiteY3" fmla="*/ 3085897 h 3445937"/>
              <a:gd name="connsiteX4" fmla="*/ 720080 w 752331"/>
              <a:gd name="connsiteY4" fmla="*/ 3085897 h 3445937"/>
              <a:gd name="connsiteX5" fmla="*/ 360040 w 752331"/>
              <a:gd name="connsiteY5" fmla="*/ 3445937 h 3445937"/>
              <a:gd name="connsiteX6" fmla="*/ 0 w 752331"/>
              <a:gd name="connsiteY6" fmla="*/ 3085897 h 3445937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îṥľîḓé">
            <a:extLst>
              <a:ext uri="{FF2B5EF4-FFF2-40B4-BE49-F238E27FC236}">
                <a16:creationId xmlns:a16="http://schemas.microsoft.com/office/drawing/2014/main" id="{61CD1F00-3128-4744-B120-936DD3313A8F}"/>
              </a:ext>
            </a:extLst>
          </p:cNvPr>
          <p:cNvSpPr/>
          <p:nvPr/>
        </p:nvSpPr>
        <p:spPr>
          <a:xfrm rot="20821995">
            <a:off x="4925598" y="3389304"/>
            <a:ext cx="970902" cy="1839062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52331"/>
              <a:gd name="connsiteY0" fmla="*/ 3085897 h 3445937"/>
              <a:gd name="connsiteX1" fmla="*/ 180020 w 752331"/>
              <a:gd name="connsiteY1" fmla="*/ 3085897 h 3445937"/>
              <a:gd name="connsiteX2" fmla="*/ 752331 w 752331"/>
              <a:gd name="connsiteY2" fmla="*/ 0 h 3445937"/>
              <a:gd name="connsiteX3" fmla="*/ 540060 w 752331"/>
              <a:gd name="connsiteY3" fmla="*/ 3085897 h 3445937"/>
              <a:gd name="connsiteX4" fmla="*/ 720080 w 752331"/>
              <a:gd name="connsiteY4" fmla="*/ 3085897 h 3445937"/>
              <a:gd name="connsiteX5" fmla="*/ 360040 w 752331"/>
              <a:gd name="connsiteY5" fmla="*/ 3445937 h 3445937"/>
              <a:gd name="connsiteX6" fmla="*/ 0 w 752331"/>
              <a:gd name="connsiteY6" fmla="*/ 3085897 h 3445937"/>
              <a:gd name="connsiteX0" fmla="*/ 0 w 752331"/>
              <a:gd name="connsiteY0" fmla="*/ 3085897 h 3445937"/>
              <a:gd name="connsiteX1" fmla="*/ 180020 w 752331"/>
              <a:gd name="connsiteY1" fmla="*/ 3085897 h 3445937"/>
              <a:gd name="connsiteX2" fmla="*/ 752331 w 752331"/>
              <a:gd name="connsiteY2" fmla="*/ 0 h 3445937"/>
              <a:gd name="connsiteX3" fmla="*/ 540060 w 752331"/>
              <a:gd name="connsiteY3" fmla="*/ 3085897 h 3445937"/>
              <a:gd name="connsiteX4" fmla="*/ 720080 w 752331"/>
              <a:gd name="connsiteY4" fmla="*/ 3085897 h 3445937"/>
              <a:gd name="connsiteX5" fmla="*/ 360040 w 752331"/>
              <a:gd name="connsiteY5" fmla="*/ 3445937 h 3445937"/>
              <a:gd name="connsiteX6" fmla="*/ 0 w 752331"/>
              <a:gd name="connsiteY6" fmla="*/ 3085897 h 3445937"/>
              <a:gd name="connsiteX0" fmla="*/ 0 w 752331"/>
              <a:gd name="connsiteY0" fmla="*/ 3085897 h 3445937"/>
              <a:gd name="connsiteX1" fmla="*/ 180020 w 752331"/>
              <a:gd name="connsiteY1" fmla="*/ 3085897 h 3445937"/>
              <a:gd name="connsiteX2" fmla="*/ 752331 w 752331"/>
              <a:gd name="connsiteY2" fmla="*/ 0 h 3445937"/>
              <a:gd name="connsiteX3" fmla="*/ 540060 w 752331"/>
              <a:gd name="connsiteY3" fmla="*/ 3085897 h 3445937"/>
              <a:gd name="connsiteX4" fmla="*/ 720080 w 752331"/>
              <a:gd name="connsiteY4" fmla="*/ 3085897 h 3445937"/>
              <a:gd name="connsiteX5" fmla="*/ 360040 w 752331"/>
              <a:gd name="connsiteY5" fmla="*/ 3445937 h 3445937"/>
              <a:gd name="connsiteX6" fmla="*/ 0 w 752331"/>
              <a:gd name="connsiteY6" fmla="*/ 3085897 h 3445937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iṣḻîḓe">
            <a:extLst>
              <a:ext uri="{FF2B5EF4-FFF2-40B4-BE49-F238E27FC236}">
                <a16:creationId xmlns:a16="http://schemas.microsoft.com/office/drawing/2014/main" id="{29E3EF93-4596-4E91-BEC0-B0D797DA56AF}"/>
              </a:ext>
            </a:extLst>
          </p:cNvPr>
          <p:cNvSpPr/>
          <p:nvPr/>
        </p:nvSpPr>
        <p:spPr>
          <a:xfrm rot="15242877">
            <a:off x="5980683" y="3713665"/>
            <a:ext cx="971203" cy="1838495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52331"/>
              <a:gd name="connsiteY0" fmla="*/ 3085897 h 3445937"/>
              <a:gd name="connsiteX1" fmla="*/ 180020 w 752331"/>
              <a:gd name="connsiteY1" fmla="*/ 3085897 h 3445937"/>
              <a:gd name="connsiteX2" fmla="*/ 752331 w 752331"/>
              <a:gd name="connsiteY2" fmla="*/ 0 h 3445937"/>
              <a:gd name="connsiteX3" fmla="*/ 540060 w 752331"/>
              <a:gd name="connsiteY3" fmla="*/ 3085897 h 3445937"/>
              <a:gd name="connsiteX4" fmla="*/ 720080 w 752331"/>
              <a:gd name="connsiteY4" fmla="*/ 3085897 h 3445937"/>
              <a:gd name="connsiteX5" fmla="*/ 360040 w 752331"/>
              <a:gd name="connsiteY5" fmla="*/ 3445937 h 3445937"/>
              <a:gd name="connsiteX6" fmla="*/ 0 w 752331"/>
              <a:gd name="connsiteY6" fmla="*/ 3085897 h 3445937"/>
              <a:gd name="connsiteX0" fmla="*/ 0 w 752331"/>
              <a:gd name="connsiteY0" fmla="*/ 3085897 h 3445937"/>
              <a:gd name="connsiteX1" fmla="*/ 180020 w 752331"/>
              <a:gd name="connsiteY1" fmla="*/ 3085897 h 3445937"/>
              <a:gd name="connsiteX2" fmla="*/ 752331 w 752331"/>
              <a:gd name="connsiteY2" fmla="*/ 0 h 3445937"/>
              <a:gd name="connsiteX3" fmla="*/ 540060 w 752331"/>
              <a:gd name="connsiteY3" fmla="*/ 3085897 h 3445937"/>
              <a:gd name="connsiteX4" fmla="*/ 720080 w 752331"/>
              <a:gd name="connsiteY4" fmla="*/ 3085897 h 3445937"/>
              <a:gd name="connsiteX5" fmla="*/ 360040 w 752331"/>
              <a:gd name="connsiteY5" fmla="*/ 3445937 h 3445937"/>
              <a:gd name="connsiteX6" fmla="*/ 0 w 752331"/>
              <a:gd name="connsiteY6" fmla="*/ 3085897 h 3445937"/>
              <a:gd name="connsiteX0" fmla="*/ 0 w 752331"/>
              <a:gd name="connsiteY0" fmla="*/ 3085897 h 3445937"/>
              <a:gd name="connsiteX1" fmla="*/ 180020 w 752331"/>
              <a:gd name="connsiteY1" fmla="*/ 3085897 h 3445937"/>
              <a:gd name="connsiteX2" fmla="*/ 752331 w 752331"/>
              <a:gd name="connsiteY2" fmla="*/ 0 h 3445937"/>
              <a:gd name="connsiteX3" fmla="*/ 540060 w 752331"/>
              <a:gd name="connsiteY3" fmla="*/ 3085897 h 3445937"/>
              <a:gd name="connsiteX4" fmla="*/ 720080 w 752331"/>
              <a:gd name="connsiteY4" fmla="*/ 3085897 h 3445937"/>
              <a:gd name="connsiteX5" fmla="*/ 360040 w 752331"/>
              <a:gd name="connsiteY5" fmla="*/ 3445937 h 3445937"/>
              <a:gd name="connsiteX6" fmla="*/ 0 w 752331"/>
              <a:gd name="connsiteY6" fmla="*/ 3085897 h 3445937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îṡ1iďé">
            <a:extLst>
              <a:ext uri="{FF2B5EF4-FFF2-40B4-BE49-F238E27FC236}">
                <a16:creationId xmlns:a16="http://schemas.microsoft.com/office/drawing/2014/main" id="{41E17A1B-2BC0-48EE-930B-87B64DE19D31}"/>
              </a:ext>
            </a:extLst>
          </p:cNvPr>
          <p:cNvSpPr/>
          <p:nvPr/>
        </p:nvSpPr>
        <p:spPr>
          <a:xfrm rot="9466551">
            <a:off x="6218952" y="2649114"/>
            <a:ext cx="970902" cy="1839062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540060 w 720080"/>
              <a:gd name="connsiteY2" fmla="*/ 0 h 3168352"/>
              <a:gd name="connsiteX3" fmla="*/ 540060 w 720080"/>
              <a:gd name="connsiteY3" fmla="*/ 2808312 h 3168352"/>
              <a:gd name="connsiteX4" fmla="*/ 720080 w 720080"/>
              <a:gd name="connsiteY4" fmla="*/ 2808312 h 3168352"/>
              <a:gd name="connsiteX5" fmla="*/ 360040 w 720080"/>
              <a:gd name="connsiteY5" fmla="*/ 3168352 h 3168352"/>
              <a:gd name="connsiteX6" fmla="*/ 0 w 720080"/>
              <a:gd name="connsiteY6" fmla="*/ 2808312 h 3168352"/>
              <a:gd name="connsiteX0" fmla="*/ 0 w 752331"/>
              <a:gd name="connsiteY0" fmla="*/ 3085897 h 3445937"/>
              <a:gd name="connsiteX1" fmla="*/ 180020 w 752331"/>
              <a:gd name="connsiteY1" fmla="*/ 3085897 h 3445937"/>
              <a:gd name="connsiteX2" fmla="*/ 752331 w 752331"/>
              <a:gd name="connsiteY2" fmla="*/ 0 h 3445937"/>
              <a:gd name="connsiteX3" fmla="*/ 540060 w 752331"/>
              <a:gd name="connsiteY3" fmla="*/ 3085897 h 3445937"/>
              <a:gd name="connsiteX4" fmla="*/ 720080 w 752331"/>
              <a:gd name="connsiteY4" fmla="*/ 3085897 h 3445937"/>
              <a:gd name="connsiteX5" fmla="*/ 360040 w 752331"/>
              <a:gd name="connsiteY5" fmla="*/ 3445937 h 3445937"/>
              <a:gd name="connsiteX6" fmla="*/ 0 w 752331"/>
              <a:gd name="connsiteY6" fmla="*/ 3085897 h 3445937"/>
              <a:gd name="connsiteX0" fmla="*/ 0 w 752331"/>
              <a:gd name="connsiteY0" fmla="*/ 3085897 h 3445937"/>
              <a:gd name="connsiteX1" fmla="*/ 180020 w 752331"/>
              <a:gd name="connsiteY1" fmla="*/ 3085897 h 3445937"/>
              <a:gd name="connsiteX2" fmla="*/ 752331 w 752331"/>
              <a:gd name="connsiteY2" fmla="*/ 0 h 3445937"/>
              <a:gd name="connsiteX3" fmla="*/ 540060 w 752331"/>
              <a:gd name="connsiteY3" fmla="*/ 3085897 h 3445937"/>
              <a:gd name="connsiteX4" fmla="*/ 720080 w 752331"/>
              <a:gd name="connsiteY4" fmla="*/ 3085897 h 3445937"/>
              <a:gd name="connsiteX5" fmla="*/ 360040 w 752331"/>
              <a:gd name="connsiteY5" fmla="*/ 3445937 h 3445937"/>
              <a:gd name="connsiteX6" fmla="*/ 0 w 752331"/>
              <a:gd name="connsiteY6" fmla="*/ 3085897 h 3445937"/>
              <a:gd name="connsiteX0" fmla="*/ 0 w 752331"/>
              <a:gd name="connsiteY0" fmla="*/ 3085897 h 3445937"/>
              <a:gd name="connsiteX1" fmla="*/ 180020 w 752331"/>
              <a:gd name="connsiteY1" fmla="*/ 3085897 h 3445937"/>
              <a:gd name="connsiteX2" fmla="*/ 752331 w 752331"/>
              <a:gd name="connsiteY2" fmla="*/ 0 h 3445937"/>
              <a:gd name="connsiteX3" fmla="*/ 540060 w 752331"/>
              <a:gd name="connsiteY3" fmla="*/ 3085897 h 3445937"/>
              <a:gd name="connsiteX4" fmla="*/ 720080 w 752331"/>
              <a:gd name="connsiteY4" fmla="*/ 3085897 h 3445937"/>
              <a:gd name="connsiteX5" fmla="*/ 360040 w 752331"/>
              <a:gd name="connsiteY5" fmla="*/ 3445937 h 3445937"/>
              <a:gd name="connsiteX6" fmla="*/ 0 w 752331"/>
              <a:gd name="connsiteY6" fmla="*/ 3085897 h 3445937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21214"/>
              <a:gd name="connsiteY0" fmla="*/ 2643005 h 3003045"/>
              <a:gd name="connsiteX1" fmla="*/ 180020 w 1521214"/>
              <a:gd name="connsiteY1" fmla="*/ 2643005 h 3003045"/>
              <a:gd name="connsiteX2" fmla="*/ 1521214 w 1521214"/>
              <a:gd name="connsiteY2" fmla="*/ 0 h 3003045"/>
              <a:gd name="connsiteX3" fmla="*/ 540060 w 1521214"/>
              <a:gd name="connsiteY3" fmla="*/ 2643005 h 3003045"/>
              <a:gd name="connsiteX4" fmla="*/ 720080 w 1521214"/>
              <a:gd name="connsiteY4" fmla="*/ 2643005 h 3003045"/>
              <a:gd name="connsiteX5" fmla="*/ 360040 w 1521214"/>
              <a:gd name="connsiteY5" fmla="*/ 3003045 h 3003045"/>
              <a:gd name="connsiteX6" fmla="*/ 0 w 1521214"/>
              <a:gd name="connsiteY6" fmla="*/ 2643005 h 3003045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  <a:gd name="connsiteX0" fmla="*/ 0 w 1553538"/>
              <a:gd name="connsiteY0" fmla="*/ 2581732 h 2941772"/>
              <a:gd name="connsiteX1" fmla="*/ 180020 w 1553538"/>
              <a:gd name="connsiteY1" fmla="*/ 2581732 h 2941772"/>
              <a:gd name="connsiteX2" fmla="*/ 1553538 w 1553538"/>
              <a:gd name="connsiteY2" fmla="*/ 0 h 2941772"/>
              <a:gd name="connsiteX3" fmla="*/ 540060 w 1553538"/>
              <a:gd name="connsiteY3" fmla="*/ 2581732 h 2941772"/>
              <a:gd name="connsiteX4" fmla="*/ 720080 w 1553538"/>
              <a:gd name="connsiteY4" fmla="*/ 2581732 h 2941772"/>
              <a:gd name="connsiteX5" fmla="*/ 360040 w 1553538"/>
              <a:gd name="connsiteY5" fmla="*/ 2941772 h 2941772"/>
              <a:gd name="connsiteX6" fmla="*/ 0 w 1553538"/>
              <a:gd name="connsiteY6" fmla="*/ 2581732 h 294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iṥ1iḍè">
            <a:extLst>
              <a:ext uri="{FF2B5EF4-FFF2-40B4-BE49-F238E27FC236}">
                <a16:creationId xmlns:a16="http://schemas.microsoft.com/office/drawing/2014/main" id="{EB98C5A3-E3E8-448F-8667-049BF7FF8D6B}"/>
              </a:ext>
            </a:extLst>
          </p:cNvPr>
          <p:cNvSpPr txBox="1">
            <a:spLocks/>
          </p:cNvSpPr>
          <p:nvPr/>
        </p:nvSpPr>
        <p:spPr bwMode="auto">
          <a:xfrm>
            <a:off x="5036419" y="405730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/>
              <a:t>关键词</a:t>
            </a:r>
          </a:p>
        </p:txBody>
      </p:sp>
      <p:sp>
        <p:nvSpPr>
          <p:cNvPr id="26" name="íşḻïḋe">
            <a:extLst>
              <a:ext uri="{FF2B5EF4-FFF2-40B4-BE49-F238E27FC236}">
                <a16:creationId xmlns:a16="http://schemas.microsoft.com/office/drawing/2014/main" id="{AC532771-9222-489A-9B4F-EFEADADCC1BA}"/>
              </a:ext>
            </a:extLst>
          </p:cNvPr>
          <p:cNvSpPr>
            <a:spLocks/>
          </p:cNvSpPr>
          <p:nvPr/>
        </p:nvSpPr>
        <p:spPr bwMode="auto">
          <a:xfrm>
            <a:off x="5859910" y="3568645"/>
            <a:ext cx="461080" cy="339517"/>
          </a:xfrm>
          <a:custGeom>
            <a:avLst/>
            <a:gdLst>
              <a:gd name="T0" fmla="*/ 3344 w 5590"/>
              <a:gd name="T1" fmla="*/ 549 h 4122"/>
              <a:gd name="T2" fmla="*/ 2246 w 5590"/>
              <a:gd name="T3" fmla="*/ 549 h 4122"/>
              <a:gd name="T4" fmla="*/ 2795 w 5590"/>
              <a:gd name="T5" fmla="*/ 240 h 4122"/>
              <a:gd name="T6" fmla="*/ 2795 w 5590"/>
              <a:gd name="T7" fmla="*/ 859 h 4122"/>
              <a:gd name="T8" fmla="*/ 2795 w 5590"/>
              <a:gd name="T9" fmla="*/ 240 h 4122"/>
              <a:gd name="T10" fmla="*/ 5470 w 5590"/>
              <a:gd name="T11" fmla="*/ 4122 h 4122"/>
              <a:gd name="T12" fmla="*/ 0 w 5590"/>
              <a:gd name="T13" fmla="*/ 4002 h 4122"/>
              <a:gd name="T14" fmla="*/ 5470 w 5590"/>
              <a:gd name="T15" fmla="*/ 3882 h 4122"/>
              <a:gd name="T16" fmla="*/ 917 w 5590"/>
              <a:gd name="T17" fmla="*/ 1194 h 4122"/>
              <a:gd name="T18" fmla="*/ 1144 w 5590"/>
              <a:gd name="T19" fmla="*/ 1115 h 4122"/>
              <a:gd name="T20" fmla="*/ 4344 w 5590"/>
              <a:gd name="T21" fmla="*/ 1411 h 4122"/>
              <a:gd name="T22" fmla="*/ 4599 w 5590"/>
              <a:gd name="T23" fmla="*/ 1041 h 4122"/>
              <a:gd name="T24" fmla="*/ 4544 w 5590"/>
              <a:gd name="T25" fmla="*/ 1568 h 4122"/>
              <a:gd name="T26" fmla="*/ 4487 w 5590"/>
              <a:gd name="T27" fmla="*/ 1637 h 4122"/>
              <a:gd name="T28" fmla="*/ 4429 w 5590"/>
              <a:gd name="T29" fmla="*/ 1651 h 4122"/>
              <a:gd name="T30" fmla="*/ 1165 w 5590"/>
              <a:gd name="T31" fmla="*/ 1651 h 4122"/>
              <a:gd name="T32" fmla="*/ 1106 w 5590"/>
              <a:gd name="T33" fmla="*/ 1638 h 4122"/>
              <a:gd name="T34" fmla="*/ 1054 w 5590"/>
              <a:gd name="T35" fmla="*/ 1585 h 4122"/>
              <a:gd name="T36" fmla="*/ 917 w 5590"/>
              <a:gd name="T37" fmla="*/ 1194 h 4122"/>
              <a:gd name="T38" fmla="*/ 1539 w 5590"/>
              <a:gd name="T39" fmla="*/ 3355 h 4122"/>
              <a:gd name="T40" fmla="*/ 2675 w 5590"/>
              <a:gd name="T41" fmla="*/ 1947 h 4122"/>
              <a:gd name="T42" fmla="*/ 2915 w 5590"/>
              <a:gd name="T43" fmla="*/ 1947 h 4122"/>
              <a:gd name="T44" fmla="*/ 4051 w 5590"/>
              <a:gd name="T45" fmla="*/ 3355 h 4122"/>
              <a:gd name="T46" fmla="*/ 3301 w 5590"/>
              <a:gd name="T47" fmla="*/ 3198 h 4122"/>
              <a:gd name="T48" fmla="*/ 3301 w 5590"/>
              <a:gd name="T49" fmla="*/ 2958 h 4122"/>
              <a:gd name="T50" fmla="*/ 4104 w 5590"/>
              <a:gd name="T51" fmla="*/ 2960 h 4122"/>
              <a:gd name="T52" fmla="*/ 4187 w 5590"/>
              <a:gd name="T53" fmla="*/ 3019 h 4122"/>
              <a:gd name="T54" fmla="*/ 4332 w 5590"/>
              <a:gd name="T55" fmla="*/ 3433 h 4122"/>
              <a:gd name="T56" fmla="*/ 4338 w 5590"/>
              <a:gd name="T57" fmla="*/ 3497 h 4122"/>
              <a:gd name="T58" fmla="*/ 4279 w 5590"/>
              <a:gd name="T59" fmla="*/ 3580 h 4122"/>
              <a:gd name="T60" fmla="*/ 4217 w 5590"/>
              <a:gd name="T61" fmla="*/ 3595 h 4122"/>
              <a:gd name="T62" fmla="*/ 2793 w 5590"/>
              <a:gd name="T63" fmla="*/ 3595 h 4122"/>
              <a:gd name="T64" fmla="*/ 1370 w 5590"/>
              <a:gd name="T65" fmla="*/ 3595 h 4122"/>
              <a:gd name="T66" fmla="*/ 1250 w 5590"/>
              <a:gd name="T67" fmla="*/ 3475 h 4122"/>
              <a:gd name="T68" fmla="*/ 1393 w 5590"/>
              <a:gd name="T69" fmla="*/ 3041 h 4122"/>
              <a:gd name="T70" fmla="*/ 1438 w 5590"/>
              <a:gd name="T71" fmla="*/ 2980 h 4122"/>
              <a:gd name="T72" fmla="*/ 1510 w 5590"/>
              <a:gd name="T73" fmla="*/ 2958 h 4122"/>
              <a:gd name="T74" fmla="*/ 2409 w 5590"/>
              <a:gd name="T75" fmla="*/ 3078 h 4122"/>
              <a:gd name="T76" fmla="*/ 1593 w 5590"/>
              <a:gd name="T77" fmla="*/ 3198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0" h="4122">
                <a:moveTo>
                  <a:pt x="2795" y="1099"/>
                </a:moveTo>
                <a:cubicBezTo>
                  <a:pt x="3098" y="1099"/>
                  <a:pt x="3344" y="852"/>
                  <a:pt x="3344" y="549"/>
                </a:cubicBezTo>
                <a:cubicBezTo>
                  <a:pt x="3344" y="246"/>
                  <a:pt x="3098" y="0"/>
                  <a:pt x="2795" y="0"/>
                </a:cubicBezTo>
                <a:cubicBezTo>
                  <a:pt x="2492" y="0"/>
                  <a:pt x="2246" y="246"/>
                  <a:pt x="2246" y="549"/>
                </a:cubicBezTo>
                <a:cubicBezTo>
                  <a:pt x="2246" y="852"/>
                  <a:pt x="2492" y="1099"/>
                  <a:pt x="2795" y="1099"/>
                </a:cubicBezTo>
                <a:close/>
                <a:moveTo>
                  <a:pt x="2795" y="240"/>
                </a:moveTo>
                <a:cubicBezTo>
                  <a:pt x="2966" y="240"/>
                  <a:pt x="3104" y="379"/>
                  <a:pt x="3104" y="549"/>
                </a:cubicBezTo>
                <a:cubicBezTo>
                  <a:pt x="3104" y="720"/>
                  <a:pt x="2966" y="859"/>
                  <a:pt x="2795" y="859"/>
                </a:cubicBezTo>
                <a:cubicBezTo>
                  <a:pt x="2624" y="859"/>
                  <a:pt x="2486" y="720"/>
                  <a:pt x="2486" y="549"/>
                </a:cubicBezTo>
                <a:cubicBezTo>
                  <a:pt x="2486" y="379"/>
                  <a:pt x="2625" y="240"/>
                  <a:pt x="2795" y="240"/>
                </a:cubicBezTo>
                <a:close/>
                <a:moveTo>
                  <a:pt x="5590" y="4002"/>
                </a:moveTo>
                <a:cubicBezTo>
                  <a:pt x="5590" y="4068"/>
                  <a:pt x="5536" y="4122"/>
                  <a:pt x="5470" y="4122"/>
                </a:cubicBezTo>
                <a:lnTo>
                  <a:pt x="120" y="4122"/>
                </a:lnTo>
                <a:cubicBezTo>
                  <a:pt x="54" y="4122"/>
                  <a:pt x="0" y="4068"/>
                  <a:pt x="0" y="4002"/>
                </a:cubicBezTo>
                <a:cubicBezTo>
                  <a:pt x="0" y="3936"/>
                  <a:pt x="54" y="3882"/>
                  <a:pt x="120" y="3882"/>
                </a:cubicBezTo>
                <a:lnTo>
                  <a:pt x="5470" y="3882"/>
                </a:lnTo>
                <a:cubicBezTo>
                  <a:pt x="5536" y="3882"/>
                  <a:pt x="5590" y="3936"/>
                  <a:pt x="5590" y="4002"/>
                </a:cubicBezTo>
                <a:close/>
                <a:moveTo>
                  <a:pt x="917" y="1194"/>
                </a:moveTo>
                <a:cubicBezTo>
                  <a:pt x="896" y="1131"/>
                  <a:pt x="929" y="1063"/>
                  <a:pt x="992" y="1041"/>
                </a:cubicBezTo>
                <a:cubicBezTo>
                  <a:pt x="1054" y="1020"/>
                  <a:pt x="1123" y="1053"/>
                  <a:pt x="1144" y="1115"/>
                </a:cubicBezTo>
                <a:lnTo>
                  <a:pt x="1246" y="1411"/>
                </a:lnTo>
                <a:lnTo>
                  <a:pt x="4344" y="1411"/>
                </a:lnTo>
                <a:lnTo>
                  <a:pt x="4446" y="1115"/>
                </a:lnTo>
                <a:cubicBezTo>
                  <a:pt x="4468" y="1053"/>
                  <a:pt x="4536" y="1020"/>
                  <a:pt x="4599" y="1041"/>
                </a:cubicBezTo>
                <a:cubicBezTo>
                  <a:pt x="4661" y="1063"/>
                  <a:pt x="4694" y="1131"/>
                  <a:pt x="4673" y="1194"/>
                </a:cubicBezTo>
                <a:lnTo>
                  <a:pt x="4544" y="1568"/>
                </a:lnTo>
                <a:cubicBezTo>
                  <a:pt x="4542" y="1574"/>
                  <a:pt x="4539" y="1580"/>
                  <a:pt x="4536" y="1586"/>
                </a:cubicBezTo>
                <a:cubicBezTo>
                  <a:pt x="4525" y="1608"/>
                  <a:pt x="4508" y="1625"/>
                  <a:pt x="4487" y="1637"/>
                </a:cubicBezTo>
                <a:cubicBezTo>
                  <a:pt x="4480" y="1640"/>
                  <a:pt x="4473" y="1644"/>
                  <a:pt x="4465" y="1646"/>
                </a:cubicBezTo>
                <a:cubicBezTo>
                  <a:pt x="4454" y="1650"/>
                  <a:pt x="4442" y="1651"/>
                  <a:pt x="4429" y="1651"/>
                </a:cubicBezTo>
                <a:cubicBezTo>
                  <a:pt x="4428" y="1651"/>
                  <a:pt x="4427" y="1651"/>
                  <a:pt x="4426" y="1651"/>
                </a:cubicBezTo>
                <a:lnTo>
                  <a:pt x="1165" y="1651"/>
                </a:lnTo>
                <a:cubicBezTo>
                  <a:pt x="1150" y="1652"/>
                  <a:pt x="1136" y="1650"/>
                  <a:pt x="1123" y="1645"/>
                </a:cubicBezTo>
                <a:cubicBezTo>
                  <a:pt x="1117" y="1643"/>
                  <a:pt x="1112" y="1641"/>
                  <a:pt x="1106" y="1638"/>
                </a:cubicBezTo>
                <a:cubicBezTo>
                  <a:pt x="1106" y="1638"/>
                  <a:pt x="1106" y="1638"/>
                  <a:pt x="1106" y="1638"/>
                </a:cubicBezTo>
                <a:cubicBezTo>
                  <a:pt x="1084" y="1627"/>
                  <a:pt x="1065" y="1609"/>
                  <a:pt x="1054" y="1585"/>
                </a:cubicBezTo>
                <a:cubicBezTo>
                  <a:pt x="1051" y="1580"/>
                  <a:pt x="1048" y="1574"/>
                  <a:pt x="1047" y="1568"/>
                </a:cubicBezTo>
                <a:lnTo>
                  <a:pt x="917" y="1194"/>
                </a:lnTo>
                <a:close/>
                <a:moveTo>
                  <a:pt x="1593" y="3198"/>
                </a:moveTo>
                <a:lnTo>
                  <a:pt x="1539" y="3355"/>
                </a:lnTo>
                <a:lnTo>
                  <a:pt x="2675" y="3355"/>
                </a:lnTo>
                <a:lnTo>
                  <a:pt x="2675" y="1947"/>
                </a:lnTo>
                <a:cubicBezTo>
                  <a:pt x="2675" y="1881"/>
                  <a:pt x="2729" y="1827"/>
                  <a:pt x="2795" y="1827"/>
                </a:cubicBezTo>
                <a:cubicBezTo>
                  <a:pt x="2861" y="1827"/>
                  <a:pt x="2915" y="1881"/>
                  <a:pt x="2915" y="1947"/>
                </a:cubicBezTo>
                <a:lnTo>
                  <a:pt x="2915" y="3355"/>
                </a:lnTo>
                <a:lnTo>
                  <a:pt x="4051" y="3355"/>
                </a:lnTo>
                <a:lnTo>
                  <a:pt x="3997" y="3198"/>
                </a:lnTo>
                <a:lnTo>
                  <a:pt x="3301" y="3198"/>
                </a:lnTo>
                <a:cubicBezTo>
                  <a:pt x="3235" y="3198"/>
                  <a:pt x="3181" y="3144"/>
                  <a:pt x="3181" y="3078"/>
                </a:cubicBezTo>
                <a:cubicBezTo>
                  <a:pt x="3181" y="3011"/>
                  <a:pt x="3235" y="2958"/>
                  <a:pt x="3301" y="2958"/>
                </a:cubicBezTo>
                <a:lnTo>
                  <a:pt x="4080" y="2958"/>
                </a:lnTo>
                <a:cubicBezTo>
                  <a:pt x="4088" y="2957"/>
                  <a:pt x="4096" y="2958"/>
                  <a:pt x="4104" y="2960"/>
                </a:cubicBezTo>
                <a:cubicBezTo>
                  <a:pt x="4122" y="2963"/>
                  <a:pt x="4138" y="2970"/>
                  <a:pt x="4151" y="2979"/>
                </a:cubicBezTo>
                <a:cubicBezTo>
                  <a:pt x="4166" y="2989"/>
                  <a:pt x="4178" y="3003"/>
                  <a:pt x="4187" y="3019"/>
                </a:cubicBezTo>
                <a:cubicBezTo>
                  <a:pt x="4191" y="3026"/>
                  <a:pt x="4194" y="3033"/>
                  <a:pt x="4197" y="3041"/>
                </a:cubicBezTo>
                <a:lnTo>
                  <a:pt x="4332" y="3433"/>
                </a:lnTo>
                <a:cubicBezTo>
                  <a:pt x="4335" y="3440"/>
                  <a:pt x="4337" y="3448"/>
                  <a:pt x="4338" y="3455"/>
                </a:cubicBezTo>
                <a:cubicBezTo>
                  <a:pt x="4340" y="3469"/>
                  <a:pt x="4340" y="3483"/>
                  <a:pt x="4338" y="3497"/>
                </a:cubicBezTo>
                <a:cubicBezTo>
                  <a:pt x="4335" y="3514"/>
                  <a:pt x="4327" y="3531"/>
                  <a:pt x="4317" y="3545"/>
                </a:cubicBezTo>
                <a:cubicBezTo>
                  <a:pt x="4307" y="3559"/>
                  <a:pt x="4294" y="3571"/>
                  <a:pt x="4279" y="3580"/>
                </a:cubicBezTo>
                <a:cubicBezTo>
                  <a:pt x="4267" y="3586"/>
                  <a:pt x="4253" y="3591"/>
                  <a:pt x="4239" y="3594"/>
                </a:cubicBezTo>
                <a:cubicBezTo>
                  <a:pt x="4232" y="3595"/>
                  <a:pt x="4224" y="3595"/>
                  <a:pt x="4217" y="3595"/>
                </a:cubicBezTo>
                <a:lnTo>
                  <a:pt x="2798" y="3595"/>
                </a:lnTo>
                <a:cubicBezTo>
                  <a:pt x="2796" y="3595"/>
                  <a:pt x="2794" y="3595"/>
                  <a:pt x="2793" y="3595"/>
                </a:cubicBezTo>
                <a:lnTo>
                  <a:pt x="1373" y="3595"/>
                </a:lnTo>
                <a:cubicBezTo>
                  <a:pt x="1372" y="3595"/>
                  <a:pt x="1371" y="3595"/>
                  <a:pt x="1370" y="3595"/>
                </a:cubicBezTo>
                <a:cubicBezTo>
                  <a:pt x="1365" y="3595"/>
                  <a:pt x="1359" y="3595"/>
                  <a:pt x="1354" y="3594"/>
                </a:cubicBezTo>
                <a:cubicBezTo>
                  <a:pt x="1295" y="3586"/>
                  <a:pt x="1250" y="3536"/>
                  <a:pt x="1250" y="3475"/>
                </a:cubicBezTo>
                <a:cubicBezTo>
                  <a:pt x="1250" y="3460"/>
                  <a:pt x="1253" y="3445"/>
                  <a:pt x="1258" y="3432"/>
                </a:cubicBezTo>
                <a:lnTo>
                  <a:pt x="1393" y="3041"/>
                </a:lnTo>
                <a:cubicBezTo>
                  <a:pt x="1396" y="3033"/>
                  <a:pt x="1399" y="3026"/>
                  <a:pt x="1403" y="3019"/>
                </a:cubicBezTo>
                <a:cubicBezTo>
                  <a:pt x="1412" y="3003"/>
                  <a:pt x="1424" y="2990"/>
                  <a:pt x="1438" y="2980"/>
                </a:cubicBezTo>
                <a:cubicBezTo>
                  <a:pt x="1452" y="2970"/>
                  <a:pt x="1468" y="2963"/>
                  <a:pt x="1486" y="2960"/>
                </a:cubicBezTo>
                <a:cubicBezTo>
                  <a:pt x="1494" y="2958"/>
                  <a:pt x="1502" y="2957"/>
                  <a:pt x="1510" y="2958"/>
                </a:cubicBezTo>
                <a:lnTo>
                  <a:pt x="2289" y="2958"/>
                </a:lnTo>
                <a:cubicBezTo>
                  <a:pt x="2355" y="2958"/>
                  <a:pt x="2409" y="3011"/>
                  <a:pt x="2409" y="3078"/>
                </a:cubicBezTo>
                <a:cubicBezTo>
                  <a:pt x="2409" y="3144"/>
                  <a:pt x="2355" y="3198"/>
                  <a:pt x="2289" y="3198"/>
                </a:cubicBezTo>
                <a:lnTo>
                  <a:pt x="1593" y="319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islídé">
            <a:extLst>
              <a:ext uri="{FF2B5EF4-FFF2-40B4-BE49-F238E27FC236}">
                <a16:creationId xmlns:a16="http://schemas.microsoft.com/office/drawing/2014/main" id="{40BCC38A-93C2-43D6-B26B-D75B4E1C4829}"/>
              </a:ext>
            </a:extLst>
          </p:cNvPr>
          <p:cNvSpPr>
            <a:spLocks/>
          </p:cNvSpPr>
          <p:nvPr/>
        </p:nvSpPr>
        <p:spPr bwMode="auto">
          <a:xfrm>
            <a:off x="809668" y="3300976"/>
            <a:ext cx="369144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24" name="ïṧļidê">
            <a:extLst>
              <a:ext uri="{FF2B5EF4-FFF2-40B4-BE49-F238E27FC236}">
                <a16:creationId xmlns:a16="http://schemas.microsoft.com/office/drawing/2014/main" id="{DA368579-F9ED-4573-B9FE-27D8B0667A02}"/>
              </a:ext>
            </a:extLst>
          </p:cNvPr>
          <p:cNvSpPr txBox="1">
            <a:spLocks/>
          </p:cNvSpPr>
          <p:nvPr/>
        </p:nvSpPr>
        <p:spPr bwMode="auto">
          <a:xfrm>
            <a:off x="809668" y="2949837"/>
            <a:ext cx="369144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1" name="îşľíḓe">
            <a:extLst>
              <a:ext uri="{FF2B5EF4-FFF2-40B4-BE49-F238E27FC236}">
                <a16:creationId xmlns:a16="http://schemas.microsoft.com/office/drawing/2014/main" id="{77E846DA-7B10-4F09-ABE3-A5EDB2594271}"/>
              </a:ext>
            </a:extLst>
          </p:cNvPr>
          <p:cNvSpPr>
            <a:spLocks/>
          </p:cNvSpPr>
          <p:nvPr/>
        </p:nvSpPr>
        <p:spPr bwMode="auto">
          <a:xfrm>
            <a:off x="809668" y="5185823"/>
            <a:ext cx="369144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22" name="íŝľíḋê">
            <a:extLst>
              <a:ext uri="{FF2B5EF4-FFF2-40B4-BE49-F238E27FC236}">
                <a16:creationId xmlns:a16="http://schemas.microsoft.com/office/drawing/2014/main" id="{28B181FE-D938-4603-8B46-A546E6DE0CB1}"/>
              </a:ext>
            </a:extLst>
          </p:cNvPr>
          <p:cNvSpPr txBox="1">
            <a:spLocks/>
          </p:cNvSpPr>
          <p:nvPr/>
        </p:nvSpPr>
        <p:spPr bwMode="auto">
          <a:xfrm>
            <a:off x="809668" y="4834684"/>
            <a:ext cx="369144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9" name="íṡ1iḍé">
            <a:extLst>
              <a:ext uri="{FF2B5EF4-FFF2-40B4-BE49-F238E27FC236}">
                <a16:creationId xmlns:a16="http://schemas.microsoft.com/office/drawing/2014/main" id="{A7D50E2C-6C77-4072-839C-5A3592A2BFE6}"/>
              </a:ext>
            </a:extLst>
          </p:cNvPr>
          <p:cNvSpPr>
            <a:spLocks/>
          </p:cNvSpPr>
          <p:nvPr/>
        </p:nvSpPr>
        <p:spPr bwMode="auto">
          <a:xfrm>
            <a:off x="7680176" y="3300976"/>
            <a:ext cx="369144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20" name="îsľîḑé">
            <a:extLst>
              <a:ext uri="{FF2B5EF4-FFF2-40B4-BE49-F238E27FC236}">
                <a16:creationId xmlns:a16="http://schemas.microsoft.com/office/drawing/2014/main" id="{2CE01A3F-9618-43ED-AB10-2DFAD7FA89B6}"/>
              </a:ext>
            </a:extLst>
          </p:cNvPr>
          <p:cNvSpPr txBox="1">
            <a:spLocks/>
          </p:cNvSpPr>
          <p:nvPr/>
        </p:nvSpPr>
        <p:spPr bwMode="auto">
          <a:xfrm>
            <a:off x="7680176" y="2949837"/>
            <a:ext cx="369144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17" name="ïṩľíḋe">
            <a:extLst>
              <a:ext uri="{FF2B5EF4-FFF2-40B4-BE49-F238E27FC236}">
                <a16:creationId xmlns:a16="http://schemas.microsoft.com/office/drawing/2014/main" id="{07BC77E2-D587-4FD8-9A79-EE51CF6C86F2}"/>
              </a:ext>
            </a:extLst>
          </p:cNvPr>
          <p:cNvSpPr>
            <a:spLocks/>
          </p:cNvSpPr>
          <p:nvPr/>
        </p:nvSpPr>
        <p:spPr bwMode="auto">
          <a:xfrm>
            <a:off x="7680176" y="5185823"/>
            <a:ext cx="369144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18" name="iSļiḍé">
            <a:extLst>
              <a:ext uri="{FF2B5EF4-FFF2-40B4-BE49-F238E27FC236}">
                <a16:creationId xmlns:a16="http://schemas.microsoft.com/office/drawing/2014/main" id="{13BB5943-E08C-4604-9121-3500AC571FA3}"/>
              </a:ext>
            </a:extLst>
          </p:cNvPr>
          <p:cNvSpPr txBox="1">
            <a:spLocks/>
          </p:cNvSpPr>
          <p:nvPr/>
        </p:nvSpPr>
        <p:spPr bwMode="auto">
          <a:xfrm>
            <a:off x="7680176" y="4834684"/>
            <a:ext cx="369144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F53DECE-5D88-434E-9D83-1C824C4A6DA5}"/>
              </a:ext>
            </a:extLst>
          </p:cNvPr>
          <p:cNvCxnSpPr/>
          <p:nvPr/>
        </p:nvCxnSpPr>
        <p:spPr>
          <a:xfrm>
            <a:off x="911424" y="4298780"/>
            <a:ext cx="396044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4A8FDC2-DBBD-4584-9C81-7A3E6AC1AECE}"/>
              </a:ext>
            </a:extLst>
          </p:cNvPr>
          <p:cNvCxnSpPr>
            <a:cxnSpLocks/>
          </p:cNvCxnSpPr>
          <p:nvPr/>
        </p:nvCxnSpPr>
        <p:spPr>
          <a:xfrm>
            <a:off x="7752184" y="4298780"/>
            <a:ext cx="376830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ïṧ1ïḑè">
            <a:extLst>
              <a:ext uri="{FF2B5EF4-FFF2-40B4-BE49-F238E27FC236}">
                <a16:creationId xmlns:a16="http://schemas.microsoft.com/office/drawing/2014/main" id="{1C2DB96A-04C4-4AA4-B048-3BC52E8A244E}"/>
              </a:ext>
            </a:extLst>
          </p:cNvPr>
          <p:cNvSpPr>
            <a:spLocks/>
          </p:cNvSpPr>
          <p:nvPr/>
        </p:nvSpPr>
        <p:spPr bwMode="auto">
          <a:xfrm>
            <a:off x="5041969" y="1810515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16" name="ïṧḻíďé">
            <a:extLst>
              <a:ext uri="{FF2B5EF4-FFF2-40B4-BE49-F238E27FC236}">
                <a16:creationId xmlns:a16="http://schemas.microsoft.com/office/drawing/2014/main" id="{90FF9D15-2F40-4661-8728-A8321242DF70}"/>
              </a:ext>
            </a:extLst>
          </p:cNvPr>
          <p:cNvSpPr txBox="1">
            <a:spLocks/>
          </p:cNvSpPr>
          <p:nvPr/>
        </p:nvSpPr>
        <p:spPr bwMode="auto">
          <a:xfrm>
            <a:off x="5041969" y="1397635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/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999071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824037" y="1926172"/>
            <a:ext cx="5426076" cy="1621509"/>
          </a:xfrm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</a:rPr>
              <a:t>Thanks.</a:t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en-US" altLang="zh-CN" b="0" dirty="0">
                <a:solidFill>
                  <a:schemeClr val="accent1"/>
                </a:solidFill>
              </a:rPr>
              <a:t>And Your Slogan Here.</a:t>
            </a:r>
            <a:endParaRPr lang="zh-CN" altLang="en-US" b="0" dirty="0">
              <a:solidFill>
                <a:schemeClr val="accent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824037" y="3972908"/>
            <a:ext cx="5426076" cy="310871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824037" y="4283779"/>
            <a:ext cx="5426076" cy="310871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mba.guet.edu.cn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19472" y="1708960"/>
            <a:ext cx="5419185" cy="895350"/>
          </a:xfrm>
        </p:spPr>
        <p:txBody>
          <a:bodyPr/>
          <a:lstStyle/>
          <a:p>
            <a:r>
              <a:rPr lang="zh-CN" altLang="en-US" dirty="0">
                <a:solidFill>
                  <a:schemeClr val="accent5">
                    <a:lumMod val="50000"/>
                  </a:schemeClr>
                </a:solidFill>
              </a:rPr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920588" y="2604310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703759" y="2196832"/>
            <a:ext cx="915865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E40BA0-9D8F-4832-9525-D67AA722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73E9DE6-0839-450B-9972-DEB126BCF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7A594B-38D2-4982-B53A-851E81A40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ïSľïḑe">
            <a:extLst>
              <a:ext uri="{FF2B5EF4-FFF2-40B4-BE49-F238E27FC236}">
                <a16:creationId xmlns:a16="http://schemas.microsoft.com/office/drawing/2014/main" id="{99B588EC-18F9-4007-B99E-104F30A964D0}"/>
              </a:ext>
            </a:extLst>
          </p:cNvPr>
          <p:cNvSpPr/>
          <p:nvPr/>
        </p:nvSpPr>
        <p:spPr>
          <a:xfrm>
            <a:off x="0" y="1130300"/>
            <a:ext cx="6038198" cy="5019359"/>
          </a:xfrm>
          <a:prstGeom prst="homePlate">
            <a:avLst/>
          </a:prstGeom>
          <a:blipFill>
            <a:blip r:embed="rId3"/>
            <a:srcRect/>
            <a:stretch>
              <a:fillRect l="-14278" t="57" r="-14218" b="-57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şḷîḋè">
            <a:extLst>
              <a:ext uri="{FF2B5EF4-FFF2-40B4-BE49-F238E27FC236}">
                <a16:creationId xmlns:a16="http://schemas.microsoft.com/office/drawing/2014/main" id="{54D1F9B3-9277-4163-AD2E-355050C5AC05}"/>
              </a:ext>
            </a:extLst>
          </p:cNvPr>
          <p:cNvSpPr/>
          <p:nvPr/>
        </p:nvSpPr>
        <p:spPr>
          <a:xfrm>
            <a:off x="669926" y="1130300"/>
            <a:ext cx="5368273" cy="5019359"/>
          </a:xfrm>
          <a:custGeom>
            <a:avLst/>
            <a:gdLst>
              <a:gd name="connsiteX0" fmla="*/ 0 w 5368273"/>
              <a:gd name="connsiteY0" fmla="*/ 0 h 5019359"/>
              <a:gd name="connsiteX1" fmla="*/ 2858594 w 5368273"/>
              <a:gd name="connsiteY1" fmla="*/ 0 h 5019359"/>
              <a:gd name="connsiteX2" fmla="*/ 5368273 w 5368273"/>
              <a:gd name="connsiteY2" fmla="*/ 2509680 h 5019359"/>
              <a:gd name="connsiteX3" fmla="*/ 2858594 w 5368273"/>
              <a:gd name="connsiteY3" fmla="*/ 5019359 h 5019359"/>
              <a:gd name="connsiteX4" fmla="*/ 0 w 5368273"/>
              <a:gd name="connsiteY4" fmla="*/ 5019359 h 501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8273" h="5019359">
                <a:moveTo>
                  <a:pt x="0" y="0"/>
                </a:moveTo>
                <a:lnTo>
                  <a:pt x="2858594" y="0"/>
                </a:lnTo>
                <a:lnTo>
                  <a:pt x="5368273" y="2509680"/>
                </a:lnTo>
                <a:lnTo>
                  <a:pt x="2858594" y="5019359"/>
                </a:lnTo>
                <a:lnTo>
                  <a:pt x="0" y="5019359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íšļïďè">
            <a:extLst>
              <a:ext uri="{FF2B5EF4-FFF2-40B4-BE49-F238E27FC236}">
                <a16:creationId xmlns:a16="http://schemas.microsoft.com/office/drawing/2014/main" id="{9F3D590E-EC93-4712-8ECF-B0851F56222B}"/>
              </a:ext>
            </a:extLst>
          </p:cNvPr>
          <p:cNvSpPr/>
          <p:nvPr/>
        </p:nvSpPr>
        <p:spPr>
          <a:xfrm>
            <a:off x="1452329" y="1867634"/>
            <a:ext cx="457195" cy="457195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9" name="íş1iḍé">
            <a:extLst>
              <a:ext uri="{FF2B5EF4-FFF2-40B4-BE49-F238E27FC236}">
                <a16:creationId xmlns:a16="http://schemas.microsoft.com/office/drawing/2014/main" id="{BD46E146-3369-4981-B270-52F7A44EEFF7}"/>
              </a:ext>
            </a:extLst>
          </p:cNvPr>
          <p:cNvSpPr/>
          <p:nvPr/>
        </p:nvSpPr>
        <p:spPr>
          <a:xfrm>
            <a:off x="1452329" y="3386041"/>
            <a:ext cx="457195" cy="457195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altLang="zh-CN"/>
              <a:t>2</a:t>
            </a:r>
          </a:p>
        </p:txBody>
      </p:sp>
      <p:sp>
        <p:nvSpPr>
          <p:cNvPr id="10" name="iś1îḋê">
            <a:extLst>
              <a:ext uri="{FF2B5EF4-FFF2-40B4-BE49-F238E27FC236}">
                <a16:creationId xmlns:a16="http://schemas.microsoft.com/office/drawing/2014/main" id="{17712DE4-A92C-4B82-B51C-DD56DB493ECB}"/>
              </a:ext>
            </a:extLst>
          </p:cNvPr>
          <p:cNvSpPr/>
          <p:nvPr/>
        </p:nvSpPr>
        <p:spPr>
          <a:xfrm>
            <a:off x="1452329" y="4904448"/>
            <a:ext cx="457195" cy="457195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altLang="zh-CN"/>
              <a:t>3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7FEB6086-10CC-4EDD-83E0-D534C3EC81BD}"/>
              </a:ext>
            </a:extLst>
          </p:cNvPr>
          <p:cNvCxnSpPr>
            <a:stCxn id="8" idx="4"/>
            <a:endCxn id="9" idx="0"/>
          </p:cNvCxnSpPr>
          <p:nvPr/>
        </p:nvCxnSpPr>
        <p:spPr>
          <a:xfrm>
            <a:off x="1680927" y="2324829"/>
            <a:ext cx="0" cy="106121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21BDC727-0F08-49CF-B26E-49FD0E8ACEDF}"/>
              </a:ext>
            </a:extLst>
          </p:cNvPr>
          <p:cNvCxnSpPr>
            <a:cxnSpLocks/>
            <a:stCxn id="9" idx="4"/>
            <a:endCxn id="10" idx="0"/>
          </p:cNvCxnSpPr>
          <p:nvPr/>
        </p:nvCxnSpPr>
        <p:spPr>
          <a:xfrm>
            <a:off x="1680927" y="3843236"/>
            <a:ext cx="0" cy="106121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íṧḷïďe">
            <a:extLst>
              <a:ext uri="{FF2B5EF4-FFF2-40B4-BE49-F238E27FC236}">
                <a16:creationId xmlns:a16="http://schemas.microsoft.com/office/drawing/2014/main" id="{BB5C529E-F0BB-454B-8D37-44FF700E19D0}"/>
              </a:ext>
            </a:extLst>
          </p:cNvPr>
          <p:cNvSpPr/>
          <p:nvPr/>
        </p:nvSpPr>
        <p:spPr>
          <a:xfrm flipV="1">
            <a:off x="3863752" y="2492149"/>
            <a:ext cx="1573026" cy="6437"/>
          </a:xfrm>
          <a:prstGeom prst="trapezoid">
            <a:avLst>
              <a:gd name="adj" fmla="val 814192"/>
            </a:avLst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8" name="ï$1iḑé">
            <a:extLst>
              <a:ext uri="{FF2B5EF4-FFF2-40B4-BE49-F238E27FC236}">
                <a16:creationId xmlns:a16="http://schemas.microsoft.com/office/drawing/2014/main" id="{C21CA6BC-79A1-426B-BB9F-BAF64EA95706}"/>
              </a:ext>
            </a:extLst>
          </p:cNvPr>
          <p:cNvSpPr/>
          <p:nvPr/>
        </p:nvSpPr>
        <p:spPr>
          <a:xfrm>
            <a:off x="3863752" y="2465585"/>
            <a:ext cx="1573026" cy="26589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4" name="îŝľïḑé">
            <a:extLst>
              <a:ext uri="{FF2B5EF4-FFF2-40B4-BE49-F238E27FC236}">
                <a16:creationId xmlns:a16="http://schemas.microsoft.com/office/drawing/2014/main" id="{1E3DCCC8-CD84-4013-BD0D-17DF2D5F049E}"/>
              </a:ext>
            </a:extLst>
          </p:cNvPr>
          <p:cNvSpPr/>
          <p:nvPr/>
        </p:nvSpPr>
        <p:spPr>
          <a:xfrm>
            <a:off x="3997740" y="1628800"/>
            <a:ext cx="1305050" cy="827121"/>
          </a:xfrm>
          <a:custGeom>
            <a:avLst/>
            <a:gdLst>
              <a:gd name="connsiteX0" fmla="*/ 224028 w 7415784"/>
              <a:gd name="connsiteY0" fmla="*/ 269748 h 4700016"/>
              <a:gd name="connsiteX1" fmla="*/ 224028 w 7415784"/>
              <a:gd name="connsiteY1" fmla="*/ 4430268 h 4700016"/>
              <a:gd name="connsiteX2" fmla="*/ 7191756 w 7415784"/>
              <a:gd name="connsiteY2" fmla="*/ 4430268 h 4700016"/>
              <a:gd name="connsiteX3" fmla="*/ 7191756 w 7415784"/>
              <a:gd name="connsiteY3" fmla="*/ 269748 h 4700016"/>
              <a:gd name="connsiteX4" fmla="*/ 266867 w 7415784"/>
              <a:gd name="connsiteY4" fmla="*/ 0 h 4700016"/>
              <a:gd name="connsiteX5" fmla="*/ 7148917 w 7415784"/>
              <a:gd name="connsiteY5" fmla="*/ 0 h 4700016"/>
              <a:gd name="connsiteX6" fmla="*/ 7415784 w 7415784"/>
              <a:gd name="connsiteY6" fmla="*/ 266867 h 4700016"/>
              <a:gd name="connsiteX7" fmla="*/ 7415784 w 7415784"/>
              <a:gd name="connsiteY7" fmla="*/ 4433149 h 4700016"/>
              <a:gd name="connsiteX8" fmla="*/ 7148917 w 7415784"/>
              <a:gd name="connsiteY8" fmla="*/ 4700016 h 4700016"/>
              <a:gd name="connsiteX9" fmla="*/ 266867 w 7415784"/>
              <a:gd name="connsiteY9" fmla="*/ 4700016 h 4700016"/>
              <a:gd name="connsiteX10" fmla="*/ 0 w 7415784"/>
              <a:gd name="connsiteY10" fmla="*/ 4433149 h 4700016"/>
              <a:gd name="connsiteX11" fmla="*/ 0 w 7415784"/>
              <a:gd name="connsiteY11" fmla="*/ 266867 h 4700016"/>
              <a:gd name="connsiteX12" fmla="*/ 266867 w 7415784"/>
              <a:gd name="connsiteY12" fmla="*/ 0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5784" h="4700016">
                <a:moveTo>
                  <a:pt x="224028" y="269748"/>
                </a:moveTo>
                <a:lnTo>
                  <a:pt x="224028" y="4430268"/>
                </a:lnTo>
                <a:lnTo>
                  <a:pt x="7191756" y="4430268"/>
                </a:lnTo>
                <a:lnTo>
                  <a:pt x="7191756" y="269748"/>
                </a:lnTo>
                <a:close/>
                <a:moveTo>
                  <a:pt x="266867" y="0"/>
                </a:moveTo>
                <a:lnTo>
                  <a:pt x="7148917" y="0"/>
                </a:lnTo>
                <a:cubicBezTo>
                  <a:pt x="7296304" y="0"/>
                  <a:pt x="7415784" y="119480"/>
                  <a:pt x="7415784" y="266867"/>
                </a:cubicBezTo>
                <a:lnTo>
                  <a:pt x="7415784" y="4433149"/>
                </a:lnTo>
                <a:cubicBezTo>
                  <a:pt x="7415784" y="4580536"/>
                  <a:pt x="7296304" y="4700016"/>
                  <a:pt x="7148917" y="4700016"/>
                </a:cubicBezTo>
                <a:lnTo>
                  <a:pt x="266867" y="4700016"/>
                </a:lnTo>
                <a:cubicBezTo>
                  <a:pt x="119480" y="4700016"/>
                  <a:pt x="0" y="4580536"/>
                  <a:pt x="0" y="4433149"/>
                </a:cubicBezTo>
                <a:lnTo>
                  <a:pt x="0" y="266867"/>
                </a:lnTo>
                <a:cubicBezTo>
                  <a:pt x="0" y="119480"/>
                  <a:pt x="119480" y="0"/>
                  <a:pt x="266867" y="0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5" name="iśḷïḑe">
            <a:extLst>
              <a:ext uri="{FF2B5EF4-FFF2-40B4-BE49-F238E27FC236}">
                <a16:creationId xmlns:a16="http://schemas.microsoft.com/office/drawing/2014/main" id="{0776C34E-BAE1-4D4C-8E4C-117A7155C0A9}"/>
              </a:ext>
            </a:extLst>
          </p:cNvPr>
          <p:cNvSpPr/>
          <p:nvPr/>
        </p:nvSpPr>
        <p:spPr>
          <a:xfrm>
            <a:off x="4000816" y="1632417"/>
            <a:ext cx="1298897" cy="819888"/>
          </a:xfrm>
          <a:custGeom>
            <a:avLst/>
            <a:gdLst>
              <a:gd name="connsiteX0" fmla="*/ 252028 w 7380820"/>
              <a:gd name="connsiteY0" fmla="*/ 295230 h 4658912"/>
              <a:gd name="connsiteX1" fmla="*/ 252028 w 7380820"/>
              <a:gd name="connsiteY1" fmla="*/ 4363682 h 4658912"/>
              <a:gd name="connsiteX2" fmla="*/ 7128792 w 7380820"/>
              <a:gd name="connsiteY2" fmla="*/ 4363682 h 4658912"/>
              <a:gd name="connsiteX3" fmla="*/ 7128792 w 7380820"/>
              <a:gd name="connsiteY3" fmla="*/ 295230 h 4658912"/>
              <a:gd name="connsiteX4" fmla="*/ 264533 w 7380820"/>
              <a:gd name="connsiteY4" fmla="*/ 0 h 4658912"/>
              <a:gd name="connsiteX5" fmla="*/ 7116287 w 7380820"/>
              <a:gd name="connsiteY5" fmla="*/ 0 h 4658912"/>
              <a:gd name="connsiteX6" fmla="*/ 7380820 w 7380820"/>
              <a:gd name="connsiteY6" fmla="*/ 264533 h 4658912"/>
              <a:gd name="connsiteX7" fmla="*/ 7380820 w 7380820"/>
              <a:gd name="connsiteY7" fmla="*/ 4394379 h 4658912"/>
              <a:gd name="connsiteX8" fmla="*/ 7116287 w 7380820"/>
              <a:gd name="connsiteY8" fmla="*/ 4658912 h 4658912"/>
              <a:gd name="connsiteX9" fmla="*/ 264533 w 7380820"/>
              <a:gd name="connsiteY9" fmla="*/ 4658912 h 4658912"/>
              <a:gd name="connsiteX10" fmla="*/ 0 w 7380820"/>
              <a:gd name="connsiteY10" fmla="*/ 4394379 h 4658912"/>
              <a:gd name="connsiteX11" fmla="*/ 0 w 7380820"/>
              <a:gd name="connsiteY11" fmla="*/ 264533 h 4658912"/>
              <a:gd name="connsiteX12" fmla="*/ 264533 w 7380820"/>
              <a:gd name="connsiteY12" fmla="*/ 0 h 465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0820" h="4658912">
                <a:moveTo>
                  <a:pt x="252028" y="295230"/>
                </a:moveTo>
                <a:lnTo>
                  <a:pt x="252028" y="4363682"/>
                </a:lnTo>
                <a:lnTo>
                  <a:pt x="7128792" y="4363682"/>
                </a:lnTo>
                <a:lnTo>
                  <a:pt x="7128792" y="295230"/>
                </a:lnTo>
                <a:close/>
                <a:moveTo>
                  <a:pt x="264533" y="0"/>
                </a:moveTo>
                <a:lnTo>
                  <a:pt x="7116287" y="0"/>
                </a:lnTo>
                <a:cubicBezTo>
                  <a:pt x="7262385" y="0"/>
                  <a:pt x="7380820" y="118435"/>
                  <a:pt x="7380820" y="264533"/>
                </a:cubicBezTo>
                <a:lnTo>
                  <a:pt x="7380820" y="4394379"/>
                </a:lnTo>
                <a:cubicBezTo>
                  <a:pt x="7380820" y="4540477"/>
                  <a:pt x="7262385" y="4658912"/>
                  <a:pt x="7116287" y="4658912"/>
                </a:cubicBezTo>
                <a:lnTo>
                  <a:pt x="264533" y="4658912"/>
                </a:lnTo>
                <a:cubicBezTo>
                  <a:pt x="118435" y="4658912"/>
                  <a:pt x="0" y="4540477"/>
                  <a:pt x="0" y="4394379"/>
                </a:cubicBezTo>
                <a:lnTo>
                  <a:pt x="0" y="264533"/>
                </a:lnTo>
                <a:cubicBezTo>
                  <a:pt x="0" y="118435"/>
                  <a:pt x="118435" y="0"/>
                  <a:pt x="2645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6" name="îṣļîḓe" hidden="1">
            <a:extLst>
              <a:ext uri="{FF2B5EF4-FFF2-40B4-BE49-F238E27FC236}">
                <a16:creationId xmlns:a16="http://schemas.microsoft.com/office/drawing/2014/main" id="{6AA06911-42F0-4E51-BF28-DF433DED6418}"/>
              </a:ext>
            </a:extLst>
          </p:cNvPr>
          <p:cNvSpPr/>
          <p:nvPr/>
        </p:nvSpPr>
        <p:spPr>
          <a:xfrm>
            <a:off x="4857446" y="1628800"/>
            <a:ext cx="445344" cy="827121"/>
          </a:xfrm>
          <a:custGeom>
            <a:avLst/>
            <a:gdLst>
              <a:gd name="connsiteX0" fmla="*/ 0 w 2530610"/>
              <a:gd name="connsiteY0" fmla="*/ 0 h 4700016"/>
              <a:gd name="connsiteX1" fmla="*/ 2263743 w 2530610"/>
              <a:gd name="connsiteY1" fmla="*/ 0 h 4700016"/>
              <a:gd name="connsiteX2" fmla="*/ 2530610 w 2530610"/>
              <a:gd name="connsiteY2" fmla="*/ 266867 h 4700016"/>
              <a:gd name="connsiteX3" fmla="*/ 2530610 w 2530610"/>
              <a:gd name="connsiteY3" fmla="*/ 4433149 h 4700016"/>
              <a:gd name="connsiteX4" fmla="*/ 2263743 w 2530610"/>
              <a:gd name="connsiteY4" fmla="*/ 4700016 h 4700016"/>
              <a:gd name="connsiteX5" fmla="*/ 1961175 w 2530610"/>
              <a:gd name="connsiteY5" fmla="*/ 4700016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0610" h="4700016">
                <a:moveTo>
                  <a:pt x="0" y="0"/>
                </a:moveTo>
                <a:lnTo>
                  <a:pt x="2263743" y="0"/>
                </a:lnTo>
                <a:cubicBezTo>
                  <a:pt x="2411130" y="0"/>
                  <a:pt x="2530610" y="119480"/>
                  <a:pt x="2530610" y="266867"/>
                </a:cubicBezTo>
                <a:lnTo>
                  <a:pt x="2530610" y="4433149"/>
                </a:lnTo>
                <a:cubicBezTo>
                  <a:pt x="2530610" y="4580536"/>
                  <a:pt x="2411130" y="4700016"/>
                  <a:pt x="2263743" y="4700016"/>
                </a:cubicBezTo>
                <a:lnTo>
                  <a:pt x="1961175" y="4700016"/>
                </a:lnTo>
                <a:close/>
              </a:path>
            </a:pathLst>
          </a:custGeom>
          <a:gradFill>
            <a:gsLst>
              <a:gs pos="0">
                <a:srgbClr val="FFFFFF">
                  <a:alpha val="3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3" name="iṥḷïḋé">
            <a:extLst>
              <a:ext uri="{FF2B5EF4-FFF2-40B4-BE49-F238E27FC236}">
                <a16:creationId xmlns:a16="http://schemas.microsoft.com/office/drawing/2014/main" id="{3E4E1F53-6132-4C9C-9A48-008F3C09ED95}"/>
              </a:ext>
            </a:extLst>
          </p:cNvPr>
          <p:cNvSpPr/>
          <p:nvPr/>
        </p:nvSpPr>
        <p:spPr>
          <a:xfrm>
            <a:off x="4637593" y="1646666"/>
            <a:ext cx="25344" cy="25344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34000">
                <a:srgbClr val="000000">
                  <a:lumMod val="84000"/>
                  <a:lumOff val="16000"/>
                </a:srgbClr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1" name="îṣḻíďé">
            <a:extLst>
              <a:ext uri="{FF2B5EF4-FFF2-40B4-BE49-F238E27FC236}">
                <a16:creationId xmlns:a16="http://schemas.microsoft.com/office/drawing/2014/main" id="{461F6009-329E-4E46-BC00-7E15B73CF4BC}"/>
              </a:ext>
            </a:extLst>
          </p:cNvPr>
          <p:cNvSpPr/>
          <p:nvPr/>
        </p:nvSpPr>
        <p:spPr>
          <a:xfrm>
            <a:off x="4041680" y="1677260"/>
            <a:ext cx="1212403" cy="724835"/>
          </a:xfrm>
          <a:prstGeom prst="rect">
            <a:avLst/>
          </a:prstGeom>
          <a:blipFill>
            <a:blip r:embed="rId4"/>
            <a:srcRect/>
            <a:stretch>
              <a:fillRect l="3492" t="-122" r="-3492" b="-8086"/>
            </a:stretch>
          </a:blip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7" name="ísľîḍé">
            <a:extLst>
              <a:ext uri="{FF2B5EF4-FFF2-40B4-BE49-F238E27FC236}">
                <a16:creationId xmlns:a16="http://schemas.microsoft.com/office/drawing/2014/main" id="{942EBB97-060B-4D5C-83AC-8B1610D90F2F}"/>
              </a:ext>
            </a:extLst>
          </p:cNvPr>
          <p:cNvSpPr/>
          <p:nvPr/>
        </p:nvSpPr>
        <p:spPr>
          <a:xfrm flipV="1">
            <a:off x="4690860" y="4166879"/>
            <a:ext cx="1934476" cy="7916"/>
          </a:xfrm>
          <a:prstGeom prst="trapezoid">
            <a:avLst>
              <a:gd name="adj" fmla="val 814192"/>
            </a:avLst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8" name="íśḷîḍê">
            <a:extLst>
              <a:ext uri="{FF2B5EF4-FFF2-40B4-BE49-F238E27FC236}">
                <a16:creationId xmlns:a16="http://schemas.microsoft.com/office/drawing/2014/main" id="{03DC7A9C-A2D4-4316-A2CA-4E938EEF42F9}"/>
              </a:ext>
            </a:extLst>
          </p:cNvPr>
          <p:cNvSpPr/>
          <p:nvPr/>
        </p:nvSpPr>
        <p:spPr>
          <a:xfrm>
            <a:off x="4690860" y="4134211"/>
            <a:ext cx="1934476" cy="32699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4" name="iṩlîḋè">
            <a:extLst>
              <a:ext uri="{FF2B5EF4-FFF2-40B4-BE49-F238E27FC236}">
                <a16:creationId xmlns:a16="http://schemas.microsoft.com/office/drawing/2014/main" id="{E91745D8-1A2A-4880-8D76-90A66A88660E}"/>
              </a:ext>
            </a:extLst>
          </p:cNvPr>
          <p:cNvSpPr/>
          <p:nvPr/>
        </p:nvSpPr>
        <p:spPr>
          <a:xfrm>
            <a:off x="4855636" y="3105149"/>
            <a:ext cx="1604925" cy="1017177"/>
          </a:xfrm>
          <a:custGeom>
            <a:avLst/>
            <a:gdLst>
              <a:gd name="connsiteX0" fmla="*/ 224028 w 7415784"/>
              <a:gd name="connsiteY0" fmla="*/ 269748 h 4700016"/>
              <a:gd name="connsiteX1" fmla="*/ 224028 w 7415784"/>
              <a:gd name="connsiteY1" fmla="*/ 4430268 h 4700016"/>
              <a:gd name="connsiteX2" fmla="*/ 7191756 w 7415784"/>
              <a:gd name="connsiteY2" fmla="*/ 4430268 h 4700016"/>
              <a:gd name="connsiteX3" fmla="*/ 7191756 w 7415784"/>
              <a:gd name="connsiteY3" fmla="*/ 269748 h 4700016"/>
              <a:gd name="connsiteX4" fmla="*/ 266867 w 7415784"/>
              <a:gd name="connsiteY4" fmla="*/ 0 h 4700016"/>
              <a:gd name="connsiteX5" fmla="*/ 7148917 w 7415784"/>
              <a:gd name="connsiteY5" fmla="*/ 0 h 4700016"/>
              <a:gd name="connsiteX6" fmla="*/ 7415784 w 7415784"/>
              <a:gd name="connsiteY6" fmla="*/ 266867 h 4700016"/>
              <a:gd name="connsiteX7" fmla="*/ 7415784 w 7415784"/>
              <a:gd name="connsiteY7" fmla="*/ 4433149 h 4700016"/>
              <a:gd name="connsiteX8" fmla="*/ 7148917 w 7415784"/>
              <a:gd name="connsiteY8" fmla="*/ 4700016 h 4700016"/>
              <a:gd name="connsiteX9" fmla="*/ 266867 w 7415784"/>
              <a:gd name="connsiteY9" fmla="*/ 4700016 h 4700016"/>
              <a:gd name="connsiteX10" fmla="*/ 0 w 7415784"/>
              <a:gd name="connsiteY10" fmla="*/ 4433149 h 4700016"/>
              <a:gd name="connsiteX11" fmla="*/ 0 w 7415784"/>
              <a:gd name="connsiteY11" fmla="*/ 266867 h 4700016"/>
              <a:gd name="connsiteX12" fmla="*/ 266867 w 7415784"/>
              <a:gd name="connsiteY12" fmla="*/ 0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5784" h="4700016">
                <a:moveTo>
                  <a:pt x="224028" y="269748"/>
                </a:moveTo>
                <a:lnTo>
                  <a:pt x="224028" y="4430268"/>
                </a:lnTo>
                <a:lnTo>
                  <a:pt x="7191756" y="4430268"/>
                </a:lnTo>
                <a:lnTo>
                  <a:pt x="7191756" y="269748"/>
                </a:lnTo>
                <a:close/>
                <a:moveTo>
                  <a:pt x="266867" y="0"/>
                </a:moveTo>
                <a:lnTo>
                  <a:pt x="7148917" y="0"/>
                </a:lnTo>
                <a:cubicBezTo>
                  <a:pt x="7296304" y="0"/>
                  <a:pt x="7415784" y="119480"/>
                  <a:pt x="7415784" y="266867"/>
                </a:cubicBezTo>
                <a:lnTo>
                  <a:pt x="7415784" y="4433149"/>
                </a:lnTo>
                <a:cubicBezTo>
                  <a:pt x="7415784" y="4580536"/>
                  <a:pt x="7296304" y="4700016"/>
                  <a:pt x="7148917" y="4700016"/>
                </a:cubicBezTo>
                <a:lnTo>
                  <a:pt x="266867" y="4700016"/>
                </a:lnTo>
                <a:cubicBezTo>
                  <a:pt x="119480" y="4700016"/>
                  <a:pt x="0" y="4580536"/>
                  <a:pt x="0" y="4433149"/>
                </a:cubicBezTo>
                <a:lnTo>
                  <a:pt x="0" y="266867"/>
                </a:lnTo>
                <a:cubicBezTo>
                  <a:pt x="0" y="119480"/>
                  <a:pt x="119480" y="0"/>
                  <a:pt x="266867" y="0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5" name="í$ľïde">
            <a:extLst>
              <a:ext uri="{FF2B5EF4-FFF2-40B4-BE49-F238E27FC236}">
                <a16:creationId xmlns:a16="http://schemas.microsoft.com/office/drawing/2014/main" id="{C83C7CD4-E2B8-4CD9-B2FF-BF81C1F4ECAC}"/>
              </a:ext>
            </a:extLst>
          </p:cNvPr>
          <p:cNvSpPr/>
          <p:nvPr/>
        </p:nvSpPr>
        <p:spPr>
          <a:xfrm>
            <a:off x="4859419" y="3109597"/>
            <a:ext cx="1597358" cy="1008281"/>
          </a:xfrm>
          <a:custGeom>
            <a:avLst/>
            <a:gdLst>
              <a:gd name="connsiteX0" fmla="*/ 252028 w 7380820"/>
              <a:gd name="connsiteY0" fmla="*/ 295230 h 4658912"/>
              <a:gd name="connsiteX1" fmla="*/ 252028 w 7380820"/>
              <a:gd name="connsiteY1" fmla="*/ 4363682 h 4658912"/>
              <a:gd name="connsiteX2" fmla="*/ 7128792 w 7380820"/>
              <a:gd name="connsiteY2" fmla="*/ 4363682 h 4658912"/>
              <a:gd name="connsiteX3" fmla="*/ 7128792 w 7380820"/>
              <a:gd name="connsiteY3" fmla="*/ 295230 h 4658912"/>
              <a:gd name="connsiteX4" fmla="*/ 264533 w 7380820"/>
              <a:gd name="connsiteY4" fmla="*/ 0 h 4658912"/>
              <a:gd name="connsiteX5" fmla="*/ 7116287 w 7380820"/>
              <a:gd name="connsiteY5" fmla="*/ 0 h 4658912"/>
              <a:gd name="connsiteX6" fmla="*/ 7380820 w 7380820"/>
              <a:gd name="connsiteY6" fmla="*/ 264533 h 4658912"/>
              <a:gd name="connsiteX7" fmla="*/ 7380820 w 7380820"/>
              <a:gd name="connsiteY7" fmla="*/ 4394379 h 4658912"/>
              <a:gd name="connsiteX8" fmla="*/ 7116287 w 7380820"/>
              <a:gd name="connsiteY8" fmla="*/ 4658912 h 4658912"/>
              <a:gd name="connsiteX9" fmla="*/ 264533 w 7380820"/>
              <a:gd name="connsiteY9" fmla="*/ 4658912 h 4658912"/>
              <a:gd name="connsiteX10" fmla="*/ 0 w 7380820"/>
              <a:gd name="connsiteY10" fmla="*/ 4394379 h 4658912"/>
              <a:gd name="connsiteX11" fmla="*/ 0 w 7380820"/>
              <a:gd name="connsiteY11" fmla="*/ 264533 h 4658912"/>
              <a:gd name="connsiteX12" fmla="*/ 264533 w 7380820"/>
              <a:gd name="connsiteY12" fmla="*/ 0 h 465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0820" h="4658912">
                <a:moveTo>
                  <a:pt x="252028" y="295230"/>
                </a:moveTo>
                <a:lnTo>
                  <a:pt x="252028" y="4363682"/>
                </a:lnTo>
                <a:lnTo>
                  <a:pt x="7128792" y="4363682"/>
                </a:lnTo>
                <a:lnTo>
                  <a:pt x="7128792" y="295230"/>
                </a:lnTo>
                <a:close/>
                <a:moveTo>
                  <a:pt x="264533" y="0"/>
                </a:moveTo>
                <a:lnTo>
                  <a:pt x="7116287" y="0"/>
                </a:lnTo>
                <a:cubicBezTo>
                  <a:pt x="7262385" y="0"/>
                  <a:pt x="7380820" y="118435"/>
                  <a:pt x="7380820" y="264533"/>
                </a:cubicBezTo>
                <a:lnTo>
                  <a:pt x="7380820" y="4394379"/>
                </a:lnTo>
                <a:cubicBezTo>
                  <a:pt x="7380820" y="4540477"/>
                  <a:pt x="7262385" y="4658912"/>
                  <a:pt x="7116287" y="4658912"/>
                </a:cubicBezTo>
                <a:lnTo>
                  <a:pt x="264533" y="4658912"/>
                </a:lnTo>
                <a:cubicBezTo>
                  <a:pt x="118435" y="4658912"/>
                  <a:pt x="0" y="4540477"/>
                  <a:pt x="0" y="4394379"/>
                </a:cubicBezTo>
                <a:lnTo>
                  <a:pt x="0" y="264533"/>
                </a:lnTo>
                <a:cubicBezTo>
                  <a:pt x="0" y="118435"/>
                  <a:pt x="118435" y="0"/>
                  <a:pt x="2645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6" name="ïŝľïḋe" hidden="1">
            <a:extLst>
              <a:ext uri="{FF2B5EF4-FFF2-40B4-BE49-F238E27FC236}">
                <a16:creationId xmlns:a16="http://schemas.microsoft.com/office/drawing/2014/main" id="{43E2335D-16E5-4B48-AC5F-3D57FA3852E4}"/>
              </a:ext>
            </a:extLst>
          </p:cNvPr>
          <p:cNvSpPr/>
          <p:nvPr/>
        </p:nvSpPr>
        <p:spPr>
          <a:xfrm>
            <a:off x="5912886" y="3105149"/>
            <a:ext cx="547675" cy="1017177"/>
          </a:xfrm>
          <a:custGeom>
            <a:avLst/>
            <a:gdLst>
              <a:gd name="connsiteX0" fmla="*/ 0 w 2530610"/>
              <a:gd name="connsiteY0" fmla="*/ 0 h 4700016"/>
              <a:gd name="connsiteX1" fmla="*/ 2263743 w 2530610"/>
              <a:gd name="connsiteY1" fmla="*/ 0 h 4700016"/>
              <a:gd name="connsiteX2" fmla="*/ 2530610 w 2530610"/>
              <a:gd name="connsiteY2" fmla="*/ 266867 h 4700016"/>
              <a:gd name="connsiteX3" fmla="*/ 2530610 w 2530610"/>
              <a:gd name="connsiteY3" fmla="*/ 4433149 h 4700016"/>
              <a:gd name="connsiteX4" fmla="*/ 2263743 w 2530610"/>
              <a:gd name="connsiteY4" fmla="*/ 4700016 h 4700016"/>
              <a:gd name="connsiteX5" fmla="*/ 1961175 w 2530610"/>
              <a:gd name="connsiteY5" fmla="*/ 4700016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0610" h="4700016">
                <a:moveTo>
                  <a:pt x="0" y="0"/>
                </a:moveTo>
                <a:lnTo>
                  <a:pt x="2263743" y="0"/>
                </a:lnTo>
                <a:cubicBezTo>
                  <a:pt x="2411130" y="0"/>
                  <a:pt x="2530610" y="119480"/>
                  <a:pt x="2530610" y="266867"/>
                </a:cubicBezTo>
                <a:lnTo>
                  <a:pt x="2530610" y="4433149"/>
                </a:lnTo>
                <a:cubicBezTo>
                  <a:pt x="2530610" y="4580536"/>
                  <a:pt x="2411130" y="4700016"/>
                  <a:pt x="2263743" y="4700016"/>
                </a:cubicBezTo>
                <a:lnTo>
                  <a:pt x="1961175" y="4700016"/>
                </a:lnTo>
                <a:close/>
              </a:path>
            </a:pathLst>
          </a:custGeom>
          <a:gradFill>
            <a:gsLst>
              <a:gs pos="0">
                <a:srgbClr val="FFFFFF">
                  <a:alpha val="3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3" name="îŝľïḑè">
            <a:extLst>
              <a:ext uri="{FF2B5EF4-FFF2-40B4-BE49-F238E27FC236}">
                <a16:creationId xmlns:a16="http://schemas.microsoft.com/office/drawing/2014/main" id="{05E65856-F934-478C-9780-F920A00FECEB}"/>
              </a:ext>
            </a:extLst>
          </p:cNvPr>
          <p:cNvSpPr/>
          <p:nvPr/>
        </p:nvSpPr>
        <p:spPr>
          <a:xfrm>
            <a:off x="5642514" y="3127121"/>
            <a:ext cx="31168" cy="31168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34000">
                <a:srgbClr val="000000">
                  <a:lumMod val="84000"/>
                  <a:lumOff val="16000"/>
                </a:srgbClr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ïS1ïḍè">
            <a:extLst>
              <a:ext uri="{FF2B5EF4-FFF2-40B4-BE49-F238E27FC236}">
                <a16:creationId xmlns:a16="http://schemas.microsoft.com/office/drawing/2014/main" id="{1ECC2468-3282-4616-820D-236C5B33A2E9}"/>
              </a:ext>
            </a:extLst>
          </p:cNvPr>
          <p:cNvSpPr/>
          <p:nvPr/>
        </p:nvSpPr>
        <p:spPr>
          <a:xfrm>
            <a:off x="4909672" y="3164744"/>
            <a:ext cx="1490989" cy="891388"/>
          </a:xfrm>
          <a:prstGeom prst="rect">
            <a:avLst/>
          </a:prstGeom>
          <a:blipFill>
            <a:blip r:embed="rId5"/>
            <a:srcRect/>
            <a:stretch>
              <a:fillRect l="2805" t="896" r="-2805" b="-9104"/>
            </a:stretch>
          </a:blip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îṣlïďê">
            <a:extLst>
              <a:ext uri="{FF2B5EF4-FFF2-40B4-BE49-F238E27FC236}">
                <a16:creationId xmlns:a16="http://schemas.microsoft.com/office/drawing/2014/main" id="{8B67A37A-450B-4751-8EC1-E9C6C47B3CF8}"/>
              </a:ext>
            </a:extLst>
          </p:cNvPr>
          <p:cNvSpPr/>
          <p:nvPr/>
        </p:nvSpPr>
        <p:spPr>
          <a:xfrm flipV="1">
            <a:off x="3859890" y="5613951"/>
            <a:ext cx="1573026" cy="6437"/>
          </a:xfrm>
          <a:prstGeom prst="trapezoid">
            <a:avLst>
              <a:gd name="adj" fmla="val 814192"/>
            </a:avLst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íSľîďé">
            <a:extLst>
              <a:ext uri="{FF2B5EF4-FFF2-40B4-BE49-F238E27FC236}">
                <a16:creationId xmlns:a16="http://schemas.microsoft.com/office/drawing/2014/main" id="{F6CECD10-D79C-430B-832A-869836C646F7}"/>
              </a:ext>
            </a:extLst>
          </p:cNvPr>
          <p:cNvSpPr/>
          <p:nvPr/>
        </p:nvSpPr>
        <p:spPr>
          <a:xfrm>
            <a:off x="3859890" y="5587387"/>
            <a:ext cx="1573026" cy="26589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íṡ1íḓê">
            <a:extLst>
              <a:ext uri="{FF2B5EF4-FFF2-40B4-BE49-F238E27FC236}">
                <a16:creationId xmlns:a16="http://schemas.microsoft.com/office/drawing/2014/main" id="{6757E46C-359C-4117-A02C-085BBDB78ECD}"/>
              </a:ext>
            </a:extLst>
          </p:cNvPr>
          <p:cNvSpPr/>
          <p:nvPr/>
        </p:nvSpPr>
        <p:spPr>
          <a:xfrm>
            <a:off x="3993878" y="4750602"/>
            <a:ext cx="1305050" cy="827121"/>
          </a:xfrm>
          <a:custGeom>
            <a:avLst/>
            <a:gdLst>
              <a:gd name="connsiteX0" fmla="*/ 224028 w 7415784"/>
              <a:gd name="connsiteY0" fmla="*/ 269748 h 4700016"/>
              <a:gd name="connsiteX1" fmla="*/ 224028 w 7415784"/>
              <a:gd name="connsiteY1" fmla="*/ 4430268 h 4700016"/>
              <a:gd name="connsiteX2" fmla="*/ 7191756 w 7415784"/>
              <a:gd name="connsiteY2" fmla="*/ 4430268 h 4700016"/>
              <a:gd name="connsiteX3" fmla="*/ 7191756 w 7415784"/>
              <a:gd name="connsiteY3" fmla="*/ 269748 h 4700016"/>
              <a:gd name="connsiteX4" fmla="*/ 266867 w 7415784"/>
              <a:gd name="connsiteY4" fmla="*/ 0 h 4700016"/>
              <a:gd name="connsiteX5" fmla="*/ 7148917 w 7415784"/>
              <a:gd name="connsiteY5" fmla="*/ 0 h 4700016"/>
              <a:gd name="connsiteX6" fmla="*/ 7415784 w 7415784"/>
              <a:gd name="connsiteY6" fmla="*/ 266867 h 4700016"/>
              <a:gd name="connsiteX7" fmla="*/ 7415784 w 7415784"/>
              <a:gd name="connsiteY7" fmla="*/ 4433149 h 4700016"/>
              <a:gd name="connsiteX8" fmla="*/ 7148917 w 7415784"/>
              <a:gd name="connsiteY8" fmla="*/ 4700016 h 4700016"/>
              <a:gd name="connsiteX9" fmla="*/ 266867 w 7415784"/>
              <a:gd name="connsiteY9" fmla="*/ 4700016 h 4700016"/>
              <a:gd name="connsiteX10" fmla="*/ 0 w 7415784"/>
              <a:gd name="connsiteY10" fmla="*/ 4433149 h 4700016"/>
              <a:gd name="connsiteX11" fmla="*/ 0 w 7415784"/>
              <a:gd name="connsiteY11" fmla="*/ 266867 h 4700016"/>
              <a:gd name="connsiteX12" fmla="*/ 266867 w 7415784"/>
              <a:gd name="connsiteY12" fmla="*/ 0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5784" h="4700016">
                <a:moveTo>
                  <a:pt x="224028" y="269748"/>
                </a:moveTo>
                <a:lnTo>
                  <a:pt x="224028" y="4430268"/>
                </a:lnTo>
                <a:lnTo>
                  <a:pt x="7191756" y="4430268"/>
                </a:lnTo>
                <a:lnTo>
                  <a:pt x="7191756" y="269748"/>
                </a:lnTo>
                <a:close/>
                <a:moveTo>
                  <a:pt x="266867" y="0"/>
                </a:moveTo>
                <a:lnTo>
                  <a:pt x="7148917" y="0"/>
                </a:lnTo>
                <a:cubicBezTo>
                  <a:pt x="7296304" y="0"/>
                  <a:pt x="7415784" y="119480"/>
                  <a:pt x="7415784" y="266867"/>
                </a:cubicBezTo>
                <a:lnTo>
                  <a:pt x="7415784" y="4433149"/>
                </a:lnTo>
                <a:cubicBezTo>
                  <a:pt x="7415784" y="4580536"/>
                  <a:pt x="7296304" y="4700016"/>
                  <a:pt x="7148917" y="4700016"/>
                </a:cubicBezTo>
                <a:lnTo>
                  <a:pt x="266867" y="4700016"/>
                </a:lnTo>
                <a:cubicBezTo>
                  <a:pt x="119480" y="4700016"/>
                  <a:pt x="0" y="4580536"/>
                  <a:pt x="0" y="4433149"/>
                </a:cubicBezTo>
                <a:lnTo>
                  <a:pt x="0" y="266867"/>
                </a:lnTo>
                <a:cubicBezTo>
                  <a:pt x="0" y="119480"/>
                  <a:pt x="119480" y="0"/>
                  <a:pt x="266867" y="0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íṡ1îďé">
            <a:extLst>
              <a:ext uri="{FF2B5EF4-FFF2-40B4-BE49-F238E27FC236}">
                <a16:creationId xmlns:a16="http://schemas.microsoft.com/office/drawing/2014/main" id="{9DB2F0A1-F5C5-4435-B9FB-7F692D0C4588}"/>
              </a:ext>
            </a:extLst>
          </p:cNvPr>
          <p:cNvSpPr/>
          <p:nvPr/>
        </p:nvSpPr>
        <p:spPr>
          <a:xfrm>
            <a:off x="3996954" y="4754219"/>
            <a:ext cx="1298897" cy="819888"/>
          </a:xfrm>
          <a:custGeom>
            <a:avLst/>
            <a:gdLst>
              <a:gd name="connsiteX0" fmla="*/ 252028 w 7380820"/>
              <a:gd name="connsiteY0" fmla="*/ 295230 h 4658912"/>
              <a:gd name="connsiteX1" fmla="*/ 252028 w 7380820"/>
              <a:gd name="connsiteY1" fmla="*/ 4363682 h 4658912"/>
              <a:gd name="connsiteX2" fmla="*/ 7128792 w 7380820"/>
              <a:gd name="connsiteY2" fmla="*/ 4363682 h 4658912"/>
              <a:gd name="connsiteX3" fmla="*/ 7128792 w 7380820"/>
              <a:gd name="connsiteY3" fmla="*/ 295230 h 4658912"/>
              <a:gd name="connsiteX4" fmla="*/ 264533 w 7380820"/>
              <a:gd name="connsiteY4" fmla="*/ 0 h 4658912"/>
              <a:gd name="connsiteX5" fmla="*/ 7116287 w 7380820"/>
              <a:gd name="connsiteY5" fmla="*/ 0 h 4658912"/>
              <a:gd name="connsiteX6" fmla="*/ 7380820 w 7380820"/>
              <a:gd name="connsiteY6" fmla="*/ 264533 h 4658912"/>
              <a:gd name="connsiteX7" fmla="*/ 7380820 w 7380820"/>
              <a:gd name="connsiteY7" fmla="*/ 4394379 h 4658912"/>
              <a:gd name="connsiteX8" fmla="*/ 7116287 w 7380820"/>
              <a:gd name="connsiteY8" fmla="*/ 4658912 h 4658912"/>
              <a:gd name="connsiteX9" fmla="*/ 264533 w 7380820"/>
              <a:gd name="connsiteY9" fmla="*/ 4658912 h 4658912"/>
              <a:gd name="connsiteX10" fmla="*/ 0 w 7380820"/>
              <a:gd name="connsiteY10" fmla="*/ 4394379 h 4658912"/>
              <a:gd name="connsiteX11" fmla="*/ 0 w 7380820"/>
              <a:gd name="connsiteY11" fmla="*/ 264533 h 4658912"/>
              <a:gd name="connsiteX12" fmla="*/ 264533 w 7380820"/>
              <a:gd name="connsiteY12" fmla="*/ 0 h 465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0820" h="4658912">
                <a:moveTo>
                  <a:pt x="252028" y="295230"/>
                </a:moveTo>
                <a:lnTo>
                  <a:pt x="252028" y="4363682"/>
                </a:lnTo>
                <a:lnTo>
                  <a:pt x="7128792" y="4363682"/>
                </a:lnTo>
                <a:lnTo>
                  <a:pt x="7128792" y="295230"/>
                </a:lnTo>
                <a:close/>
                <a:moveTo>
                  <a:pt x="264533" y="0"/>
                </a:moveTo>
                <a:lnTo>
                  <a:pt x="7116287" y="0"/>
                </a:lnTo>
                <a:cubicBezTo>
                  <a:pt x="7262385" y="0"/>
                  <a:pt x="7380820" y="118435"/>
                  <a:pt x="7380820" y="264533"/>
                </a:cubicBezTo>
                <a:lnTo>
                  <a:pt x="7380820" y="4394379"/>
                </a:lnTo>
                <a:cubicBezTo>
                  <a:pt x="7380820" y="4540477"/>
                  <a:pt x="7262385" y="4658912"/>
                  <a:pt x="7116287" y="4658912"/>
                </a:cubicBezTo>
                <a:lnTo>
                  <a:pt x="264533" y="4658912"/>
                </a:lnTo>
                <a:cubicBezTo>
                  <a:pt x="118435" y="4658912"/>
                  <a:pt x="0" y="4540477"/>
                  <a:pt x="0" y="4394379"/>
                </a:cubicBezTo>
                <a:lnTo>
                  <a:pt x="0" y="264533"/>
                </a:lnTo>
                <a:cubicBezTo>
                  <a:pt x="0" y="118435"/>
                  <a:pt x="118435" y="0"/>
                  <a:pt x="2645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ísḻîḓe" hidden="1">
            <a:extLst>
              <a:ext uri="{FF2B5EF4-FFF2-40B4-BE49-F238E27FC236}">
                <a16:creationId xmlns:a16="http://schemas.microsoft.com/office/drawing/2014/main" id="{C96B9E9C-18D0-400A-AB68-890AF8611D46}"/>
              </a:ext>
            </a:extLst>
          </p:cNvPr>
          <p:cNvSpPr/>
          <p:nvPr/>
        </p:nvSpPr>
        <p:spPr>
          <a:xfrm>
            <a:off x="4853584" y="4750602"/>
            <a:ext cx="445344" cy="827121"/>
          </a:xfrm>
          <a:custGeom>
            <a:avLst/>
            <a:gdLst>
              <a:gd name="connsiteX0" fmla="*/ 0 w 2530610"/>
              <a:gd name="connsiteY0" fmla="*/ 0 h 4700016"/>
              <a:gd name="connsiteX1" fmla="*/ 2263743 w 2530610"/>
              <a:gd name="connsiteY1" fmla="*/ 0 h 4700016"/>
              <a:gd name="connsiteX2" fmla="*/ 2530610 w 2530610"/>
              <a:gd name="connsiteY2" fmla="*/ 266867 h 4700016"/>
              <a:gd name="connsiteX3" fmla="*/ 2530610 w 2530610"/>
              <a:gd name="connsiteY3" fmla="*/ 4433149 h 4700016"/>
              <a:gd name="connsiteX4" fmla="*/ 2263743 w 2530610"/>
              <a:gd name="connsiteY4" fmla="*/ 4700016 h 4700016"/>
              <a:gd name="connsiteX5" fmla="*/ 1961175 w 2530610"/>
              <a:gd name="connsiteY5" fmla="*/ 4700016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0610" h="4700016">
                <a:moveTo>
                  <a:pt x="0" y="0"/>
                </a:moveTo>
                <a:lnTo>
                  <a:pt x="2263743" y="0"/>
                </a:lnTo>
                <a:cubicBezTo>
                  <a:pt x="2411130" y="0"/>
                  <a:pt x="2530610" y="119480"/>
                  <a:pt x="2530610" y="266867"/>
                </a:cubicBezTo>
                <a:lnTo>
                  <a:pt x="2530610" y="4433149"/>
                </a:lnTo>
                <a:cubicBezTo>
                  <a:pt x="2530610" y="4580536"/>
                  <a:pt x="2411130" y="4700016"/>
                  <a:pt x="2263743" y="4700016"/>
                </a:cubicBezTo>
                <a:lnTo>
                  <a:pt x="1961175" y="4700016"/>
                </a:lnTo>
                <a:close/>
              </a:path>
            </a:pathLst>
          </a:custGeom>
          <a:gradFill>
            <a:gsLst>
              <a:gs pos="0">
                <a:srgbClr val="FFFFFF">
                  <a:alpha val="3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íṥḷïḍè">
            <a:extLst>
              <a:ext uri="{FF2B5EF4-FFF2-40B4-BE49-F238E27FC236}">
                <a16:creationId xmlns:a16="http://schemas.microsoft.com/office/drawing/2014/main" id="{6A82194D-C266-46BD-B21E-41C4D27DF3F1}"/>
              </a:ext>
            </a:extLst>
          </p:cNvPr>
          <p:cNvSpPr/>
          <p:nvPr/>
        </p:nvSpPr>
        <p:spPr>
          <a:xfrm>
            <a:off x="4633731" y="4768468"/>
            <a:ext cx="25344" cy="25344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34000">
                <a:srgbClr val="000000">
                  <a:lumMod val="84000"/>
                  <a:lumOff val="16000"/>
                </a:srgbClr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ïšḷîḑe">
            <a:extLst>
              <a:ext uri="{FF2B5EF4-FFF2-40B4-BE49-F238E27FC236}">
                <a16:creationId xmlns:a16="http://schemas.microsoft.com/office/drawing/2014/main" id="{4B4F1870-4C2F-4331-9FFA-F38A4C256C1A}"/>
              </a:ext>
            </a:extLst>
          </p:cNvPr>
          <p:cNvSpPr/>
          <p:nvPr/>
        </p:nvSpPr>
        <p:spPr>
          <a:xfrm>
            <a:off x="4037818" y="4799062"/>
            <a:ext cx="1212403" cy="724835"/>
          </a:xfrm>
          <a:prstGeom prst="rect">
            <a:avLst/>
          </a:prstGeom>
          <a:blipFill>
            <a:blip r:embed="rId6"/>
            <a:srcRect/>
            <a:stretch>
              <a:fillRect l="3489" t="7425" r="-3489" b="-15633"/>
            </a:stretch>
          </a:blip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îşḷîḑe">
            <a:extLst>
              <a:ext uri="{FF2B5EF4-FFF2-40B4-BE49-F238E27FC236}">
                <a16:creationId xmlns:a16="http://schemas.microsoft.com/office/drawing/2014/main" id="{7DDE1EDB-1667-4AE3-8277-3E0E6D141FFC}"/>
              </a:ext>
            </a:extLst>
          </p:cNvPr>
          <p:cNvSpPr>
            <a:spLocks/>
          </p:cNvSpPr>
          <p:nvPr/>
        </p:nvSpPr>
        <p:spPr bwMode="auto">
          <a:xfrm>
            <a:off x="5507816" y="1950988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28" name="íṥlíḑe">
            <a:extLst>
              <a:ext uri="{FF2B5EF4-FFF2-40B4-BE49-F238E27FC236}">
                <a16:creationId xmlns:a16="http://schemas.microsoft.com/office/drawing/2014/main" id="{AE3C017F-9530-4552-A830-B62C5B8B808A}"/>
              </a:ext>
            </a:extLst>
          </p:cNvPr>
          <p:cNvSpPr txBox="1">
            <a:spLocks/>
          </p:cNvSpPr>
          <p:nvPr/>
        </p:nvSpPr>
        <p:spPr bwMode="auto">
          <a:xfrm>
            <a:off x="5507816" y="1599849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25" name="íšḷîḍê">
            <a:extLst>
              <a:ext uri="{FF2B5EF4-FFF2-40B4-BE49-F238E27FC236}">
                <a16:creationId xmlns:a16="http://schemas.microsoft.com/office/drawing/2014/main" id="{026B8173-4B33-421A-8E01-2FF80FDF6C5E}"/>
              </a:ext>
            </a:extLst>
          </p:cNvPr>
          <p:cNvSpPr>
            <a:spLocks/>
          </p:cNvSpPr>
          <p:nvPr/>
        </p:nvSpPr>
        <p:spPr bwMode="auto">
          <a:xfrm>
            <a:off x="6813264" y="3537868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26" name="ïṣľiḍè">
            <a:extLst>
              <a:ext uri="{FF2B5EF4-FFF2-40B4-BE49-F238E27FC236}">
                <a16:creationId xmlns:a16="http://schemas.microsoft.com/office/drawing/2014/main" id="{931FD0A5-EE7B-4C73-9564-90C9B26E6000}"/>
              </a:ext>
            </a:extLst>
          </p:cNvPr>
          <p:cNvSpPr txBox="1">
            <a:spLocks/>
          </p:cNvSpPr>
          <p:nvPr/>
        </p:nvSpPr>
        <p:spPr bwMode="auto">
          <a:xfrm>
            <a:off x="6813264" y="3186729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3" name="ïṩḻîḍê">
            <a:extLst>
              <a:ext uri="{FF2B5EF4-FFF2-40B4-BE49-F238E27FC236}">
                <a16:creationId xmlns:a16="http://schemas.microsoft.com/office/drawing/2014/main" id="{4E366B41-A2EC-40ED-A85D-C944BC017D90}"/>
              </a:ext>
            </a:extLst>
          </p:cNvPr>
          <p:cNvSpPr>
            <a:spLocks/>
          </p:cNvSpPr>
          <p:nvPr/>
        </p:nvSpPr>
        <p:spPr bwMode="auto">
          <a:xfrm>
            <a:off x="5507816" y="5105888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24" name="iṧḷïdê">
            <a:extLst>
              <a:ext uri="{FF2B5EF4-FFF2-40B4-BE49-F238E27FC236}">
                <a16:creationId xmlns:a16="http://schemas.microsoft.com/office/drawing/2014/main" id="{88BB2F5F-3445-48F6-B50C-BF6B6AF3FBFA}"/>
              </a:ext>
            </a:extLst>
          </p:cNvPr>
          <p:cNvSpPr txBox="1">
            <a:spLocks/>
          </p:cNvSpPr>
          <p:nvPr/>
        </p:nvSpPr>
        <p:spPr bwMode="auto">
          <a:xfrm>
            <a:off x="5507816" y="4754749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E6A9EA7-22D9-4599-B22C-FC8AE93CC19D}"/>
              </a:ext>
            </a:extLst>
          </p:cNvPr>
          <p:cNvCxnSpPr/>
          <p:nvPr/>
        </p:nvCxnSpPr>
        <p:spPr>
          <a:xfrm>
            <a:off x="5642514" y="2780928"/>
            <a:ext cx="4663545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662F979-EFA9-4A23-877C-44D2EABC3E2C}"/>
              </a:ext>
            </a:extLst>
          </p:cNvPr>
          <p:cNvCxnSpPr/>
          <p:nvPr/>
        </p:nvCxnSpPr>
        <p:spPr>
          <a:xfrm>
            <a:off x="5642514" y="4581128"/>
            <a:ext cx="4663545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ïṧľîḋe">
            <a:extLst>
              <a:ext uri="{FF2B5EF4-FFF2-40B4-BE49-F238E27FC236}">
                <a16:creationId xmlns:a16="http://schemas.microsoft.com/office/drawing/2014/main" id="{20C299DD-85FE-4516-ACBE-1013B295E1FB}"/>
              </a:ext>
            </a:extLst>
          </p:cNvPr>
          <p:cNvSpPr txBox="1"/>
          <p:nvPr/>
        </p:nvSpPr>
        <p:spPr>
          <a:xfrm>
            <a:off x="1680926" y="2555202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关键词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işḻïḑé">
            <a:extLst>
              <a:ext uri="{FF2B5EF4-FFF2-40B4-BE49-F238E27FC236}">
                <a16:creationId xmlns:a16="http://schemas.microsoft.com/office/drawing/2014/main" id="{8292DACC-BECB-4F41-B5AC-5C75FA662AED}"/>
              </a:ext>
            </a:extLst>
          </p:cNvPr>
          <p:cNvSpPr txBox="1"/>
          <p:nvPr/>
        </p:nvSpPr>
        <p:spPr>
          <a:xfrm>
            <a:off x="1680926" y="4085680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关键词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7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9CBC7B-A396-483B-A995-4CDB7B823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3C2C1CC-7FFD-4A3E-8AFE-921C7AA3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B6C67C-8124-4592-B33B-106B81855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íṥľïḓê">
            <a:extLst>
              <a:ext uri="{FF2B5EF4-FFF2-40B4-BE49-F238E27FC236}">
                <a16:creationId xmlns:a16="http://schemas.microsoft.com/office/drawing/2014/main" id="{96FC6063-10D0-4C4C-8590-CC258608A288}"/>
              </a:ext>
            </a:extLst>
          </p:cNvPr>
          <p:cNvSpPr/>
          <p:nvPr/>
        </p:nvSpPr>
        <p:spPr>
          <a:xfrm>
            <a:off x="7461782" y="1516534"/>
            <a:ext cx="3530762" cy="4422123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dist="381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îsľiďê">
            <a:extLst>
              <a:ext uri="{FF2B5EF4-FFF2-40B4-BE49-F238E27FC236}">
                <a16:creationId xmlns:a16="http://schemas.microsoft.com/office/drawing/2014/main" id="{677C8810-EB33-4602-B464-CF98C259C2F6}"/>
              </a:ext>
            </a:extLst>
          </p:cNvPr>
          <p:cNvSpPr/>
          <p:nvPr/>
        </p:nvSpPr>
        <p:spPr>
          <a:xfrm>
            <a:off x="8111038" y="2873894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 dirty="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28" name="îṡḷiḋe">
            <a:extLst>
              <a:ext uri="{FF2B5EF4-FFF2-40B4-BE49-F238E27FC236}">
                <a16:creationId xmlns:a16="http://schemas.microsoft.com/office/drawing/2014/main" id="{A76D87B6-655E-42EA-A449-E573A2163F88}"/>
              </a:ext>
            </a:extLst>
          </p:cNvPr>
          <p:cNvSpPr/>
          <p:nvPr/>
        </p:nvSpPr>
        <p:spPr>
          <a:xfrm>
            <a:off x="8111038" y="2250996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 dirty="0">
                <a:solidFill>
                  <a:schemeClr val="accent1">
                    <a:lumMod val="100000"/>
                  </a:schemeClr>
                </a:solidFill>
                <a:effectLst/>
                <a:latin typeface="Impact" panose="020B0806030902050204" pitchFamily="34" charset="0"/>
              </a:rPr>
              <a:t>60%</a:t>
            </a:r>
          </a:p>
        </p:txBody>
      </p:sp>
      <p:sp>
        <p:nvSpPr>
          <p:cNvPr id="29" name="iŝlíde">
            <a:extLst>
              <a:ext uri="{FF2B5EF4-FFF2-40B4-BE49-F238E27FC236}">
                <a16:creationId xmlns:a16="http://schemas.microsoft.com/office/drawing/2014/main" id="{56CC3DE1-D06F-4442-B96E-E8F39B0C1033}"/>
              </a:ext>
            </a:extLst>
          </p:cNvPr>
          <p:cNvSpPr/>
          <p:nvPr/>
        </p:nvSpPr>
        <p:spPr>
          <a:xfrm>
            <a:off x="9132991" y="2489738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  <a:effectLst/>
              </a:rPr>
              <a:t>标题文本预设</a:t>
            </a:r>
          </a:p>
        </p:txBody>
      </p:sp>
      <p:sp>
        <p:nvSpPr>
          <p:cNvPr id="24" name="iṣlíďe">
            <a:extLst>
              <a:ext uri="{FF2B5EF4-FFF2-40B4-BE49-F238E27FC236}">
                <a16:creationId xmlns:a16="http://schemas.microsoft.com/office/drawing/2014/main" id="{382E7619-E11D-41DC-9AB2-52FC25EBCE6A}"/>
              </a:ext>
            </a:extLst>
          </p:cNvPr>
          <p:cNvSpPr/>
          <p:nvPr/>
        </p:nvSpPr>
        <p:spPr>
          <a:xfrm>
            <a:off x="8111038" y="4555954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 dirty="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25" name="íŝľiďè">
            <a:extLst>
              <a:ext uri="{FF2B5EF4-FFF2-40B4-BE49-F238E27FC236}">
                <a16:creationId xmlns:a16="http://schemas.microsoft.com/office/drawing/2014/main" id="{3C2F7BDF-774E-4A31-A0EF-8BC6CEF2490A}"/>
              </a:ext>
            </a:extLst>
          </p:cNvPr>
          <p:cNvSpPr/>
          <p:nvPr/>
        </p:nvSpPr>
        <p:spPr>
          <a:xfrm>
            <a:off x="8111038" y="3933056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 dirty="0">
                <a:solidFill>
                  <a:schemeClr val="accent3"/>
                </a:solidFill>
                <a:effectLst/>
                <a:latin typeface="Impact" panose="020B0806030902050204" pitchFamily="34" charset="0"/>
              </a:rPr>
              <a:t>40%</a:t>
            </a:r>
          </a:p>
        </p:txBody>
      </p:sp>
      <p:sp>
        <p:nvSpPr>
          <p:cNvPr id="26" name="ïṧľîḋê">
            <a:extLst>
              <a:ext uri="{FF2B5EF4-FFF2-40B4-BE49-F238E27FC236}">
                <a16:creationId xmlns:a16="http://schemas.microsoft.com/office/drawing/2014/main" id="{F61654ED-26E9-4F6A-8368-1214890FA125}"/>
              </a:ext>
            </a:extLst>
          </p:cNvPr>
          <p:cNvSpPr/>
          <p:nvPr/>
        </p:nvSpPr>
        <p:spPr>
          <a:xfrm>
            <a:off x="9132991" y="4171798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 dirty="0">
                <a:solidFill>
                  <a:schemeClr val="accent3"/>
                </a:solidFill>
                <a:effectLst/>
              </a:rPr>
              <a:t>标题文本预设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CA65169-E8F7-4990-88FA-76B4E59B4852}"/>
              </a:ext>
            </a:extLst>
          </p:cNvPr>
          <p:cNvCxnSpPr/>
          <p:nvPr/>
        </p:nvCxnSpPr>
        <p:spPr>
          <a:xfrm>
            <a:off x="7461782" y="3645024"/>
            <a:ext cx="3530762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ïšlîḓê">
            <a:extLst>
              <a:ext uri="{FF2B5EF4-FFF2-40B4-BE49-F238E27FC236}">
                <a16:creationId xmlns:a16="http://schemas.microsoft.com/office/drawing/2014/main" id="{FCD7AD9B-B3DF-4FF3-9721-F2A430F0A6D5}"/>
              </a:ext>
            </a:extLst>
          </p:cNvPr>
          <p:cNvSpPr>
            <a:spLocks/>
          </p:cNvSpPr>
          <p:nvPr/>
        </p:nvSpPr>
        <p:spPr bwMode="auto">
          <a:xfrm>
            <a:off x="767408" y="3527076"/>
            <a:ext cx="461080" cy="365375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$lîḍê">
            <a:extLst>
              <a:ext uri="{FF2B5EF4-FFF2-40B4-BE49-F238E27FC236}">
                <a16:creationId xmlns:a16="http://schemas.microsoft.com/office/drawing/2014/main" id="{F2EDC3EE-F8EE-48ED-9E87-197854D87633}"/>
              </a:ext>
            </a:extLst>
          </p:cNvPr>
          <p:cNvSpPr>
            <a:spLocks/>
          </p:cNvSpPr>
          <p:nvPr/>
        </p:nvSpPr>
        <p:spPr bwMode="auto">
          <a:xfrm>
            <a:off x="1344624" y="3726038"/>
            <a:ext cx="369144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23" name="îSľíḓe">
            <a:extLst>
              <a:ext uri="{FF2B5EF4-FFF2-40B4-BE49-F238E27FC236}">
                <a16:creationId xmlns:a16="http://schemas.microsoft.com/office/drawing/2014/main" id="{3EC264C8-1F33-43ED-B330-AA51D0303F88}"/>
              </a:ext>
            </a:extLst>
          </p:cNvPr>
          <p:cNvSpPr txBox="1">
            <a:spLocks/>
          </p:cNvSpPr>
          <p:nvPr/>
        </p:nvSpPr>
        <p:spPr bwMode="auto">
          <a:xfrm>
            <a:off x="1344624" y="3374899"/>
            <a:ext cx="369144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6" name="îslíďe">
            <a:extLst>
              <a:ext uri="{FF2B5EF4-FFF2-40B4-BE49-F238E27FC236}">
                <a16:creationId xmlns:a16="http://schemas.microsoft.com/office/drawing/2014/main" id="{F36A4F43-7114-43E8-BB4F-980DBA676ED6}"/>
              </a:ext>
            </a:extLst>
          </p:cNvPr>
          <p:cNvSpPr>
            <a:spLocks/>
          </p:cNvSpPr>
          <p:nvPr/>
        </p:nvSpPr>
        <p:spPr bwMode="auto">
          <a:xfrm>
            <a:off x="767408" y="5084968"/>
            <a:ext cx="461080" cy="4604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îṡľiḋè">
            <a:extLst>
              <a:ext uri="{FF2B5EF4-FFF2-40B4-BE49-F238E27FC236}">
                <a16:creationId xmlns:a16="http://schemas.microsoft.com/office/drawing/2014/main" id="{B22A5796-1092-43F6-B048-3041DD4F0409}"/>
              </a:ext>
            </a:extLst>
          </p:cNvPr>
          <p:cNvSpPr>
            <a:spLocks/>
          </p:cNvSpPr>
          <p:nvPr/>
        </p:nvSpPr>
        <p:spPr bwMode="auto">
          <a:xfrm>
            <a:off x="1344624" y="5331480"/>
            <a:ext cx="369144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19" name="îṩľíḑe">
            <a:extLst>
              <a:ext uri="{FF2B5EF4-FFF2-40B4-BE49-F238E27FC236}">
                <a16:creationId xmlns:a16="http://schemas.microsoft.com/office/drawing/2014/main" id="{0985E575-A139-4191-AC48-B34F7312131E}"/>
              </a:ext>
            </a:extLst>
          </p:cNvPr>
          <p:cNvSpPr txBox="1">
            <a:spLocks/>
          </p:cNvSpPr>
          <p:nvPr/>
        </p:nvSpPr>
        <p:spPr bwMode="auto">
          <a:xfrm>
            <a:off x="1344624" y="4980341"/>
            <a:ext cx="369144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14" name="ïṥḻíḋé">
            <a:extLst>
              <a:ext uri="{FF2B5EF4-FFF2-40B4-BE49-F238E27FC236}">
                <a16:creationId xmlns:a16="http://schemas.microsoft.com/office/drawing/2014/main" id="{DAC1C2ED-D3B8-41D8-A23F-1075777907FB}"/>
              </a:ext>
            </a:extLst>
          </p:cNvPr>
          <p:cNvSpPr txBox="1"/>
          <p:nvPr/>
        </p:nvSpPr>
        <p:spPr>
          <a:xfrm>
            <a:off x="767408" y="1308979"/>
            <a:ext cx="4336976" cy="72823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b="1" dirty="0">
                <a:solidFill>
                  <a:srgbClr val="333639"/>
                </a:solidFill>
              </a:rPr>
              <a:t>此部分内容作为文字排版占位显示</a:t>
            </a:r>
          </a:p>
          <a:p>
            <a:pPr lvl="0"/>
            <a:r>
              <a:rPr lang="zh-CN" altLang="en-US" sz="1400" b="1" dirty="0">
                <a:solidFill>
                  <a:srgbClr val="333639"/>
                </a:solidFill>
              </a:rPr>
              <a:t>（建议使用主题字体）</a:t>
            </a:r>
          </a:p>
        </p:txBody>
      </p:sp>
      <p:sp>
        <p:nvSpPr>
          <p:cNvPr id="15" name="ïṣlíḑê">
            <a:extLst>
              <a:ext uri="{FF2B5EF4-FFF2-40B4-BE49-F238E27FC236}">
                <a16:creationId xmlns:a16="http://schemas.microsoft.com/office/drawing/2014/main" id="{D755794C-2C16-4E9C-98F9-6ADF8A527850}"/>
              </a:ext>
            </a:extLst>
          </p:cNvPr>
          <p:cNvSpPr/>
          <p:nvPr/>
        </p:nvSpPr>
        <p:spPr>
          <a:xfrm>
            <a:off x="767409" y="2037210"/>
            <a:ext cx="4336975" cy="69799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zh-CN" altLang="en-US" sz="1100" dirty="0"/>
              <a:t>通常规则为在</a:t>
            </a:r>
            <a:r>
              <a:rPr lang="en-US" altLang="zh-CN" sz="1100" dirty="0"/>
              <a:t>PPT</a:t>
            </a:r>
            <a:r>
              <a:rPr lang="zh-CN" altLang="en-US" sz="1100" dirty="0"/>
              <a:t>文档下中英文各使用一种字体以保持全文档统一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94EA8A7-5509-4287-AECD-D331D11B40E8}"/>
              </a:ext>
            </a:extLst>
          </p:cNvPr>
          <p:cNvCxnSpPr>
            <a:cxnSpLocks/>
          </p:cNvCxnSpPr>
          <p:nvPr/>
        </p:nvCxnSpPr>
        <p:spPr>
          <a:xfrm>
            <a:off x="772879" y="2570869"/>
            <a:ext cx="490395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55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19472" y="1708960"/>
            <a:ext cx="5419185" cy="895350"/>
          </a:xfrm>
        </p:spPr>
        <p:txBody>
          <a:bodyPr/>
          <a:lstStyle/>
          <a:p>
            <a:r>
              <a:rPr lang="zh-CN" altLang="en-US" dirty="0">
                <a:solidFill>
                  <a:schemeClr val="accent5">
                    <a:lumMod val="50000"/>
                  </a:schemeClr>
                </a:solidFill>
              </a:rPr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920588" y="2604310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703759" y="2196832"/>
            <a:ext cx="915865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9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529095-E983-475B-A2D8-B389A3D3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3F582A6-3C1A-4747-B599-1B62B96C7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BC08E7-4436-4F7F-B63F-40FE11B5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0DCCD450-2392-4C6A-9FC3-8F2008EBFD80}"/>
              </a:ext>
            </a:extLst>
          </p:cNvPr>
          <p:cNvCxnSpPr>
            <a:cxnSpLocks/>
          </p:cNvCxnSpPr>
          <p:nvPr/>
        </p:nvCxnSpPr>
        <p:spPr>
          <a:xfrm>
            <a:off x="2135560" y="3451146"/>
            <a:ext cx="1656184" cy="0"/>
          </a:xfrm>
          <a:prstGeom prst="straightConnector1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îṩ1îďe">
            <a:extLst>
              <a:ext uri="{FF2B5EF4-FFF2-40B4-BE49-F238E27FC236}">
                <a16:creationId xmlns:a16="http://schemas.microsoft.com/office/drawing/2014/main" id="{51E1D9AE-184D-480A-9724-2F61C0A7914E}"/>
              </a:ext>
            </a:extLst>
          </p:cNvPr>
          <p:cNvSpPr/>
          <p:nvPr/>
        </p:nvSpPr>
        <p:spPr>
          <a:xfrm flipV="1">
            <a:off x="7824192" y="3984505"/>
            <a:ext cx="3520247" cy="14404"/>
          </a:xfrm>
          <a:prstGeom prst="trapezoid">
            <a:avLst>
              <a:gd name="adj" fmla="val 814192"/>
            </a:avLst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/>
          </a:p>
        </p:txBody>
      </p:sp>
      <p:sp>
        <p:nvSpPr>
          <p:cNvPr id="35" name="îš1iḋe">
            <a:extLst>
              <a:ext uri="{FF2B5EF4-FFF2-40B4-BE49-F238E27FC236}">
                <a16:creationId xmlns:a16="http://schemas.microsoft.com/office/drawing/2014/main" id="{6F31C606-6248-4F1A-8445-1CA1368404A8}"/>
              </a:ext>
            </a:extLst>
          </p:cNvPr>
          <p:cNvSpPr/>
          <p:nvPr/>
        </p:nvSpPr>
        <p:spPr>
          <a:xfrm>
            <a:off x="7824192" y="3925058"/>
            <a:ext cx="3520247" cy="5950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/>
          </a:p>
        </p:txBody>
      </p:sp>
      <p:sp>
        <p:nvSpPr>
          <p:cNvPr id="31" name="íṩḻíḑe">
            <a:extLst>
              <a:ext uri="{FF2B5EF4-FFF2-40B4-BE49-F238E27FC236}">
                <a16:creationId xmlns:a16="http://schemas.microsoft.com/office/drawing/2014/main" id="{76EA7E81-D078-4895-B8F0-731BD6B79D65}"/>
              </a:ext>
            </a:extLst>
          </p:cNvPr>
          <p:cNvSpPr/>
          <p:nvPr/>
        </p:nvSpPr>
        <p:spPr>
          <a:xfrm>
            <a:off x="8124041" y="2052439"/>
            <a:ext cx="2920548" cy="1850991"/>
          </a:xfrm>
          <a:custGeom>
            <a:avLst/>
            <a:gdLst>
              <a:gd name="connsiteX0" fmla="*/ 224028 w 7415784"/>
              <a:gd name="connsiteY0" fmla="*/ 269748 h 4700016"/>
              <a:gd name="connsiteX1" fmla="*/ 224028 w 7415784"/>
              <a:gd name="connsiteY1" fmla="*/ 4430268 h 4700016"/>
              <a:gd name="connsiteX2" fmla="*/ 7191756 w 7415784"/>
              <a:gd name="connsiteY2" fmla="*/ 4430268 h 4700016"/>
              <a:gd name="connsiteX3" fmla="*/ 7191756 w 7415784"/>
              <a:gd name="connsiteY3" fmla="*/ 269748 h 4700016"/>
              <a:gd name="connsiteX4" fmla="*/ 266867 w 7415784"/>
              <a:gd name="connsiteY4" fmla="*/ 0 h 4700016"/>
              <a:gd name="connsiteX5" fmla="*/ 7148917 w 7415784"/>
              <a:gd name="connsiteY5" fmla="*/ 0 h 4700016"/>
              <a:gd name="connsiteX6" fmla="*/ 7415784 w 7415784"/>
              <a:gd name="connsiteY6" fmla="*/ 266867 h 4700016"/>
              <a:gd name="connsiteX7" fmla="*/ 7415784 w 7415784"/>
              <a:gd name="connsiteY7" fmla="*/ 4433149 h 4700016"/>
              <a:gd name="connsiteX8" fmla="*/ 7148917 w 7415784"/>
              <a:gd name="connsiteY8" fmla="*/ 4700016 h 4700016"/>
              <a:gd name="connsiteX9" fmla="*/ 266867 w 7415784"/>
              <a:gd name="connsiteY9" fmla="*/ 4700016 h 4700016"/>
              <a:gd name="connsiteX10" fmla="*/ 0 w 7415784"/>
              <a:gd name="connsiteY10" fmla="*/ 4433149 h 4700016"/>
              <a:gd name="connsiteX11" fmla="*/ 0 w 7415784"/>
              <a:gd name="connsiteY11" fmla="*/ 266867 h 4700016"/>
              <a:gd name="connsiteX12" fmla="*/ 266867 w 7415784"/>
              <a:gd name="connsiteY12" fmla="*/ 0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5784" h="4700016">
                <a:moveTo>
                  <a:pt x="224028" y="269748"/>
                </a:moveTo>
                <a:lnTo>
                  <a:pt x="224028" y="4430268"/>
                </a:lnTo>
                <a:lnTo>
                  <a:pt x="7191756" y="4430268"/>
                </a:lnTo>
                <a:lnTo>
                  <a:pt x="7191756" y="269748"/>
                </a:lnTo>
                <a:close/>
                <a:moveTo>
                  <a:pt x="266867" y="0"/>
                </a:moveTo>
                <a:lnTo>
                  <a:pt x="7148917" y="0"/>
                </a:lnTo>
                <a:cubicBezTo>
                  <a:pt x="7296304" y="0"/>
                  <a:pt x="7415784" y="119480"/>
                  <a:pt x="7415784" y="266867"/>
                </a:cubicBezTo>
                <a:lnTo>
                  <a:pt x="7415784" y="4433149"/>
                </a:lnTo>
                <a:cubicBezTo>
                  <a:pt x="7415784" y="4580536"/>
                  <a:pt x="7296304" y="4700016"/>
                  <a:pt x="7148917" y="4700016"/>
                </a:cubicBezTo>
                <a:lnTo>
                  <a:pt x="266867" y="4700016"/>
                </a:lnTo>
                <a:cubicBezTo>
                  <a:pt x="119480" y="4700016"/>
                  <a:pt x="0" y="4580536"/>
                  <a:pt x="0" y="4433149"/>
                </a:cubicBezTo>
                <a:lnTo>
                  <a:pt x="0" y="266867"/>
                </a:lnTo>
                <a:cubicBezTo>
                  <a:pt x="0" y="119480"/>
                  <a:pt x="119480" y="0"/>
                  <a:pt x="266867" y="0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/>
          </a:p>
        </p:txBody>
      </p:sp>
      <p:sp>
        <p:nvSpPr>
          <p:cNvPr id="32" name="ïŝļíḑé">
            <a:extLst>
              <a:ext uri="{FF2B5EF4-FFF2-40B4-BE49-F238E27FC236}">
                <a16:creationId xmlns:a16="http://schemas.microsoft.com/office/drawing/2014/main" id="{E84634A0-2AC7-472F-B31A-3B88F502BDA4}"/>
              </a:ext>
            </a:extLst>
          </p:cNvPr>
          <p:cNvSpPr/>
          <p:nvPr/>
        </p:nvSpPr>
        <p:spPr>
          <a:xfrm>
            <a:off x="8130926" y="2060533"/>
            <a:ext cx="2906778" cy="1834804"/>
          </a:xfrm>
          <a:custGeom>
            <a:avLst/>
            <a:gdLst>
              <a:gd name="connsiteX0" fmla="*/ 252028 w 7380820"/>
              <a:gd name="connsiteY0" fmla="*/ 295230 h 4658912"/>
              <a:gd name="connsiteX1" fmla="*/ 252028 w 7380820"/>
              <a:gd name="connsiteY1" fmla="*/ 4363682 h 4658912"/>
              <a:gd name="connsiteX2" fmla="*/ 7128792 w 7380820"/>
              <a:gd name="connsiteY2" fmla="*/ 4363682 h 4658912"/>
              <a:gd name="connsiteX3" fmla="*/ 7128792 w 7380820"/>
              <a:gd name="connsiteY3" fmla="*/ 295230 h 4658912"/>
              <a:gd name="connsiteX4" fmla="*/ 264533 w 7380820"/>
              <a:gd name="connsiteY4" fmla="*/ 0 h 4658912"/>
              <a:gd name="connsiteX5" fmla="*/ 7116287 w 7380820"/>
              <a:gd name="connsiteY5" fmla="*/ 0 h 4658912"/>
              <a:gd name="connsiteX6" fmla="*/ 7380820 w 7380820"/>
              <a:gd name="connsiteY6" fmla="*/ 264533 h 4658912"/>
              <a:gd name="connsiteX7" fmla="*/ 7380820 w 7380820"/>
              <a:gd name="connsiteY7" fmla="*/ 4394379 h 4658912"/>
              <a:gd name="connsiteX8" fmla="*/ 7116287 w 7380820"/>
              <a:gd name="connsiteY8" fmla="*/ 4658912 h 4658912"/>
              <a:gd name="connsiteX9" fmla="*/ 264533 w 7380820"/>
              <a:gd name="connsiteY9" fmla="*/ 4658912 h 4658912"/>
              <a:gd name="connsiteX10" fmla="*/ 0 w 7380820"/>
              <a:gd name="connsiteY10" fmla="*/ 4394379 h 4658912"/>
              <a:gd name="connsiteX11" fmla="*/ 0 w 7380820"/>
              <a:gd name="connsiteY11" fmla="*/ 264533 h 4658912"/>
              <a:gd name="connsiteX12" fmla="*/ 264533 w 7380820"/>
              <a:gd name="connsiteY12" fmla="*/ 0 h 465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0820" h="4658912">
                <a:moveTo>
                  <a:pt x="252028" y="295230"/>
                </a:moveTo>
                <a:lnTo>
                  <a:pt x="252028" y="4363682"/>
                </a:lnTo>
                <a:lnTo>
                  <a:pt x="7128792" y="4363682"/>
                </a:lnTo>
                <a:lnTo>
                  <a:pt x="7128792" y="295230"/>
                </a:lnTo>
                <a:close/>
                <a:moveTo>
                  <a:pt x="264533" y="0"/>
                </a:moveTo>
                <a:lnTo>
                  <a:pt x="7116287" y="0"/>
                </a:lnTo>
                <a:cubicBezTo>
                  <a:pt x="7262385" y="0"/>
                  <a:pt x="7380820" y="118435"/>
                  <a:pt x="7380820" y="264533"/>
                </a:cubicBezTo>
                <a:lnTo>
                  <a:pt x="7380820" y="4394379"/>
                </a:lnTo>
                <a:cubicBezTo>
                  <a:pt x="7380820" y="4540477"/>
                  <a:pt x="7262385" y="4658912"/>
                  <a:pt x="7116287" y="4658912"/>
                </a:cubicBezTo>
                <a:lnTo>
                  <a:pt x="264533" y="4658912"/>
                </a:lnTo>
                <a:cubicBezTo>
                  <a:pt x="118435" y="4658912"/>
                  <a:pt x="0" y="4540477"/>
                  <a:pt x="0" y="4394379"/>
                </a:cubicBezTo>
                <a:lnTo>
                  <a:pt x="0" y="264533"/>
                </a:lnTo>
                <a:cubicBezTo>
                  <a:pt x="0" y="118435"/>
                  <a:pt x="118435" y="0"/>
                  <a:pt x="2645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 dirty="0"/>
          </a:p>
        </p:txBody>
      </p:sp>
      <p:sp>
        <p:nvSpPr>
          <p:cNvPr id="33" name="i$ḷiḍé" hidden="1">
            <a:extLst>
              <a:ext uri="{FF2B5EF4-FFF2-40B4-BE49-F238E27FC236}">
                <a16:creationId xmlns:a16="http://schemas.microsoft.com/office/drawing/2014/main" id="{A4921728-F072-4C88-9B01-C8CDA0A202B3}"/>
              </a:ext>
            </a:extLst>
          </p:cNvPr>
          <p:cNvSpPr/>
          <p:nvPr/>
        </p:nvSpPr>
        <p:spPr>
          <a:xfrm>
            <a:off x="10047962" y="2052439"/>
            <a:ext cx="996627" cy="1850991"/>
          </a:xfrm>
          <a:custGeom>
            <a:avLst/>
            <a:gdLst>
              <a:gd name="connsiteX0" fmla="*/ 0 w 2530610"/>
              <a:gd name="connsiteY0" fmla="*/ 0 h 4700016"/>
              <a:gd name="connsiteX1" fmla="*/ 2263743 w 2530610"/>
              <a:gd name="connsiteY1" fmla="*/ 0 h 4700016"/>
              <a:gd name="connsiteX2" fmla="*/ 2530610 w 2530610"/>
              <a:gd name="connsiteY2" fmla="*/ 266867 h 4700016"/>
              <a:gd name="connsiteX3" fmla="*/ 2530610 w 2530610"/>
              <a:gd name="connsiteY3" fmla="*/ 4433149 h 4700016"/>
              <a:gd name="connsiteX4" fmla="*/ 2263743 w 2530610"/>
              <a:gd name="connsiteY4" fmla="*/ 4700016 h 4700016"/>
              <a:gd name="connsiteX5" fmla="*/ 1961175 w 2530610"/>
              <a:gd name="connsiteY5" fmla="*/ 4700016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0610" h="4700016">
                <a:moveTo>
                  <a:pt x="0" y="0"/>
                </a:moveTo>
                <a:lnTo>
                  <a:pt x="2263743" y="0"/>
                </a:lnTo>
                <a:cubicBezTo>
                  <a:pt x="2411130" y="0"/>
                  <a:pt x="2530610" y="119480"/>
                  <a:pt x="2530610" y="266867"/>
                </a:cubicBezTo>
                <a:lnTo>
                  <a:pt x="2530610" y="4433149"/>
                </a:lnTo>
                <a:cubicBezTo>
                  <a:pt x="2530610" y="4580536"/>
                  <a:pt x="2411130" y="4700016"/>
                  <a:pt x="2263743" y="4700016"/>
                </a:cubicBezTo>
                <a:lnTo>
                  <a:pt x="1961175" y="4700016"/>
                </a:lnTo>
                <a:close/>
              </a:path>
            </a:pathLst>
          </a:custGeom>
          <a:gradFill>
            <a:gsLst>
              <a:gs pos="0">
                <a:srgbClr val="FFFFFF">
                  <a:alpha val="3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 dirty="0"/>
          </a:p>
        </p:txBody>
      </p:sp>
      <p:sp>
        <p:nvSpPr>
          <p:cNvPr id="30" name="íŝḻîḑê">
            <a:extLst>
              <a:ext uri="{FF2B5EF4-FFF2-40B4-BE49-F238E27FC236}">
                <a16:creationId xmlns:a16="http://schemas.microsoft.com/office/drawing/2014/main" id="{CC729284-996A-4E59-B07C-7898C28E6E1D}"/>
              </a:ext>
            </a:extLst>
          </p:cNvPr>
          <p:cNvSpPr/>
          <p:nvPr/>
        </p:nvSpPr>
        <p:spPr>
          <a:xfrm>
            <a:off x="9555956" y="2092422"/>
            <a:ext cx="56718" cy="56717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34000">
                <a:srgbClr val="000000">
                  <a:lumMod val="84000"/>
                  <a:lumOff val="16000"/>
                </a:srgbClr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/>
          </a:p>
        </p:txBody>
      </p:sp>
      <p:sp>
        <p:nvSpPr>
          <p:cNvPr id="28" name="îS1îḍè">
            <a:extLst>
              <a:ext uri="{FF2B5EF4-FFF2-40B4-BE49-F238E27FC236}">
                <a16:creationId xmlns:a16="http://schemas.microsoft.com/office/drawing/2014/main" id="{B24DEACB-A785-4097-BE1A-16C5C4A97776}"/>
              </a:ext>
            </a:extLst>
          </p:cNvPr>
          <p:cNvSpPr/>
          <p:nvPr/>
        </p:nvSpPr>
        <p:spPr>
          <a:xfrm>
            <a:off x="8222374" y="2160886"/>
            <a:ext cx="2713215" cy="1622088"/>
          </a:xfrm>
          <a:prstGeom prst="rect">
            <a:avLst/>
          </a:prstGeom>
          <a:blipFill>
            <a:blip r:embed="rId3"/>
            <a:srcRect/>
            <a:stretch>
              <a:fillRect l="1419" t="-3093" r="-1419" b="-5115"/>
            </a:stretch>
          </a:blip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íṩḷïḑê">
            <a:extLst>
              <a:ext uri="{FF2B5EF4-FFF2-40B4-BE49-F238E27FC236}">
                <a16:creationId xmlns:a16="http://schemas.microsoft.com/office/drawing/2014/main" id="{A105922E-3C6E-435C-9498-07ECC961BF16}"/>
              </a:ext>
            </a:extLst>
          </p:cNvPr>
          <p:cNvSpPr txBox="1"/>
          <p:nvPr/>
        </p:nvSpPr>
        <p:spPr>
          <a:xfrm>
            <a:off x="669925" y="1113108"/>
            <a:ext cx="4536504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统一的字体让阅读更流畅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b="1" dirty="0"/>
              <a:t>主题颜色让</a:t>
            </a:r>
            <a:r>
              <a:rPr lang="en-US" altLang="zh-CN" sz="2200" b="1" dirty="0"/>
              <a:t>PPT</a:t>
            </a:r>
            <a:r>
              <a:rPr lang="zh-CN" altLang="en-US" sz="2200" b="1" dirty="0"/>
              <a:t>改起来更方便</a:t>
            </a:r>
            <a:endParaRPr lang="en-US" altLang="zh-CN" sz="1600" b="1" dirty="0"/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调整行距来适应中文排版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中使用参考线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iṣlïdé">
            <a:extLst>
              <a:ext uri="{FF2B5EF4-FFF2-40B4-BE49-F238E27FC236}">
                <a16:creationId xmlns:a16="http://schemas.microsoft.com/office/drawing/2014/main" id="{61B2F2B2-1824-467A-8890-D00849284387}"/>
              </a:ext>
            </a:extLst>
          </p:cNvPr>
          <p:cNvSpPr>
            <a:spLocks/>
          </p:cNvSpPr>
          <p:nvPr/>
        </p:nvSpPr>
        <p:spPr bwMode="auto">
          <a:xfrm>
            <a:off x="623392" y="3025696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 dirty="0">
                <a:solidFill>
                  <a:schemeClr val="accent1"/>
                </a:solidFill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5" name="îśḷîḑé">
            <a:extLst>
              <a:ext uri="{FF2B5EF4-FFF2-40B4-BE49-F238E27FC236}">
                <a16:creationId xmlns:a16="http://schemas.microsoft.com/office/drawing/2014/main" id="{E0481E6B-1319-4D55-B262-B5A968B6A14A}"/>
              </a:ext>
            </a:extLst>
          </p:cNvPr>
          <p:cNvSpPr>
            <a:spLocks/>
          </p:cNvSpPr>
          <p:nvPr/>
        </p:nvSpPr>
        <p:spPr bwMode="auto">
          <a:xfrm>
            <a:off x="1410395" y="3205084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22" name="íṥļíďé">
            <a:extLst>
              <a:ext uri="{FF2B5EF4-FFF2-40B4-BE49-F238E27FC236}">
                <a16:creationId xmlns:a16="http://schemas.microsoft.com/office/drawing/2014/main" id="{83059A73-D904-4831-9307-90D49DA92472}"/>
              </a:ext>
            </a:extLst>
          </p:cNvPr>
          <p:cNvSpPr/>
          <p:nvPr/>
        </p:nvSpPr>
        <p:spPr>
          <a:xfrm>
            <a:off x="623392" y="4567573"/>
            <a:ext cx="2904208" cy="144824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 lnSpcReduction="10000"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如需更改请在（设置形状格式）菜单下（文本选项）中调整</a:t>
            </a:r>
            <a:endParaRPr lang="en-US" altLang="zh-CN" sz="1000" dirty="0"/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如需更改请在（设置形状格式）菜单下（文本选项）中调整</a:t>
            </a:r>
            <a:endParaRPr lang="en-US" altLang="zh-CN" sz="1000" dirty="0"/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endParaRPr lang="en-US" altLang="zh-CN" sz="1000" dirty="0"/>
          </a:p>
        </p:txBody>
      </p:sp>
      <p:sp>
        <p:nvSpPr>
          <p:cNvPr id="23" name="išḻiďé">
            <a:extLst>
              <a:ext uri="{FF2B5EF4-FFF2-40B4-BE49-F238E27FC236}">
                <a16:creationId xmlns:a16="http://schemas.microsoft.com/office/drawing/2014/main" id="{8683D493-D82E-4E02-8E32-0D61706058C3}"/>
              </a:ext>
            </a:extLst>
          </p:cNvPr>
          <p:cNvSpPr txBox="1">
            <a:spLocks/>
          </p:cNvSpPr>
          <p:nvPr/>
        </p:nvSpPr>
        <p:spPr bwMode="auto">
          <a:xfrm>
            <a:off x="623392" y="4035346"/>
            <a:ext cx="2904208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1"/>
                </a:solidFill>
              </a:rPr>
              <a:t>标题文本预设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sp>
        <p:nvSpPr>
          <p:cNvPr id="19" name="islíďe">
            <a:extLst>
              <a:ext uri="{FF2B5EF4-FFF2-40B4-BE49-F238E27FC236}">
                <a16:creationId xmlns:a16="http://schemas.microsoft.com/office/drawing/2014/main" id="{6DC2CEF1-9FAC-4318-9C5C-966668D51D44}"/>
              </a:ext>
            </a:extLst>
          </p:cNvPr>
          <p:cNvSpPr>
            <a:spLocks/>
          </p:cNvSpPr>
          <p:nvPr/>
        </p:nvSpPr>
        <p:spPr bwMode="auto">
          <a:xfrm>
            <a:off x="4095266" y="3025696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 dirty="0">
                <a:solidFill>
                  <a:schemeClr val="accent3"/>
                </a:solidFill>
                <a:latin typeface="Impact" panose="020B0806030902050204" pitchFamily="34" charset="0"/>
              </a:rPr>
              <a:t>60</a:t>
            </a:r>
          </a:p>
        </p:txBody>
      </p:sp>
      <p:sp>
        <p:nvSpPr>
          <p:cNvPr id="20" name="ïsļïḓé">
            <a:extLst>
              <a:ext uri="{FF2B5EF4-FFF2-40B4-BE49-F238E27FC236}">
                <a16:creationId xmlns:a16="http://schemas.microsoft.com/office/drawing/2014/main" id="{35EF30C5-2745-4557-8632-A3DE6A2EF452}"/>
              </a:ext>
            </a:extLst>
          </p:cNvPr>
          <p:cNvSpPr>
            <a:spLocks/>
          </p:cNvSpPr>
          <p:nvPr/>
        </p:nvSpPr>
        <p:spPr bwMode="auto">
          <a:xfrm>
            <a:off x="4882269" y="3205084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 dirty="0">
                <a:solidFill>
                  <a:schemeClr val="accent3"/>
                </a:solidFill>
              </a:rPr>
              <a:t>%</a:t>
            </a:r>
          </a:p>
        </p:txBody>
      </p:sp>
      <p:sp>
        <p:nvSpPr>
          <p:cNvPr id="17" name="íṥļíďè">
            <a:extLst>
              <a:ext uri="{FF2B5EF4-FFF2-40B4-BE49-F238E27FC236}">
                <a16:creationId xmlns:a16="http://schemas.microsoft.com/office/drawing/2014/main" id="{31686FE8-2B1B-493A-A036-77A15669C2F0}"/>
              </a:ext>
            </a:extLst>
          </p:cNvPr>
          <p:cNvSpPr/>
          <p:nvPr/>
        </p:nvSpPr>
        <p:spPr>
          <a:xfrm>
            <a:off x="4095266" y="4567573"/>
            <a:ext cx="2904208" cy="144824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 lnSpcReduction="10000"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如需更改请在（设置形状格式）菜单下（文本选项）中调整</a:t>
            </a:r>
            <a:endParaRPr lang="en-US" altLang="zh-CN" sz="1000" dirty="0"/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如需更改请在（设置形状格式）菜单下（文本选项）中调整</a:t>
            </a:r>
            <a:endParaRPr lang="en-US" altLang="zh-CN" sz="1000" dirty="0"/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endParaRPr lang="en-US" altLang="zh-CN" sz="1000" dirty="0"/>
          </a:p>
        </p:txBody>
      </p:sp>
      <p:sp>
        <p:nvSpPr>
          <p:cNvPr id="18" name="işľíḋê">
            <a:extLst>
              <a:ext uri="{FF2B5EF4-FFF2-40B4-BE49-F238E27FC236}">
                <a16:creationId xmlns:a16="http://schemas.microsoft.com/office/drawing/2014/main" id="{FD62075E-0009-4988-8C8E-4C9166B380D6}"/>
              </a:ext>
            </a:extLst>
          </p:cNvPr>
          <p:cNvSpPr txBox="1">
            <a:spLocks/>
          </p:cNvSpPr>
          <p:nvPr/>
        </p:nvSpPr>
        <p:spPr bwMode="auto">
          <a:xfrm>
            <a:off x="4095266" y="4035346"/>
            <a:ext cx="2904208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3"/>
                </a:solidFill>
              </a:rPr>
              <a:t>标题文本预设</a:t>
            </a:r>
            <a:endParaRPr lang="en-US" altLang="zh-CN" sz="1600" b="1" dirty="0">
              <a:solidFill>
                <a:schemeClr val="accent3"/>
              </a:solidFill>
            </a:endParaRPr>
          </a:p>
        </p:txBody>
      </p:sp>
      <p:sp>
        <p:nvSpPr>
          <p:cNvPr id="11" name="ïşļiḓé">
            <a:extLst>
              <a:ext uri="{FF2B5EF4-FFF2-40B4-BE49-F238E27FC236}">
                <a16:creationId xmlns:a16="http://schemas.microsoft.com/office/drawing/2014/main" id="{29CF1991-B40A-4B86-BACC-F871F3C9BC9C}"/>
              </a:ext>
            </a:extLst>
          </p:cNvPr>
          <p:cNvSpPr txBox="1"/>
          <p:nvPr/>
        </p:nvSpPr>
        <p:spPr>
          <a:xfrm>
            <a:off x="2398440" y="3080890"/>
            <a:ext cx="1130424" cy="386922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sz="1400" b="1" dirty="0"/>
              <a:t>关键词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CE93B95-F22D-4195-9B89-38FF1A3DCD07}"/>
              </a:ext>
            </a:extLst>
          </p:cNvPr>
          <p:cNvCxnSpPr>
            <a:cxnSpLocks/>
          </p:cNvCxnSpPr>
          <p:nvPr/>
        </p:nvCxnSpPr>
        <p:spPr>
          <a:xfrm>
            <a:off x="3756312" y="4306824"/>
            <a:ext cx="0" cy="157044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ïSḷîḓê">
            <a:extLst>
              <a:ext uri="{FF2B5EF4-FFF2-40B4-BE49-F238E27FC236}">
                <a16:creationId xmlns:a16="http://schemas.microsoft.com/office/drawing/2014/main" id="{604A9CCB-3378-4FFB-BE96-17721C191F3B}"/>
              </a:ext>
            </a:extLst>
          </p:cNvPr>
          <p:cNvSpPr txBox="1"/>
          <p:nvPr/>
        </p:nvSpPr>
        <p:spPr>
          <a:xfrm>
            <a:off x="7910660" y="4536697"/>
            <a:ext cx="3336643" cy="160692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1.</a:t>
            </a:r>
            <a:r>
              <a:rPr lang="zh-CN" altLang="en-US" sz="1000" dirty="0"/>
              <a:t>单击要填充的形状；</a:t>
            </a:r>
            <a:r>
              <a:rPr lang="en-US" altLang="zh-CN" sz="1000" dirty="0"/>
              <a:t>2.</a:t>
            </a:r>
            <a:r>
              <a:rPr lang="zh-CN" altLang="en-US" sz="1000" dirty="0"/>
              <a:t>在“格式”选项卡上的“形状样式”组中，单击“形状填充”旁边的箭头，然后单击「图片或纹理填充」； </a:t>
            </a:r>
            <a:r>
              <a:rPr lang="en-US" altLang="zh-CN" sz="1000" dirty="0"/>
              <a:t>3.</a:t>
            </a:r>
            <a:r>
              <a:rPr lang="zh-CN" altLang="en-US" sz="1000" dirty="0"/>
              <a:t>找到包含需要使用的图片的文件夹，单击该图片，然后单击“插入” ；</a:t>
            </a:r>
            <a:r>
              <a:rPr lang="en-US" altLang="zh-CN" sz="1000" dirty="0"/>
              <a:t>4.</a:t>
            </a:r>
            <a:r>
              <a:rPr lang="zh-CN" altLang="en-US" sz="1000" dirty="0"/>
              <a:t>使用图片工具“裁剪”下拉菜单中的「填充」可对图片进行调整</a:t>
            </a:r>
          </a:p>
        </p:txBody>
      </p:sp>
      <p:sp>
        <p:nvSpPr>
          <p:cNvPr id="15" name="íṡlîḓè">
            <a:extLst>
              <a:ext uri="{FF2B5EF4-FFF2-40B4-BE49-F238E27FC236}">
                <a16:creationId xmlns:a16="http://schemas.microsoft.com/office/drawing/2014/main" id="{49D9D532-54E8-41F6-986C-11E6709CE7C3}"/>
              </a:ext>
            </a:extLst>
          </p:cNvPr>
          <p:cNvSpPr txBox="1"/>
          <p:nvPr/>
        </p:nvSpPr>
        <p:spPr>
          <a:xfrm>
            <a:off x="7910659" y="4141090"/>
            <a:ext cx="3336643" cy="30777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1"/>
                </a:solidFill>
              </a:rPr>
              <a:t>请在形状中填充图片</a:t>
            </a:r>
          </a:p>
        </p:txBody>
      </p:sp>
    </p:spTree>
    <p:extLst>
      <p:ext uri="{BB962C8B-B14F-4D97-AF65-F5344CB8AC3E}">
        <p14:creationId xmlns:p14="http://schemas.microsoft.com/office/powerpoint/2010/main" val="41657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10224-2358-4AAE-86BF-B89529E2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F8561D3-E38F-4A33-B2FB-8935A115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1646B6-932A-496B-B2EE-1FDCF07C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F57F40B1-3091-4C67-A1E7-3E246E4FFDCC}"/>
              </a:ext>
            </a:extLst>
          </p:cNvPr>
          <p:cNvCxnSpPr>
            <a:cxnSpLocks/>
          </p:cNvCxnSpPr>
          <p:nvPr/>
        </p:nvCxnSpPr>
        <p:spPr>
          <a:xfrm>
            <a:off x="5732996" y="1533198"/>
            <a:ext cx="0" cy="176388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ïślïḍé">
            <a:extLst>
              <a:ext uri="{FF2B5EF4-FFF2-40B4-BE49-F238E27FC236}">
                <a16:creationId xmlns:a16="http://schemas.microsoft.com/office/drawing/2014/main" id="{74F57A08-52A0-4E5D-AD52-3C485BFDECE5}"/>
              </a:ext>
            </a:extLst>
          </p:cNvPr>
          <p:cNvSpPr/>
          <p:nvPr/>
        </p:nvSpPr>
        <p:spPr>
          <a:xfrm>
            <a:off x="5131059" y="3300546"/>
            <a:ext cx="1203260" cy="900557"/>
          </a:xfrm>
          <a:prstGeom prst="arc">
            <a:avLst>
              <a:gd name="adj1" fmla="val 12935667"/>
              <a:gd name="adj2" fmla="val 1947620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3" name="îŝľiḓè">
            <a:extLst>
              <a:ext uri="{FF2B5EF4-FFF2-40B4-BE49-F238E27FC236}">
                <a16:creationId xmlns:a16="http://schemas.microsoft.com/office/drawing/2014/main" id="{D0C53D0C-6651-47A1-93A8-9F18349D165B}"/>
              </a:ext>
            </a:extLst>
          </p:cNvPr>
          <p:cNvSpPr/>
          <p:nvPr/>
        </p:nvSpPr>
        <p:spPr>
          <a:xfrm>
            <a:off x="5001033" y="3421420"/>
            <a:ext cx="816200" cy="81645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关键词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F1481C5-1987-4C21-B1FE-BBE9430C6782}"/>
              </a:ext>
            </a:extLst>
          </p:cNvPr>
          <p:cNvCxnSpPr>
            <a:cxnSpLocks/>
          </p:cNvCxnSpPr>
          <p:nvPr/>
        </p:nvCxnSpPr>
        <p:spPr>
          <a:xfrm>
            <a:off x="927429" y="1533198"/>
            <a:ext cx="9358257" cy="0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AFD8C6A6-BCA9-410C-9201-72A50E643247}"/>
              </a:ext>
            </a:extLst>
          </p:cNvPr>
          <p:cNvCxnSpPr/>
          <p:nvPr/>
        </p:nvCxnSpPr>
        <p:spPr>
          <a:xfrm>
            <a:off x="7388233" y="1533198"/>
            <a:ext cx="0" cy="112136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ïsḷîdê">
            <a:extLst>
              <a:ext uri="{FF2B5EF4-FFF2-40B4-BE49-F238E27FC236}">
                <a16:creationId xmlns:a16="http://schemas.microsoft.com/office/drawing/2014/main" id="{37028D81-6980-40DA-8ED0-605605D328D1}"/>
              </a:ext>
            </a:extLst>
          </p:cNvPr>
          <p:cNvSpPr/>
          <p:nvPr/>
        </p:nvSpPr>
        <p:spPr>
          <a:xfrm>
            <a:off x="6786296" y="2658024"/>
            <a:ext cx="1203260" cy="900558"/>
          </a:xfrm>
          <a:prstGeom prst="arc">
            <a:avLst>
              <a:gd name="adj1" fmla="val 12935667"/>
              <a:gd name="adj2" fmla="val 19476206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îṡļíḑe">
            <a:extLst>
              <a:ext uri="{FF2B5EF4-FFF2-40B4-BE49-F238E27FC236}">
                <a16:creationId xmlns:a16="http://schemas.microsoft.com/office/drawing/2014/main" id="{1570270D-BF2B-42C0-8ECA-44E169829EB3}"/>
              </a:ext>
            </a:extLst>
          </p:cNvPr>
          <p:cNvSpPr/>
          <p:nvPr/>
        </p:nvSpPr>
        <p:spPr>
          <a:xfrm>
            <a:off x="6334942" y="2812387"/>
            <a:ext cx="816200" cy="8164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关键词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534B0B75-660B-4172-94BF-8D9FB7E7BAEA}"/>
              </a:ext>
            </a:extLst>
          </p:cNvPr>
          <p:cNvCxnSpPr/>
          <p:nvPr/>
        </p:nvCxnSpPr>
        <p:spPr>
          <a:xfrm>
            <a:off x="9071796" y="1533199"/>
            <a:ext cx="0" cy="161813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îSľîḑè">
            <a:extLst>
              <a:ext uri="{FF2B5EF4-FFF2-40B4-BE49-F238E27FC236}">
                <a16:creationId xmlns:a16="http://schemas.microsoft.com/office/drawing/2014/main" id="{3BBFDE49-7B3F-4EE2-898D-AF05818D6700}"/>
              </a:ext>
            </a:extLst>
          </p:cNvPr>
          <p:cNvSpPr/>
          <p:nvPr/>
        </p:nvSpPr>
        <p:spPr>
          <a:xfrm>
            <a:off x="8469859" y="3154800"/>
            <a:ext cx="1203260" cy="900557"/>
          </a:xfrm>
          <a:prstGeom prst="arc">
            <a:avLst>
              <a:gd name="adj1" fmla="val 12935667"/>
              <a:gd name="adj2" fmla="val 19476206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íṣḷiḍè">
            <a:extLst>
              <a:ext uri="{FF2B5EF4-FFF2-40B4-BE49-F238E27FC236}">
                <a16:creationId xmlns:a16="http://schemas.microsoft.com/office/drawing/2014/main" id="{B24E563C-B640-4C17-BBF8-51E66B1207C5}"/>
              </a:ext>
            </a:extLst>
          </p:cNvPr>
          <p:cNvSpPr/>
          <p:nvPr/>
        </p:nvSpPr>
        <p:spPr>
          <a:xfrm>
            <a:off x="7668853" y="3291136"/>
            <a:ext cx="816200" cy="81645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关键词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2A978FD2-981A-479E-9321-01E63770AE2B}"/>
              </a:ext>
            </a:extLst>
          </p:cNvPr>
          <p:cNvCxnSpPr>
            <a:cxnSpLocks/>
          </p:cNvCxnSpPr>
          <p:nvPr/>
        </p:nvCxnSpPr>
        <p:spPr>
          <a:xfrm>
            <a:off x="10725379" y="1533198"/>
            <a:ext cx="0" cy="216914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îṧľíḑé">
            <a:extLst>
              <a:ext uri="{FF2B5EF4-FFF2-40B4-BE49-F238E27FC236}">
                <a16:creationId xmlns:a16="http://schemas.microsoft.com/office/drawing/2014/main" id="{0F4E2A35-B108-4E7F-8AE3-033BB5399D17}"/>
              </a:ext>
            </a:extLst>
          </p:cNvPr>
          <p:cNvSpPr/>
          <p:nvPr/>
        </p:nvSpPr>
        <p:spPr>
          <a:xfrm>
            <a:off x="10123442" y="3705810"/>
            <a:ext cx="1203260" cy="900557"/>
          </a:xfrm>
          <a:prstGeom prst="arc">
            <a:avLst>
              <a:gd name="adj1" fmla="val 12935667"/>
              <a:gd name="adj2" fmla="val 1947620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i$ḻïḍè">
            <a:extLst>
              <a:ext uri="{FF2B5EF4-FFF2-40B4-BE49-F238E27FC236}">
                <a16:creationId xmlns:a16="http://schemas.microsoft.com/office/drawing/2014/main" id="{76D44618-FF13-4A78-82AA-38BC26046168}"/>
              </a:ext>
            </a:extLst>
          </p:cNvPr>
          <p:cNvSpPr/>
          <p:nvPr/>
        </p:nvSpPr>
        <p:spPr>
          <a:xfrm>
            <a:off x="9002762" y="3837595"/>
            <a:ext cx="816200" cy="81645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27" name="ïṡľídè">
            <a:extLst>
              <a:ext uri="{FF2B5EF4-FFF2-40B4-BE49-F238E27FC236}">
                <a16:creationId xmlns:a16="http://schemas.microsoft.com/office/drawing/2014/main" id="{FA19A4F2-C9AC-41C4-9952-052563C641C2}"/>
              </a:ext>
            </a:extLst>
          </p:cNvPr>
          <p:cNvSpPr txBox="1"/>
          <p:nvPr/>
        </p:nvSpPr>
        <p:spPr>
          <a:xfrm>
            <a:off x="865299" y="2219905"/>
            <a:ext cx="3182050" cy="1062912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2800" b="1" dirty="0"/>
              <a:t>更能够让枯燥的段落赋予变化！</a:t>
            </a:r>
          </a:p>
        </p:txBody>
      </p:sp>
      <p:sp>
        <p:nvSpPr>
          <p:cNvPr id="28" name="íŝḷiḋè">
            <a:extLst>
              <a:ext uri="{FF2B5EF4-FFF2-40B4-BE49-F238E27FC236}">
                <a16:creationId xmlns:a16="http://schemas.microsoft.com/office/drawing/2014/main" id="{A2D8E6BF-0361-48B5-9F71-1BD3F07EE726}"/>
              </a:ext>
            </a:extLst>
          </p:cNvPr>
          <p:cNvSpPr txBox="1"/>
          <p:nvPr/>
        </p:nvSpPr>
        <p:spPr>
          <a:xfrm>
            <a:off x="865299" y="1968163"/>
            <a:ext cx="3182050" cy="251742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 lnSpcReduction="10000"/>
          </a:bodyPr>
          <a:lstStyle/>
          <a:p>
            <a:r>
              <a:rPr lang="zh-CN" altLang="en-US" sz="1100" dirty="0"/>
              <a:t>或许大小不同的文字错落的排版</a:t>
            </a:r>
          </a:p>
        </p:txBody>
      </p:sp>
      <p:sp>
        <p:nvSpPr>
          <p:cNvPr id="29" name="iş1ïḑe">
            <a:extLst>
              <a:ext uri="{FF2B5EF4-FFF2-40B4-BE49-F238E27FC236}">
                <a16:creationId xmlns:a16="http://schemas.microsoft.com/office/drawing/2014/main" id="{B11A4208-BEAF-49AB-A3FC-3D19D190C798}"/>
              </a:ext>
            </a:extLst>
          </p:cNvPr>
          <p:cNvSpPr txBox="1"/>
          <p:nvPr/>
        </p:nvSpPr>
        <p:spPr>
          <a:xfrm>
            <a:off x="865299" y="3282818"/>
            <a:ext cx="3182050" cy="755227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dirty="0"/>
              <a:t>主次分明的布局排版帮助</a:t>
            </a:r>
            <a:r>
              <a:rPr lang="en-US" altLang="zh-CN" dirty="0"/>
              <a:t>PPT</a:t>
            </a:r>
            <a:r>
              <a:rPr lang="zh-CN" altLang="en-US" dirty="0"/>
              <a:t>更好的传递和表达信息。</a:t>
            </a:r>
          </a:p>
        </p:txBody>
      </p:sp>
      <p:sp>
        <p:nvSpPr>
          <p:cNvPr id="25" name="îṧḷíďè">
            <a:extLst>
              <a:ext uri="{FF2B5EF4-FFF2-40B4-BE49-F238E27FC236}">
                <a16:creationId xmlns:a16="http://schemas.microsoft.com/office/drawing/2014/main" id="{73F41CFD-2202-4BD3-98B0-4CC674033A7A}"/>
              </a:ext>
            </a:extLst>
          </p:cNvPr>
          <p:cNvSpPr>
            <a:spLocks/>
          </p:cNvSpPr>
          <p:nvPr/>
        </p:nvSpPr>
        <p:spPr bwMode="auto">
          <a:xfrm>
            <a:off x="867674" y="5375626"/>
            <a:ext cx="1915851" cy="50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25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26" name="íṡḷïḋè">
            <a:extLst>
              <a:ext uri="{FF2B5EF4-FFF2-40B4-BE49-F238E27FC236}">
                <a16:creationId xmlns:a16="http://schemas.microsoft.com/office/drawing/2014/main" id="{6D0DCFDF-E978-4381-80AF-E6D5DD23130A}"/>
              </a:ext>
            </a:extLst>
          </p:cNvPr>
          <p:cNvSpPr txBox="1">
            <a:spLocks/>
          </p:cNvSpPr>
          <p:nvPr/>
        </p:nvSpPr>
        <p:spPr bwMode="auto">
          <a:xfrm>
            <a:off x="867674" y="5000392"/>
            <a:ext cx="1915851" cy="37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3" name="išļiďe">
            <a:extLst>
              <a:ext uri="{FF2B5EF4-FFF2-40B4-BE49-F238E27FC236}">
                <a16:creationId xmlns:a16="http://schemas.microsoft.com/office/drawing/2014/main" id="{C7A1DBB5-3F94-4FA3-B1A8-A2417C45A650}"/>
              </a:ext>
            </a:extLst>
          </p:cNvPr>
          <p:cNvSpPr>
            <a:spLocks/>
          </p:cNvSpPr>
          <p:nvPr/>
        </p:nvSpPr>
        <p:spPr bwMode="auto">
          <a:xfrm>
            <a:off x="3397444" y="5375626"/>
            <a:ext cx="1915851" cy="50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25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24" name="ïsļíḓê">
            <a:extLst>
              <a:ext uri="{FF2B5EF4-FFF2-40B4-BE49-F238E27FC236}">
                <a16:creationId xmlns:a16="http://schemas.microsoft.com/office/drawing/2014/main" id="{EE527848-C30F-4DE7-9726-337EF121BA3B}"/>
              </a:ext>
            </a:extLst>
          </p:cNvPr>
          <p:cNvSpPr txBox="1">
            <a:spLocks/>
          </p:cNvSpPr>
          <p:nvPr/>
        </p:nvSpPr>
        <p:spPr bwMode="auto">
          <a:xfrm>
            <a:off x="3397444" y="5000392"/>
            <a:ext cx="1915851" cy="37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1" name="îṡļiḋé">
            <a:extLst>
              <a:ext uri="{FF2B5EF4-FFF2-40B4-BE49-F238E27FC236}">
                <a16:creationId xmlns:a16="http://schemas.microsoft.com/office/drawing/2014/main" id="{7858D70A-88A1-499D-A4DD-2A0C047B6549}"/>
              </a:ext>
            </a:extLst>
          </p:cNvPr>
          <p:cNvSpPr>
            <a:spLocks/>
          </p:cNvSpPr>
          <p:nvPr/>
        </p:nvSpPr>
        <p:spPr bwMode="auto">
          <a:xfrm>
            <a:off x="5927214" y="5375626"/>
            <a:ext cx="1915851" cy="50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25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22" name="îSļîdé">
            <a:extLst>
              <a:ext uri="{FF2B5EF4-FFF2-40B4-BE49-F238E27FC236}">
                <a16:creationId xmlns:a16="http://schemas.microsoft.com/office/drawing/2014/main" id="{960D342F-DF11-4C43-AD99-4E7717BDD09C}"/>
              </a:ext>
            </a:extLst>
          </p:cNvPr>
          <p:cNvSpPr txBox="1">
            <a:spLocks/>
          </p:cNvSpPr>
          <p:nvPr/>
        </p:nvSpPr>
        <p:spPr bwMode="auto">
          <a:xfrm>
            <a:off x="5927214" y="5000392"/>
            <a:ext cx="1915851" cy="37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19" name="îṩľiḓé">
            <a:extLst>
              <a:ext uri="{FF2B5EF4-FFF2-40B4-BE49-F238E27FC236}">
                <a16:creationId xmlns:a16="http://schemas.microsoft.com/office/drawing/2014/main" id="{0D17C0B4-6F11-48F1-80B8-FB8E168648B3}"/>
              </a:ext>
            </a:extLst>
          </p:cNvPr>
          <p:cNvSpPr>
            <a:spLocks/>
          </p:cNvSpPr>
          <p:nvPr/>
        </p:nvSpPr>
        <p:spPr bwMode="auto">
          <a:xfrm>
            <a:off x="8456986" y="5375626"/>
            <a:ext cx="1915851" cy="50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25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20" name="îṩľídè">
            <a:extLst>
              <a:ext uri="{FF2B5EF4-FFF2-40B4-BE49-F238E27FC236}">
                <a16:creationId xmlns:a16="http://schemas.microsoft.com/office/drawing/2014/main" id="{61CDBC6A-3651-489C-83D8-25DD51141C62}"/>
              </a:ext>
            </a:extLst>
          </p:cNvPr>
          <p:cNvSpPr txBox="1">
            <a:spLocks/>
          </p:cNvSpPr>
          <p:nvPr/>
        </p:nvSpPr>
        <p:spPr bwMode="auto">
          <a:xfrm>
            <a:off x="8456986" y="5000392"/>
            <a:ext cx="1915851" cy="37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4"/>
                </a:solidFill>
              </a:rPr>
              <a:t>标题文本预设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A165685-198A-4207-A1C9-5799B377E029}"/>
              </a:ext>
            </a:extLst>
          </p:cNvPr>
          <p:cNvCxnSpPr>
            <a:cxnSpLocks/>
          </p:cNvCxnSpPr>
          <p:nvPr/>
        </p:nvCxnSpPr>
        <p:spPr>
          <a:xfrm>
            <a:off x="3090484" y="5090471"/>
            <a:ext cx="0" cy="79173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07E7FB2-65AE-446E-A5E0-35BCCDD78304}"/>
              </a:ext>
            </a:extLst>
          </p:cNvPr>
          <p:cNvCxnSpPr>
            <a:cxnSpLocks/>
          </p:cNvCxnSpPr>
          <p:nvPr/>
        </p:nvCxnSpPr>
        <p:spPr>
          <a:xfrm>
            <a:off x="5620255" y="5090471"/>
            <a:ext cx="0" cy="79173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72D642B-8FC1-4A41-8484-7D23418C1E5D}"/>
              </a:ext>
            </a:extLst>
          </p:cNvPr>
          <p:cNvCxnSpPr>
            <a:cxnSpLocks/>
          </p:cNvCxnSpPr>
          <p:nvPr/>
        </p:nvCxnSpPr>
        <p:spPr>
          <a:xfrm>
            <a:off x="8150025" y="5090471"/>
            <a:ext cx="0" cy="79173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310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372DC-76B4-4FF8-8BAC-41B1F294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4DF14F-E796-46F2-BB21-5588EE84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F87734-B4D5-4FB6-968F-B69F3C87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iṩlîde">
            <a:extLst>
              <a:ext uri="{FF2B5EF4-FFF2-40B4-BE49-F238E27FC236}">
                <a16:creationId xmlns:a16="http://schemas.microsoft.com/office/drawing/2014/main" id="{CFF60C48-10E6-4576-B53C-5518F6C9BE80}"/>
              </a:ext>
            </a:extLst>
          </p:cNvPr>
          <p:cNvSpPr/>
          <p:nvPr/>
        </p:nvSpPr>
        <p:spPr>
          <a:xfrm rot="19200000">
            <a:off x="6843559" y="2817085"/>
            <a:ext cx="1686644" cy="1674450"/>
          </a:xfrm>
          <a:custGeom>
            <a:avLst/>
            <a:gdLst>
              <a:gd name="connsiteX0" fmla="*/ 2094610 w 2932774"/>
              <a:gd name="connsiteY0" fmla="*/ 749566 h 2911576"/>
              <a:gd name="connsiteX1" fmla="*/ 725074 w 2932774"/>
              <a:gd name="connsiteY1" fmla="*/ 869385 h 2911576"/>
              <a:gd name="connsiteX2" fmla="*/ 844892 w 2932774"/>
              <a:gd name="connsiteY2" fmla="*/ 2238922 h 2911576"/>
              <a:gd name="connsiteX3" fmla="*/ 2214429 w 2932774"/>
              <a:gd name="connsiteY3" fmla="*/ 2119103 h 2911576"/>
              <a:gd name="connsiteX4" fmla="*/ 2094610 w 2932774"/>
              <a:gd name="connsiteY4" fmla="*/ 749566 h 2911576"/>
              <a:gd name="connsiteX5" fmla="*/ 2334142 w 2932774"/>
              <a:gd name="connsiteY5" fmla="*/ 298936 h 2911576"/>
              <a:gd name="connsiteX6" fmla="*/ 2489223 w 2932774"/>
              <a:gd name="connsiteY6" fmla="*/ 429064 h 2911576"/>
              <a:gd name="connsiteX7" fmla="*/ 2320667 w 2932774"/>
              <a:gd name="connsiteY7" fmla="*/ 742363 h 2911576"/>
              <a:gd name="connsiteX8" fmla="*/ 2354461 w 2932774"/>
              <a:gd name="connsiteY8" fmla="*/ 777201 h 2911576"/>
              <a:gd name="connsiteX9" fmla="*/ 2535311 w 2932774"/>
              <a:gd name="connsiteY9" fmla="*/ 1114855 h 2911576"/>
              <a:gd name="connsiteX10" fmla="*/ 2536967 w 2932774"/>
              <a:gd name="connsiteY10" fmla="*/ 1121826 h 2911576"/>
              <a:gd name="connsiteX11" fmla="*/ 2897593 w 2932774"/>
              <a:gd name="connsiteY11" fmla="*/ 1132603 h 2911576"/>
              <a:gd name="connsiteX12" fmla="*/ 2932774 w 2932774"/>
              <a:gd name="connsiteY12" fmla="*/ 1331966 h 2911576"/>
              <a:gd name="connsiteX13" fmla="*/ 2590256 w 2932774"/>
              <a:gd name="connsiteY13" fmla="*/ 1468461 h 2911576"/>
              <a:gd name="connsiteX14" fmla="*/ 2591629 w 2932774"/>
              <a:gd name="connsiteY14" fmla="*/ 1489431 h 2911576"/>
              <a:gd name="connsiteX15" fmla="*/ 2520747 w 2932774"/>
              <a:gd name="connsiteY15" fmla="*/ 1866501 h 2911576"/>
              <a:gd name="connsiteX16" fmla="*/ 2514437 w 2932774"/>
              <a:gd name="connsiteY16" fmla="*/ 1879930 h 2911576"/>
              <a:gd name="connsiteX17" fmla="*/ 2803260 w 2932774"/>
              <a:gd name="connsiteY17" fmla="*/ 2137440 h 2911576"/>
              <a:gd name="connsiteX18" fmla="*/ 2702039 w 2932774"/>
              <a:gd name="connsiteY18" fmla="*/ 2312761 h 2911576"/>
              <a:gd name="connsiteX19" fmla="*/ 2334283 w 2932774"/>
              <a:gd name="connsiteY19" fmla="*/ 2191277 h 2911576"/>
              <a:gd name="connsiteX20" fmla="*/ 2319995 w 2932774"/>
              <a:gd name="connsiteY20" fmla="*/ 2211637 h 2911576"/>
              <a:gd name="connsiteX21" fmla="*/ 2062648 w 2932774"/>
              <a:gd name="connsiteY21" fmla="*/ 2439877 h 2911576"/>
              <a:gd name="connsiteX22" fmla="*/ 2003075 w 2932774"/>
              <a:gd name="connsiteY22" fmla="*/ 2474637 h 2911576"/>
              <a:gd name="connsiteX23" fmla="*/ 2056587 w 2932774"/>
              <a:gd name="connsiteY23" fmla="*/ 2842337 h 2911576"/>
              <a:gd name="connsiteX24" fmla="*/ 1866354 w 2932774"/>
              <a:gd name="connsiteY24" fmla="*/ 2911576 h 2911576"/>
              <a:gd name="connsiteX25" fmla="*/ 1671448 w 2932774"/>
              <a:gd name="connsiteY25" fmla="*/ 2596242 h 2911576"/>
              <a:gd name="connsiteX26" fmla="*/ 1548242 w 2932774"/>
              <a:gd name="connsiteY26" fmla="*/ 2620265 h 2911576"/>
              <a:gd name="connsiteX27" fmla="*/ 1331260 w 2932774"/>
              <a:gd name="connsiteY27" fmla="*/ 2620591 h 2911576"/>
              <a:gd name="connsiteX28" fmla="*/ 1231810 w 2932774"/>
              <a:gd name="connsiteY28" fmla="*/ 2601211 h 2911576"/>
              <a:gd name="connsiteX29" fmla="*/ 1049067 w 2932774"/>
              <a:gd name="connsiteY29" fmla="*/ 2896869 h 2911576"/>
              <a:gd name="connsiteX30" fmla="*/ 858832 w 2932774"/>
              <a:gd name="connsiteY30" fmla="*/ 2827631 h 2911576"/>
              <a:gd name="connsiteX31" fmla="*/ 907780 w 2932774"/>
              <a:gd name="connsiteY31" fmla="*/ 2491308 h 2911576"/>
              <a:gd name="connsiteX32" fmla="*/ 816874 w 2932774"/>
              <a:gd name="connsiteY32" fmla="*/ 2436359 h 2911576"/>
              <a:gd name="connsiteX33" fmla="*/ 725221 w 2932774"/>
              <a:gd name="connsiteY33" fmla="*/ 2367165 h 2911576"/>
              <a:gd name="connsiteX34" fmla="*/ 641163 w 2932774"/>
              <a:gd name="connsiteY34" fmla="*/ 2288921 h 2911576"/>
              <a:gd name="connsiteX35" fmla="*/ 574277 w 2932774"/>
              <a:gd name="connsiteY35" fmla="*/ 2212385 h 2911576"/>
              <a:gd name="connsiteX36" fmla="*/ 268562 w 2932774"/>
              <a:gd name="connsiteY36" fmla="*/ 2313374 h 2911576"/>
              <a:gd name="connsiteX37" fmla="*/ 167340 w 2932774"/>
              <a:gd name="connsiteY37" fmla="*/ 2138053 h 2911576"/>
              <a:gd name="connsiteX38" fmla="*/ 411251 w 2932774"/>
              <a:gd name="connsiteY38" fmla="*/ 1920587 h 2911576"/>
              <a:gd name="connsiteX39" fmla="*/ 370408 w 2932774"/>
              <a:gd name="connsiteY39" fmla="*/ 1814340 h 2911576"/>
              <a:gd name="connsiteX40" fmla="*/ 330144 w 2932774"/>
              <a:gd name="connsiteY40" fmla="*/ 1546283 h 2911576"/>
              <a:gd name="connsiteX41" fmla="*/ 333010 w 2932774"/>
              <a:gd name="connsiteY41" fmla="*/ 1450313 h 2911576"/>
              <a:gd name="connsiteX42" fmla="*/ 0 w 2932774"/>
              <a:gd name="connsiteY42" fmla="*/ 1317659 h 2911576"/>
              <a:gd name="connsiteX43" fmla="*/ 35154 w 2932774"/>
              <a:gd name="connsiteY43" fmla="*/ 1118292 h 2911576"/>
              <a:gd name="connsiteX44" fmla="*/ 405289 w 2932774"/>
              <a:gd name="connsiteY44" fmla="*/ 1107180 h 2911576"/>
              <a:gd name="connsiteX45" fmla="*/ 444695 w 2932774"/>
              <a:gd name="connsiteY45" fmla="*/ 1011372 h 2911576"/>
              <a:gd name="connsiteX46" fmla="*/ 601458 w 2932774"/>
              <a:gd name="connsiteY46" fmla="*/ 769611 h 2911576"/>
              <a:gd name="connsiteX47" fmla="*/ 622589 w 2932774"/>
              <a:gd name="connsiteY47" fmla="*/ 747913 h 2911576"/>
              <a:gd name="connsiteX48" fmla="*/ 446039 w 2932774"/>
              <a:gd name="connsiteY48" fmla="*/ 419756 h 2911576"/>
              <a:gd name="connsiteX49" fmla="*/ 601120 w 2932774"/>
              <a:gd name="connsiteY49" fmla="*/ 289627 h 2911576"/>
              <a:gd name="connsiteX50" fmla="*/ 894887 w 2932774"/>
              <a:gd name="connsiteY50" fmla="*/ 521468 h 2911576"/>
              <a:gd name="connsiteX51" fmla="*/ 1005061 w 2932774"/>
              <a:gd name="connsiteY51" fmla="*/ 460695 h 2911576"/>
              <a:gd name="connsiteX52" fmla="*/ 1159434 w 2932774"/>
              <a:gd name="connsiteY52" fmla="*/ 402668 h 2911576"/>
              <a:gd name="connsiteX53" fmla="*/ 1288857 w 2932774"/>
              <a:gd name="connsiteY53" fmla="*/ 377431 h 2911576"/>
              <a:gd name="connsiteX54" fmla="*/ 1367154 w 2932774"/>
              <a:gd name="connsiteY54" fmla="*/ 0 h 2911576"/>
              <a:gd name="connsiteX55" fmla="*/ 1569597 w 2932774"/>
              <a:gd name="connsiteY55" fmla="*/ 0 h 2911576"/>
              <a:gd name="connsiteX56" fmla="*/ 1646698 w 2932774"/>
              <a:gd name="connsiteY56" fmla="*/ 371669 h 2911576"/>
              <a:gd name="connsiteX57" fmla="*/ 1803965 w 2932774"/>
              <a:gd name="connsiteY57" fmla="*/ 402316 h 2911576"/>
              <a:gd name="connsiteX58" fmla="*/ 2008116 w 2932774"/>
              <a:gd name="connsiteY58" fmla="*/ 486582 h 2911576"/>
              <a:gd name="connsiteX59" fmla="*/ 2055596 w 2932774"/>
              <a:gd name="connsiteY59" fmla="*/ 518765 h 291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932774" h="2911576">
                <a:moveTo>
                  <a:pt x="2094610" y="749566"/>
                </a:moveTo>
                <a:cubicBezTo>
                  <a:pt x="1683337" y="404466"/>
                  <a:pt x="1070173" y="458111"/>
                  <a:pt x="725074" y="869385"/>
                </a:cubicBezTo>
                <a:cubicBezTo>
                  <a:pt x="379974" y="1280659"/>
                  <a:pt x="433619" y="1893822"/>
                  <a:pt x="844892" y="2238922"/>
                </a:cubicBezTo>
                <a:cubicBezTo>
                  <a:pt x="1256166" y="2584021"/>
                  <a:pt x="1869330" y="2530377"/>
                  <a:pt x="2214429" y="2119103"/>
                </a:cubicBezTo>
                <a:cubicBezTo>
                  <a:pt x="2559529" y="1707829"/>
                  <a:pt x="2505884" y="1094665"/>
                  <a:pt x="2094610" y="749566"/>
                </a:cubicBezTo>
                <a:close/>
                <a:moveTo>
                  <a:pt x="2334142" y="298936"/>
                </a:moveTo>
                <a:lnTo>
                  <a:pt x="2489223" y="429064"/>
                </a:lnTo>
                <a:lnTo>
                  <a:pt x="2320667" y="742363"/>
                </a:lnTo>
                <a:lnTo>
                  <a:pt x="2354461" y="777201"/>
                </a:lnTo>
                <a:cubicBezTo>
                  <a:pt x="2435203" y="879773"/>
                  <a:pt x="2495636" y="994236"/>
                  <a:pt x="2535311" y="1114855"/>
                </a:cubicBezTo>
                <a:lnTo>
                  <a:pt x="2536967" y="1121826"/>
                </a:lnTo>
                <a:lnTo>
                  <a:pt x="2897593" y="1132603"/>
                </a:lnTo>
                <a:lnTo>
                  <a:pt x="2932774" y="1331966"/>
                </a:lnTo>
                <a:lnTo>
                  <a:pt x="2590256" y="1468461"/>
                </a:lnTo>
                <a:lnTo>
                  <a:pt x="2591629" y="1489431"/>
                </a:lnTo>
                <a:cubicBezTo>
                  <a:pt x="2589349" y="1616619"/>
                  <a:pt x="2565870" y="1744223"/>
                  <a:pt x="2520747" y="1866501"/>
                </a:cubicBezTo>
                <a:lnTo>
                  <a:pt x="2514437" y="1879930"/>
                </a:lnTo>
                <a:lnTo>
                  <a:pt x="2803260" y="2137440"/>
                </a:lnTo>
                <a:lnTo>
                  <a:pt x="2702039" y="2312761"/>
                </a:lnTo>
                <a:lnTo>
                  <a:pt x="2334283" y="2191277"/>
                </a:lnTo>
                <a:lnTo>
                  <a:pt x="2319995" y="2211637"/>
                </a:lnTo>
                <a:cubicBezTo>
                  <a:pt x="2243832" y="2302406"/>
                  <a:pt x="2156847" y="2378603"/>
                  <a:pt x="2062648" y="2439877"/>
                </a:cubicBezTo>
                <a:lnTo>
                  <a:pt x="2003075" y="2474637"/>
                </a:lnTo>
                <a:lnTo>
                  <a:pt x="2056587" y="2842337"/>
                </a:lnTo>
                <a:lnTo>
                  <a:pt x="1866354" y="2911576"/>
                </a:lnTo>
                <a:lnTo>
                  <a:pt x="1671448" y="2596242"/>
                </a:lnTo>
                <a:lnTo>
                  <a:pt x="1548242" y="2620265"/>
                </a:lnTo>
                <a:cubicBezTo>
                  <a:pt x="1476091" y="2627302"/>
                  <a:pt x="1403408" y="2627445"/>
                  <a:pt x="1331260" y="2620591"/>
                </a:cubicBezTo>
                <a:lnTo>
                  <a:pt x="1231810" y="2601211"/>
                </a:lnTo>
                <a:lnTo>
                  <a:pt x="1049067" y="2896869"/>
                </a:lnTo>
                <a:lnTo>
                  <a:pt x="858832" y="2827631"/>
                </a:lnTo>
                <a:lnTo>
                  <a:pt x="907780" y="2491308"/>
                </a:lnTo>
                <a:lnTo>
                  <a:pt x="816874" y="2436359"/>
                </a:lnTo>
                <a:cubicBezTo>
                  <a:pt x="785477" y="2415113"/>
                  <a:pt x="754881" y="2392053"/>
                  <a:pt x="725221" y="2367165"/>
                </a:cubicBezTo>
                <a:cubicBezTo>
                  <a:pt x="695562" y="2342277"/>
                  <a:pt x="667538" y="2316150"/>
                  <a:pt x="641163" y="2288921"/>
                </a:cubicBezTo>
                <a:lnTo>
                  <a:pt x="574277" y="2212385"/>
                </a:lnTo>
                <a:lnTo>
                  <a:pt x="268562" y="2313374"/>
                </a:lnTo>
                <a:lnTo>
                  <a:pt x="167340" y="2138053"/>
                </a:lnTo>
                <a:lnTo>
                  <a:pt x="411251" y="1920587"/>
                </a:lnTo>
                <a:lnTo>
                  <a:pt x="370408" y="1814340"/>
                </a:lnTo>
                <a:cubicBezTo>
                  <a:pt x="346310" y="1727013"/>
                  <a:pt x="332834" y="1636964"/>
                  <a:pt x="330144" y="1546283"/>
                </a:cubicBezTo>
                <a:lnTo>
                  <a:pt x="333010" y="1450313"/>
                </a:lnTo>
                <a:lnTo>
                  <a:pt x="0" y="1317659"/>
                </a:lnTo>
                <a:lnTo>
                  <a:pt x="35154" y="1118292"/>
                </a:lnTo>
                <a:lnTo>
                  <a:pt x="405289" y="1107180"/>
                </a:lnTo>
                <a:lnTo>
                  <a:pt x="444695" y="1011372"/>
                </a:lnTo>
                <a:cubicBezTo>
                  <a:pt x="485787" y="926536"/>
                  <a:pt x="537987" y="845252"/>
                  <a:pt x="601458" y="769611"/>
                </a:cubicBezTo>
                <a:lnTo>
                  <a:pt x="622589" y="747913"/>
                </a:lnTo>
                <a:lnTo>
                  <a:pt x="446039" y="419756"/>
                </a:lnTo>
                <a:lnTo>
                  <a:pt x="601120" y="289627"/>
                </a:lnTo>
                <a:lnTo>
                  <a:pt x="894887" y="521468"/>
                </a:lnTo>
                <a:lnTo>
                  <a:pt x="1005061" y="460695"/>
                </a:lnTo>
                <a:cubicBezTo>
                  <a:pt x="1055317" y="437563"/>
                  <a:pt x="1106924" y="418206"/>
                  <a:pt x="1159434" y="402668"/>
                </a:cubicBezTo>
                <a:lnTo>
                  <a:pt x="1288857" y="377431"/>
                </a:lnTo>
                <a:lnTo>
                  <a:pt x="1367154" y="0"/>
                </a:lnTo>
                <a:lnTo>
                  <a:pt x="1569597" y="0"/>
                </a:lnTo>
                <a:lnTo>
                  <a:pt x="1646698" y="371669"/>
                </a:lnTo>
                <a:lnTo>
                  <a:pt x="1803965" y="402316"/>
                </a:lnTo>
                <a:cubicBezTo>
                  <a:pt x="1873976" y="423270"/>
                  <a:pt x="1942381" y="451323"/>
                  <a:pt x="2008116" y="486582"/>
                </a:cubicBezTo>
                <a:lnTo>
                  <a:pt x="2055596" y="518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íşļíḑè">
            <a:extLst>
              <a:ext uri="{FF2B5EF4-FFF2-40B4-BE49-F238E27FC236}">
                <a16:creationId xmlns:a16="http://schemas.microsoft.com/office/drawing/2014/main" id="{250DA847-560E-4987-9FED-533673853514}"/>
              </a:ext>
            </a:extLst>
          </p:cNvPr>
          <p:cNvSpPr/>
          <p:nvPr/>
        </p:nvSpPr>
        <p:spPr>
          <a:xfrm rot="19200000">
            <a:off x="7963955" y="1831425"/>
            <a:ext cx="1354287" cy="1344498"/>
          </a:xfrm>
          <a:custGeom>
            <a:avLst/>
            <a:gdLst>
              <a:gd name="connsiteX0" fmla="*/ 2094610 w 2932774"/>
              <a:gd name="connsiteY0" fmla="*/ 749566 h 2911576"/>
              <a:gd name="connsiteX1" fmla="*/ 725074 w 2932774"/>
              <a:gd name="connsiteY1" fmla="*/ 869385 h 2911576"/>
              <a:gd name="connsiteX2" fmla="*/ 844892 w 2932774"/>
              <a:gd name="connsiteY2" fmla="*/ 2238922 h 2911576"/>
              <a:gd name="connsiteX3" fmla="*/ 2214429 w 2932774"/>
              <a:gd name="connsiteY3" fmla="*/ 2119103 h 2911576"/>
              <a:gd name="connsiteX4" fmla="*/ 2094610 w 2932774"/>
              <a:gd name="connsiteY4" fmla="*/ 749566 h 2911576"/>
              <a:gd name="connsiteX5" fmla="*/ 2334142 w 2932774"/>
              <a:gd name="connsiteY5" fmla="*/ 298936 h 2911576"/>
              <a:gd name="connsiteX6" fmla="*/ 2489223 w 2932774"/>
              <a:gd name="connsiteY6" fmla="*/ 429064 h 2911576"/>
              <a:gd name="connsiteX7" fmla="*/ 2320667 w 2932774"/>
              <a:gd name="connsiteY7" fmla="*/ 742363 h 2911576"/>
              <a:gd name="connsiteX8" fmla="*/ 2354461 w 2932774"/>
              <a:gd name="connsiteY8" fmla="*/ 777201 h 2911576"/>
              <a:gd name="connsiteX9" fmla="*/ 2535311 w 2932774"/>
              <a:gd name="connsiteY9" fmla="*/ 1114855 h 2911576"/>
              <a:gd name="connsiteX10" fmla="*/ 2536967 w 2932774"/>
              <a:gd name="connsiteY10" fmla="*/ 1121826 h 2911576"/>
              <a:gd name="connsiteX11" fmla="*/ 2897593 w 2932774"/>
              <a:gd name="connsiteY11" fmla="*/ 1132603 h 2911576"/>
              <a:gd name="connsiteX12" fmla="*/ 2932774 w 2932774"/>
              <a:gd name="connsiteY12" fmla="*/ 1331966 h 2911576"/>
              <a:gd name="connsiteX13" fmla="*/ 2590256 w 2932774"/>
              <a:gd name="connsiteY13" fmla="*/ 1468461 h 2911576"/>
              <a:gd name="connsiteX14" fmla="*/ 2591629 w 2932774"/>
              <a:gd name="connsiteY14" fmla="*/ 1489431 h 2911576"/>
              <a:gd name="connsiteX15" fmla="*/ 2520747 w 2932774"/>
              <a:gd name="connsiteY15" fmla="*/ 1866501 h 2911576"/>
              <a:gd name="connsiteX16" fmla="*/ 2514437 w 2932774"/>
              <a:gd name="connsiteY16" fmla="*/ 1879930 h 2911576"/>
              <a:gd name="connsiteX17" fmla="*/ 2803260 w 2932774"/>
              <a:gd name="connsiteY17" fmla="*/ 2137440 h 2911576"/>
              <a:gd name="connsiteX18" fmla="*/ 2702039 w 2932774"/>
              <a:gd name="connsiteY18" fmla="*/ 2312761 h 2911576"/>
              <a:gd name="connsiteX19" fmla="*/ 2334283 w 2932774"/>
              <a:gd name="connsiteY19" fmla="*/ 2191277 h 2911576"/>
              <a:gd name="connsiteX20" fmla="*/ 2319995 w 2932774"/>
              <a:gd name="connsiteY20" fmla="*/ 2211637 h 2911576"/>
              <a:gd name="connsiteX21" fmla="*/ 2062648 w 2932774"/>
              <a:gd name="connsiteY21" fmla="*/ 2439877 h 2911576"/>
              <a:gd name="connsiteX22" fmla="*/ 2003075 w 2932774"/>
              <a:gd name="connsiteY22" fmla="*/ 2474637 h 2911576"/>
              <a:gd name="connsiteX23" fmla="*/ 2056587 w 2932774"/>
              <a:gd name="connsiteY23" fmla="*/ 2842337 h 2911576"/>
              <a:gd name="connsiteX24" fmla="*/ 1866354 w 2932774"/>
              <a:gd name="connsiteY24" fmla="*/ 2911576 h 2911576"/>
              <a:gd name="connsiteX25" fmla="*/ 1671448 w 2932774"/>
              <a:gd name="connsiteY25" fmla="*/ 2596242 h 2911576"/>
              <a:gd name="connsiteX26" fmla="*/ 1548242 w 2932774"/>
              <a:gd name="connsiteY26" fmla="*/ 2620265 h 2911576"/>
              <a:gd name="connsiteX27" fmla="*/ 1331260 w 2932774"/>
              <a:gd name="connsiteY27" fmla="*/ 2620591 h 2911576"/>
              <a:gd name="connsiteX28" fmla="*/ 1231810 w 2932774"/>
              <a:gd name="connsiteY28" fmla="*/ 2601211 h 2911576"/>
              <a:gd name="connsiteX29" fmla="*/ 1049067 w 2932774"/>
              <a:gd name="connsiteY29" fmla="*/ 2896869 h 2911576"/>
              <a:gd name="connsiteX30" fmla="*/ 858832 w 2932774"/>
              <a:gd name="connsiteY30" fmla="*/ 2827631 h 2911576"/>
              <a:gd name="connsiteX31" fmla="*/ 907780 w 2932774"/>
              <a:gd name="connsiteY31" fmla="*/ 2491308 h 2911576"/>
              <a:gd name="connsiteX32" fmla="*/ 816874 w 2932774"/>
              <a:gd name="connsiteY32" fmla="*/ 2436359 h 2911576"/>
              <a:gd name="connsiteX33" fmla="*/ 725221 w 2932774"/>
              <a:gd name="connsiteY33" fmla="*/ 2367165 h 2911576"/>
              <a:gd name="connsiteX34" fmla="*/ 641163 w 2932774"/>
              <a:gd name="connsiteY34" fmla="*/ 2288921 h 2911576"/>
              <a:gd name="connsiteX35" fmla="*/ 574277 w 2932774"/>
              <a:gd name="connsiteY35" fmla="*/ 2212385 h 2911576"/>
              <a:gd name="connsiteX36" fmla="*/ 268562 w 2932774"/>
              <a:gd name="connsiteY36" fmla="*/ 2313374 h 2911576"/>
              <a:gd name="connsiteX37" fmla="*/ 167340 w 2932774"/>
              <a:gd name="connsiteY37" fmla="*/ 2138053 h 2911576"/>
              <a:gd name="connsiteX38" fmla="*/ 411251 w 2932774"/>
              <a:gd name="connsiteY38" fmla="*/ 1920587 h 2911576"/>
              <a:gd name="connsiteX39" fmla="*/ 370408 w 2932774"/>
              <a:gd name="connsiteY39" fmla="*/ 1814340 h 2911576"/>
              <a:gd name="connsiteX40" fmla="*/ 330144 w 2932774"/>
              <a:gd name="connsiteY40" fmla="*/ 1546283 h 2911576"/>
              <a:gd name="connsiteX41" fmla="*/ 333010 w 2932774"/>
              <a:gd name="connsiteY41" fmla="*/ 1450313 h 2911576"/>
              <a:gd name="connsiteX42" fmla="*/ 0 w 2932774"/>
              <a:gd name="connsiteY42" fmla="*/ 1317659 h 2911576"/>
              <a:gd name="connsiteX43" fmla="*/ 35154 w 2932774"/>
              <a:gd name="connsiteY43" fmla="*/ 1118292 h 2911576"/>
              <a:gd name="connsiteX44" fmla="*/ 405289 w 2932774"/>
              <a:gd name="connsiteY44" fmla="*/ 1107180 h 2911576"/>
              <a:gd name="connsiteX45" fmla="*/ 444695 w 2932774"/>
              <a:gd name="connsiteY45" fmla="*/ 1011372 h 2911576"/>
              <a:gd name="connsiteX46" fmla="*/ 601458 w 2932774"/>
              <a:gd name="connsiteY46" fmla="*/ 769611 h 2911576"/>
              <a:gd name="connsiteX47" fmla="*/ 622589 w 2932774"/>
              <a:gd name="connsiteY47" fmla="*/ 747913 h 2911576"/>
              <a:gd name="connsiteX48" fmla="*/ 446039 w 2932774"/>
              <a:gd name="connsiteY48" fmla="*/ 419756 h 2911576"/>
              <a:gd name="connsiteX49" fmla="*/ 601120 w 2932774"/>
              <a:gd name="connsiteY49" fmla="*/ 289627 h 2911576"/>
              <a:gd name="connsiteX50" fmla="*/ 894887 w 2932774"/>
              <a:gd name="connsiteY50" fmla="*/ 521468 h 2911576"/>
              <a:gd name="connsiteX51" fmla="*/ 1005061 w 2932774"/>
              <a:gd name="connsiteY51" fmla="*/ 460695 h 2911576"/>
              <a:gd name="connsiteX52" fmla="*/ 1159434 w 2932774"/>
              <a:gd name="connsiteY52" fmla="*/ 402668 h 2911576"/>
              <a:gd name="connsiteX53" fmla="*/ 1288857 w 2932774"/>
              <a:gd name="connsiteY53" fmla="*/ 377431 h 2911576"/>
              <a:gd name="connsiteX54" fmla="*/ 1367154 w 2932774"/>
              <a:gd name="connsiteY54" fmla="*/ 0 h 2911576"/>
              <a:gd name="connsiteX55" fmla="*/ 1569597 w 2932774"/>
              <a:gd name="connsiteY55" fmla="*/ 0 h 2911576"/>
              <a:gd name="connsiteX56" fmla="*/ 1646698 w 2932774"/>
              <a:gd name="connsiteY56" fmla="*/ 371669 h 2911576"/>
              <a:gd name="connsiteX57" fmla="*/ 1803965 w 2932774"/>
              <a:gd name="connsiteY57" fmla="*/ 402316 h 2911576"/>
              <a:gd name="connsiteX58" fmla="*/ 2008116 w 2932774"/>
              <a:gd name="connsiteY58" fmla="*/ 486582 h 2911576"/>
              <a:gd name="connsiteX59" fmla="*/ 2055596 w 2932774"/>
              <a:gd name="connsiteY59" fmla="*/ 518765 h 291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932774" h="2911576">
                <a:moveTo>
                  <a:pt x="2094610" y="749566"/>
                </a:moveTo>
                <a:cubicBezTo>
                  <a:pt x="1683337" y="404466"/>
                  <a:pt x="1070173" y="458111"/>
                  <a:pt x="725074" y="869385"/>
                </a:cubicBezTo>
                <a:cubicBezTo>
                  <a:pt x="379974" y="1280659"/>
                  <a:pt x="433619" y="1893822"/>
                  <a:pt x="844892" y="2238922"/>
                </a:cubicBezTo>
                <a:cubicBezTo>
                  <a:pt x="1256166" y="2584021"/>
                  <a:pt x="1869330" y="2530377"/>
                  <a:pt x="2214429" y="2119103"/>
                </a:cubicBezTo>
                <a:cubicBezTo>
                  <a:pt x="2559529" y="1707829"/>
                  <a:pt x="2505884" y="1094665"/>
                  <a:pt x="2094610" y="749566"/>
                </a:cubicBezTo>
                <a:close/>
                <a:moveTo>
                  <a:pt x="2334142" y="298936"/>
                </a:moveTo>
                <a:lnTo>
                  <a:pt x="2489223" y="429064"/>
                </a:lnTo>
                <a:lnTo>
                  <a:pt x="2320667" y="742363"/>
                </a:lnTo>
                <a:lnTo>
                  <a:pt x="2354461" y="777201"/>
                </a:lnTo>
                <a:cubicBezTo>
                  <a:pt x="2435203" y="879773"/>
                  <a:pt x="2495636" y="994236"/>
                  <a:pt x="2535311" y="1114855"/>
                </a:cubicBezTo>
                <a:lnTo>
                  <a:pt x="2536967" y="1121826"/>
                </a:lnTo>
                <a:lnTo>
                  <a:pt x="2897593" y="1132603"/>
                </a:lnTo>
                <a:lnTo>
                  <a:pt x="2932774" y="1331966"/>
                </a:lnTo>
                <a:lnTo>
                  <a:pt x="2590256" y="1468461"/>
                </a:lnTo>
                <a:lnTo>
                  <a:pt x="2591629" y="1489431"/>
                </a:lnTo>
                <a:cubicBezTo>
                  <a:pt x="2589349" y="1616619"/>
                  <a:pt x="2565870" y="1744223"/>
                  <a:pt x="2520747" y="1866501"/>
                </a:cubicBezTo>
                <a:lnTo>
                  <a:pt x="2514437" y="1879930"/>
                </a:lnTo>
                <a:lnTo>
                  <a:pt x="2803260" y="2137440"/>
                </a:lnTo>
                <a:lnTo>
                  <a:pt x="2702039" y="2312761"/>
                </a:lnTo>
                <a:lnTo>
                  <a:pt x="2334283" y="2191277"/>
                </a:lnTo>
                <a:lnTo>
                  <a:pt x="2319995" y="2211637"/>
                </a:lnTo>
                <a:cubicBezTo>
                  <a:pt x="2243832" y="2302406"/>
                  <a:pt x="2156847" y="2378603"/>
                  <a:pt x="2062648" y="2439877"/>
                </a:cubicBezTo>
                <a:lnTo>
                  <a:pt x="2003075" y="2474637"/>
                </a:lnTo>
                <a:lnTo>
                  <a:pt x="2056587" y="2842337"/>
                </a:lnTo>
                <a:lnTo>
                  <a:pt x="1866354" y="2911576"/>
                </a:lnTo>
                <a:lnTo>
                  <a:pt x="1671448" y="2596242"/>
                </a:lnTo>
                <a:lnTo>
                  <a:pt x="1548242" y="2620265"/>
                </a:lnTo>
                <a:cubicBezTo>
                  <a:pt x="1476091" y="2627302"/>
                  <a:pt x="1403408" y="2627445"/>
                  <a:pt x="1331260" y="2620591"/>
                </a:cubicBezTo>
                <a:lnTo>
                  <a:pt x="1231810" y="2601211"/>
                </a:lnTo>
                <a:lnTo>
                  <a:pt x="1049067" y="2896869"/>
                </a:lnTo>
                <a:lnTo>
                  <a:pt x="858832" y="2827631"/>
                </a:lnTo>
                <a:lnTo>
                  <a:pt x="907780" y="2491308"/>
                </a:lnTo>
                <a:lnTo>
                  <a:pt x="816874" y="2436359"/>
                </a:lnTo>
                <a:cubicBezTo>
                  <a:pt x="785477" y="2415113"/>
                  <a:pt x="754881" y="2392053"/>
                  <a:pt x="725221" y="2367165"/>
                </a:cubicBezTo>
                <a:cubicBezTo>
                  <a:pt x="695562" y="2342277"/>
                  <a:pt x="667538" y="2316150"/>
                  <a:pt x="641163" y="2288921"/>
                </a:cubicBezTo>
                <a:lnTo>
                  <a:pt x="574277" y="2212385"/>
                </a:lnTo>
                <a:lnTo>
                  <a:pt x="268562" y="2313374"/>
                </a:lnTo>
                <a:lnTo>
                  <a:pt x="167340" y="2138053"/>
                </a:lnTo>
                <a:lnTo>
                  <a:pt x="411251" y="1920587"/>
                </a:lnTo>
                <a:lnTo>
                  <a:pt x="370408" y="1814340"/>
                </a:lnTo>
                <a:cubicBezTo>
                  <a:pt x="346310" y="1727013"/>
                  <a:pt x="332834" y="1636964"/>
                  <a:pt x="330144" y="1546283"/>
                </a:cubicBezTo>
                <a:lnTo>
                  <a:pt x="333010" y="1450313"/>
                </a:lnTo>
                <a:lnTo>
                  <a:pt x="0" y="1317659"/>
                </a:lnTo>
                <a:lnTo>
                  <a:pt x="35154" y="1118292"/>
                </a:lnTo>
                <a:lnTo>
                  <a:pt x="405289" y="1107180"/>
                </a:lnTo>
                <a:lnTo>
                  <a:pt x="444695" y="1011372"/>
                </a:lnTo>
                <a:cubicBezTo>
                  <a:pt x="485787" y="926536"/>
                  <a:pt x="537987" y="845252"/>
                  <a:pt x="601458" y="769611"/>
                </a:cubicBezTo>
                <a:lnTo>
                  <a:pt x="622589" y="747913"/>
                </a:lnTo>
                <a:lnTo>
                  <a:pt x="446039" y="419756"/>
                </a:lnTo>
                <a:lnTo>
                  <a:pt x="601120" y="289627"/>
                </a:lnTo>
                <a:lnTo>
                  <a:pt x="894887" y="521468"/>
                </a:lnTo>
                <a:lnTo>
                  <a:pt x="1005061" y="460695"/>
                </a:lnTo>
                <a:cubicBezTo>
                  <a:pt x="1055317" y="437563"/>
                  <a:pt x="1106924" y="418206"/>
                  <a:pt x="1159434" y="402668"/>
                </a:cubicBezTo>
                <a:lnTo>
                  <a:pt x="1288857" y="377431"/>
                </a:lnTo>
                <a:lnTo>
                  <a:pt x="1367154" y="0"/>
                </a:lnTo>
                <a:lnTo>
                  <a:pt x="1569597" y="0"/>
                </a:lnTo>
                <a:lnTo>
                  <a:pt x="1646698" y="371669"/>
                </a:lnTo>
                <a:lnTo>
                  <a:pt x="1803965" y="402316"/>
                </a:lnTo>
                <a:cubicBezTo>
                  <a:pt x="1873976" y="423270"/>
                  <a:pt x="1942381" y="451323"/>
                  <a:pt x="2008116" y="486582"/>
                </a:cubicBezTo>
                <a:lnTo>
                  <a:pt x="2055596" y="5187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iṩļiḑè">
            <a:extLst>
              <a:ext uri="{FF2B5EF4-FFF2-40B4-BE49-F238E27FC236}">
                <a16:creationId xmlns:a16="http://schemas.microsoft.com/office/drawing/2014/main" id="{F77B499C-883B-4505-883E-BF1E99DCB60B}"/>
              </a:ext>
            </a:extLst>
          </p:cNvPr>
          <p:cNvSpPr/>
          <p:nvPr/>
        </p:nvSpPr>
        <p:spPr>
          <a:xfrm rot="19200000">
            <a:off x="5770612" y="4053149"/>
            <a:ext cx="1752062" cy="1722869"/>
          </a:xfrm>
          <a:custGeom>
            <a:avLst/>
            <a:gdLst>
              <a:gd name="connsiteX0" fmla="*/ 2094610 w 2932774"/>
              <a:gd name="connsiteY0" fmla="*/ 749566 h 2911576"/>
              <a:gd name="connsiteX1" fmla="*/ 725074 w 2932774"/>
              <a:gd name="connsiteY1" fmla="*/ 869385 h 2911576"/>
              <a:gd name="connsiteX2" fmla="*/ 844892 w 2932774"/>
              <a:gd name="connsiteY2" fmla="*/ 2238922 h 2911576"/>
              <a:gd name="connsiteX3" fmla="*/ 2214429 w 2932774"/>
              <a:gd name="connsiteY3" fmla="*/ 2119103 h 2911576"/>
              <a:gd name="connsiteX4" fmla="*/ 2094610 w 2932774"/>
              <a:gd name="connsiteY4" fmla="*/ 749566 h 2911576"/>
              <a:gd name="connsiteX5" fmla="*/ 2334142 w 2932774"/>
              <a:gd name="connsiteY5" fmla="*/ 298936 h 2911576"/>
              <a:gd name="connsiteX6" fmla="*/ 2489223 w 2932774"/>
              <a:gd name="connsiteY6" fmla="*/ 429064 h 2911576"/>
              <a:gd name="connsiteX7" fmla="*/ 2320667 w 2932774"/>
              <a:gd name="connsiteY7" fmla="*/ 742363 h 2911576"/>
              <a:gd name="connsiteX8" fmla="*/ 2354461 w 2932774"/>
              <a:gd name="connsiteY8" fmla="*/ 777201 h 2911576"/>
              <a:gd name="connsiteX9" fmla="*/ 2535311 w 2932774"/>
              <a:gd name="connsiteY9" fmla="*/ 1114855 h 2911576"/>
              <a:gd name="connsiteX10" fmla="*/ 2536967 w 2932774"/>
              <a:gd name="connsiteY10" fmla="*/ 1121826 h 2911576"/>
              <a:gd name="connsiteX11" fmla="*/ 2897593 w 2932774"/>
              <a:gd name="connsiteY11" fmla="*/ 1132603 h 2911576"/>
              <a:gd name="connsiteX12" fmla="*/ 2932774 w 2932774"/>
              <a:gd name="connsiteY12" fmla="*/ 1331966 h 2911576"/>
              <a:gd name="connsiteX13" fmla="*/ 2590256 w 2932774"/>
              <a:gd name="connsiteY13" fmla="*/ 1468461 h 2911576"/>
              <a:gd name="connsiteX14" fmla="*/ 2591629 w 2932774"/>
              <a:gd name="connsiteY14" fmla="*/ 1489431 h 2911576"/>
              <a:gd name="connsiteX15" fmla="*/ 2520747 w 2932774"/>
              <a:gd name="connsiteY15" fmla="*/ 1866501 h 2911576"/>
              <a:gd name="connsiteX16" fmla="*/ 2514437 w 2932774"/>
              <a:gd name="connsiteY16" fmla="*/ 1879930 h 2911576"/>
              <a:gd name="connsiteX17" fmla="*/ 2803260 w 2932774"/>
              <a:gd name="connsiteY17" fmla="*/ 2137440 h 2911576"/>
              <a:gd name="connsiteX18" fmla="*/ 2702039 w 2932774"/>
              <a:gd name="connsiteY18" fmla="*/ 2312761 h 2911576"/>
              <a:gd name="connsiteX19" fmla="*/ 2334283 w 2932774"/>
              <a:gd name="connsiteY19" fmla="*/ 2191277 h 2911576"/>
              <a:gd name="connsiteX20" fmla="*/ 2319995 w 2932774"/>
              <a:gd name="connsiteY20" fmla="*/ 2211637 h 2911576"/>
              <a:gd name="connsiteX21" fmla="*/ 2062648 w 2932774"/>
              <a:gd name="connsiteY21" fmla="*/ 2439877 h 2911576"/>
              <a:gd name="connsiteX22" fmla="*/ 2003075 w 2932774"/>
              <a:gd name="connsiteY22" fmla="*/ 2474637 h 2911576"/>
              <a:gd name="connsiteX23" fmla="*/ 2056587 w 2932774"/>
              <a:gd name="connsiteY23" fmla="*/ 2842337 h 2911576"/>
              <a:gd name="connsiteX24" fmla="*/ 1866354 w 2932774"/>
              <a:gd name="connsiteY24" fmla="*/ 2911576 h 2911576"/>
              <a:gd name="connsiteX25" fmla="*/ 1671448 w 2932774"/>
              <a:gd name="connsiteY25" fmla="*/ 2596242 h 2911576"/>
              <a:gd name="connsiteX26" fmla="*/ 1548242 w 2932774"/>
              <a:gd name="connsiteY26" fmla="*/ 2620265 h 2911576"/>
              <a:gd name="connsiteX27" fmla="*/ 1331260 w 2932774"/>
              <a:gd name="connsiteY27" fmla="*/ 2620591 h 2911576"/>
              <a:gd name="connsiteX28" fmla="*/ 1231810 w 2932774"/>
              <a:gd name="connsiteY28" fmla="*/ 2601211 h 2911576"/>
              <a:gd name="connsiteX29" fmla="*/ 1049067 w 2932774"/>
              <a:gd name="connsiteY29" fmla="*/ 2896869 h 2911576"/>
              <a:gd name="connsiteX30" fmla="*/ 858832 w 2932774"/>
              <a:gd name="connsiteY30" fmla="*/ 2827631 h 2911576"/>
              <a:gd name="connsiteX31" fmla="*/ 907780 w 2932774"/>
              <a:gd name="connsiteY31" fmla="*/ 2491308 h 2911576"/>
              <a:gd name="connsiteX32" fmla="*/ 816874 w 2932774"/>
              <a:gd name="connsiteY32" fmla="*/ 2436359 h 2911576"/>
              <a:gd name="connsiteX33" fmla="*/ 725221 w 2932774"/>
              <a:gd name="connsiteY33" fmla="*/ 2367165 h 2911576"/>
              <a:gd name="connsiteX34" fmla="*/ 641163 w 2932774"/>
              <a:gd name="connsiteY34" fmla="*/ 2288921 h 2911576"/>
              <a:gd name="connsiteX35" fmla="*/ 574277 w 2932774"/>
              <a:gd name="connsiteY35" fmla="*/ 2212385 h 2911576"/>
              <a:gd name="connsiteX36" fmla="*/ 268562 w 2932774"/>
              <a:gd name="connsiteY36" fmla="*/ 2313374 h 2911576"/>
              <a:gd name="connsiteX37" fmla="*/ 167340 w 2932774"/>
              <a:gd name="connsiteY37" fmla="*/ 2138053 h 2911576"/>
              <a:gd name="connsiteX38" fmla="*/ 411251 w 2932774"/>
              <a:gd name="connsiteY38" fmla="*/ 1920587 h 2911576"/>
              <a:gd name="connsiteX39" fmla="*/ 370408 w 2932774"/>
              <a:gd name="connsiteY39" fmla="*/ 1814340 h 2911576"/>
              <a:gd name="connsiteX40" fmla="*/ 330144 w 2932774"/>
              <a:gd name="connsiteY40" fmla="*/ 1546283 h 2911576"/>
              <a:gd name="connsiteX41" fmla="*/ 333010 w 2932774"/>
              <a:gd name="connsiteY41" fmla="*/ 1450313 h 2911576"/>
              <a:gd name="connsiteX42" fmla="*/ 0 w 2932774"/>
              <a:gd name="connsiteY42" fmla="*/ 1317659 h 2911576"/>
              <a:gd name="connsiteX43" fmla="*/ 35154 w 2932774"/>
              <a:gd name="connsiteY43" fmla="*/ 1118292 h 2911576"/>
              <a:gd name="connsiteX44" fmla="*/ 405289 w 2932774"/>
              <a:gd name="connsiteY44" fmla="*/ 1107180 h 2911576"/>
              <a:gd name="connsiteX45" fmla="*/ 444695 w 2932774"/>
              <a:gd name="connsiteY45" fmla="*/ 1011372 h 2911576"/>
              <a:gd name="connsiteX46" fmla="*/ 601458 w 2932774"/>
              <a:gd name="connsiteY46" fmla="*/ 769611 h 2911576"/>
              <a:gd name="connsiteX47" fmla="*/ 622589 w 2932774"/>
              <a:gd name="connsiteY47" fmla="*/ 747913 h 2911576"/>
              <a:gd name="connsiteX48" fmla="*/ 446039 w 2932774"/>
              <a:gd name="connsiteY48" fmla="*/ 419756 h 2911576"/>
              <a:gd name="connsiteX49" fmla="*/ 601120 w 2932774"/>
              <a:gd name="connsiteY49" fmla="*/ 289627 h 2911576"/>
              <a:gd name="connsiteX50" fmla="*/ 894887 w 2932774"/>
              <a:gd name="connsiteY50" fmla="*/ 521468 h 2911576"/>
              <a:gd name="connsiteX51" fmla="*/ 1005061 w 2932774"/>
              <a:gd name="connsiteY51" fmla="*/ 460695 h 2911576"/>
              <a:gd name="connsiteX52" fmla="*/ 1159434 w 2932774"/>
              <a:gd name="connsiteY52" fmla="*/ 402668 h 2911576"/>
              <a:gd name="connsiteX53" fmla="*/ 1288857 w 2932774"/>
              <a:gd name="connsiteY53" fmla="*/ 377431 h 2911576"/>
              <a:gd name="connsiteX54" fmla="*/ 1367154 w 2932774"/>
              <a:gd name="connsiteY54" fmla="*/ 0 h 2911576"/>
              <a:gd name="connsiteX55" fmla="*/ 1569597 w 2932774"/>
              <a:gd name="connsiteY55" fmla="*/ 0 h 2911576"/>
              <a:gd name="connsiteX56" fmla="*/ 1646698 w 2932774"/>
              <a:gd name="connsiteY56" fmla="*/ 371669 h 2911576"/>
              <a:gd name="connsiteX57" fmla="*/ 1803965 w 2932774"/>
              <a:gd name="connsiteY57" fmla="*/ 402316 h 2911576"/>
              <a:gd name="connsiteX58" fmla="*/ 2008116 w 2932774"/>
              <a:gd name="connsiteY58" fmla="*/ 486582 h 2911576"/>
              <a:gd name="connsiteX59" fmla="*/ 2055596 w 2932774"/>
              <a:gd name="connsiteY59" fmla="*/ 518765 h 291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932774" h="2911576">
                <a:moveTo>
                  <a:pt x="2094610" y="749566"/>
                </a:moveTo>
                <a:cubicBezTo>
                  <a:pt x="1683337" y="404466"/>
                  <a:pt x="1070173" y="458111"/>
                  <a:pt x="725074" y="869385"/>
                </a:cubicBezTo>
                <a:cubicBezTo>
                  <a:pt x="379974" y="1280659"/>
                  <a:pt x="433619" y="1893822"/>
                  <a:pt x="844892" y="2238922"/>
                </a:cubicBezTo>
                <a:cubicBezTo>
                  <a:pt x="1256166" y="2584021"/>
                  <a:pt x="1869330" y="2530377"/>
                  <a:pt x="2214429" y="2119103"/>
                </a:cubicBezTo>
                <a:cubicBezTo>
                  <a:pt x="2559529" y="1707829"/>
                  <a:pt x="2505884" y="1094665"/>
                  <a:pt x="2094610" y="749566"/>
                </a:cubicBezTo>
                <a:close/>
                <a:moveTo>
                  <a:pt x="2334142" y="298936"/>
                </a:moveTo>
                <a:lnTo>
                  <a:pt x="2489223" y="429064"/>
                </a:lnTo>
                <a:lnTo>
                  <a:pt x="2320667" y="742363"/>
                </a:lnTo>
                <a:lnTo>
                  <a:pt x="2354461" y="777201"/>
                </a:lnTo>
                <a:cubicBezTo>
                  <a:pt x="2435203" y="879773"/>
                  <a:pt x="2495636" y="994236"/>
                  <a:pt x="2535311" y="1114855"/>
                </a:cubicBezTo>
                <a:lnTo>
                  <a:pt x="2536967" y="1121826"/>
                </a:lnTo>
                <a:lnTo>
                  <a:pt x="2897593" y="1132603"/>
                </a:lnTo>
                <a:lnTo>
                  <a:pt x="2932774" y="1331966"/>
                </a:lnTo>
                <a:lnTo>
                  <a:pt x="2590256" y="1468461"/>
                </a:lnTo>
                <a:lnTo>
                  <a:pt x="2591629" y="1489431"/>
                </a:lnTo>
                <a:cubicBezTo>
                  <a:pt x="2589349" y="1616619"/>
                  <a:pt x="2565870" y="1744223"/>
                  <a:pt x="2520747" y="1866501"/>
                </a:cubicBezTo>
                <a:lnTo>
                  <a:pt x="2514437" y="1879930"/>
                </a:lnTo>
                <a:lnTo>
                  <a:pt x="2803260" y="2137440"/>
                </a:lnTo>
                <a:lnTo>
                  <a:pt x="2702039" y="2312761"/>
                </a:lnTo>
                <a:lnTo>
                  <a:pt x="2334283" y="2191277"/>
                </a:lnTo>
                <a:lnTo>
                  <a:pt x="2319995" y="2211637"/>
                </a:lnTo>
                <a:cubicBezTo>
                  <a:pt x="2243832" y="2302406"/>
                  <a:pt x="2156847" y="2378603"/>
                  <a:pt x="2062648" y="2439877"/>
                </a:cubicBezTo>
                <a:lnTo>
                  <a:pt x="2003075" y="2474637"/>
                </a:lnTo>
                <a:lnTo>
                  <a:pt x="2056587" y="2842337"/>
                </a:lnTo>
                <a:lnTo>
                  <a:pt x="1866354" y="2911576"/>
                </a:lnTo>
                <a:lnTo>
                  <a:pt x="1671448" y="2596242"/>
                </a:lnTo>
                <a:lnTo>
                  <a:pt x="1548242" y="2620265"/>
                </a:lnTo>
                <a:cubicBezTo>
                  <a:pt x="1476091" y="2627302"/>
                  <a:pt x="1403408" y="2627445"/>
                  <a:pt x="1331260" y="2620591"/>
                </a:cubicBezTo>
                <a:lnTo>
                  <a:pt x="1231810" y="2601211"/>
                </a:lnTo>
                <a:lnTo>
                  <a:pt x="1049067" y="2896869"/>
                </a:lnTo>
                <a:lnTo>
                  <a:pt x="858832" y="2827631"/>
                </a:lnTo>
                <a:lnTo>
                  <a:pt x="907780" y="2491308"/>
                </a:lnTo>
                <a:lnTo>
                  <a:pt x="816874" y="2436359"/>
                </a:lnTo>
                <a:cubicBezTo>
                  <a:pt x="785477" y="2415113"/>
                  <a:pt x="754881" y="2392053"/>
                  <a:pt x="725221" y="2367165"/>
                </a:cubicBezTo>
                <a:cubicBezTo>
                  <a:pt x="695562" y="2342277"/>
                  <a:pt x="667538" y="2316150"/>
                  <a:pt x="641163" y="2288921"/>
                </a:cubicBezTo>
                <a:lnTo>
                  <a:pt x="574277" y="2212385"/>
                </a:lnTo>
                <a:lnTo>
                  <a:pt x="268562" y="2313374"/>
                </a:lnTo>
                <a:lnTo>
                  <a:pt x="167340" y="2138053"/>
                </a:lnTo>
                <a:lnTo>
                  <a:pt x="411251" y="1920587"/>
                </a:lnTo>
                <a:lnTo>
                  <a:pt x="370408" y="1814340"/>
                </a:lnTo>
                <a:cubicBezTo>
                  <a:pt x="346310" y="1727013"/>
                  <a:pt x="332834" y="1636964"/>
                  <a:pt x="330144" y="1546283"/>
                </a:cubicBezTo>
                <a:lnTo>
                  <a:pt x="333010" y="1450313"/>
                </a:lnTo>
                <a:lnTo>
                  <a:pt x="0" y="1317659"/>
                </a:lnTo>
                <a:lnTo>
                  <a:pt x="35154" y="1118292"/>
                </a:lnTo>
                <a:lnTo>
                  <a:pt x="405289" y="1107180"/>
                </a:lnTo>
                <a:lnTo>
                  <a:pt x="444695" y="1011372"/>
                </a:lnTo>
                <a:cubicBezTo>
                  <a:pt x="485787" y="926536"/>
                  <a:pt x="537987" y="845252"/>
                  <a:pt x="601458" y="769611"/>
                </a:cubicBezTo>
                <a:lnTo>
                  <a:pt x="622589" y="747913"/>
                </a:lnTo>
                <a:lnTo>
                  <a:pt x="446039" y="419756"/>
                </a:lnTo>
                <a:lnTo>
                  <a:pt x="601120" y="289627"/>
                </a:lnTo>
                <a:lnTo>
                  <a:pt x="894887" y="521468"/>
                </a:lnTo>
                <a:lnTo>
                  <a:pt x="1005061" y="460695"/>
                </a:lnTo>
                <a:cubicBezTo>
                  <a:pt x="1055317" y="437563"/>
                  <a:pt x="1106924" y="418206"/>
                  <a:pt x="1159434" y="402668"/>
                </a:cubicBezTo>
                <a:lnTo>
                  <a:pt x="1288857" y="377431"/>
                </a:lnTo>
                <a:lnTo>
                  <a:pt x="1367154" y="0"/>
                </a:lnTo>
                <a:lnTo>
                  <a:pt x="1569597" y="0"/>
                </a:lnTo>
                <a:lnTo>
                  <a:pt x="1646698" y="371669"/>
                </a:lnTo>
                <a:lnTo>
                  <a:pt x="1803965" y="402316"/>
                </a:lnTo>
                <a:cubicBezTo>
                  <a:pt x="1873976" y="423270"/>
                  <a:pt x="1942381" y="451323"/>
                  <a:pt x="2008116" y="486582"/>
                </a:cubicBezTo>
                <a:lnTo>
                  <a:pt x="2055596" y="5187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ïsľíḓè">
            <a:extLst>
              <a:ext uri="{FF2B5EF4-FFF2-40B4-BE49-F238E27FC236}">
                <a16:creationId xmlns:a16="http://schemas.microsoft.com/office/drawing/2014/main" id="{2B2285E2-1851-4D8A-96D7-7809A0F5C396}"/>
              </a:ext>
            </a:extLst>
          </p:cNvPr>
          <p:cNvSpPr/>
          <p:nvPr/>
        </p:nvSpPr>
        <p:spPr>
          <a:xfrm rot="19200000">
            <a:off x="4733244" y="2728336"/>
            <a:ext cx="1796938" cy="1783948"/>
          </a:xfrm>
          <a:custGeom>
            <a:avLst/>
            <a:gdLst>
              <a:gd name="connsiteX0" fmla="*/ 2094610 w 2932774"/>
              <a:gd name="connsiteY0" fmla="*/ 749566 h 2911576"/>
              <a:gd name="connsiteX1" fmla="*/ 725074 w 2932774"/>
              <a:gd name="connsiteY1" fmla="*/ 869385 h 2911576"/>
              <a:gd name="connsiteX2" fmla="*/ 844892 w 2932774"/>
              <a:gd name="connsiteY2" fmla="*/ 2238922 h 2911576"/>
              <a:gd name="connsiteX3" fmla="*/ 2214429 w 2932774"/>
              <a:gd name="connsiteY3" fmla="*/ 2119103 h 2911576"/>
              <a:gd name="connsiteX4" fmla="*/ 2094610 w 2932774"/>
              <a:gd name="connsiteY4" fmla="*/ 749566 h 2911576"/>
              <a:gd name="connsiteX5" fmla="*/ 2334142 w 2932774"/>
              <a:gd name="connsiteY5" fmla="*/ 298936 h 2911576"/>
              <a:gd name="connsiteX6" fmla="*/ 2489223 w 2932774"/>
              <a:gd name="connsiteY6" fmla="*/ 429064 h 2911576"/>
              <a:gd name="connsiteX7" fmla="*/ 2320667 w 2932774"/>
              <a:gd name="connsiteY7" fmla="*/ 742363 h 2911576"/>
              <a:gd name="connsiteX8" fmla="*/ 2354461 w 2932774"/>
              <a:gd name="connsiteY8" fmla="*/ 777201 h 2911576"/>
              <a:gd name="connsiteX9" fmla="*/ 2535311 w 2932774"/>
              <a:gd name="connsiteY9" fmla="*/ 1114855 h 2911576"/>
              <a:gd name="connsiteX10" fmla="*/ 2536967 w 2932774"/>
              <a:gd name="connsiteY10" fmla="*/ 1121826 h 2911576"/>
              <a:gd name="connsiteX11" fmla="*/ 2897593 w 2932774"/>
              <a:gd name="connsiteY11" fmla="*/ 1132603 h 2911576"/>
              <a:gd name="connsiteX12" fmla="*/ 2932774 w 2932774"/>
              <a:gd name="connsiteY12" fmla="*/ 1331966 h 2911576"/>
              <a:gd name="connsiteX13" fmla="*/ 2590256 w 2932774"/>
              <a:gd name="connsiteY13" fmla="*/ 1468461 h 2911576"/>
              <a:gd name="connsiteX14" fmla="*/ 2591629 w 2932774"/>
              <a:gd name="connsiteY14" fmla="*/ 1489431 h 2911576"/>
              <a:gd name="connsiteX15" fmla="*/ 2520747 w 2932774"/>
              <a:gd name="connsiteY15" fmla="*/ 1866501 h 2911576"/>
              <a:gd name="connsiteX16" fmla="*/ 2514437 w 2932774"/>
              <a:gd name="connsiteY16" fmla="*/ 1879930 h 2911576"/>
              <a:gd name="connsiteX17" fmla="*/ 2803260 w 2932774"/>
              <a:gd name="connsiteY17" fmla="*/ 2137440 h 2911576"/>
              <a:gd name="connsiteX18" fmla="*/ 2702039 w 2932774"/>
              <a:gd name="connsiteY18" fmla="*/ 2312761 h 2911576"/>
              <a:gd name="connsiteX19" fmla="*/ 2334283 w 2932774"/>
              <a:gd name="connsiteY19" fmla="*/ 2191277 h 2911576"/>
              <a:gd name="connsiteX20" fmla="*/ 2319995 w 2932774"/>
              <a:gd name="connsiteY20" fmla="*/ 2211637 h 2911576"/>
              <a:gd name="connsiteX21" fmla="*/ 2062648 w 2932774"/>
              <a:gd name="connsiteY21" fmla="*/ 2439877 h 2911576"/>
              <a:gd name="connsiteX22" fmla="*/ 2003075 w 2932774"/>
              <a:gd name="connsiteY22" fmla="*/ 2474637 h 2911576"/>
              <a:gd name="connsiteX23" fmla="*/ 2056587 w 2932774"/>
              <a:gd name="connsiteY23" fmla="*/ 2842337 h 2911576"/>
              <a:gd name="connsiteX24" fmla="*/ 1866354 w 2932774"/>
              <a:gd name="connsiteY24" fmla="*/ 2911576 h 2911576"/>
              <a:gd name="connsiteX25" fmla="*/ 1671448 w 2932774"/>
              <a:gd name="connsiteY25" fmla="*/ 2596242 h 2911576"/>
              <a:gd name="connsiteX26" fmla="*/ 1548242 w 2932774"/>
              <a:gd name="connsiteY26" fmla="*/ 2620265 h 2911576"/>
              <a:gd name="connsiteX27" fmla="*/ 1331260 w 2932774"/>
              <a:gd name="connsiteY27" fmla="*/ 2620591 h 2911576"/>
              <a:gd name="connsiteX28" fmla="*/ 1231810 w 2932774"/>
              <a:gd name="connsiteY28" fmla="*/ 2601211 h 2911576"/>
              <a:gd name="connsiteX29" fmla="*/ 1049067 w 2932774"/>
              <a:gd name="connsiteY29" fmla="*/ 2896869 h 2911576"/>
              <a:gd name="connsiteX30" fmla="*/ 858832 w 2932774"/>
              <a:gd name="connsiteY30" fmla="*/ 2827631 h 2911576"/>
              <a:gd name="connsiteX31" fmla="*/ 907780 w 2932774"/>
              <a:gd name="connsiteY31" fmla="*/ 2491308 h 2911576"/>
              <a:gd name="connsiteX32" fmla="*/ 816874 w 2932774"/>
              <a:gd name="connsiteY32" fmla="*/ 2436359 h 2911576"/>
              <a:gd name="connsiteX33" fmla="*/ 725221 w 2932774"/>
              <a:gd name="connsiteY33" fmla="*/ 2367165 h 2911576"/>
              <a:gd name="connsiteX34" fmla="*/ 641163 w 2932774"/>
              <a:gd name="connsiteY34" fmla="*/ 2288921 h 2911576"/>
              <a:gd name="connsiteX35" fmla="*/ 574277 w 2932774"/>
              <a:gd name="connsiteY35" fmla="*/ 2212385 h 2911576"/>
              <a:gd name="connsiteX36" fmla="*/ 268562 w 2932774"/>
              <a:gd name="connsiteY36" fmla="*/ 2313374 h 2911576"/>
              <a:gd name="connsiteX37" fmla="*/ 167340 w 2932774"/>
              <a:gd name="connsiteY37" fmla="*/ 2138053 h 2911576"/>
              <a:gd name="connsiteX38" fmla="*/ 411251 w 2932774"/>
              <a:gd name="connsiteY38" fmla="*/ 1920587 h 2911576"/>
              <a:gd name="connsiteX39" fmla="*/ 370408 w 2932774"/>
              <a:gd name="connsiteY39" fmla="*/ 1814340 h 2911576"/>
              <a:gd name="connsiteX40" fmla="*/ 330144 w 2932774"/>
              <a:gd name="connsiteY40" fmla="*/ 1546283 h 2911576"/>
              <a:gd name="connsiteX41" fmla="*/ 333010 w 2932774"/>
              <a:gd name="connsiteY41" fmla="*/ 1450313 h 2911576"/>
              <a:gd name="connsiteX42" fmla="*/ 0 w 2932774"/>
              <a:gd name="connsiteY42" fmla="*/ 1317659 h 2911576"/>
              <a:gd name="connsiteX43" fmla="*/ 35154 w 2932774"/>
              <a:gd name="connsiteY43" fmla="*/ 1118292 h 2911576"/>
              <a:gd name="connsiteX44" fmla="*/ 405289 w 2932774"/>
              <a:gd name="connsiteY44" fmla="*/ 1107180 h 2911576"/>
              <a:gd name="connsiteX45" fmla="*/ 444695 w 2932774"/>
              <a:gd name="connsiteY45" fmla="*/ 1011372 h 2911576"/>
              <a:gd name="connsiteX46" fmla="*/ 601458 w 2932774"/>
              <a:gd name="connsiteY46" fmla="*/ 769611 h 2911576"/>
              <a:gd name="connsiteX47" fmla="*/ 622589 w 2932774"/>
              <a:gd name="connsiteY47" fmla="*/ 747913 h 2911576"/>
              <a:gd name="connsiteX48" fmla="*/ 446039 w 2932774"/>
              <a:gd name="connsiteY48" fmla="*/ 419756 h 2911576"/>
              <a:gd name="connsiteX49" fmla="*/ 601120 w 2932774"/>
              <a:gd name="connsiteY49" fmla="*/ 289627 h 2911576"/>
              <a:gd name="connsiteX50" fmla="*/ 894887 w 2932774"/>
              <a:gd name="connsiteY50" fmla="*/ 521468 h 2911576"/>
              <a:gd name="connsiteX51" fmla="*/ 1005061 w 2932774"/>
              <a:gd name="connsiteY51" fmla="*/ 460695 h 2911576"/>
              <a:gd name="connsiteX52" fmla="*/ 1159434 w 2932774"/>
              <a:gd name="connsiteY52" fmla="*/ 402668 h 2911576"/>
              <a:gd name="connsiteX53" fmla="*/ 1288857 w 2932774"/>
              <a:gd name="connsiteY53" fmla="*/ 377431 h 2911576"/>
              <a:gd name="connsiteX54" fmla="*/ 1367154 w 2932774"/>
              <a:gd name="connsiteY54" fmla="*/ 0 h 2911576"/>
              <a:gd name="connsiteX55" fmla="*/ 1569597 w 2932774"/>
              <a:gd name="connsiteY55" fmla="*/ 0 h 2911576"/>
              <a:gd name="connsiteX56" fmla="*/ 1646698 w 2932774"/>
              <a:gd name="connsiteY56" fmla="*/ 371669 h 2911576"/>
              <a:gd name="connsiteX57" fmla="*/ 1803965 w 2932774"/>
              <a:gd name="connsiteY57" fmla="*/ 402316 h 2911576"/>
              <a:gd name="connsiteX58" fmla="*/ 2008116 w 2932774"/>
              <a:gd name="connsiteY58" fmla="*/ 486582 h 2911576"/>
              <a:gd name="connsiteX59" fmla="*/ 2055596 w 2932774"/>
              <a:gd name="connsiteY59" fmla="*/ 518765 h 291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932774" h="2911576">
                <a:moveTo>
                  <a:pt x="2094610" y="749566"/>
                </a:moveTo>
                <a:cubicBezTo>
                  <a:pt x="1683337" y="404466"/>
                  <a:pt x="1070173" y="458111"/>
                  <a:pt x="725074" y="869385"/>
                </a:cubicBezTo>
                <a:cubicBezTo>
                  <a:pt x="379974" y="1280659"/>
                  <a:pt x="433619" y="1893822"/>
                  <a:pt x="844892" y="2238922"/>
                </a:cubicBezTo>
                <a:cubicBezTo>
                  <a:pt x="1256166" y="2584021"/>
                  <a:pt x="1869330" y="2530377"/>
                  <a:pt x="2214429" y="2119103"/>
                </a:cubicBezTo>
                <a:cubicBezTo>
                  <a:pt x="2559529" y="1707829"/>
                  <a:pt x="2505884" y="1094665"/>
                  <a:pt x="2094610" y="749566"/>
                </a:cubicBezTo>
                <a:close/>
                <a:moveTo>
                  <a:pt x="2334142" y="298936"/>
                </a:moveTo>
                <a:lnTo>
                  <a:pt x="2489223" y="429064"/>
                </a:lnTo>
                <a:lnTo>
                  <a:pt x="2320667" y="742363"/>
                </a:lnTo>
                <a:lnTo>
                  <a:pt x="2354461" y="777201"/>
                </a:lnTo>
                <a:cubicBezTo>
                  <a:pt x="2435203" y="879773"/>
                  <a:pt x="2495636" y="994236"/>
                  <a:pt x="2535311" y="1114855"/>
                </a:cubicBezTo>
                <a:lnTo>
                  <a:pt x="2536967" y="1121826"/>
                </a:lnTo>
                <a:lnTo>
                  <a:pt x="2897593" y="1132603"/>
                </a:lnTo>
                <a:lnTo>
                  <a:pt x="2932774" y="1331966"/>
                </a:lnTo>
                <a:lnTo>
                  <a:pt x="2590256" y="1468461"/>
                </a:lnTo>
                <a:lnTo>
                  <a:pt x="2591629" y="1489431"/>
                </a:lnTo>
                <a:cubicBezTo>
                  <a:pt x="2589349" y="1616619"/>
                  <a:pt x="2565870" y="1744223"/>
                  <a:pt x="2520747" y="1866501"/>
                </a:cubicBezTo>
                <a:lnTo>
                  <a:pt x="2514437" y="1879930"/>
                </a:lnTo>
                <a:lnTo>
                  <a:pt x="2803260" y="2137440"/>
                </a:lnTo>
                <a:lnTo>
                  <a:pt x="2702039" y="2312761"/>
                </a:lnTo>
                <a:lnTo>
                  <a:pt x="2334283" y="2191277"/>
                </a:lnTo>
                <a:lnTo>
                  <a:pt x="2319995" y="2211637"/>
                </a:lnTo>
                <a:cubicBezTo>
                  <a:pt x="2243832" y="2302406"/>
                  <a:pt x="2156847" y="2378603"/>
                  <a:pt x="2062648" y="2439877"/>
                </a:cubicBezTo>
                <a:lnTo>
                  <a:pt x="2003075" y="2474637"/>
                </a:lnTo>
                <a:lnTo>
                  <a:pt x="2056587" y="2842337"/>
                </a:lnTo>
                <a:lnTo>
                  <a:pt x="1866354" y="2911576"/>
                </a:lnTo>
                <a:lnTo>
                  <a:pt x="1671448" y="2596242"/>
                </a:lnTo>
                <a:lnTo>
                  <a:pt x="1548242" y="2620265"/>
                </a:lnTo>
                <a:cubicBezTo>
                  <a:pt x="1476091" y="2627302"/>
                  <a:pt x="1403408" y="2627445"/>
                  <a:pt x="1331260" y="2620591"/>
                </a:cubicBezTo>
                <a:lnTo>
                  <a:pt x="1231810" y="2601211"/>
                </a:lnTo>
                <a:lnTo>
                  <a:pt x="1049067" y="2896869"/>
                </a:lnTo>
                <a:lnTo>
                  <a:pt x="858832" y="2827631"/>
                </a:lnTo>
                <a:lnTo>
                  <a:pt x="907780" y="2491308"/>
                </a:lnTo>
                <a:lnTo>
                  <a:pt x="816874" y="2436359"/>
                </a:lnTo>
                <a:cubicBezTo>
                  <a:pt x="785477" y="2415113"/>
                  <a:pt x="754881" y="2392053"/>
                  <a:pt x="725221" y="2367165"/>
                </a:cubicBezTo>
                <a:cubicBezTo>
                  <a:pt x="695562" y="2342277"/>
                  <a:pt x="667538" y="2316150"/>
                  <a:pt x="641163" y="2288921"/>
                </a:cubicBezTo>
                <a:lnTo>
                  <a:pt x="574277" y="2212385"/>
                </a:lnTo>
                <a:lnTo>
                  <a:pt x="268562" y="2313374"/>
                </a:lnTo>
                <a:lnTo>
                  <a:pt x="167340" y="2138053"/>
                </a:lnTo>
                <a:lnTo>
                  <a:pt x="411251" y="1920587"/>
                </a:lnTo>
                <a:lnTo>
                  <a:pt x="370408" y="1814340"/>
                </a:lnTo>
                <a:cubicBezTo>
                  <a:pt x="346310" y="1727013"/>
                  <a:pt x="332834" y="1636964"/>
                  <a:pt x="330144" y="1546283"/>
                </a:cubicBezTo>
                <a:lnTo>
                  <a:pt x="333010" y="1450313"/>
                </a:lnTo>
                <a:lnTo>
                  <a:pt x="0" y="1317659"/>
                </a:lnTo>
                <a:lnTo>
                  <a:pt x="35154" y="1118292"/>
                </a:lnTo>
                <a:lnTo>
                  <a:pt x="405289" y="1107180"/>
                </a:lnTo>
                <a:lnTo>
                  <a:pt x="444695" y="1011372"/>
                </a:lnTo>
                <a:cubicBezTo>
                  <a:pt x="485787" y="926536"/>
                  <a:pt x="537987" y="845252"/>
                  <a:pt x="601458" y="769611"/>
                </a:cubicBezTo>
                <a:lnTo>
                  <a:pt x="622589" y="747913"/>
                </a:lnTo>
                <a:lnTo>
                  <a:pt x="446039" y="419756"/>
                </a:lnTo>
                <a:lnTo>
                  <a:pt x="601120" y="289627"/>
                </a:lnTo>
                <a:lnTo>
                  <a:pt x="894887" y="521468"/>
                </a:lnTo>
                <a:lnTo>
                  <a:pt x="1005061" y="460695"/>
                </a:lnTo>
                <a:cubicBezTo>
                  <a:pt x="1055317" y="437563"/>
                  <a:pt x="1106924" y="418206"/>
                  <a:pt x="1159434" y="402668"/>
                </a:cubicBezTo>
                <a:lnTo>
                  <a:pt x="1288857" y="377431"/>
                </a:lnTo>
                <a:lnTo>
                  <a:pt x="1367154" y="0"/>
                </a:lnTo>
                <a:lnTo>
                  <a:pt x="1569597" y="0"/>
                </a:lnTo>
                <a:lnTo>
                  <a:pt x="1646698" y="371669"/>
                </a:lnTo>
                <a:lnTo>
                  <a:pt x="1803965" y="402316"/>
                </a:lnTo>
                <a:cubicBezTo>
                  <a:pt x="1873976" y="423270"/>
                  <a:pt x="1942381" y="451323"/>
                  <a:pt x="2008116" y="486582"/>
                </a:cubicBezTo>
                <a:lnTo>
                  <a:pt x="2055596" y="5187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iSļíḋê">
            <a:extLst>
              <a:ext uri="{FF2B5EF4-FFF2-40B4-BE49-F238E27FC236}">
                <a16:creationId xmlns:a16="http://schemas.microsoft.com/office/drawing/2014/main" id="{12BBB4D2-F33E-4E6D-9257-0E55A75DB961}"/>
              </a:ext>
            </a:extLst>
          </p:cNvPr>
          <p:cNvSpPr>
            <a:spLocks/>
          </p:cNvSpPr>
          <p:nvPr/>
        </p:nvSpPr>
        <p:spPr bwMode="auto">
          <a:xfrm>
            <a:off x="7550808" y="3297319"/>
            <a:ext cx="272151" cy="259547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sz="7198" dirty="0"/>
          </a:p>
        </p:txBody>
      </p:sp>
      <p:sp>
        <p:nvSpPr>
          <p:cNvPr id="34" name="íśḷiḑé">
            <a:extLst>
              <a:ext uri="{FF2B5EF4-FFF2-40B4-BE49-F238E27FC236}">
                <a16:creationId xmlns:a16="http://schemas.microsoft.com/office/drawing/2014/main" id="{1819D876-6968-4AED-912B-276F63D35545}"/>
              </a:ext>
            </a:extLst>
          </p:cNvPr>
          <p:cNvSpPr txBox="1"/>
          <p:nvPr/>
        </p:nvSpPr>
        <p:spPr>
          <a:xfrm>
            <a:off x="7158704" y="3509595"/>
            <a:ext cx="1056359" cy="501698"/>
          </a:xfrm>
          <a:prstGeom prst="rect">
            <a:avLst/>
          </a:prstGeom>
          <a:noFill/>
        </p:spPr>
        <p:txBody>
          <a:bodyPr wrap="none" rtlCol="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1600" b="1" dirty="0"/>
              <a:t>关键词</a:t>
            </a:r>
          </a:p>
        </p:txBody>
      </p:sp>
      <p:sp>
        <p:nvSpPr>
          <p:cNvPr id="31" name="íšľíḋê">
            <a:extLst>
              <a:ext uri="{FF2B5EF4-FFF2-40B4-BE49-F238E27FC236}">
                <a16:creationId xmlns:a16="http://schemas.microsoft.com/office/drawing/2014/main" id="{F48EAFA9-6F60-4635-9212-01333DA0B8BE}"/>
              </a:ext>
            </a:extLst>
          </p:cNvPr>
          <p:cNvSpPr>
            <a:spLocks/>
          </p:cNvSpPr>
          <p:nvPr/>
        </p:nvSpPr>
        <p:spPr bwMode="auto">
          <a:xfrm>
            <a:off x="5525108" y="3392480"/>
            <a:ext cx="207866" cy="146068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sz="7198" dirty="0"/>
          </a:p>
        </p:txBody>
      </p:sp>
      <p:sp>
        <p:nvSpPr>
          <p:cNvPr id="32" name="ïşlïďe">
            <a:extLst>
              <a:ext uri="{FF2B5EF4-FFF2-40B4-BE49-F238E27FC236}">
                <a16:creationId xmlns:a16="http://schemas.microsoft.com/office/drawing/2014/main" id="{A2351849-585B-43D3-B771-B99754E63AD2}"/>
              </a:ext>
            </a:extLst>
          </p:cNvPr>
          <p:cNvSpPr txBox="1"/>
          <p:nvPr/>
        </p:nvSpPr>
        <p:spPr>
          <a:xfrm>
            <a:off x="5100861" y="3441813"/>
            <a:ext cx="1056360" cy="501698"/>
          </a:xfrm>
          <a:prstGeom prst="rect">
            <a:avLst/>
          </a:prstGeom>
          <a:noFill/>
        </p:spPr>
        <p:txBody>
          <a:bodyPr wrap="none" rtlCol="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1400" b="1" dirty="0"/>
              <a:t>关键词</a:t>
            </a:r>
          </a:p>
        </p:txBody>
      </p:sp>
      <p:sp>
        <p:nvSpPr>
          <p:cNvPr id="29" name="ïṣľiḓé">
            <a:extLst>
              <a:ext uri="{FF2B5EF4-FFF2-40B4-BE49-F238E27FC236}">
                <a16:creationId xmlns:a16="http://schemas.microsoft.com/office/drawing/2014/main" id="{1B179593-0BF0-4F11-A878-2874556A5CE4}"/>
              </a:ext>
            </a:extLst>
          </p:cNvPr>
          <p:cNvSpPr>
            <a:spLocks/>
          </p:cNvSpPr>
          <p:nvPr/>
        </p:nvSpPr>
        <p:spPr bwMode="auto">
          <a:xfrm>
            <a:off x="6510568" y="4573386"/>
            <a:ext cx="272151" cy="196393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sz="7198" dirty="0"/>
          </a:p>
        </p:txBody>
      </p:sp>
      <p:sp>
        <p:nvSpPr>
          <p:cNvPr id="30" name="ïšḷîḍe">
            <a:extLst>
              <a:ext uri="{FF2B5EF4-FFF2-40B4-BE49-F238E27FC236}">
                <a16:creationId xmlns:a16="http://schemas.microsoft.com/office/drawing/2014/main" id="{87B3B042-E8CC-4ED0-BA0F-B1AF04E55801}"/>
              </a:ext>
            </a:extLst>
          </p:cNvPr>
          <p:cNvSpPr txBox="1"/>
          <p:nvPr/>
        </p:nvSpPr>
        <p:spPr>
          <a:xfrm>
            <a:off x="6118464" y="4754085"/>
            <a:ext cx="1056359" cy="501698"/>
          </a:xfrm>
          <a:prstGeom prst="rect">
            <a:avLst/>
          </a:prstGeom>
          <a:noFill/>
        </p:spPr>
        <p:txBody>
          <a:bodyPr wrap="none" rtlCol="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1600" b="1" dirty="0"/>
              <a:t>关键词</a:t>
            </a:r>
          </a:p>
        </p:txBody>
      </p:sp>
      <p:sp>
        <p:nvSpPr>
          <p:cNvPr id="27" name="îSļîďè">
            <a:extLst>
              <a:ext uri="{FF2B5EF4-FFF2-40B4-BE49-F238E27FC236}">
                <a16:creationId xmlns:a16="http://schemas.microsoft.com/office/drawing/2014/main" id="{FC1CFD2A-3F29-45B9-A0B1-006EFC47CE39}"/>
              </a:ext>
            </a:extLst>
          </p:cNvPr>
          <p:cNvSpPr>
            <a:spLocks/>
          </p:cNvSpPr>
          <p:nvPr/>
        </p:nvSpPr>
        <p:spPr bwMode="auto">
          <a:xfrm>
            <a:off x="8537164" y="2274935"/>
            <a:ext cx="207866" cy="141843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sz="7198" dirty="0"/>
          </a:p>
        </p:txBody>
      </p:sp>
      <p:sp>
        <p:nvSpPr>
          <p:cNvPr id="28" name="îšḻïḓê">
            <a:extLst>
              <a:ext uri="{FF2B5EF4-FFF2-40B4-BE49-F238E27FC236}">
                <a16:creationId xmlns:a16="http://schemas.microsoft.com/office/drawing/2014/main" id="{D9D9D326-5583-4150-83D5-9B6A3DC33168}"/>
              </a:ext>
            </a:extLst>
          </p:cNvPr>
          <p:cNvSpPr txBox="1"/>
          <p:nvPr/>
        </p:nvSpPr>
        <p:spPr>
          <a:xfrm>
            <a:off x="8112918" y="2322155"/>
            <a:ext cx="1056360" cy="501698"/>
          </a:xfrm>
          <a:prstGeom prst="rect">
            <a:avLst/>
          </a:prstGeom>
          <a:noFill/>
        </p:spPr>
        <p:txBody>
          <a:bodyPr wrap="none" rtlCol="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1400" b="1" dirty="0"/>
              <a:t>关键词</a:t>
            </a:r>
          </a:p>
        </p:txBody>
      </p:sp>
      <p:sp>
        <p:nvSpPr>
          <p:cNvPr id="14" name="ïṡḻîḍé">
            <a:extLst>
              <a:ext uri="{FF2B5EF4-FFF2-40B4-BE49-F238E27FC236}">
                <a16:creationId xmlns:a16="http://schemas.microsoft.com/office/drawing/2014/main" id="{34C0FFB1-AA61-4AEF-829D-840213BB2E38}"/>
              </a:ext>
            </a:extLst>
          </p:cNvPr>
          <p:cNvSpPr txBox="1"/>
          <p:nvPr/>
        </p:nvSpPr>
        <p:spPr>
          <a:xfrm>
            <a:off x="695400" y="1190619"/>
            <a:ext cx="4536504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统一的字体让阅读更流畅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/>
              <a:t>主题颜色让</a:t>
            </a:r>
            <a:r>
              <a:rPr lang="en-US" altLang="zh-CN" sz="2200" b="1" dirty="0"/>
              <a:t>PPT</a:t>
            </a:r>
            <a:r>
              <a:rPr lang="zh-CN" altLang="en-US" sz="2200" b="1" dirty="0"/>
              <a:t>改起来更方便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调整行距来适应中文排版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中使用参考线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iślíḍé">
            <a:extLst>
              <a:ext uri="{FF2B5EF4-FFF2-40B4-BE49-F238E27FC236}">
                <a16:creationId xmlns:a16="http://schemas.microsoft.com/office/drawing/2014/main" id="{B5CCFFFA-453D-45CC-9A5D-006968728953}"/>
              </a:ext>
            </a:extLst>
          </p:cNvPr>
          <p:cNvSpPr txBox="1"/>
          <p:nvPr/>
        </p:nvSpPr>
        <p:spPr>
          <a:xfrm>
            <a:off x="695400" y="3420908"/>
            <a:ext cx="3905691" cy="156094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dirty="0"/>
              <a:t>1.</a:t>
            </a:r>
            <a:r>
              <a:rPr lang="zh-CN" altLang="en-US" sz="1000" dirty="0"/>
              <a:t>选中</a:t>
            </a:r>
            <a:r>
              <a:rPr lang="en-US" altLang="zh-CN" sz="1000" dirty="0"/>
              <a:t>PPT</a:t>
            </a:r>
            <a:r>
              <a:rPr lang="zh-CN" altLang="en-US" sz="1000" dirty="0"/>
              <a:t>页面中图示里的图标（可按住</a:t>
            </a:r>
            <a:r>
              <a:rPr lang="en-US" altLang="zh-CN" sz="1000" dirty="0"/>
              <a:t>shift</a:t>
            </a:r>
            <a:r>
              <a:rPr lang="zh-CN" altLang="en-US" sz="1000" dirty="0"/>
              <a:t>键多选）</a:t>
            </a:r>
            <a:endParaRPr lang="en-US" altLang="zh-CN" sz="1000" dirty="0"/>
          </a:p>
          <a:p>
            <a:pPr algn="just">
              <a:lnSpc>
                <a:spcPct val="150000"/>
              </a:lnSpc>
            </a:pPr>
            <a:endParaRPr lang="en-US" altLang="zh-CN" sz="1000" dirty="0"/>
          </a:p>
          <a:p>
            <a:pPr algn="just">
              <a:lnSpc>
                <a:spcPct val="150000"/>
              </a:lnSpc>
            </a:pPr>
            <a:r>
              <a:rPr lang="en-US" altLang="zh-CN" sz="1000" dirty="0"/>
              <a:t>2.</a:t>
            </a:r>
            <a:r>
              <a:rPr lang="zh-CN" altLang="en-US" sz="1000" dirty="0"/>
              <a:t>在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菜单面板打开“图标库”，单击左键即可进行替换操作；可以将</a:t>
            </a:r>
            <a:r>
              <a:rPr lang="en-US" altLang="zh-CN" sz="1000" dirty="0"/>
              <a:t>PPT</a:t>
            </a:r>
            <a:r>
              <a:rPr lang="zh-CN" altLang="en-US" sz="1000" dirty="0"/>
              <a:t>中绘制的任何形状替换为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图标库中的图标；所有使用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插入的图标均为矢量格式；所有单独的图标或图形（非组合）均可以使用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图标库功能一键替换为图标</a:t>
            </a:r>
          </a:p>
        </p:txBody>
      </p:sp>
      <p:sp>
        <p:nvSpPr>
          <p:cNvPr id="26" name="í$ļiḋé">
            <a:extLst>
              <a:ext uri="{FF2B5EF4-FFF2-40B4-BE49-F238E27FC236}">
                <a16:creationId xmlns:a16="http://schemas.microsoft.com/office/drawing/2014/main" id="{3F8D57E9-8630-42C8-BCF6-DBFCAECCB824}"/>
              </a:ext>
            </a:extLst>
          </p:cNvPr>
          <p:cNvSpPr txBox="1"/>
          <p:nvPr/>
        </p:nvSpPr>
        <p:spPr>
          <a:xfrm>
            <a:off x="695400" y="3025301"/>
            <a:ext cx="3905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替换图示中的图标</a:t>
            </a:r>
          </a:p>
        </p:txBody>
      </p:sp>
      <p:sp>
        <p:nvSpPr>
          <p:cNvPr id="23" name="ïṧľíḓe">
            <a:extLst>
              <a:ext uri="{FF2B5EF4-FFF2-40B4-BE49-F238E27FC236}">
                <a16:creationId xmlns:a16="http://schemas.microsoft.com/office/drawing/2014/main" id="{AC213F65-6FB8-43F9-81AA-D535978AC834}"/>
              </a:ext>
            </a:extLst>
          </p:cNvPr>
          <p:cNvSpPr>
            <a:spLocks/>
          </p:cNvSpPr>
          <p:nvPr/>
        </p:nvSpPr>
        <p:spPr bwMode="auto">
          <a:xfrm>
            <a:off x="8702914" y="3913945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24" name="is1ïḋe">
            <a:extLst>
              <a:ext uri="{FF2B5EF4-FFF2-40B4-BE49-F238E27FC236}">
                <a16:creationId xmlns:a16="http://schemas.microsoft.com/office/drawing/2014/main" id="{0241C0FF-F39D-45F8-B794-15BF9FF58AC4}"/>
              </a:ext>
            </a:extLst>
          </p:cNvPr>
          <p:cNvSpPr txBox="1">
            <a:spLocks/>
          </p:cNvSpPr>
          <p:nvPr/>
        </p:nvSpPr>
        <p:spPr bwMode="auto">
          <a:xfrm>
            <a:off x="8702914" y="3501065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1"/>
                </a:solidFill>
              </a:rPr>
              <a:t>标题文本预设</a:t>
            </a:r>
            <a:endParaRPr lang="en-US" altLang="zh-CN" sz="1800" b="1" dirty="0">
              <a:solidFill>
                <a:schemeClr val="accent1"/>
              </a:solidFill>
            </a:endParaRPr>
          </a:p>
        </p:txBody>
      </p:sp>
      <p:sp>
        <p:nvSpPr>
          <p:cNvPr id="21" name="išḻîḋè">
            <a:extLst>
              <a:ext uri="{FF2B5EF4-FFF2-40B4-BE49-F238E27FC236}">
                <a16:creationId xmlns:a16="http://schemas.microsoft.com/office/drawing/2014/main" id="{EE1914D1-E79A-4715-B65A-EAA4B7D5D3F9}"/>
              </a:ext>
            </a:extLst>
          </p:cNvPr>
          <p:cNvSpPr>
            <a:spLocks/>
          </p:cNvSpPr>
          <p:nvPr/>
        </p:nvSpPr>
        <p:spPr bwMode="auto">
          <a:xfrm>
            <a:off x="7550805" y="5415401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22" name="îśľïḍe">
            <a:extLst>
              <a:ext uri="{FF2B5EF4-FFF2-40B4-BE49-F238E27FC236}">
                <a16:creationId xmlns:a16="http://schemas.microsoft.com/office/drawing/2014/main" id="{2C1911ED-DB43-4A48-8F16-95B9541F2740}"/>
              </a:ext>
            </a:extLst>
          </p:cNvPr>
          <p:cNvSpPr txBox="1">
            <a:spLocks/>
          </p:cNvSpPr>
          <p:nvPr/>
        </p:nvSpPr>
        <p:spPr bwMode="auto">
          <a:xfrm>
            <a:off x="7550805" y="5002521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4"/>
                </a:solidFill>
              </a:rPr>
              <a:t>标题文本预设</a:t>
            </a:r>
            <a:endParaRPr lang="en-US" altLang="zh-CN" sz="1800" b="1" dirty="0">
              <a:solidFill>
                <a:schemeClr val="accent4"/>
              </a:solidFill>
            </a:endParaRPr>
          </a:p>
        </p:txBody>
      </p:sp>
      <p:sp>
        <p:nvSpPr>
          <p:cNvPr id="19" name="ïśļïḋé">
            <a:extLst>
              <a:ext uri="{FF2B5EF4-FFF2-40B4-BE49-F238E27FC236}">
                <a16:creationId xmlns:a16="http://schemas.microsoft.com/office/drawing/2014/main" id="{59BFBDA4-8547-48EC-94F6-928FA8F2C883}"/>
              </a:ext>
            </a:extLst>
          </p:cNvPr>
          <p:cNvSpPr>
            <a:spLocks/>
          </p:cNvSpPr>
          <p:nvPr/>
        </p:nvSpPr>
        <p:spPr bwMode="auto">
          <a:xfrm>
            <a:off x="9378449" y="2484748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20" name="îṥļidê">
            <a:extLst>
              <a:ext uri="{FF2B5EF4-FFF2-40B4-BE49-F238E27FC236}">
                <a16:creationId xmlns:a16="http://schemas.microsoft.com/office/drawing/2014/main" id="{19BC9E43-72DE-4C84-94A8-EE6861B6497B}"/>
              </a:ext>
            </a:extLst>
          </p:cNvPr>
          <p:cNvSpPr txBox="1">
            <a:spLocks/>
          </p:cNvSpPr>
          <p:nvPr/>
        </p:nvSpPr>
        <p:spPr bwMode="auto">
          <a:xfrm>
            <a:off x="9378449" y="2071868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  <a:endParaRPr lang="en-US" altLang="zh-CN" sz="1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023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0d479645-c6d5-47c8-80ab-55dcf519fdac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43D5B5"/>
      </a:accent1>
      <a:accent2>
        <a:srgbClr val="6342D4"/>
      </a:accent2>
      <a:accent3>
        <a:srgbClr val="E1A800"/>
      </a:accent3>
      <a:accent4>
        <a:srgbClr val="35AC91"/>
      </a:accent4>
      <a:accent5>
        <a:srgbClr val="2978C3"/>
      </a:accent5>
      <a:accent6>
        <a:srgbClr val="372383"/>
      </a:accent6>
      <a:hlink>
        <a:srgbClr val="3EB4CE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43D5B5"/>
    </a:accent1>
    <a:accent2>
      <a:srgbClr val="6342D4"/>
    </a:accent2>
    <a:accent3>
      <a:srgbClr val="E1A800"/>
    </a:accent3>
    <a:accent4>
      <a:srgbClr val="35AC91"/>
    </a:accent4>
    <a:accent5>
      <a:srgbClr val="2978C3"/>
    </a:accent5>
    <a:accent6>
      <a:srgbClr val="372383"/>
    </a:accent6>
    <a:hlink>
      <a:srgbClr val="3EB4CE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43D5B5"/>
    </a:accent1>
    <a:accent2>
      <a:srgbClr val="6342D4"/>
    </a:accent2>
    <a:accent3>
      <a:srgbClr val="E1A800"/>
    </a:accent3>
    <a:accent4>
      <a:srgbClr val="35AC91"/>
    </a:accent4>
    <a:accent5>
      <a:srgbClr val="2978C3"/>
    </a:accent5>
    <a:accent6>
      <a:srgbClr val="372383"/>
    </a:accent6>
    <a:hlink>
      <a:srgbClr val="3EB4CE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43D5B5"/>
    </a:accent1>
    <a:accent2>
      <a:srgbClr val="6342D4"/>
    </a:accent2>
    <a:accent3>
      <a:srgbClr val="E1A800"/>
    </a:accent3>
    <a:accent4>
      <a:srgbClr val="35AC91"/>
    </a:accent4>
    <a:accent5>
      <a:srgbClr val="2978C3"/>
    </a:accent5>
    <a:accent6>
      <a:srgbClr val="372383"/>
    </a:accent6>
    <a:hlink>
      <a:srgbClr val="3EB4CE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43D5B5"/>
    </a:accent1>
    <a:accent2>
      <a:srgbClr val="6342D4"/>
    </a:accent2>
    <a:accent3>
      <a:srgbClr val="E1A800"/>
    </a:accent3>
    <a:accent4>
      <a:srgbClr val="35AC91"/>
    </a:accent4>
    <a:accent5>
      <a:srgbClr val="2978C3"/>
    </a:accent5>
    <a:accent6>
      <a:srgbClr val="372383"/>
    </a:accent6>
    <a:hlink>
      <a:srgbClr val="3EB4CE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43D5B5"/>
    </a:accent1>
    <a:accent2>
      <a:srgbClr val="6342D4"/>
    </a:accent2>
    <a:accent3>
      <a:srgbClr val="E1A800"/>
    </a:accent3>
    <a:accent4>
      <a:srgbClr val="35AC91"/>
    </a:accent4>
    <a:accent5>
      <a:srgbClr val="2978C3"/>
    </a:accent5>
    <a:accent6>
      <a:srgbClr val="372383"/>
    </a:accent6>
    <a:hlink>
      <a:srgbClr val="3EB4CE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43D5B5"/>
    </a:accent1>
    <a:accent2>
      <a:srgbClr val="6342D4"/>
    </a:accent2>
    <a:accent3>
      <a:srgbClr val="E1A800"/>
    </a:accent3>
    <a:accent4>
      <a:srgbClr val="35AC91"/>
    </a:accent4>
    <a:accent5>
      <a:srgbClr val="2978C3"/>
    </a:accent5>
    <a:accent6>
      <a:srgbClr val="372383"/>
    </a:accent6>
    <a:hlink>
      <a:srgbClr val="3EB4CE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43D5B5"/>
    </a:accent1>
    <a:accent2>
      <a:srgbClr val="6342D4"/>
    </a:accent2>
    <a:accent3>
      <a:srgbClr val="E1A800"/>
    </a:accent3>
    <a:accent4>
      <a:srgbClr val="35AC91"/>
    </a:accent4>
    <a:accent5>
      <a:srgbClr val="2978C3"/>
    </a:accent5>
    <a:accent6>
      <a:srgbClr val="372383"/>
    </a:accent6>
    <a:hlink>
      <a:srgbClr val="3EB4CE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14</TotalTime>
  <Words>2444</Words>
  <Application>Microsoft Office PowerPoint</Application>
  <PresentationFormat>宽屏</PresentationFormat>
  <Paragraphs>278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8</cp:revision>
  <cp:lastPrinted>2018-03-08T16:00:00Z</cp:lastPrinted>
  <dcterms:created xsi:type="dcterms:W3CDTF">2018-03-08T16:00:00Z</dcterms:created>
  <dcterms:modified xsi:type="dcterms:W3CDTF">2023-09-02T09:17:49Z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