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6" r:id="rId5"/>
    <p:sldId id="274" r:id="rId6"/>
    <p:sldId id="270" r:id="rId7"/>
    <p:sldId id="275" r:id="rId8"/>
    <p:sldId id="284" r:id="rId9"/>
    <p:sldId id="285" r:id="rId10"/>
    <p:sldId id="271" r:id="rId11"/>
    <p:sldId id="287" r:id="rId12"/>
    <p:sldId id="278" r:id="rId13"/>
    <p:sldId id="279" r:id="rId14"/>
    <p:sldId id="272" r:id="rId15"/>
    <p:sldId id="286" r:id="rId16"/>
    <p:sldId id="283" r:id="rId17"/>
    <p:sldId id="281" r:id="rId18"/>
    <p:sldId id="273" r:id="rId19"/>
    <p:sldId id="282" r:id="rId20"/>
    <p:sldId id="28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AF"/>
    <a:srgbClr val="5BC6C5"/>
    <a:srgbClr val="92EBC1"/>
    <a:srgbClr val="1D5A6D"/>
    <a:srgbClr val="4D8EDD"/>
    <a:srgbClr val="3D9FA0"/>
    <a:srgbClr val="2D3816"/>
    <a:srgbClr val="90AD9A"/>
    <a:srgbClr val="446068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145" d="100"/>
          <a:sy n="145" d="100"/>
        </p:scale>
        <p:origin x="128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3d561de0-0b43-4ef4-9f18-bb33dc4eaf1b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9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78e5e61d-a7a4-4e2e-a528-1ccb852c4b85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21345884-83ba-47f6-96e6-909c07f21389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6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781505ba-ac04-49e7-8ae2-3075e8627f1b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25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f1432190-04b2-4e83-8266-41b2e8c4c5bb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79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11da4c70-01a6-4ecb-a97d-b22fce549b61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4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dc36810a-4d20-40fd-8580-d11bf2a6553a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90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77bb24ee-6a30-4b7e-9663-b726ba693163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00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26d335aa-d1c9-4eb3-817a-ae3c3daafe4e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2b61a7fc-afd4-40d6-9887-3c87ff345242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5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b635129b-bc39-4d74-b3dc-17514e0a14cd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3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5ef0af65-009b-45f1-bf41-0a8c5069744e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8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056a61fb-0cdd-4b7e-970d-27c855f40fcd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07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1fcffe18-53b0-41b2-86dc-943b4a9c7aec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36db8379-c27e-4888-8bca-0cdc08ef4426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1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8827c6ab-8040-4cf9-8f48-6e61799c0e86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5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f7688d0f-af4d-4f16-a285-29b085a7da16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3158f62f-8380-4ad9-a58f-b190fd0bed94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8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0945b1de-3601-4ef9-acd7-cbf5f35ce70f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6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75205c73-ee47-459f-a8e4-4316c847f84e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56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8a9db50d-39a8-4712-a8d1-1453112504bb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6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2" name="Rectangle 200"/>
          <p:cNvSpPr>
            <a:spLocks noChangeArrowheads="1"/>
          </p:cNvSpPr>
          <p:nvPr userDrawn="1"/>
        </p:nvSpPr>
        <p:spPr bwMode="auto">
          <a:xfrm>
            <a:off x="1588" y="3176"/>
            <a:ext cx="12188825" cy="6858000"/>
          </a:xfrm>
          <a:prstGeom prst="rect">
            <a:avLst/>
          </a:prstGeom>
          <a:solidFill>
            <a:srgbClr val="00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3" name="Rectangle 201"/>
          <p:cNvSpPr>
            <a:spLocks noChangeArrowheads="1"/>
          </p:cNvSpPr>
          <p:nvPr userDrawn="1"/>
        </p:nvSpPr>
        <p:spPr bwMode="auto">
          <a:xfrm>
            <a:off x="1588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432" name="组合 10431"/>
          <p:cNvGrpSpPr/>
          <p:nvPr userDrawn="1"/>
        </p:nvGrpSpPr>
        <p:grpSpPr>
          <a:xfrm>
            <a:off x="4906260" y="2221143"/>
            <a:ext cx="7005548" cy="3816351"/>
            <a:chOff x="4152901" y="1235076"/>
            <a:chExt cx="7908925" cy="4308475"/>
          </a:xfrm>
        </p:grpSpPr>
        <p:sp>
          <p:nvSpPr>
            <p:cNvPr id="10234" name="Freeform 202"/>
            <p:cNvSpPr>
              <a:spLocks/>
            </p:cNvSpPr>
            <p:nvPr userDrawn="1"/>
          </p:nvSpPr>
          <p:spPr bwMode="auto">
            <a:xfrm>
              <a:off x="5837238" y="19637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5" name="Freeform 203"/>
            <p:cNvSpPr>
              <a:spLocks/>
            </p:cNvSpPr>
            <p:nvPr userDrawn="1"/>
          </p:nvSpPr>
          <p:spPr bwMode="auto">
            <a:xfrm>
              <a:off x="5837238" y="19637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6" name="Line 204"/>
            <p:cNvSpPr>
              <a:spLocks noChangeShapeType="1"/>
            </p:cNvSpPr>
            <p:nvPr userDrawn="1"/>
          </p:nvSpPr>
          <p:spPr bwMode="auto">
            <a:xfrm>
              <a:off x="5837238" y="19637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7" name="Line 205"/>
            <p:cNvSpPr>
              <a:spLocks noChangeShapeType="1"/>
            </p:cNvSpPr>
            <p:nvPr userDrawn="1"/>
          </p:nvSpPr>
          <p:spPr bwMode="auto">
            <a:xfrm>
              <a:off x="5837238" y="19637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8" name="Freeform 206"/>
            <p:cNvSpPr>
              <a:spLocks/>
            </p:cNvSpPr>
            <p:nvPr userDrawn="1"/>
          </p:nvSpPr>
          <p:spPr bwMode="auto">
            <a:xfrm>
              <a:off x="5721351" y="2082801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9" name="Freeform 207"/>
            <p:cNvSpPr>
              <a:spLocks/>
            </p:cNvSpPr>
            <p:nvPr userDrawn="1"/>
          </p:nvSpPr>
          <p:spPr bwMode="auto">
            <a:xfrm>
              <a:off x="5573713" y="1985964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0" name="Freeform 208"/>
            <p:cNvSpPr>
              <a:spLocks/>
            </p:cNvSpPr>
            <p:nvPr userDrawn="1"/>
          </p:nvSpPr>
          <p:spPr bwMode="auto">
            <a:xfrm>
              <a:off x="5719763" y="2082801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1" name="Rectangle 209"/>
            <p:cNvSpPr>
              <a:spLocks noChangeArrowheads="1"/>
            </p:cNvSpPr>
            <p:nvPr userDrawn="1"/>
          </p:nvSpPr>
          <p:spPr bwMode="auto">
            <a:xfrm>
              <a:off x="5575301" y="1990726"/>
              <a:ext cx="1588" cy="1588"/>
            </a:xfrm>
            <a:prstGeom prst="rect">
              <a:avLst/>
            </a:pr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2" name="Freeform 210"/>
            <p:cNvSpPr>
              <a:spLocks/>
            </p:cNvSpPr>
            <p:nvPr userDrawn="1"/>
          </p:nvSpPr>
          <p:spPr bwMode="auto">
            <a:xfrm>
              <a:off x="5575301" y="199072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3" name="Freeform 211"/>
            <p:cNvSpPr>
              <a:spLocks noEditPoints="1"/>
            </p:cNvSpPr>
            <p:nvPr userDrawn="1"/>
          </p:nvSpPr>
          <p:spPr bwMode="auto">
            <a:xfrm>
              <a:off x="8223251" y="1758951"/>
              <a:ext cx="3606800" cy="2111375"/>
            </a:xfrm>
            <a:custGeom>
              <a:avLst/>
              <a:gdLst>
                <a:gd name="T0" fmla="*/ 1238 w 2273"/>
                <a:gd name="T1" fmla="*/ 738 h 1330"/>
                <a:gd name="T2" fmla="*/ 1173 w 2273"/>
                <a:gd name="T3" fmla="*/ 806 h 1330"/>
                <a:gd name="T4" fmla="*/ 544 w 2273"/>
                <a:gd name="T5" fmla="*/ 716 h 1330"/>
                <a:gd name="T6" fmla="*/ 1010 w 2273"/>
                <a:gd name="T7" fmla="*/ 634 h 1330"/>
                <a:gd name="T8" fmla="*/ 315 w 2273"/>
                <a:gd name="T9" fmla="*/ 641 h 1330"/>
                <a:gd name="T10" fmla="*/ 49 w 2273"/>
                <a:gd name="T11" fmla="*/ 600 h 1330"/>
                <a:gd name="T12" fmla="*/ 957 w 2273"/>
                <a:gd name="T13" fmla="*/ 573 h 1330"/>
                <a:gd name="T14" fmla="*/ 615 w 2273"/>
                <a:gd name="T15" fmla="*/ 380 h 1330"/>
                <a:gd name="T16" fmla="*/ 543 w 2273"/>
                <a:gd name="T17" fmla="*/ 351 h 1330"/>
                <a:gd name="T18" fmla="*/ 1186 w 2273"/>
                <a:gd name="T19" fmla="*/ 0 h 1330"/>
                <a:gd name="T20" fmla="*/ 1058 w 2273"/>
                <a:gd name="T21" fmla="*/ 41 h 1330"/>
                <a:gd name="T22" fmla="*/ 914 w 2273"/>
                <a:gd name="T23" fmla="*/ 103 h 1330"/>
                <a:gd name="T24" fmla="*/ 799 w 2273"/>
                <a:gd name="T25" fmla="*/ 178 h 1330"/>
                <a:gd name="T26" fmla="*/ 771 w 2273"/>
                <a:gd name="T27" fmla="*/ 155 h 1330"/>
                <a:gd name="T28" fmla="*/ 779 w 2273"/>
                <a:gd name="T29" fmla="*/ 216 h 1330"/>
                <a:gd name="T30" fmla="*/ 816 w 2273"/>
                <a:gd name="T31" fmla="*/ 254 h 1330"/>
                <a:gd name="T32" fmla="*/ 731 w 2273"/>
                <a:gd name="T33" fmla="*/ 288 h 1330"/>
                <a:gd name="T34" fmla="*/ 743 w 2273"/>
                <a:gd name="T35" fmla="*/ 173 h 1330"/>
                <a:gd name="T36" fmla="*/ 690 w 2273"/>
                <a:gd name="T37" fmla="*/ 162 h 1330"/>
                <a:gd name="T38" fmla="*/ 628 w 2273"/>
                <a:gd name="T39" fmla="*/ 222 h 1330"/>
                <a:gd name="T40" fmla="*/ 572 w 2273"/>
                <a:gd name="T41" fmla="*/ 237 h 1330"/>
                <a:gd name="T42" fmla="*/ 506 w 2273"/>
                <a:gd name="T43" fmla="*/ 243 h 1330"/>
                <a:gd name="T44" fmla="*/ 404 w 2273"/>
                <a:gd name="T45" fmla="*/ 257 h 1330"/>
                <a:gd name="T46" fmla="*/ 366 w 2273"/>
                <a:gd name="T47" fmla="*/ 236 h 1330"/>
                <a:gd name="T48" fmla="*/ 319 w 2273"/>
                <a:gd name="T49" fmla="*/ 280 h 1330"/>
                <a:gd name="T50" fmla="*/ 240 w 2273"/>
                <a:gd name="T51" fmla="*/ 335 h 1330"/>
                <a:gd name="T52" fmla="*/ 168 w 2273"/>
                <a:gd name="T53" fmla="*/ 269 h 1330"/>
                <a:gd name="T54" fmla="*/ 213 w 2273"/>
                <a:gd name="T55" fmla="*/ 284 h 1330"/>
                <a:gd name="T56" fmla="*/ 238 w 2273"/>
                <a:gd name="T57" fmla="*/ 238 h 1330"/>
                <a:gd name="T58" fmla="*/ 40 w 2273"/>
                <a:gd name="T59" fmla="*/ 196 h 1330"/>
                <a:gd name="T60" fmla="*/ 40 w 2273"/>
                <a:gd name="T61" fmla="*/ 296 h 1330"/>
                <a:gd name="T62" fmla="*/ 20 w 2273"/>
                <a:gd name="T63" fmla="*/ 414 h 1330"/>
                <a:gd name="T64" fmla="*/ 131 w 2273"/>
                <a:gd name="T65" fmla="*/ 428 h 1330"/>
                <a:gd name="T66" fmla="*/ 50 w 2273"/>
                <a:gd name="T67" fmla="*/ 493 h 1330"/>
                <a:gd name="T68" fmla="*/ 0 w 2273"/>
                <a:gd name="T69" fmla="*/ 798 h 1330"/>
                <a:gd name="T70" fmla="*/ 83 w 2273"/>
                <a:gd name="T71" fmla="*/ 769 h 1330"/>
                <a:gd name="T72" fmla="*/ 1054 w 2273"/>
                <a:gd name="T73" fmla="*/ 1118 h 1330"/>
                <a:gd name="T74" fmla="*/ 1164 w 2273"/>
                <a:gd name="T75" fmla="*/ 1320 h 1330"/>
                <a:gd name="T76" fmla="*/ 1195 w 2273"/>
                <a:gd name="T77" fmla="*/ 1221 h 1330"/>
                <a:gd name="T78" fmla="*/ 1283 w 2273"/>
                <a:gd name="T79" fmla="*/ 1052 h 1330"/>
                <a:gd name="T80" fmla="*/ 1249 w 2273"/>
                <a:gd name="T81" fmla="*/ 909 h 1330"/>
                <a:gd name="T82" fmla="*/ 1448 w 2273"/>
                <a:gd name="T83" fmla="*/ 935 h 1330"/>
                <a:gd name="T84" fmla="*/ 1406 w 2273"/>
                <a:gd name="T85" fmla="*/ 810 h 1330"/>
                <a:gd name="T86" fmla="*/ 1338 w 2273"/>
                <a:gd name="T87" fmla="*/ 898 h 1330"/>
                <a:gd name="T88" fmla="*/ 1306 w 2273"/>
                <a:gd name="T89" fmla="*/ 825 h 1330"/>
                <a:gd name="T90" fmla="*/ 1181 w 2273"/>
                <a:gd name="T91" fmla="*/ 645 h 1330"/>
                <a:gd name="T92" fmla="*/ 1430 w 2273"/>
                <a:gd name="T93" fmla="*/ 754 h 1330"/>
                <a:gd name="T94" fmla="*/ 1496 w 2273"/>
                <a:gd name="T95" fmla="*/ 829 h 1330"/>
                <a:gd name="T96" fmla="*/ 1668 w 2273"/>
                <a:gd name="T97" fmla="*/ 665 h 1330"/>
                <a:gd name="T98" fmla="*/ 1667 w 2273"/>
                <a:gd name="T99" fmla="*/ 538 h 1330"/>
                <a:gd name="T100" fmla="*/ 1815 w 2273"/>
                <a:gd name="T101" fmla="*/ 437 h 1330"/>
                <a:gd name="T102" fmla="*/ 1971 w 2273"/>
                <a:gd name="T103" fmla="*/ 376 h 1330"/>
                <a:gd name="T104" fmla="*/ 2000 w 2273"/>
                <a:gd name="T105" fmla="*/ 431 h 1330"/>
                <a:gd name="T106" fmla="*/ 2007 w 2273"/>
                <a:gd name="T107" fmla="*/ 527 h 1330"/>
                <a:gd name="T108" fmla="*/ 2209 w 2273"/>
                <a:gd name="T109" fmla="*/ 377 h 1330"/>
                <a:gd name="T110" fmla="*/ 2250 w 2273"/>
                <a:gd name="T111" fmla="*/ 320 h 1330"/>
                <a:gd name="T112" fmla="*/ 2104 w 2273"/>
                <a:gd name="T113" fmla="*/ 219 h 1330"/>
                <a:gd name="T114" fmla="*/ 2000 w 2273"/>
                <a:gd name="T115" fmla="*/ 223 h 1330"/>
                <a:gd name="T116" fmla="*/ 1790 w 2273"/>
                <a:gd name="T117" fmla="*/ 141 h 1330"/>
                <a:gd name="T118" fmla="*/ 1655 w 2273"/>
                <a:gd name="T119" fmla="*/ 166 h 1330"/>
                <a:gd name="T120" fmla="*/ 1565 w 2273"/>
                <a:gd name="T121" fmla="*/ 171 h 1330"/>
                <a:gd name="T122" fmla="*/ 1366 w 2273"/>
                <a:gd name="T123" fmla="*/ 109 h 1330"/>
                <a:gd name="T124" fmla="*/ 1217 w 2273"/>
                <a:gd name="T125" fmla="*/ 2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3" h="1330">
                  <a:moveTo>
                    <a:pt x="1378" y="1018"/>
                  </a:moveTo>
                  <a:cubicBezTo>
                    <a:pt x="1329" y="1018"/>
                    <a:pt x="1329" y="1018"/>
                    <a:pt x="1329" y="1018"/>
                  </a:cubicBezTo>
                  <a:cubicBezTo>
                    <a:pt x="1332" y="1023"/>
                    <a:pt x="1335" y="1029"/>
                    <a:pt x="1338" y="1034"/>
                  </a:cubicBezTo>
                  <a:cubicBezTo>
                    <a:pt x="1351" y="1028"/>
                    <a:pt x="1365" y="1023"/>
                    <a:pt x="1378" y="1018"/>
                  </a:cubicBezTo>
                  <a:moveTo>
                    <a:pt x="1238" y="659"/>
                  </a:moveTo>
                  <a:cubicBezTo>
                    <a:pt x="1193" y="659"/>
                    <a:pt x="1193" y="659"/>
                    <a:pt x="1193" y="659"/>
                  </a:cubicBezTo>
                  <a:cubicBezTo>
                    <a:pt x="1192" y="672"/>
                    <a:pt x="1191" y="704"/>
                    <a:pt x="1207" y="723"/>
                  </a:cubicBezTo>
                  <a:cubicBezTo>
                    <a:pt x="1215" y="732"/>
                    <a:pt x="1225" y="737"/>
                    <a:pt x="1238" y="738"/>
                  </a:cubicBezTo>
                  <a:cubicBezTo>
                    <a:pt x="1238" y="737"/>
                    <a:pt x="1238" y="736"/>
                    <a:pt x="1238" y="735"/>
                  </a:cubicBezTo>
                  <a:cubicBezTo>
                    <a:pt x="1238" y="659"/>
                    <a:pt x="1238" y="659"/>
                    <a:pt x="1238" y="659"/>
                  </a:cubicBezTo>
                  <a:moveTo>
                    <a:pt x="645" y="784"/>
                  </a:moveTo>
                  <a:cubicBezTo>
                    <a:pt x="628" y="773"/>
                    <a:pt x="610" y="763"/>
                    <a:pt x="593" y="753"/>
                  </a:cubicBezTo>
                  <a:cubicBezTo>
                    <a:pt x="597" y="745"/>
                    <a:pt x="597" y="745"/>
                    <a:pt x="597" y="745"/>
                  </a:cubicBezTo>
                  <a:cubicBezTo>
                    <a:pt x="615" y="755"/>
                    <a:pt x="632" y="766"/>
                    <a:pt x="649" y="777"/>
                  </a:cubicBezTo>
                  <a:cubicBezTo>
                    <a:pt x="645" y="784"/>
                    <a:pt x="645" y="784"/>
                    <a:pt x="645" y="784"/>
                  </a:cubicBezTo>
                  <a:moveTo>
                    <a:pt x="1173" y="806"/>
                  </a:moveTo>
                  <a:cubicBezTo>
                    <a:pt x="1156" y="785"/>
                    <a:pt x="1139" y="765"/>
                    <a:pt x="1121" y="745"/>
                  </a:cubicBezTo>
                  <a:cubicBezTo>
                    <a:pt x="1129" y="738"/>
                    <a:pt x="1129" y="738"/>
                    <a:pt x="1129" y="738"/>
                  </a:cubicBezTo>
                  <a:cubicBezTo>
                    <a:pt x="1147" y="757"/>
                    <a:pt x="1165" y="778"/>
                    <a:pt x="1181" y="798"/>
                  </a:cubicBezTo>
                  <a:cubicBezTo>
                    <a:pt x="1173" y="806"/>
                    <a:pt x="1173" y="806"/>
                    <a:pt x="1173" y="806"/>
                  </a:cubicBezTo>
                  <a:moveTo>
                    <a:pt x="540" y="724"/>
                  </a:moveTo>
                  <a:cubicBezTo>
                    <a:pt x="522" y="715"/>
                    <a:pt x="503" y="707"/>
                    <a:pt x="485" y="699"/>
                  </a:cubicBezTo>
                  <a:cubicBezTo>
                    <a:pt x="489" y="691"/>
                    <a:pt x="489" y="691"/>
                    <a:pt x="489" y="691"/>
                  </a:cubicBezTo>
                  <a:cubicBezTo>
                    <a:pt x="507" y="699"/>
                    <a:pt x="526" y="707"/>
                    <a:pt x="544" y="716"/>
                  </a:cubicBezTo>
                  <a:cubicBezTo>
                    <a:pt x="540" y="724"/>
                    <a:pt x="540" y="724"/>
                    <a:pt x="540" y="724"/>
                  </a:cubicBezTo>
                  <a:moveTo>
                    <a:pt x="429" y="676"/>
                  </a:moveTo>
                  <a:cubicBezTo>
                    <a:pt x="411" y="670"/>
                    <a:pt x="391" y="663"/>
                    <a:pt x="372" y="657"/>
                  </a:cubicBezTo>
                  <a:cubicBezTo>
                    <a:pt x="375" y="649"/>
                    <a:pt x="375" y="649"/>
                    <a:pt x="375" y="649"/>
                  </a:cubicBezTo>
                  <a:cubicBezTo>
                    <a:pt x="394" y="655"/>
                    <a:pt x="413" y="661"/>
                    <a:pt x="432" y="668"/>
                  </a:cubicBezTo>
                  <a:cubicBezTo>
                    <a:pt x="429" y="676"/>
                    <a:pt x="429" y="676"/>
                    <a:pt x="429" y="676"/>
                  </a:cubicBezTo>
                  <a:moveTo>
                    <a:pt x="1067" y="688"/>
                  </a:moveTo>
                  <a:cubicBezTo>
                    <a:pt x="1048" y="670"/>
                    <a:pt x="1029" y="651"/>
                    <a:pt x="1010" y="634"/>
                  </a:cubicBezTo>
                  <a:cubicBezTo>
                    <a:pt x="1017" y="625"/>
                    <a:pt x="1017" y="625"/>
                    <a:pt x="1017" y="625"/>
                  </a:cubicBezTo>
                  <a:cubicBezTo>
                    <a:pt x="1037" y="643"/>
                    <a:pt x="1056" y="661"/>
                    <a:pt x="1075" y="680"/>
                  </a:cubicBezTo>
                  <a:cubicBezTo>
                    <a:pt x="1067" y="688"/>
                    <a:pt x="1067" y="688"/>
                    <a:pt x="1067" y="688"/>
                  </a:cubicBezTo>
                  <a:moveTo>
                    <a:pt x="315" y="641"/>
                  </a:moveTo>
                  <a:cubicBezTo>
                    <a:pt x="295" y="636"/>
                    <a:pt x="275" y="632"/>
                    <a:pt x="256" y="628"/>
                  </a:cubicBezTo>
                  <a:cubicBezTo>
                    <a:pt x="258" y="619"/>
                    <a:pt x="258" y="619"/>
                    <a:pt x="258" y="619"/>
                  </a:cubicBezTo>
                  <a:cubicBezTo>
                    <a:pt x="277" y="623"/>
                    <a:pt x="297" y="628"/>
                    <a:pt x="317" y="632"/>
                  </a:cubicBezTo>
                  <a:cubicBezTo>
                    <a:pt x="315" y="641"/>
                    <a:pt x="315" y="641"/>
                    <a:pt x="315" y="641"/>
                  </a:cubicBezTo>
                  <a:moveTo>
                    <a:pt x="197" y="619"/>
                  </a:moveTo>
                  <a:cubicBezTo>
                    <a:pt x="177" y="616"/>
                    <a:pt x="157" y="614"/>
                    <a:pt x="137" y="612"/>
                  </a:cubicBezTo>
                  <a:cubicBezTo>
                    <a:pt x="138" y="603"/>
                    <a:pt x="138" y="603"/>
                    <a:pt x="138" y="603"/>
                  </a:cubicBezTo>
                  <a:cubicBezTo>
                    <a:pt x="158" y="605"/>
                    <a:pt x="178" y="607"/>
                    <a:pt x="198" y="610"/>
                  </a:cubicBezTo>
                  <a:cubicBezTo>
                    <a:pt x="197" y="619"/>
                    <a:pt x="197" y="619"/>
                    <a:pt x="197" y="619"/>
                  </a:cubicBezTo>
                  <a:moveTo>
                    <a:pt x="18" y="609"/>
                  </a:moveTo>
                  <a:cubicBezTo>
                    <a:pt x="17" y="600"/>
                    <a:pt x="17" y="600"/>
                    <a:pt x="17" y="600"/>
                  </a:cubicBezTo>
                  <a:cubicBezTo>
                    <a:pt x="28" y="600"/>
                    <a:pt x="38" y="600"/>
                    <a:pt x="49" y="600"/>
                  </a:cubicBezTo>
                  <a:cubicBezTo>
                    <a:pt x="59" y="600"/>
                    <a:pt x="68" y="600"/>
                    <a:pt x="78" y="600"/>
                  </a:cubicBezTo>
                  <a:cubicBezTo>
                    <a:pt x="77" y="609"/>
                    <a:pt x="77" y="609"/>
                    <a:pt x="77" y="609"/>
                  </a:cubicBezTo>
                  <a:cubicBezTo>
                    <a:pt x="68" y="609"/>
                    <a:pt x="59" y="609"/>
                    <a:pt x="50" y="609"/>
                  </a:cubicBezTo>
                  <a:cubicBezTo>
                    <a:pt x="39" y="609"/>
                    <a:pt x="28" y="609"/>
                    <a:pt x="18" y="609"/>
                  </a:cubicBezTo>
                  <a:moveTo>
                    <a:pt x="950" y="583"/>
                  </a:moveTo>
                  <a:cubicBezTo>
                    <a:pt x="929" y="566"/>
                    <a:pt x="908" y="550"/>
                    <a:pt x="887" y="535"/>
                  </a:cubicBezTo>
                  <a:cubicBezTo>
                    <a:pt x="894" y="525"/>
                    <a:pt x="894" y="525"/>
                    <a:pt x="894" y="525"/>
                  </a:cubicBezTo>
                  <a:cubicBezTo>
                    <a:pt x="915" y="541"/>
                    <a:pt x="936" y="557"/>
                    <a:pt x="957" y="573"/>
                  </a:cubicBezTo>
                  <a:cubicBezTo>
                    <a:pt x="950" y="583"/>
                    <a:pt x="950" y="583"/>
                    <a:pt x="950" y="583"/>
                  </a:cubicBezTo>
                  <a:moveTo>
                    <a:pt x="822" y="490"/>
                  </a:moveTo>
                  <a:cubicBezTo>
                    <a:pt x="800" y="476"/>
                    <a:pt x="778" y="463"/>
                    <a:pt x="755" y="450"/>
                  </a:cubicBezTo>
                  <a:cubicBezTo>
                    <a:pt x="761" y="440"/>
                    <a:pt x="761" y="440"/>
                    <a:pt x="761" y="440"/>
                  </a:cubicBezTo>
                  <a:cubicBezTo>
                    <a:pt x="783" y="453"/>
                    <a:pt x="806" y="466"/>
                    <a:pt x="828" y="481"/>
                  </a:cubicBezTo>
                  <a:cubicBezTo>
                    <a:pt x="822" y="490"/>
                    <a:pt x="822" y="490"/>
                    <a:pt x="822" y="490"/>
                  </a:cubicBezTo>
                  <a:moveTo>
                    <a:pt x="686" y="413"/>
                  </a:moveTo>
                  <a:cubicBezTo>
                    <a:pt x="663" y="401"/>
                    <a:pt x="639" y="390"/>
                    <a:pt x="615" y="380"/>
                  </a:cubicBezTo>
                  <a:cubicBezTo>
                    <a:pt x="620" y="369"/>
                    <a:pt x="620" y="369"/>
                    <a:pt x="620" y="369"/>
                  </a:cubicBezTo>
                  <a:cubicBezTo>
                    <a:pt x="644" y="379"/>
                    <a:pt x="668" y="391"/>
                    <a:pt x="691" y="402"/>
                  </a:cubicBezTo>
                  <a:cubicBezTo>
                    <a:pt x="686" y="413"/>
                    <a:pt x="686" y="413"/>
                    <a:pt x="686" y="413"/>
                  </a:cubicBezTo>
                  <a:moveTo>
                    <a:pt x="543" y="351"/>
                  </a:moveTo>
                  <a:cubicBezTo>
                    <a:pt x="518" y="342"/>
                    <a:pt x="493" y="333"/>
                    <a:pt x="469" y="325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97" y="322"/>
                    <a:pt x="522" y="331"/>
                    <a:pt x="546" y="340"/>
                  </a:cubicBezTo>
                  <a:cubicBezTo>
                    <a:pt x="543" y="351"/>
                    <a:pt x="543" y="351"/>
                    <a:pt x="543" y="351"/>
                  </a:cubicBezTo>
                  <a:moveTo>
                    <a:pt x="8" y="263"/>
                  </a:moveTo>
                  <a:cubicBezTo>
                    <a:pt x="8" y="252"/>
                    <a:pt x="8" y="252"/>
                    <a:pt x="8" y="252"/>
                  </a:cubicBezTo>
                  <a:cubicBezTo>
                    <a:pt x="22" y="251"/>
                    <a:pt x="36" y="251"/>
                    <a:pt x="49" y="251"/>
                  </a:cubicBezTo>
                  <a:cubicBezTo>
                    <a:pt x="62" y="251"/>
                    <a:pt x="74" y="251"/>
                    <a:pt x="86" y="251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74" y="263"/>
                    <a:pt x="62" y="263"/>
                    <a:pt x="49" y="263"/>
                  </a:cubicBezTo>
                  <a:cubicBezTo>
                    <a:pt x="36" y="263"/>
                    <a:pt x="22" y="263"/>
                    <a:pt x="8" y="263"/>
                  </a:cubicBezTo>
                  <a:moveTo>
                    <a:pt x="1186" y="0"/>
                  </a:moveTo>
                  <a:cubicBezTo>
                    <a:pt x="1182" y="0"/>
                    <a:pt x="1178" y="0"/>
                    <a:pt x="1173" y="2"/>
                  </a:cubicBezTo>
                  <a:cubicBezTo>
                    <a:pt x="1166" y="4"/>
                    <a:pt x="1154" y="8"/>
                    <a:pt x="1150" y="15"/>
                  </a:cubicBezTo>
                  <a:cubicBezTo>
                    <a:pt x="1148" y="18"/>
                    <a:pt x="1150" y="27"/>
                    <a:pt x="1148" y="29"/>
                  </a:cubicBezTo>
                  <a:cubicBezTo>
                    <a:pt x="1145" y="32"/>
                    <a:pt x="1141" y="31"/>
                    <a:pt x="1138" y="34"/>
                  </a:cubicBezTo>
                  <a:cubicBezTo>
                    <a:pt x="1124" y="44"/>
                    <a:pt x="1116" y="50"/>
                    <a:pt x="1100" y="50"/>
                  </a:cubicBezTo>
                  <a:cubicBezTo>
                    <a:pt x="1097" y="50"/>
                    <a:pt x="1094" y="50"/>
                    <a:pt x="1091" y="50"/>
                  </a:cubicBezTo>
                  <a:cubicBezTo>
                    <a:pt x="1078" y="48"/>
                    <a:pt x="1073" y="41"/>
                    <a:pt x="1061" y="41"/>
                  </a:cubicBezTo>
                  <a:cubicBezTo>
                    <a:pt x="1060" y="41"/>
                    <a:pt x="1059" y="41"/>
                    <a:pt x="1058" y="41"/>
                  </a:cubicBezTo>
                  <a:cubicBezTo>
                    <a:pt x="1053" y="41"/>
                    <a:pt x="1046" y="46"/>
                    <a:pt x="1041" y="48"/>
                  </a:cubicBezTo>
                  <a:cubicBezTo>
                    <a:pt x="1034" y="50"/>
                    <a:pt x="1028" y="51"/>
                    <a:pt x="1020" y="53"/>
                  </a:cubicBezTo>
                  <a:cubicBezTo>
                    <a:pt x="1005" y="58"/>
                    <a:pt x="996" y="63"/>
                    <a:pt x="979" y="65"/>
                  </a:cubicBezTo>
                  <a:cubicBezTo>
                    <a:pt x="962" y="68"/>
                    <a:pt x="951" y="74"/>
                    <a:pt x="948" y="89"/>
                  </a:cubicBezTo>
                  <a:cubicBezTo>
                    <a:pt x="946" y="97"/>
                    <a:pt x="952" y="102"/>
                    <a:pt x="946" y="107"/>
                  </a:cubicBezTo>
                  <a:cubicBezTo>
                    <a:pt x="944" y="109"/>
                    <a:pt x="941" y="109"/>
                    <a:pt x="939" y="109"/>
                  </a:cubicBezTo>
                  <a:cubicBezTo>
                    <a:pt x="933" y="109"/>
                    <a:pt x="927" y="104"/>
                    <a:pt x="922" y="103"/>
                  </a:cubicBezTo>
                  <a:cubicBezTo>
                    <a:pt x="919" y="103"/>
                    <a:pt x="917" y="103"/>
                    <a:pt x="914" y="103"/>
                  </a:cubicBezTo>
                  <a:cubicBezTo>
                    <a:pt x="903" y="103"/>
                    <a:pt x="894" y="107"/>
                    <a:pt x="882" y="112"/>
                  </a:cubicBezTo>
                  <a:cubicBezTo>
                    <a:pt x="872" y="117"/>
                    <a:pt x="851" y="118"/>
                    <a:pt x="860" y="135"/>
                  </a:cubicBezTo>
                  <a:cubicBezTo>
                    <a:pt x="868" y="150"/>
                    <a:pt x="889" y="140"/>
                    <a:pt x="884" y="164"/>
                  </a:cubicBezTo>
                  <a:cubicBezTo>
                    <a:pt x="883" y="164"/>
                    <a:pt x="882" y="164"/>
                    <a:pt x="881" y="164"/>
                  </a:cubicBezTo>
                  <a:cubicBezTo>
                    <a:pt x="861" y="164"/>
                    <a:pt x="850" y="153"/>
                    <a:pt x="832" y="152"/>
                  </a:cubicBezTo>
                  <a:cubicBezTo>
                    <a:pt x="832" y="152"/>
                    <a:pt x="832" y="152"/>
                    <a:pt x="832" y="152"/>
                  </a:cubicBezTo>
                  <a:cubicBezTo>
                    <a:pt x="827" y="152"/>
                    <a:pt x="811" y="155"/>
                    <a:pt x="808" y="157"/>
                  </a:cubicBezTo>
                  <a:cubicBezTo>
                    <a:pt x="798" y="164"/>
                    <a:pt x="803" y="165"/>
                    <a:pt x="799" y="178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7" y="177"/>
                    <a:pt x="796" y="178"/>
                    <a:pt x="794" y="178"/>
                  </a:cubicBezTo>
                  <a:cubicBezTo>
                    <a:pt x="790" y="178"/>
                    <a:pt x="788" y="176"/>
                    <a:pt x="785" y="172"/>
                  </a:cubicBezTo>
                  <a:cubicBezTo>
                    <a:pt x="784" y="169"/>
                    <a:pt x="780" y="164"/>
                    <a:pt x="781" y="160"/>
                  </a:cubicBezTo>
                  <a:cubicBezTo>
                    <a:pt x="781" y="156"/>
                    <a:pt x="786" y="152"/>
                    <a:pt x="786" y="147"/>
                  </a:cubicBezTo>
                  <a:cubicBezTo>
                    <a:pt x="787" y="143"/>
                    <a:pt x="785" y="139"/>
                    <a:pt x="783" y="136"/>
                  </a:cubicBezTo>
                  <a:cubicBezTo>
                    <a:pt x="782" y="134"/>
                    <a:pt x="781" y="133"/>
                    <a:pt x="779" y="133"/>
                  </a:cubicBezTo>
                  <a:cubicBezTo>
                    <a:pt x="775" y="133"/>
                    <a:pt x="773" y="153"/>
                    <a:pt x="771" y="155"/>
                  </a:cubicBezTo>
                  <a:cubicBezTo>
                    <a:pt x="770" y="156"/>
                    <a:pt x="768" y="157"/>
                    <a:pt x="766" y="157"/>
                  </a:cubicBezTo>
                  <a:cubicBezTo>
                    <a:pt x="766" y="157"/>
                    <a:pt x="766" y="157"/>
                    <a:pt x="766" y="157"/>
                  </a:cubicBezTo>
                  <a:cubicBezTo>
                    <a:pt x="765" y="157"/>
                    <a:pt x="765" y="157"/>
                    <a:pt x="765" y="157"/>
                  </a:cubicBezTo>
                  <a:cubicBezTo>
                    <a:pt x="763" y="157"/>
                    <a:pt x="760" y="157"/>
                    <a:pt x="759" y="161"/>
                  </a:cubicBezTo>
                  <a:cubicBezTo>
                    <a:pt x="757" y="168"/>
                    <a:pt x="763" y="176"/>
                    <a:pt x="763" y="183"/>
                  </a:cubicBezTo>
                  <a:cubicBezTo>
                    <a:pt x="764" y="186"/>
                    <a:pt x="762" y="189"/>
                    <a:pt x="762" y="192"/>
                  </a:cubicBezTo>
                  <a:cubicBezTo>
                    <a:pt x="762" y="197"/>
                    <a:pt x="766" y="202"/>
                    <a:pt x="769" y="206"/>
                  </a:cubicBezTo>
                  <a:cubicBezTo>
                    <a:pt x="772" y="210"/>
                    <a:pt x="775" y="214"/>
                    <a:pt x="779" y="216"/>
                  </a:cubicBezTo>
                  <a:cubicBezTo>
                    <a:pt x="783" y="218"/>
                    <a:pt x="787" y="218"/>
                    <a:pt x="791" y="218"/>
                  </a:cubicBezTo>
                  <a:cubicBezTo>
                    <a:pt x="792" y="218"/>
                    <a:pt x="794" y="218"/>
                    <a:pt x="795" y="218"/>
                  </a:cubicBezTo>
                  <a:cubicBezTo>
                    <a:pt x="797" y="218"/>
                    <a:pt x="798" y="218"/>
                    <a:pt x="800" y="218"/>
                  </a:cubicBezTo>
                  <a:cubicBezTo>
                    <a:pt x="804" y="218"/>
                    <a:pt x="808" y="218"/>
                    <a:pt x="812" y="220"/>
                  </a:cubicBezTo>
                  <a:cubicBezTo>
                    <a:pt x="818" y="224"/>
                    <a:pt x="826" y="233"/>
                    <a:pt x="827" y="239"/>
                  </a:cubicBezTo>
                  <a:cubicBezTo>
                    <a:pt x="827" y="242"/>
                    <a:pt x="829" y="249"/>
                    <a:pt x="827" y="251"/>
                  </a:cubicBezTo>
                  <a:cubicBezTo>
                    <a:pt x="826" y="254"/>
                    <a:pt x="823" y="254"/>
                    <a:pt x="820" y="254"/>
                  </a:cubicBezTo>
                  <a:cubicBezTo>
                    <a:pt x="818" y="254"/>
                    <a:pt x="817" y="254"/>
                    <a:pt x="816" y="254"/>
                  </a:cubicBezTo>
                  <a:cubicBezTo>
                    <a:pt x="811" y="253"/>
                    <a:pt x="812" y="252"/>
                    <a:pt x="811" y="247"/>
                  </a:cubicBezTo>
                  <a:cubicBezTo>
                    <a:pt x="810" y="242"/>
                    <a:pt x="808" y="238"/>
                    <a:pt x="803" y="235"/>
                  </a:cubicBezTo>
                  <a:cubicBezTo>
                    <a:pt x="799" y="233"/>
                    <a:pt x="793" y="231"/>
                    <a:pt x="786" y="231"/>
                  </a:cubicBezTo>
                  <a:cubicBezTo>
                    <a:pt x="778" y="231"/>
                    <a:pt x="770" y="234"/>
                    <a:pt x="767" y="240"/>
                  </a:cubicBezTo>
                  <a:cubicBezTo>
                    <a:pt x="765" y="245"/>
                    <a:pt x="768" y="249"/>
                    <a:pt x="771" y="254"/>
                  </a:cubicBezTo>
                  <a:cubicBezTo>
                    <a:pt x="774" y="260"/>
                    <a:pt x="776" y="265"/>
                    <a:pt x="774" y="272"/>
                  </a:cubicBezTo>
                  <a:cubicBezTo>
                    <a:pt x="771" y="288"/>
                    <a:pt x="744" y="288"/>
                    <a:pt x="731" y="288"/>
                  </a:cubicBezTo>
                  <a:cubicBezTo>
                    <a:pt x="731" y="288"/>
                    <a:pt x="731" y="288"/>
                    <a:pt x="731" y="288"/>
                  </a:cubicBezTo>
                  <a:cubicBezTo>
                    <a:pt x="724" y="288"/>
                    <a:pt x="717" y="286"/>
                    <a:pt x="710" y="286"/>
                  </a:cubicBezTo>
                  <a:cubicBezTo>
                    <a:pt x="708" y="276"/>
                    <a:pt x="721" y="273"/>
                    <a:pt x="728" y="271"/>
                  </a:cubicBezTo>
                  <a:cubicBezTo>
                    <a:pt x="737" y="268"/>
                    <a:pt x="741" y="257"/>
                    <a:pt x="744" y="249"/>
                  </a:cubicBezTo>
                  <a:cubicBezTo>
                    <a:pt x="745" y="242"/>
                    <a:pt x="748" y="233"/>
                    <a:pt x="744" y="227"/>
                  </a:cubicBezTo>
                  <a:cubicBezTo>
                    <a:pt x="742" y="224"/>
                    <a:pt x="740" y="223"/>
                    <a:pt x="739" y="220"/>
                  </a:cubicBezTo>
                  <a:cubicBezTo>
                    <a:pt x="737" y="216"/>
                    <a:pt x="739" y="212"/>
                    <a:pt x="739" y="208"/>
                  </a:cubicBezTo>
                  <a:cubicBezTo>
                    <a:pt x="740" y="201"/>
                    <a:pt x="737" y="195"/>
                    <a:pt x="739" y="189"/>
                  </a:cubicBezTo>
                  <a:cubicBezTo>
                    <a:pt x="740" y="185"/>
                    <a:pt x="746" y="176"/>
                    <a:pt x="743" y="173"/>
                  </a:cubicBezTo>
                  <a:cubicBezTo>
                    <a:pt x="741" y="170"/>
                    <a:pt x="738" y="171"/>
                    <a:pt x="736" y="168"/>
                  </a:cubicBezTo>
                  <a:cubicBezTo>
                    <a:pt x="732" y="159"/>
                    <a:pt x="754" y="146"/>
                    <a:pt x="741" y="139"/>
                  </a:cubicBezTo>
                  <a:cubicBezTo>
                    <a:pt x="739" y="138"/>
                    <a:pt x="735" y="138"/>
                    <a:pt x="733" y="137"/>
                  </a:cubicBezTo>
                  <a:cubicBezTo>
                    <a:pt x="730" y="137"/>
                    <a:pt x="728" y="135"/>
                    <a:pt x="725" y="135"/>
                  </a:cubicBezTo>
                  <a:cubicBezTo>
                    <a:pt x="722" y="135"/>
                    <a:pt x="720" y="134"/>
                    <a:pt x="718" y="134"/>
                  </a:cubicBezTo>
                  <a:cubicBezTo>
                    <a:pt x="715" y="134"/>
                    <a:pt x="712" y="135"/>
                    <a:pt x="709" y="136"/>
                  </a:cubicBezTo>
                  <a:cubicBezTo>
                    <a:pt x="701" y="139"/>
                    <a:pt x="698" y="143"/>
                    <a:pt x="696" y="152"/>
                  </a:cubicBezTo>
                  <a:cubicBezTo>
                    <a:pt x="694" y="156"/>
                    <a:pt x="694" y="159"/>
                    <a:pt x="690" y="162"/>
                  </a:cubicBezTo>
                  <a:cubicBezTo>
                    <a:pt x="688" y="164"/>
                    <a:pt x="684" y="165"/>
                    <a:pt x="681" y="167"/>
                  </a:cubicBezTo>
                  <a:cubicBezTo>
                    <a:pt x="675" y="172"/>
                    <a:pt x="674" y="182"/>
                    <a:pt x="674" y="189"/>
                  </a:cubicBezTo>
                  <a:cubicBezTo>
                    <a:pt x="675" y="202"/>
                    <a:pt x="685" y="205"/>
                    <a:pt x="692" y="214"/>
                  </a:cubicBezTo>
                  <a:cubicBezTo>
                    <a:pt x="696" y="220"/>
                    <a:pt x="695" y="225"/>
                    <a:pt x="693" y="232"/>
                  </a:cubicBezTo>
                  <a:cubicBezTo>
                    <a:pt x="692" y="236"/>
                    <a:pt x="693" y="235"/>
                    <a:pt x="693" y="239"/>
                  </a:cubicBezTo>
                  <a:cubicBezTo>
                    <a:pt x="694" y="243"/>
                    <a:pt x="692" y="245"/>
                    <a:pt x="689" y="245"/>
                  </a:cubicBezTo>
                  <a:cubicBezTo>
                    <a:pt x="683" y="245"/>
                    <a:pt x="672" y="236"/>
                    <a:pt x="667" y="235"/>
                  </a:cubicBezTo>
                  <a:cubicBezTo>
                    <a:pt x="654" y="231"/>
                    <a:pt x="639" y="231"/>
                    <a:pt x="628" y="222"/>
                  </a:cubicBezTo>
                  <a:cubicBezTo>
                    <a:pt x="624" y="218"/>
                    <a:pt x="623" y="208"/>
                    <a:pt x="619" y="205"/>
                  </a:cubicBezTo>
                  <a:cubicBezTo>
                    <a:pt x="616" y="203"/>
                    <a:pt x="611" y="203"/>
                    <a:pt x="605" y="203"/>
                  </a:cubicBezTo>
                  <a:cubicBezTo>
                    <a:pt x="603" y="203"/>
                    <a:pt x="601" y="203"/>
                    <a:pt x="599" y="203"/>
                  </a:cubicBezTo>
                  <a:cubicBezTo>
                    <a:pt x="597" y="203"/>
                    <a:pt x="595" y="203"/>
                    <a:pt x="594" y="203"/>
                  </a:cubicBezTo>
                  <a:cubicBezTo>
                    <a:pt x="594" y="203"/>
                    <a:pt x="593" y="203"/>
                    <a:pt x="593" y="203"/>
                  </a:cubicBezTo>
                  <a:cubicBezTo>
                    <a:pt x="591" y="203"/>
                    <a:pt x="590" y="203"/>
                    <a:pt x="588" y="203"/>
                  </a:cubicBezTo>
                  <a:cubicBezTo>
                    <a:pt x="580" y="203"/>
                    <a:pt x="571" y="204"/>
                    <a:pt x="570" y="213"/>
                  </a:cubicBezTo>
                  <a:cubicBezTo>
                    <a:pt x="568" y="224"/>
                    <a:pt x="591" y="231"/>
                    <a:pt x="572" y="237"/>
                  </a:cubicBezTo>
                  <a:cubicBezTo>
                    <a:pt x="570" y="237"/>
                    <a:pt x="569" y="237"/>
                    <a:pt x="567" y="237"/>
                  </a:cubicBezTo>
                  <a:cubicBezTo>
                    <a:pt x="559" y="237"/>
                    <a:pt x="556" y="229"/>
                    <a:pt x="548" y="229"/>
                  </a:cubicBezTo>
                  <a:cubicBezTo>
                    <a:pt x="548" y="229"/>
                    <a:pt x="547" y="229"/>
                    <a:pt x="547" y="229"/>
                  </a:cubicBezTo>
                  <a:cubicBezTo>
                    <a:pt x="538" y="229"/>
                    <a:pt x="533" y="239"/>
                    <a:pt x="526" y="242"/>
                  </a:cubicBezTo>
                  <a:cubicBezTo>
                    <a:pt x="523" y="243"/>
                    <a:pt x="520" y="243"/>
                    <a:pt x="518" y="243"/>
                  </a:cubicBezTo>
                  <a:cubicBezTo>
                    <a:pt x="516" y="243"/>
                    <a:pt x="514" y="243"/>
                    <a:pt x="513" y="243"/>
                  </a:cubicBezTo>
                  <a:cubicBezTo>
                    <a:pt x="511" y="243"/>
                    <a:pt x="510" y="243"/>
                    <a:pt x="508" y="243"/>
                  </a:cubicBezTo>
                  <a:cubicBezTo>
                    <a:pt x="507" y="243"/>
                    <a:pt x="507" y="243"/>
                    <a:pt x="506" y="243"/>
                  </a:cubicBezTo>
                  <a:cubicBezTo>
                    <a:pt x="499" y="243"/>
                    <a:pt x="486" y="248"/>
                    <a:pt x="477" y="248"/>
                  </a:cubicBezTo>
                  <a:cubicBezTo>
                    <a:pt x="475" y="248"/>
                    <a:pt x="473" y="248"/>
                    <a:pt x="472" y="247"/>
                  </a:cubicBezTo>
                  <a:cubicBezTo>
                    <a:pt x="464" y="244"/>
                    <a:pt x="473" y="243"/>
                    <a:pt x="472" y="236"/>
                  </a:cubicBezTo>
                  <a:cubicBezTo>
                    <a:pt x="467" y="235"/>
                    <a:pt x="463" y="233"/>
                    <a:pt x="458" y="232"/>
                  </a:cubicBezTo>
                  <a:cubicBezTo>
                    <a:pt x="458" y="232"/>
                    <a:pt x="457" y="232"/>
                    <a:pt x="457" y="232"/>
                  </a:cubicBezTo>
                  <a:cubicBezTo>
                    <a:pt x="449" y="232"/>
                    <a:pt x="440" y="237"/>
                    <a:pt x="433" y="240"/>
                  </a:cubicBezTo>
                  <a:cubicBezTo>
                    <a:pt x="428" y="242"/>
                    <a:pt x="424" y="247"/>
                    <a:pt x="419" y="249"/>
                  </a:cubicBezTo>
                  <a:cubicBezTo>
                    <a:pt x="413" y="252"/>
                    <a:pt x="409" y="251"/>
                    <a:pt x="404" y="257"/>
                  </a:cubicBezTo>
                  <a:cubicBezTo>
                    <a:pt x="400" y="264"/>
                    <a:pt x="400" y="273"/>
                    <a:pt x="393" y="277"/>
                  </a:cubicBezTo>
                  <a:cubicBezTo>
                    <a:pt x="390" y="279"/>
                    <a:pt x="386" y="280"/>
                    <a:pt x="382" y="280"/>
                  </a:cubicBezTo>
                  <a:cubicBezTo>
                    <a:pt x="377" y="280"/>
                    <a:pt x="372" y="278"/>
                    <a:pt x="368" y="277"/>
                  </a:cubicBezTo>
                  <a:cubicBezTo>
                    <a:pt x="363" y="276"/>
                    <a:pt x="359" y="276"/>
                    <a:pt x="358" y="269"/>
                  </a:cubicBezTo>
                  <a:cubicBezTo>
                    <a:pt x="356" y="259"/>
                    <a:pt x="361" y="264"/>
                    <a:pt x="366" y="261"/>
                  </a:cubicBezTo>
                  <a:cubicBezTo>
                    <a:pt x="371" y="258"/>
                    <a:pt x="372" y="259"/>
                    <a:pt x="371" y="252"/>
                  </a:cubicBezTo>
                  <a:cubicBezTo>
                    <a:pt x="371" y="250"/>
                    <a:pt x="369" y="248"/>
                    <a:pt x="368" y="246"/>
                  </a:cubicBezTo>
                  <a:cubicBezTo>
                    <a:pt x="367" y="243"/>
                    <a:pt x="368" y="240"/>
                    <a:pt x="366" y="236"/>
                  </a:cubicBezTo>
                  <a:cubicBezTo>
                    <a:pt x="363" y="233"/>
                    <a:pt x="356" y="231"/>
                    <a:pt x="351" y="231"/>
                  </a:cubicBezTo>
                  <a:cubicBezTo>
                    <a:pt x="349" y="231"/>
                    <a:pt x="348" y="231"/>
                    <a:pt x="346" y="231"/>
                  </a:cubicBezTo>
                  <a:cubicBezTo>
                    <a:pt x="339" y="233"/>
                    <a:pt x="339" y="236"/>
                    <a:pt x="339" y="244"/>
                  </a:cubicBezTo>
                  <a:cubicBezTo>
                    <a:pt x="340" y="253"/>
                    <a:pt x="352" y="275"/>
                    <a:pt x="342" y="281"/>
                  </a:cubicBezTo>
                  <a:cubicBezTo>
                    <a:pt x="360" y="285"/>
                    <a:pt x="378" y="289"/>
                    <a:pt x="396" y="293"/>
                  </a:cubicBezTo>
                  <a:cubicBezTo>
                    <a:pt x="394" y="305"/>
                    <a:pt x="394" y="305"/>
                    <a:pt x="394" y="305"/>
                  </a:cubicBezTo>
                  <a:cubicBezTo>
                    <a:pt x="369" y="298"/>
                    <a:pt x="343" y="293"/>
                    <a:pt x="318" y="288"/>
                  </a:cubicBezTo>
                  <a:cubicBezTo>
                    <a:pt x="319" y="280"/>
                    <a:pt x="319" y="280"/>
                    <a:pt x="319" y="280"/>
                  </a:cubicBezTo>
                  <a:cubicBezTo>
                    <a:pt x="313" y="283"/>
                    <a:pt x="310" y="291"/>
                    <a:pt x="304" y="294"/>
                  </a:cubicBezTo>
                  <a:cubicBezTo>
                    <a:pt x="297" y="297"/>
                    <a:pt x="294" y="293"/>
                    <a:pt x="290" y="300"/>
                  </a:cubicBezTo>
                  <a:cubicBezTo>
                    <a:pt x="286" y="307"/>
                    <a:pt x="289" y="318"/>
                    <a:pt x="282" y="323"/>
                  </a:cubicBezTo>
                  <a:cubicBezTo>
                    <a:pt x="280" y="325"/>
                    <a:pt x="277" y="326"/>
                    <a:pt x="275" y="326"/>
                  </a:cubicBezTo>
                  <a:cubicBezTo>
                    <a:pt x="271" y="326"/>
                    <a:pt x="267" y="323"/>
                    <a:pt x="263" y="321"/>
                  </a:cubicBezTo>
                  <a:cubicBezTo>
                    <a:pt x="260" y="318"/>
                    <a:pt x="256" y="316"/>
                    <a:pt x="252" y="316"/>
                  </a:cubicBezTo>
                  <a:cubicBezTo>
                    <a:pt x="250" y="316"/>
                    <a:pt x="249" y="316"/>
                    <a:pt x="248" y="316"/>
                  </a:cubicBezTo>
                  <a:cubicBezTo>
                    <a:pt x="240" y="319"/>
                    <a:pt x="248" y="335"/>
                    <a:pt x="240" y="335"/>
                  </a:cubicBezTo>
                  <a:cubicBezTo>
                    <a:pt x="238" y="335"/>
                    <a:pt x="236" y="334"/>
                    <a:pt x="233" y="332"/>
                  </a:cubicBezTo>
                  <a:cubicBezTo>
                    <a:pt x="228" y="330"/>
                    <a:pt x="226" y="327"/>
                    <a:pt x="220" y="326"/>
                  </a:cubicBezTo>
                  <a:cubicBezTo>
                    <a:pt x="218" y="325"/>
                    <a:pt x="217" y="325"/>
                    <a:pt x="215" y="325"/>
                  </a:cubicBezTo>
                  <a:cubicBezTo>
                    <a:pt x="214" y="325"/>
                    <a:pt x="213" y="325"/>
                    <a:pt x="212" y="325"/>
                  </a:cubicBezTo>
                  <a:cubicBezTo>
                    <a:pt x="211" y="325"/>
                    <a:pt x="210" y="325"/>
                    <a:pt x="210" y="325"/>
                  </a:cubicBezTo>
                  <a:cubicBezTo>
                    <a:pt x="206" y="325"/>
                    <a:pt x="204" y="324"/>
                    <a:pt x="202" y="318"/>
                  </a:cubicBezTo>
                  <a:cubicBezTo>
                    <a:pt x="201" y="310"/>
                    <a:pt x="205" y="300"/>
                    <a:pt x="200" y="293"/>
                  </a:cubicBezTo>
                  <a:cubicBezTo>
                    <a:pt x="192" y="283"/>
                    <a:pt x="167" y="287"/>
                    <a:pt x="168" y="269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68" y="267"/>
                    <a:pt x="166" y="267"/>
                    <a:pt x="163" y="26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90" y="258"/>
                    <a:pt x="216" y="260"/>
                    <a:pt x="242" y="264"/>
                  </a:cubicBezTo>
                  <a:cubicBezTo>
                    <a:pt x="241" y="275"/>
                    <a:pt x="241" y="275"/>
                    <a:pt x="241" y="275"/>
                  </a:cubicBezTo>
                  <a:cubicBezTo>
                    <a:pt x="221" y="273"/>
                    <a:pt x="201" y="270"/>
                    <a:pt x="182" y="269"/>
                  </a:cubicBezTo>
                  <a:cubicBezTo>
                    <a:pt x="188" y="272"/>
                    <a:pt x="193" y="279"/>
                    <a:pt x="200" y="282"/>
                  </a:cubicBezTo>
                  <a:cubicBezTo>
                    <a:pt x="204" y="284"/>
                    <a:pt x="208" y="284"/>
                    <a:pt x="213" y="284"/>
                  </a:cubicBezTo>
                  <a:cubicBezTo>
                    <a:pt x="214" y="284"/>
                    <a:pt x="215" y="284"/>
                    <a:pt x="216" y="284"/>
                  </a:cubicBezTo>
                  <a:cubicBezTo>
                    <a:pt x="217" y="284"/>
                    <a:pt x="218" y="284"/>
                    <a:pt x="218" y="284"/>
                  </a:cubicBezTo>
                  <a:cubicBezTo>
                    <a:pt x="222" y="284"/>
                    <a:pt x="226" y="284"/>
                    <a:pt x="229" y="285"/>
                  </a:cubicBezTo>
                  <a:cubicBezTo>
                    <a:pt x="236" y="287"/>
                    <a:pt x="242" y="288"/>
                    <a:pt x="249" y="288"/>
                  </a:cubicBezTo>
                  <a:cubicBezTo>
                    <a:pt x="259" y="288"/>
                    <a:pt x="269" y="286"/>
                    <a:pt x="279" y="284"/>
                  </a:cubicBezTo>
                  <a:cubicBezTo>
                    <a:pt x="285" y="282"/>
                    <a:pt x="298" y="277"/>
                    <a:pt x="300" y="270"/>
                  </a:cubicBezTo>
                  <a:cubicBezTo>
                    <a:pt x="301" y="259"/>
                    <a:pt x="284" y="254"/>
                    <a:pt x="275" y="251"/>
                  </a:cubicBezTo>
                  <a:cubicBezTo>
                    <a:pt x="262" y="245"/>
                    <a:pt x="245" y="252"/>
                    <a:pt x="238" y="238"/>
                  </a:cubicBezTo>
                  <a:cubicBezTo>
                    <a:pt x="232" y="226"/>
                    <a:pt x="231" y="223"/>
                    <a:pt x="216" y="220"/>
                  </a:cubicBezTo>
                  <a:cubicBezTo>
                    <a:pt x="187" y="214"/>
                    <a:pt x="162" y="225"/>
                    <a:pt x="144" y="198"/>
                  </a:cubicBezTo>
                  <a:cubicBezTo>
                    <a:pt x="136" y="186"/>
                    <a:pt x="121" y="181"/>
                    <a:pt x="107" y="181"/>
                  </a:cubicBezTo>
                  <a:cubicBezTo>
                    <a:pt x="103" y="181"/>
                    <a:pt x="99" y="182"/>
                    <a:pt x="96" y="182"/>
                  </a:cubicBezTo>
                  <a:cubicBezTo>
                    <a:pt x="88" y="184"/>
                    <a:pt x="80" y="187"/>
                    <a:pt x="72" y="189"/>
                  </a:cubicBezTo>
                  <a:cubicBezTo>
                    <a:pt x="66" y="191"/>
                    <a:pt x="61" y="195"/>
                    <a:pt x="55" y="197"/>
                  </a:cubicBezTo>
                  <a:cubicBezTo>
                    <a:pt x="54" y="198"/>
                    <a:pt x="52" y="198"/>
                    <a:pt x="51" y="198"/>
                  </a:cubicBezTo>
                  <a:cubicBezTo>
                    <a:pt x="47" y="198"/>
                    <a:pt x="44" y="197"/>
                    <a:pt x="40" y="196"/>
                  </a:cubicBezTo>
                  <a:cubicBezTo>
                    <a:pt x="39" y="196"/>
                    <a:pt x="38" y="196"/>
                    <a:pt x="38" y="196"/>
                  </a:cubicBezTo>
                  <a:cubicBezTo>
                    <a:pt x="26" y="196"/>
                    <a:pt x="23" y="204"/>
                    <a:pt x="14" y="211"/>
                  </a:cubicBezTo>
                  <a:cubicBezTo>
                    <a:pt x="9" y="215"/>
                    <a:pt x="5" y="217"/>
                    <a:pt x="0" y="219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" y="329"/>
                    <a:pt x="7" y="327"/>
                    <a:pt x="9" y="325"/>
                  </a:cubicBezTo>
                  <a:cubicBezTo>
                    <a:pt x="16" y="319"/>
                    <a:pt x="16" y="314"/>
                    <a:pt x="21" y="306"/>
                  </a:cubicBezTo>
                  <a:cubicBezTo>
                    <a:pt x="25" y="298"/>
                    <a:pt x="31" y="296"/>
                    <a:pt x="38" y="296"/>
                  </a:cubicBezTo>
                  <a:cubicBezTo>
                    <a:pt x="39" y="296"/>
                    <a:pt x="39" y="296"/>
                    <a:pt x="40" y="296"/>
                  </a:cubicBezTo>
                  <a:cubicBezTo>
                    <a:pt x="44" y="297"/>
                    <a:pt x="47" y="296"/>
                    <a:pt x="51" y="298"/>
                  </a:cubicBezTo>
                  <a:cubicBezTo>
                    <a:pt x="54" y="300"/>
                    <a:pt x="55" y="303"/>
                    <a:pt x="57" y="305"/>
                  </a:cubicBezTo>
                  <a:cubicBezTo>
                    <a:pt x="61" y="307"/>
                    <a:pt x="64" y="306"/>
                    <a:pt x="68" y="308"/>
                  </a:cubicBezTo>
                  <a:cubicBezTo>
                    <a:pt x="89" y="321"/>
                    <a:pt x="49" y="338"/>
                    <a:pt x="42" y="343"/>
                  </a:cubicBezTo>
                  <a:cubicBezTo>
                    <a:pt x="35" y="348"/>
                    <a:pt x="23" y="356"/>
                    <a:pt x="20" y="365"/>
                  </a:cubicBezTo>
                  <a:cubicBezTo>
                    <a:pt x="18" y="369"/>
                    <a:pt x="22" y="375"/>
                    <a:pt x="20" y="379"/>
                  </a:cubicBezTo>
                  <a:cubicBezTo>
                    <a:pt x="17" y="387"/>
                    <a:pt x="9" y="389"/>
                    <a:pt x="12" y="399"/>
                  </a:cubicBezTo>
                  <a:cubicBezTo>
                    <a:pt x="14" y="405"/>
                    <a:pt x="20" y="407"/>
                    <a:pt x="20" y="414"/>
                  </a:cubicBezTo>
                  <a:cubicBezTo>
                    <a:pt x="30" y="418"/>
                    <a:pt x="36" y="420"/>
                    <a:pt x="42" y="420"/>
                  </a:cubicBezTo>
                  <a:cubicBezTo>
                    <a:pt x="47" y="420"/>
                    <a:pt x="53" y="418"/>
                    <a:pt x="60" y="414"/>
                  </a:cubicBezTo>
                  <a:cubicBezTo>
                    <a:pt x="64" y="411"/>
                    <a:pt x="67" y="411"/>
                    <a:pt x="70" y="411"/>
                  </a:cubicBezTo>
                  <a:cubicBezTo>
                    <a:pt x="73" y="411"/>
                    <a:pt x="75" y="412"/>
                    <a:pt x="78" y="412"/>
                  </a:cubicBezTo>
                  <a:cubicBezTo>
                    <a:pt x="81" y="413"/>
                    <a:pt x="84" y="414"/>
                    <a:pt x="88" y="414"/>
                  </a:cubicBezTo>
                  <a:cubicBezTo>
                    <a:pt x="89" y="414"/>
                    <a:pt x="89" y="414"/>
                    <a:pt x="89" y="414"/>
                  </a:cubicBezTo>
                  <a:cubicBezTo>
                    <a:pt x="92" y="414"/>
                    <a:pt x="97" y="414"/>
                    <a:pt x="104" y="414"/>
                  </a:cubicBezTo>
                  <a:cubicBezTo>
                    <a:pt x="119" y="414"/>
                    <a:pt x="138" y="416"/>
                    <a:pt x="131" y="428"/>
                  </a:cubicBezTo>
                  <a:cubicBezTo>
                    <a:pt x="127" y="436"/>
                    <a:pt x="116" y="440"/>
                    <a:pt x="106" y="440"/>
                  </a:cubicBezTo>
                  <a:cubicBezTo>
                    <a:pt x="102" y="440"/>
                    <a:pt x="98" y="439"/>
                    <a:pt x="95" y="438"/>
                  </a:cubicBezTo>
                  <a:cubicBezTo>
                    <a:pt x="88" y="435"/>
                    <a:pt x="87" y="432"/>
                    <a:pt x="79" y="431"/>
                  </a:cubicBezTo>
                  <a:cubicBezTo>
                    <a:pt x="77" y="431"/>
                    <a:pt x="76" y="431"/>
                    <a:pt x="74" y="431"/>
                  </a:cubicBezTo>
                  <a:cubicBezTo>
                    <a:pt x="70" y="431"/>
                    <a:pt x="66" y="431"/>
                    <a:pt x="62" y="432"/>
                  </a:cubicBezTo>
                  <a:cubicBezTo>
                    <a:pt x="43" y="435"/>
                    <a:pt x="47" y="445"/>
                    <a:pt x="59" y="455"/>
                  </a:cubicBezTo>
                  <a:cubicBezTo>
                    <a:pt x="70" y="463"/>
                    <a:pt x="71" y="482"/>
                    <a:pt x="58" y="491"/>
                  </a:cubicBezTo>
                  <a:cubicBezTo>
                    <a:pt x="56" y="492"/>
                    <a:pt x="53" y="493"/>
                    <a:pt x="50" y="493"/>
                  </a:cubicBezTo>
                  <a:cubicBezTo>
                    <a:pt x="48" y="493"/>
                    <a:pt x="45" y="493"/>
                    <a:pt x="43" y="491"/>
                  </a:cubicBezTo>
                  <a:cubicBezTo>
                    <a:pt x="35" y="486"/>
                    <a:pt x="40" y="479"/>
                    <a:pt x="37" y="472"/>
                  </a:cubicBezTo>
                  <a:cubicBezTo>
                    <a:pt x="35" y="469"/>
                    <a:pt x="32" y="468"/>
                    <a:pt x="29" y="468"/>
                  </a:cubicBezTo>
                  <a:cubicBezTo>
                    <a:pt x="23" y="468"/>
                    <a:pt x="16" y="475"/>
                    <a:pt x="15" y="482"/>
                  </a:cubicBezTo>
                  <a:cubicBezTo>
                    <a:pt x="13" y="492"/>
                    <a:pt x="21" y="499"/>
                    <a:pt x="15" y="508"/>
                  </a:cubicBezTo>
                  <a:cubicBezTo>
                    <a:pt x="12" y="513"/>
                    <a:pt x="6" y="516"/>
                    <a:pt x="0" y="519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4" y="802"/>
                    <a:pt x="10" y="803"/>
                    <a:pt x="15" y="806"/>
                  </a:cubicBezTo>
                  <a:cubicBezTo>
                    <a:pt x="43" y="806"/>
                    <a:pt x="43" y="806"/>
                    <a:pt x="43" y="806"/>
                  </a:cubicBezTo>
                  <a:cubicBezTo>
                    <a:pt x="39" y="797"/>
                    <a:pt x="30" y="795"/>
                    <a:pt x="36" y="782"/>
                  </a:cubicBezTo>
                  <a:cubicBezTo>
                    <a:pt x="38" y="778"/>
                    <a:pt x="41" y="777"/>
                    <a:pt x="43" y="773"/>
                  </a:cubicBezTo>
                  <a:cubicBezTo>
                    <a:pt x="45" y="768"/>
                    <a:pt x="42" y="764"/>
                    <a:pt x="46" y="760"/>
                  </a:cubicBezTo>
                  <a:cubicBezTo>
                    <a:pt x="49" y="758"/>
                    <a:pt x="51" y="757"/>
                    <a:pt x="54" y="757"/>
                  </a:cubicBezTo>
                  <a:cubicBezTo>
                    <a:pt x="60" y="757"/>
                    <a:pt x="65" y="762"/>
                    <a:pt x="70" y="764"/>
                  </a:cubicBezTo>
                  <a:cubicBezTo>
                    <a:pt x="76" y="766"/>
                    <a:pt x="79" y="765"/>
                    <a:pt x="83" y="769"/>
                  </a:cubicBezTo>
                  <a:cubicBezTo>
                    <a:pt x="86" y="773"/>
                    <a:pt x="93" y="780"/>
                    <a:pt x="93" y="785"/>
                  </a:cubicBezTo>
                  <a:cubicBezTo>
                    <a:pt x="93" y="791"/>
                    <a:pt x="87" y="793"/>
                    <a:pt x="89" y="800"/>
                  </a:cubicBezTo>
                  <a:cubicBezTo>
                    <a:pt x="89" y="803"/>
                    <a:pt x="92" y="804"/>
                    <a:pt x="93" y="806"/>
                  </a:cubicBezTo>
                  <a:cubicBezTo>
                    <a:pt x="888" y="806"/>
                    <a:pt x="888" y="806"/>
                    <a:pt x="888" y="806"/>
                  </a:cubicBezTo>
                  <a:cubicBezTo>
                    <a:pt x="952" y="806"/>
                    <a:pt x="1003" y="858"/>
                    <a:pt x="1003" y="922"/>
                  </a:cubicBezTo>
                  <a:cubicBezTo>
                    <a:pt x="1003" y="1036"/>
                    <a:pt x="1003" y="1036"/>
                    <a:pt x="1003" y="1036"/>
                  </a:cubicBezTo>
                  <a:cubicBezTo>
                    <a:pt x="1017" y="1036"/>
                    <a:pt x="1018" y="1057"/>
                    <a:pt x="1022" y="1077"/>
                  </a:cubicBezTo>
                  <a:cubicBezTo>
                    <a:pt x="1025" y="1097"/>
                    <a:pt x="1031" y="1118"/>
                    <a:pt x="1054" y="1118"/>
                  </a:cubicBezTo>
                  <a:cubicBezTo>
                    <a:pt x="1056" y="1118"/>
                    <a:pt x="1058" y="1117"/>
                    <a:pt x="1060" y="1117"/>
                  </a:cubicBezTo>
                  <a:cubicBezTo>
                    <a:pt x="1067" y="1116"/>
                    <a:pt x="1080" y="1110"/>
                    <a:pt x="1089" y="1110"/>
                  </a:cubicBezTo>
                  <a:cubicBezTo>
                    <a:pt x="1090" y="1110"/>
                    <a:pt x="1091" y="1110"/>
                    <a:pt x="1092" y="1110"/>
                  </a:cubicBezTo>
                  <a:cubicBezTo>
                    <a:pt x="1103" y="1114"/>
                    <a:pt x="1105" y="1131"/>
                    <a:pt x="1109" y="1142"/>
                  </a:cubicBezTo>
                  <a:cubicBezTo>
                    <a:pt x="1112" y="1150"/>
                    <a:pt x="1119" y="1158"/>
                    <a:pt x="1121" y="1166"/>
                  </a:cubicBezTo>
                  <a:cubicBezTo>
                    <a:pt x="1126" y="1180"/>
                    <a:pt x="1122" y="1200"/>
                    <a:pt x="1119" y="1214"/>
                  </a:cubicBezTo>
                  <a:cubicBezTo>
                    <a:pt x="1113" y="1236"/>
                    <a:pt x="1125" y="1240"/>
                    <a:pt x="1133" y="1260"/>
                  </a:cubicBezTo>
                  <a:cubicBezTo>
                    <a:pt x="1141" y="1280"/>
                    <a:pt x="1148" y="1305"/>
                    <a:pt x="1164" y="1320"/>
                  </a:cubicBezTo>
                  <a:cubicBezTo>
                    <a:pt x="1171" y="1327"/>
                    <a:pt x="1178" y="1330"/>
                    <a:pt x="1184" y="1330"/>
                  </a:cubicBezTo>
                  <a:cubicBezTo>
                    <a:pt x="1192" y="1330"/>
                    <a:pt x="1197" y="1325"/>
                    <a:pt x="1199" y="1313"/>
                  </a:cubicBezTo>
                  <a:cubicBezTo>
                    <a:pt x="1201" y="1288"/>
                    <a:pt x="1193" y="1272"/>
                    <a:pt x="1173" y="1259"/>
                  </a:cubicBezTo>
                  <a:cubicBezTo>
                    <a:pt x="1156" y="1248"/>
                    <a:pt x="1145" y="1242"/>
                    <a:pt x="1138" y="1222"/>
                  </a:cubicBezTo>
                  <a:cubicBezTo>
                    <a:pt x="1134" y="1212"/>
                    <a:pt x="1128" y="1179"/>
                    <a:pt x="1138" y="1171"/>
                  </a:cubicBezTo>
                  <a:cubicBezTo>
                    <a:pt x="1140" y="1170"/>
                    <a:pt x="1142" y="1170"/>
                    <a:pt x="1144" y="1170"/>
                  </a:cubicBezTo>
                  <a:cubicBezTo>
                    <a:pt x="1154" y="1170"/>
                    <a:pt x="1169" y="1182"/>
                    <a:pt x="1175" y="1187"/>
                  </a:cubicBezTo>
                  <a:cubicBezTo>
                    <a:pt x="1189" y="1198"/>
                    <a:pt x="1185" y="1209"/>
                    <a:pt x="1195" y="1221"/>
                  </a:cubicBezTo>
                  <a:cubicBezTo>
                    <a:pt x="1199" y="1227"/>
                    <a:pt x="1204" y="1230"/>
                    <a:pt x="1209" y="1230"/>
                  </a:cubicBezTo>
                  <a:cubicBezTo>
                    <a:pt x="1221" y="1230"/>
                    <a:pt x="1234" y="1213"/>
                    <a:pt x="1244" y="1204"/>
                  </a:cubicBezTo>
                  <a:cubicBezTo>
                    <a:pt x="1258" y="1189"/>
                    <a:pt x="1276" y="1173"/>
                    <a:pt x="1267" y="1148"/>
                  </a:cubicBezTo>
                  <a:cubicBezTo>
                    <a:pt x="1260" y="1126"/>
                    <a:pt x="1232" y="1126"/>
                    <a:pt x="1222" y="1107"/>
                  </a:cubicBezTo>
                  <a:cubicBezTo>
                    <a:pt x="1212" y="1085"/>
                    <a:pt x="1215" y="1058"/>
                    <a:pt x="1241" y="1051"/>
                  </a:cubicBezTo>
                  <a:cubicBezTo>
                    <a:pt x="1245" y="1050"/>
                    <a:pt x="1249" y="1050"/>
                    <a:pt x="1254" y="1050"/>
                  </a:cubicBezTo>
                  <a:cubicBezTo>
                    <a:pt x="1259" y="1050"/>
                    <a:pt x="1264" y="1050"/>
                    <a:pt x="1269" y="1051"/>
                  </a:cubicBezTo>
                  <a:cubicBezTo>
                    <a:pt x="1274" y="1051"/>
                    <a:pt x="1279" y="1052"/>
                    <a:pt x="1283" y="1052"/>
                  </a:cubicBezTo>
                  <a:cubicBezTo>
                    <a:pt x="1284" y="1052"/>
                    <a:pt x="1285" y="1052"/>
                    <a:pt x="1286" y="1052"/>
                  </a:cubicBezTo>
                  <a:cubicBezTo>
                    <a:pt x="1302" y="1051"/>
                    <a:pt x="1314" y="1047"/>
                    <a:pt x="1328" y="1039"/>
                  </a:cubicBezTo>
                  <a:cubicBezTo>
                    <a:pt x="1324" y="1032"/>
                    <a:pt x="1320" y="1025"/>
                    <a:pt x="1316" y="1018"/>
                  </a:cubicBezTo>
                  <a:cubicBezTo>
                    <a:pt x="1245" y="1018"/>
                    <a:pt x="1245" y="1018"/>
                    <a:pt x="1245" y="1018"/>
                  </a:cubicBezTo>
                  <a:cubicBezTo>
                    <a:pt x="1240" y="1018"/>
                    <a:pt x="1237" y="1014"/>
                    <a:pt x="1237" y="1010"/>
                  </a:cubicBezTo>
                  <a:cubicBezTo>
                    <a:pt x="1237" y="917"/>
                    <a:pt x="1237" y="917"/>
                    <a:pt x="1237" y="917"/>
                  </a:cubicBezTo>
                  <a:cubicBezTo>
                    <a:pt x="1237" y="912"/>
                    <a:pt x="1240" y="909"/>
                    <a:pt x="1245" y="909"/>
                  </a:cubicBezTo>
                  <a:cubicBezTo>
                    <a:pt x="1249" y="909"/>
                    <a:pt x="1249" y="909"/>
                    <a:pt x="1249" y="909"/>
                  </a:cubicBezTo>
                  <a:cubicBezTo>
                    <a:pt x="1240" y="895"/>
                    <a:pt x="1230" y="882"/>
                    <a:pt x="1221" y="869"/>
                  </a:cubicBezTo>
                  <a:cubicBezTo>
                    <a:pt x="1230" y="862"/>
                    <a:pt x="1230" y="862"/>
                    <a:pt x="1230" y="862"/>
                  </a:cubicBezTo>
                  <a:cubicBezTo>
                    <a:pt x="1241" y="877"/>
                    <a:pt x="1252" y="893"/>
                    <a:pt x="1262" y="909"/>
                  </a:cubicBezTo>
                  <a:cubicBezTo>
                    <a:pt x="1399" y="909"/>
                    <a:pt x="1399" y="909"/>
                    <a:pt x="1399" y="909"/>
                  </a:cubicBezTo>
                  <a:cubicBezTo>
                    <a:pt x="1403" y="909"/>
                    <a:pt x="1407" y="912"/>
                    <a:pt x="1407" y="917"/>
                  </a:cubicBezTo>
                  <a:cubicBezTo>
                    <a:pt x="1407" y="1006"/>
                    <a:pt x="1407" y="1006"/>
                    <a:pt x="1407" y="1006"/>
                  </a:cubicBezTo>
                  <a:cubicBezTo>
                    <a:pt x="1415" y="1002"/>
                    <a:pt x="1422" y="997"/>
                    <a:pt x="1429" y="991"/>
                  </a:cubicBezTo>
                  <a:cubicBezTo>
                    <a:pt x="1449" y="975"/>
                    <a:pt x="1451" y="960"/>
                    <a:pt x="1448" y="935"/>
                  </a:cubicBezTo>
                  <a:cubicBezTo>
                    <a:pt x="1446" y="925"/>
                    <a:pt x="1444" y="922"/>
                    <a:pt x="1441" y="914"/>
                  </a:cubicBezTo>
                  <a:cubicBezTo>
                    <a:pt x="1437" y="903"/>
                    <a:pt x="1439" y="896"/>
                    <a:pt x="1436" y="885"/>
                  </a:cubicBezTo>
                  <a:cubicBezTo>
                    <a:pt x="1431" y="870"/>
                    <a:pt x="1407" y="865"/>
                    <a:pt x="1409" y="850"/>
                  </a:cubicBezTo>
                  <a:cubicBezTo>
                    <a:pt x="1412" y="835"/>
                    <a:pt x="1432" y="836"/>
                    <a:pt x="1440" y="832"/>
                  </a:cubicBezTo>
                  <a:cubicBezTo>
                    <a:pt x="1465" y="818"/>
                    <a:pt x="1438" y="822"/>
                    <a:pt x="1435" y="810"/>
                  </a:cubicBezTo>
                  <a:cubicBezTo>
                    <a:pt x="1434" y="809"/>
                    <a:pt x="1432" y="809"/>
                    <a:pt x="1429" y="809"/>
                  </a:cubicBezTo>
                  <a:cubicBezTo>
                    <a:pt x="1426" y="809"/>
                    <a:pt x="1422" y="809"/>
                    <a:pt x="1418" y="810"/>
                  </a:cubicBezTo>
                  <a:cubicBezTo>
                    <a:pt x="1414" y="810"/>
                    <a:pt x="1410" y="810"/>
                    <a:pt x="1406" y="810"/>
                  </a:cubicBezTo>
                  <a:cubicBezTo>
                    <a:pt x="1395" y="810"/>
                    <a:pt x="1384" y="808"/>
                    <a:pt x="1384" y="796"/>
                  </a:cubicBezTo>
                  <a:cubicBezTo>
                    <a:pt x="1384" y="795"/>
                    <a:pt x="1384" y="794"/>
                    <a:pt x="1384" y="793"/>
                  </a:cubicBezTo>
                  <a:cubicBezTo>
                    <a:pt x="1376" y="801"/>
                    <a:pt x="1366" y="808"/>
                    <a:pt x="1355" y="813"/>
                  </a:cubicBezTo>
                  <a:cubicBezTo>
                    <a:pt x="1355" y="814"/>
                    <a:pt x="1355" y="814"/>
                    <a:pt x="1355" y="814"/>
                  </a:cubicBezTo>
                  <a:cubicBezTo>
                    <a:pt x="1355" y="815"/>
                    <a:pt x="1355" y="815"/>
                    <a:pt x="1355" y="815"/>
                  </a:cubicBezTo>
                  <a:cubicBezTo>
                    <a:pt x="1355" y="821"/>
                    <a:pt x="1351" y="825"/>
                    <a:pt x="1345" y="825"/>
                  </a:cubicBezTo>
                  <a:cubicBezTo>
                    <a:pt x="1338" y="825"/>
                    <a:pt x="1338" y="825"/>
                    <a:pt x="1338" y="825"/>
                  </a:cubicBezTo>
                  <a:cubicBezTo>
                    <a:pt x="1338" y="898"/>
                    <a:pt x="1338" y="898"/>
                    <a:pt x="1338" y="898"/>
                  </a:cubicBezTo>
                  <a:cubicBezTo>
                    <a:pt x="1345" y="898"/>
                    <a:pt x="1345" y="898"/>
                    <a:pt x="1345" y="898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295" y="909"/>
                    <a:pt x="1295" y="909"/>
                    <a:pt x="1295" y="909"/>
                  </a:cubicBezTo>
                  <a:cubicBezTo>
                    <a:pt x="1299" y="898"/>
                    <a:pt x="1299" y="898"/>
                    <a:pt x="1299" y="898"/>
                  </a:cubicBezTo>
                  <a:cubicBezTo>
                    <a:pt x="1300" y="898"/>
                    <a:pt x="1300" y="898"/>
                    <a:pt x="1300" y="898"/>
                  </a:cubicBezTo>
                  <a:cubicBezTo>
                    <a:pt x="1300" y="898"/>
                    <a:pt x="1300" y="898"/>
                    <a:pt x="1300" y="898"/>
                  </a:cubicBezTo>
                  <a:cubicBezTo>
                    <a:pt x="1306" y="898"/>
                    <a:pt x="1306" y="898"/>
                    <a:pt x="1306" y="898"/>
                  </a:cubicBezTo>
                  <a:cubicBezTo>
                    <a:pt x="1306" y="825"/>
                    <a:pt x="1306" y="825"/>
                    <a:pt x="1306" y="825"/>
                  </a:cubicBezTo>
                  <a:cubicBezTo>
                    <a:pt x="1300" y="825"/>
                    <a:pt x="1300" y="825"/>
                    <a:pt x="1300" y="825"/>
                  </a:cubicBezTo>
                  <a:cubicBezTo>
                    <a:pt x="1294" y="825"/>
                    <a:pt x="1290" y="821"/>
                    <a:pt x="1290" y="815"/>
                  </a:cubicBezTo>
                  <a:cubicBezTo>
                    <a:pt x="1290" y="814"/>
                    <a:pt x="1290" y="814"/>
                    <a:pt x="1290" y="814"/>
                  </a:cubicBezTo>
                  <a:cubicBezTo>
                    <a:pt x="1290" y="813"/>
                    <a:pt x="1290" y="813"/>
                    <a:pt x="1290" y="813"/>
                  </a:cubicBezTo>
                  <a:cubicBezTo>
                    <a:pt x="1264" y="802"/>
                    <a:pt x="1245" y="780"/>
                    <a:pt x="1240" y="753"/>
                  </a:cubicBezTo>
                  <a:cubicBezTo>
                    <a:pt x="1221" y="751"/>
                    <a:pt x="1207" y="744"/>
                    <a:pt x="1196" y="732"/>
                  </a:cubicBezTo>
                  <a:cubicBezTo>
                    <a:pt x="1172" y="702"/>
                    <a:pt x="1180" y="653"/>
                    <a:pt x="1180" y="651"/>
                  </a:cubicBezTo>
                  <a:cubicBezTo>
                    <a:pt x="1181" y="645"/>
                    <a:pt x="1181" y="645"/>
                    <a:pt x="1181" y="645"/>
                  </a:cubicBezTo>
                  <a:cubicBezTo>
                    <a:pt x="1238" y="645"/>
                    <a:pt x="1238" y="645"/>
                    <a:pt x="1238" y="645"/>
                  </a:cubicBezTo>
                  <a:cubicBezTo>
                    <a:pt x="1238" y="630"/>
                    <a:pt x="1238" y="630"/>
                    <a:pt x="1238" y="630"/>
                  </a:cubicBezTo>
                  <a:cubicBezTo>
                    <a:pt x="1254" y="630"/>
                    <a:pt x="1254" y="630"/>
                    <a:pt x="1254" y="630"/>
                  </a:cubicBezTo>
                  <a:cubicBezTo>
                    <a:pt x="1407" y="630"/>
                    <a:pt x="1407" y="630"/>
                    <a:pt x="1407" y="630"/>
                  </a:cubicBezTo>
                  <a:cubicBezTo>
                    <a:pt x="1407" y="735"/>
                    <a:pt x="1407" y="735"/>
                    <a:pt x="1407" y="735"/>
                  </a:cubicBezTo>
                  <a:cubicBezTo>
                    <a:pt x="1407" y="749"/>
                    <a:pt x="1403" y="761"/>
                    <a:pt x="1398" y="772"/>
                  </a:cubicBezTo>
                  <a:cubicBezTo>
                    <a:pt x="1402" y="768"/>
                    <a:pt x="1406" y="765"/>
                    <a:pt x="1408" y="763"/>
                  </a:cubicBezTo>
                  <a:cubicBezTo>
                    <a:pt x="1415" y="757"/>
                    <a:pt x="1422" y="754"/>
                    <a:pt x="1430" y="754"/>
                  </a:cubicBezTo>
                  <a:cubicBezTo>
                    <a:pt x="1432" y="754"/>
                    <a:pt x="1435" y="754"/>
                    <a:pt x="1437" y="754"/>
                  </a:cubicBezTo>
                  <a:cubicBezTo>
                    <a:pt x="1440" y="763"/>
                    <a:pt x="1439" y="772"/>
                    <a:pt x="1439" y="781"/>
                  </a:cubicBezTo>
                  <a:cubicBezTo>
                    <a:pt x="1444" y="786"/>
                    <a:pt x="1448" y="787"/>
                    <a:pt x="1451" y="787"/>
                  </a:cubicBezTo>
                  <a:cubicBezTo>
                    <a:pt x="1455" y="787"/>
                    <a:pt x="1458" y="786"/>
                    <a:pt x="1462" y="784"/>
                  </a:cubicBezTo>
                  <a:cubicBezTo>
                    <a:pt x="1465" y="782"/>
                    <a:pt x="1469" y="780"/>
                    <a:pt x="1472" y="780"/>
                  </a:cubicBezTo>
                  <a:cubicBezTo>
                    <a:pt x="1475" y="780"/>
                    <a:pt x="1478" y="781"/>
                    <a:pt x="1481" y="783"/>
                  </a:cubicBezTo>
                  <a:cubicBezTo>
                    <a:pt x="1481" y="783"/>
                    <a:pt x="1491" y="801"/>
                    <a:pt x="1492" y="802"/>
                  </a:cubicBezTo>
                  <a:cubicBezTo>
                    <a:pt x="1495" y="812"/>
                    <a:pt x="1495" y="817"/>
                    <a:pt x="1496" y="829"/>
                  </a:cubicBezTo>
                  <a:cubicBezTo>
                    <a:pt x="1497" y="837"/>
                    <a:pt x="1504" y="863"/>
                    <a:pt x="1514" y="865"/>
                  </a:cubicBezTo>
                  <a:cubicBezTo>
                    <a:pt x="1514" y="865"/>
                    <a:pt x="1515" y="865"/>
                    <a:pt x="1515" y="865"/>
                  </a:cubicBezTo>
                  <a:cubicBezTo>
                    <a:pt x="1526" y="865"/>
                    <a:pt x="1545" y="844"/>
                    <a:pt x="1548" y="835"/>
                  </a:cubicBezTo>
                  <a:cubicBezTo>
                    <a:pt x="1554" y="817"/>
                    <a:pt x="1539" y="806"/>
                    <a:pt x="1536" y="790"/>
                  </a:cubicBezTo>
                  <a:cubicBezTo>
                    <a:pt x="1533" y="773"/>
                    <a:pt x="1540" y="773"/>
                    <a:pt x="1548" y="762"/>
                  </a:cubicBezTo>
                  <a:cubicBezTo>
                    <a:pt x="1562" y="744"/>
                    <a:pt x="1570" y="727"/>
                    <a:pt x="1596" y="727"/>
                  </a:cubicBezTo>
                  <a:cubicBezTo>
                    <a:pt x="1621" y="727"/>
                    <a:pt x="1631" y="723"/>
                    <a:pt x="1647" y="700"/>
                  </a:cubicBezTo>
                  <a:cubicBezTo>
                    <a:pt x="1655" y="688"/>
                    <a:pt x="1659" y="676"/>
                    <a:pt x="1668" y="665"/>
                  </a:cubicBezTo>
                  <a:cubicBezTo>
                    <a:pt x="1679" y="652"/>
                    <a:pt x="1694" y="643"/>
                    <a:pt x="1698" y="624"/>
                  </a:cubicBezTo>
                  <a:cubicBezTo>
                    <a:pt x="1701" y="611"/>
                    <a:pt x="1700" y="602"/>
                    <a:pt x="1705" y="589"/>
                  </a:cubicBezTo>
                  <a:cubicBezTo>
                    <a:pt x="1709" y="578"/>
                    <a:pt x="1714" y="568"/>
                    <a:pt x="1712" y="556"/>
                  </a:cubicBezTo>
                  <a:cubicBezTo>
                    <a:pt x="1712" y="546"/>
                    <a:pt x="1709" y="536"/>
                    <a:pt x="1697" y="534"/>
                  </a:cubicBezTo>
                  <a:cubicBezTo>
                    <a:pt x="1695" y="534"/>
                    <a:pt x="1694" y="534"/>
                    <a:pt x="1693" y="534"/>
                  </a:cubicBezTo>
                  <a:cubicBezTo>
                    <a:pt x="1683" y="534"/>
                    <a:pt x="1683" y="541"/>
                    <a:pt x="1676" y="547"/>
                  </a:cubicBezTo>
                  <a:cubicBezTo>
                    <a:pt x="1675" y="544"/>
                    <a:pt x="1672" y="542"/>
                    <a:pt x="1671" y="538"/>
                  </a:cubicBezTo>
                  <a:cubicBezTo>
                    <a:pt x="1669" y="538"/>
                    <a:pt x="1668" y="538"/>
                    <a:pt x="1667" y="538"/>
                  </a:cubicBezTo>
                  <a:cubicBezTo>
                    <a:pt x="1661" y="538"/>
                    <a:pt x="1657" y="536"/>
                    <a:pt x="1652" y="533"/>
                  </a:cubicBezTo>
                  <a:cubicBezTo>
                    <a:pt x="1647" y="530"/>
                    <a:pt x="1642" y="527"/>
                    <a:pt x="1634" y="527"/>
                  </a:cubicBezTo>
                  <a:cubicBezTo>
                    <a:pt x="1634" y="527"/>
                    <a:pt x="1634" y="527"/>
                    <a:pt x="1633" y="527"/>
                  </a:cubicBezTo>
                  <a:cubicBezTo>
                    <a:pt x="1625" y="493"/>
                    <a:pt x="1689" y="477"/>
                    <a:pt x="1707" y="460"/>
                  </a:cubicBezTo>
                  <a:cubicBezTo>
                    <a:pt x="1720" y="449"/>
                    <a:pt x="1725" y="438"/>
                    <a:pt x="1744" y="434"/>
                  </a:cubicBezTo>
                  <a:cubicBezTo>
                    <a:pt x="1754" y="432"/>
                    <a:pt x="1768" y="431"/>
                    <a:pt x="1781" y="431"/>
                  </a:cubicBezTo>
                  <a:cubicBezTo>
                    <a:pt x="1785" y="431"/>
                    <a:pt x="1788" y="431"/>
                    <a:pt x="1791" y="432"/>
                  </a:cubicBezTo>
                  <a:cubicBezTo>
                    <a:pt x="1800" y="432"/>
                    <a:pt x="1807" y="437"/>
                    <a:pt x="1815" y="437"/>
                  </a:cubicBezTo>
                  <a:cubicBezTo>
                    <a:pt x="1818" y="437"/>
                    <a:pt x="1821" y="436"/>
                    <a:pt x="1823" y="435"/>
                  </a:cubicBezTo>
                  <a:cubicBezTo>
                    <a:pt x="1833" y="431"/>
                    <a:pt x="1839" y="425"/>
                    <a:pt x="1848" y="425"/>
                  </a:cubicBezTo>
                  <a:cubicBezTo>
                    <a:pt x="1851" y="425"/>
                    <a:pt x="1855" y="425"/>
                    <a:pt x="1860" y="427"/>
                  </a:cubicBezTo>
                  <a:cubicBezTo>
                    <a:pt x="1871" y="432"/>
                    <a:pt x="1875" y="443"/>
                    <a:pt x="1889" y="443"/>
                  </a:cubicBezTo>
                  <a:cubicBezTo>
                    <a:pt x="1890" y="443"/>
                    <a:pt x="1891" y="443"/>
                    <a:pt x="1892" y="443"/>
                  </a:cubicBezTo>
                  <a:cubicBezTo>
                    <a:pt x="1915" y="440"/>
                    <a:pt x="1903" y="429"/>
                    <a:pt x="1906" y="415"/>
                  </a:cubicBezTo>
                  <a:cubicBezTo>
                    <a:pt x="1910" y="399"/>
                    <a:pt x="1939" y="383"/>
                    <a:pt x="1954" y="378"/>
                  </a:cubicBezTo>
                  <a:cubicBezTo>
                    <a:pt x="1957" y="377"/>
                    <a:pt x="1965" y="376"/>
                    <a:pt x="1971" y="376"/>
                  </a:cubicBezTo>
                  <a:cubicBezTo>
                    <a:pt x="1974" y="376"/>
                    <a:pt x="1977" y="376"/>
                    <a:pt x="1978" y="377"/>
                  </a:cubicBezTo>
                  <a:cubicBezTo>
                    <a:pt x="1984" y="381"/>
                    <a:pt x="1982" y="391"/>
                    <a:pt x="1988" y="394"/>
                  </a:cubicBezTo>
                  <a:cubicBezTo>
                    <a:pt x="1991" y="395"/>
                    <a:pt x="1994" y="396"/>
                    <a:pt x="1996" y="396"/>
                  </a:cubicBezTo>
                  <a:cubicBezTo>
                    <a:pt x="2008" y="396"/>
                    <a:pt x="2012" y="380"/>
                    <a:pt x="2019" y="374"/>
                  </a:cubicBezTo>
                  <a:cubicBezTo>
                    <a:pt x="2025" y="367"/>
                    <a:pt x="2035" y="364"/>
                    <a:pt x="2045" y="364"/>
                  </a:cubicBezTo>
                  <a:cubicBezTo>
                    <a:pt x="2050" y="364"/>
                    <a:pt x="2055" y="365"/>
                    <a:pt x="2059" y="366"/>
                  </a:cubicBezTo>
                  <a:cubicBezTo>
                    <a:pt x="2042" y="377"/>
                    <a:pt x="2042" y="398"/>
                    <a:pt x="2031" y="410"/>
                  </a:cubicBezTo>
                  <a:cubicBezTo>
                    <a:pt x="2023" y="418"/>
                    <a:pt x="2008" y="423"/>
                    <a:pt x="2000" y="431"/>
                  </a:cubicBezTo>
                  <a:cubicBezTo>
                    <a:pt x="1991" y="438"/>
                    <a:pt x="1984" y="445"/>
                    <a:pt x="1975" y="451"/>
                  </a:cubicBezTo>
                  <a:cubicBezTo>
                    <a:pt x="1968" y="456"/>
                    <a:pt x="1957" y="459"/>
                    <a:pt x="1951" y="467"/>
                  </a:cubicBezTo>
                  <a:cubicBezTo>
                    <a:pt x="1944" y="475"/>
                    <a:pt x="1942" y="486"/>
                    <a:pt x="1937" y="494"/>
                  </a:cubicBezTo>
                  <a:cubicBezTo>
                    <a:pt x="1929" y="506"/>
                    <a:pt x="1925" y="511"/>
                    <a:pt x="1927" y="527"/>
                  </a:cubicBezTo>
                  <a:cubicBezTo>
                    <a:pt x="1929" y="539"/>
                    <a:pt x="1932" y="560"/>
                    <a:pt x="1937" y="571"/>
                  </a:cubicBezTo>
                  <a:cubicBezTo>
                    <a:pt x="1942" y="580"/>
                    <a:pt x="1946" y="584"/>
                    <a:pt x="1949" y="584"/>
                  </a:cubicBezTo>
                  <a:cubicBezTo>
                    <a:pt x="1959" y="584"/>
                    <a:pt x="1965" y="559"/>
                    <a:pt x="1971" y="548"/>
                  </a:cubicBezTo>
                  <a:cubicBezTo>
                    <a:pt x="1979" y="534"/>
                    <a:pt x="1996" y="539"/>
                    <a:pt x="2007" y="527"/>
                  </a:cubicBezTo>
                  <a:cubicBezTo>
                    <a:pt x="2013" y="521"/>
                    <a:pt x="2021" y="504"/>
                    <a:pt x="2026" y="496"/>
                  </a:cubicBezTo>
                  <a:cubicBezTo>
                    <a:pt x="2040" y="469"/>
                    <a:pt x="2016" y="456"/>
                    <a:pt x="2027" y="433"/>
                  </a:cubicBezTo>
                  <a:cubicBezTo>
                    <a:pt x="2033" y="420"/>
                    <a:pt x="2039" y="416"/>
                    <a:pt x="2046" y="416"/>
                  </a:cubicBezTo>
                  <a:cubicBezTo>
                    <a:pt x="2051" y="416"/>
                    <a:pt x="2056" y="418"/>
                    <a:pt x="2062" y="420"/>
                  </a:cubicBezTo>
                  <a:cubicBezTo>
                    <a:pt x="2067" y="422"/>
                    <a:pt x="2074" y="424"/>
                    <a:pt x="2081" y="424"/>
                  </a:cubicBezTo>
                  <a:cubicBezTo>
                    <a:pt x="2081" y="424"/>
                    <a:pt x="2082" y="424"/>
                    <a:pt x="2082" y="424"/>
                  </a:cubicBezTo>
                  <a:cubicBezTo>
                    <a:pt x="2108" y="423"/>
                    <a:pt x="2128" y="399"/>
                    <a:pt x="2151" y="392"/>
                  </a:cubicBezTo>
                  <a:cubicBezTo>
                    <a:pt x="2173" y="386"/>
                    <a:pt x="2188" y="377"/>
                    <a:pt x="2209" y="377"/>
                  </a:cubicBezTo>
                  <a:cubicBezTo>
                    <a:pt x="2211" y="377"/>
                    <a:pt x="2212" y="377"/>
                    <a:pt x="2214" y="377"/>
                  </a:cubicBezTo>
                  <a:cubicBezTo>
                    <a:pt x="2222" y="377"/>
                    <a:pt x="2230" y="379"/>
                    <a:pt x="2237" y="379"/>
                  </a:cubicBezTo>
                  <a:cubicBezTo>
                    <a:pt x="2248" y="379"/>
                    <a:pt x="2256" y="376"/>
                    <a:pt x="2259" y="361"/>
                  </a:cubicBezTo>
                  <a:cubicBezTo>
                    <a:pt x="2262" y="349"/>
                    <a:pt x="2258" y="342"/>
                    <a:pt x="2250" y="335"/>
                  </a:cubicBezTo>
                  <a:cubicBezTo>
                    <a:pt x="2243" y="330"/>
                    <a:pt x="2223" y="330"/>
                    <a:pt x="2219" y="325"/>
                  </a:cubicBezTo>
                  <a:cubicBezTo>
                    <a:pt x="2215" y="320"/>
                    <a:pt x="2218" y="319"/>
                    <a:pt x="2225" y="319"/>
                  </a:cubicBezTo>
                  <a:cubicBezTo>
                    <a:pt x="2228" y="319"/>
                    <a:pt x="2232" y="319"/>
                    <a:pt x="2237" y="319"/>
                  </a:cubicBezTo>
                  <a:cubicBezTo>
                    <a:pt x="2241" y="320"/>
                    <a:pt x="2246" y="320"/>
                    <a:pt x="2250" y="320"/>
                  </a:cubicBezTo>
                  <a:cubicBezTo>
                    <a:pt x="2259" y="320"/>
                    <a:pt x="2266" y="319"/>
                    <a:pt x="2268" y="315"/>
                  </a:cubicBezTo>
                  <a:cubicBezTo>
                    <a:pt x="2273" y="305"/>
                    <a:pt x="2263" y="272"/>
                    <a:pt x="2261" y="263"/>
                  </a:cubicBezTo>
                  <a:cubicBezTo>
                    <a:pt x="2258" y="245"/>
                    <a:pt x="2255" y="225"/>
                    <a:pt x="2236" y="217"/>
                  </a:cubicBezTo>
                  <a:cubicBezTo>
                    <a:pt x="2221" y="210"/>
                    <a:pt x="2202" y="214"/>
                    <a:pt x="2186" y="211"/>
                  </a:cubicBezTo>
                  <a:cubicBezTo>
                    <a:pt x="2171" y="208"/>
                    <a:pt x="2159" y="201"/>
                    <a:pt x="2150" y="201"/>
                  </a:cubicBezTo>
                  <a:cubicBezTo>
                    <a:pt x="2143" y="201"/>
                    <a:pt x="2139" y="206"/>
                    <a:pt x="2138" y="226"/>
                  </a:cubicBezTo>
                  <a:cubicBezTo>
                    <a:pt x="2137" y="226"/>
                    <a:pt x="2136" y="226"/>
                    <a:pt x="2135" y="226"/>
                  </a:cubicBezTo>
                  <a:cubicBezTo>
                    <a:pt x="2122" y="226"/>
                    <a:pt x="2116" y="222"/>
                    <a:pt x="2104" y="219"/>
                  </a:cubicBezTo>
                  <a:cubicBezTo>
                    <a:pt x="2101" y="218"/>
                    <a:pt x="2098" y="218"/>
                    <a:pt x="2096" y="218"/>
                  </a:cubicBezTo>
                  <a:cubicBezTo>
                    <a:pt x="2091" y="218"/>
                    <a:pt x="2088" y="220"/>
                    <a:pt x="2081" y="221"/>
                  </a:cubicBezTo>
                  <a:cubicBezTo>
                    <a:pt x="2077" y="221"/>
                    <a:pt x="2074" y="221"/>
                    <a:pt x="2071" y="221"/>
                  </a:cubicBezTo>
                  <a:cubicBezTo>
                    <a:pt x="2067" y="221"/>
                    <a:pt x="2064" y="221"/>
                    <a:pt x="2060" y="221"/>
                  </a:cubicBezTo>
                  <a:cubicBezTo>
                    <a:pt x="2056" y="221"/>
                    <a:pt x="2053" y="221"/>
                    <a:pt x="2049" y="221"/>
                  </a:cubicBezTo>
                  <a:cubicBezTo>
                    <a:pt x="2047" y="221"/>
                    <a:pt x="2044" y="221"/>
                    <a:pt x="2041" y="221"/>
                  </a:cubicBezTo>
                  <a:cubicBezTo>
                    <a:pt x="2032" y="222"/>
                    <a:pt x="2022" y="226"/>
                    <a:pt x="2013" y="226"/>
                  </a:cubicBezTo>
                  <a:cubicBezTo>
                    <a:pt x="2009" y="226"/>
                    <a:pt x="2004" y="225"/>
                    <a:pt x="2000" y="223"/>
                  </a:cubicBezTo>
                  <a:cubicBezTo>
                    <a:pt x="1991" y="217"/>
                    <a:pt x="1982" y="205"/>
                    <a:pt x="1974" y="197"/>
                  </a:cubicBezTo>
                  <a:cubicBezTo>
                    <a:pt x="1962" y="184"/>
                    <a:pt x="1959" y="181"/>
                    <a:pt x="1942" y="181"/>
                  </a:cubicBezTo>
                  <a:cubicBezTo>
                    <a:pt x="1940" y="181"/>
                    <a:pt x="1937" y="181"/>
                    <a:pt x="1934" y="181"/>
                  </a:cubicBezTo>
                  <a:cubicBezTo>
                    <a:pt x="1920" y="182"/>
                    <a:pt x="1907" y="187"/>
                    <a:pt x="1894" y="188"/>
                  </a:cubicBezTo>
                  <a:cubicBezTo>
                    <a:pt x="1892" y="188"/>
                    <a:pt x="1891" y="188"/>
                    <a:pt x="1889" y="188"/>
                  </a:cubicBezTo>
                  <a:cubicBezTo>
                    <a:pt x="1858" y="188"/>
                    <a:pt x="1861" y="157"/>
                    <a:pt x="1836" y="144"/>
                  </a:cubicBezTo>
                  <a:cubicBezTo>
                    <a:pt x="1832" y="141"/>
                    <a:pt x="1820" y="140"/>
                    <a:pt x="1809" y="140"/>
                  </a:cubicBezTo>
                  <a:cubicBezTo>
                    <a:pt x="1801" y="140"/>
                    <a:pt x="1794" y="141"/>
                    <a:pt x="1790" y="141"/>
                  </a:cubicBezTo>
                  <a:cubicBezTo>
                    <a:pt x="1779" y="144"/>
                    <a:pt x="1774" y="156"/>
                    <a:pt x="1763" y="156"/>
                  </a:cubicBezTo>
                  <a:cubicBezTo>
                    <a:pt x="1762" y="156"/>
                    <a:pt x="1761" y="156"/>
                    <a:pt x="1761" y="156"/>
                  </a:cubicBezTo>
                  <a:cubicBezTo>
                    <a:pt x="1741" y="153"/>
                    <a:pt x="1748" y="133"/>
                    <a:pt x="1731" y="133"/>
                  </a:cubicBezTo>
                  <a:cubicBezTo>
                    <a:pt x="1728" y="133"/>
                    <a:pt x="1724" y="134"/>
                    <a:pt x="1719" y="135"/>
                  </a:cubicBezTo>
                  <a:cubicBezTo>
                    <a:pt x="1710" y="138"/>
                    <a:pt x="1697" y="143"/>
                    <a:pt x="1692" y="150"/>
                  </a:cubicBezTo>
                  <a:cubicBezTo>
                    <a:pt x="1686" y="159"/>
                    <a:pt x="1693" y="165"/>
                    <a:pt x="1681" y="171"/>
                  </a:cubicBezTo>
                  <a:cubicBezTo>
                    <a:pt x="1678" y="172"/>
                    <a:pt x="1676" y="173"/>
                    <a:pt x="1673" y="173"/>
                  </a:cubicBezTo>
                  <a:cubicBezTo>
                    <a:pt x="1667" y="173"/>
                    <a:pt x="1663" y="167"/>
                    <a:pt x="1655" y="166"/>
                  </a:cubicBezTo>
                  <a:cubicBezTo>
                    <a:pt x="1654" y="165"/>
                    <a:pt x="1652" y="165"/>
                    <a:pt x="1650" y="165"/>
                  </a:cubicBezTo>
                  <a:cubicBezTo>
                    <a:pt x="1648" y="165"/>
                    <a:pt x="1645" y="165"/>
                    <a:pt x="1643" y="166"/>
                  </a:cubicBezTo>
                  <a:cubicBezTo>
                    <a:pt x="1640" y="166"/>
                    <a:pt x="1638" y="166"/>
                    <a:pt x="1635" y="166"/>
                  </a:cubicBezTo>
                  <a:cubicBezTo>
                    <a:pt x="1634" y="166"/>
                    <a:pt x="1632" y="166"/>
                    <a:pt x="1631" y="166"/>
                  </a:cubicBezTo>
                  <a:cubicBezTo>
                    <a:pt x="1622" y="165"/>
                    <a:pt x="1610" y="159"/>
                    <a:pt x="1599" y="159"/>
                  </a:cubicBezTo>
                  <a:cubicBezTo>
                    <a:pt x="1596" y="159"/>
                    <a:pt x="1593" y="160"/>
                    <a:pt x="1590" y="161"/>
                  </a:cubicBezTo>
                  <a:cubicBezTo>
                    <a:pt x="1578" y="167"/>
                    <a:pt x="1580" y="172"/>
                    <a:pt x="1573" y="172"/>
                  </a:cubicBezTo>
                  <a:cubicBezTo>
                    <a:pt x="1571" y="172"/>
                    <a:pt x="1569" y="172"/>
                    <a:pt x="1565" y="171"/>
                  </a:cubicBezTo>
                  <a:cubicBezTo>
                    <a:pt x="1557" y="170"/>
                    <a:pt x="1539" y="161"/>
                    <a:pt x="1534" y="152"/>
                  </a:cubicBezTo>
                  <a:cubicBezTo>
                    <a:pt x="1528" y="143"/>
                    <a:pt x="1535" y="131"/>
                    <a:pt x="1531" y="122"/>
                  </a:cubicBezTo>
                  <a:cubicBezTo>
                    <a:pt x="1526" y="113"/>
                    <a:pt x="1508" y="109"/>
                    <a:pt x="1491" y="109"/>
                  </a:cubicBezTo>
                  <a:cubicBezTo>
                    <a:pt x="1482" y="109"/>
                    <a:pt x="1473" y="111"/>
                    <a:pt x="1468" y="112"/>
                  </a:cubicBezTo>
                  <a:cubicBezTo>
                    <a:pt x="1459" y="115"/>
                    <a:pt x="1456" y="126"/>
                    <a:pt x="1448" y="128"/>
                  </a:cubicBezTo>
                  <a:cubicBezTo>
                    <a:pt x="1446" y="128"/>
                    <a:pt x="1445" y="128"/>
                    <a:pt x="1444" y="128"/>
                  </a:cubicBezTo>
                  <a:cubicBezTo>
                    <a:pt x="1437" y="128"/>
                    <a:pt x="1429" y="125"/>
                    <a:pt x="1424" y="124"/>
                  </a:cubicBezTo>
                  <a:cubicBezTo>
                    <a:pt x="1404" y="120"/>
                    <a:pt x="1387" y="110"/>
                    <a:pt x="1366" y="109"/>
                  </a:cubicBezTo>
                  <a:cubicBezTo>
                    <a:pt x="1365" y="108"/>
                    <a:pt x="1364" y="108"/>
                    <a:pt x="1363" y="108"/>
                  </a:cubicBezTo>
                  <a:cubicBezTo>
                    <a:pt x="1358" y="108"/>
                    <a:pt x="1354" y="109"/>
                    <a:pt x="1349" y="110"/>
                  </a:cubicBezTo>
                  <a:cubicBezTo>
                    <a:pt x="1345" y="110"/>
                    <a:pt x="1340" y="111"/>
                    <a:pt x="1336" y="111"/>
                  </a:cubicBezTo>
                  <a:cubicBezTo>
                    <a:pt x="1327" y="111"/>
                    <a:pt x="1320" y="108"/>
                    <a:pt x="1316" y="98"/>
                  </a:cubicBezTo>
                  <a:cubicBezTo>
                    <a:pt x="1310" y="81"/>
                    <a:pt x="1324" y="57"/>
                    <a:pt x="1312" y="41"/>
                  </a:cubicBezTo>
                  <a:cubicBezTo>
                    <a:pt x="1307" y="34"/>
                    <a:pt x="1300" y="32"/>
                    <a:pt x="1292" y="32"/>
                  </a:cubicBezTo>
                  <a:cubicBezTo>
                    <a:pt x="1279" y="32"/>
                    <a:pt x="1264" y="38"/>
                    <a:pt x="1254" y="38"/>
                  </a:cubicBezTo>
                  <a:cubicBezTo>
                    <a:pt x="1238" y="38"/>
                    <a:pt x="1227" y="33"/>
                    <a:pt x="1217" y="21"/>
                  </a:cubicBezTo>
                  <a:cubicBezTo>
                    <a:pt x="1208" y="9"/>
                    <a:pt x="1201" y="0"/>
                    <a:pt x="1186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4" name="Freeform 212"/>
            <p:cNvSpPr>
              <a:spLocks/>
            </p:cNvSpPr>
            <p:nvPr userDrawn="1"/>
          </p:nvSpPr>
          <p:spPr bwMode="auto">
            <a:xfrm>
              <a:off x="10250488" y="3740151"/>
              <a:ext cx="206375" cy="136525"/>
            </a:xfrm>
            <a:custGeom>
              <a:avLst/>
              <a:gdLst>
                <a:gd name="T0" fmla="*/ 102 w 130"/>
                <a:gd name="T1" fmla="*/ 0 h 86"/>
                <a:gd name="T2" fmla="*/ 101 w 130"/>
                <a:gd name="T3" fmla="*/ 0 h 86"/>
                <a:gd name="T4" fmla="*/ 86 w 130"/>
                <a:gd name="T5" fmla="*/ 6 h 86"/>
                <a:gd name="T6" fmla="*/ 74 w 130"/>
                <a:gd name="T7" fmla="*/ 25 h 86"/>
                <a:gd name="T8" fmla="*/ 61 w 130"/>
                <a:gd name="T9" fmla="*/ 33 h 86"/>
                <a:gd name="T10" fmla="*/ 56 w 130"/>
                <a:gd name="T11" fmla="*/ 41 h 86"/>
                <a:gd name="T12" fmla="*/ 45 w 130"/>
                <a:gd name="T13" fmla="*/ 45 h 86"/>
                <a:gd name="T14" fmla="*/ 34 w 130"/>
                <a:gd name="T15" fmla="*/ 55 h 86"/>
                <a:gd name="T16" fmla="*/ 28 w 130"/>
                <a:gd name="T17" fmla="*/ 56 h 86"/>
                <a:gd name="T18" fmla="*/ 26 w 130"/>
                <a:gd name="T19" fmla="*/ 56 h 86"/>
                <a:gd name="T20" fmla="*/ 24 w 130"/>
                <a:gd name="T21" fmla="*/ 56 h 86"/>
                <a:gd name="T22" fmla="*/ 18 w 130"/>
                <a:gd name="T23" fmla="*/ 57 h 86"/>
                <a:gd name="T24" fmla="*/ 10 w 130"/>
                <a:gd name="T25" fmla="*/ 72 h 86"/>
                <a:gd name="T26" fmla="*/ 0 w 130"/>
                <a:gd name="T27" fmla="*/ 80 h 86"/>
                <a:gd name="T28" fmla="*/ 11 w 130"/>
                <a:gd name="T29" fmla="*/ 86 h 86"/>
                <a:gd name="T30" fmla="*/ 19 w 130"/>
                <a:gd name="T31" fmla="*/ 85 h 86"/>
                <a:gd name="T32" fmla="*/ 35 w 130"/>
                <a:gd name="T33" fmla="*/ 81 h 86"/>
                <a:gd name="T34" fmla="*/ 36 w 130"/>
                <a:gd name="T35" fmla="*/ 81 h 86"/>
                <a:gd name="T36" fmla="*/ 45 w 130"/>
                <a:gd name="T37" fmla="*/ 83 h 86"/>
                <a:gd name="T38" fmla="*/ 45 w 130"/>
                <a:gd name="T39" fmla="*/ 83 h 86"/>
                <a:gd name="T40" fmla="*/ 64 w 130"/>
                <a:gd name="T41" fmla="*/ 70 h 86"/>
                <a:gd name="T42" fmla="*/ 68 w 130"/>
                <a:gd name="T43" fmla="*/ 60 h 86"/>
                <a:gd name="T44" fmla="*/ 72 w 130"/>
                <a:gd name="T45" fmla="*/ 48 h 86"/>
                <a:gd name="T46" fmla="*/ 80 w 130"/>
                <a:gd name="T47" fmla="*/ 46 h 86"/>
                <a:gd name="T48" fmla="*/ 84 w 130"/>
                <a:gd name="T49" fmla="*/ 46 h 86"/>
                <a:gd name="T50" fmla="*/ 88 w 130"/>
                <a:gd name="T51" fmla="*/ 46 h 86"/>
                <a:gd name="T52" fmla="*/ 95 w 130"/>
                <a:gd name="T53" fmla="*/ 45 h 86"/>
                <a:gd name="T54" fmla="*/ 113 w 130"/>
                <a:gd name="T55" fmla="*/ 31 h 86"/>
                <a:gd name="T56" fmla="*/ 119 w 130"/>
                <a:gd name="T57" fmla="*/ 31 h 86"/>
                <a:gd name="T58" fmla="*/ 119 w 130"/>
                <a:gd name="T59" fmla="*/ 31 h 86"/>
                <a:gd name="T60" fmla="*/ 120 w 130"/>
                <a:gd name="T61" fmla="*/ 31 h 86"/>
                <a:gd name="T62" fmla="*/ 129 w 130"/>
                <a:gd name="T63" fmla="*/ 25 h 86"/>
                <a:gd name="T64" fmla="*/ 116 w 130"/>
                <a:gd name="T65" fmla="*/ 17 h 86"/>
                <a:gd name="T66" fmla="*/ 109 w 130"/>
                <a:gd name="T67" fmla="*/ 8 h 86"/>
                <a:gd name="T68" fmla="*/ 102 w 130"/>
                <a:gd name="T6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0" h="86">
                  <a:moveTo>
                    <a:pt x="102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6" y="2"/>
                    <a:pt x="91" y="0"/>
                    <a:pt x="86" y="6"/>
                  </a:cubicBezTo>
                  <a:cubicBezTo>
                    <a:pt x="80" y="14"/>
                    <a:pt x="82" y="20"/>
                    <a:pt x="74" y="25"/>
                  </a:cubicBezTo>
                  <a:cubicBezTo>
                    <a:pt x="70" y="28"/>
                    <a:pt x="64" y="30"/>
                    <a:pt x="61" y="33"/>
                  </a:cubicBezTo>
                  <a:cubicBezTo>
                    <a:pt x="59" y="36"/>
                    <a:pt x="59" y="39"/>
                    <a:pt x="56" y="41"/>
                  </a:cubicBezTo>
                  <a:cubicBezTo>
                    <a:pt x="52" y="43"/>
                    <a:pt x="49" y="42"/>
                    <a:pt x="45" y="45"/>
                  </a:cubicBezTo>
                  <a:cubicBezTo>
                    <a:pt x="41" y="48"/>
                    <a:pt x="38" y="52"/>
                    <a:pt x="34" y="55"/>
                  </a:cubicBezTo>
                  <a:cubicBezTo>
                    <a:pt x="32" y="56"/>
                    <a:pt x="30" y="56"/>
                    <a:pt x="28" y="56"/>
                  </a:cubicBezTo>
                  <a:cubicBezTo>
                    <a:pt x="27" y="56"/>
                    <a:pt x="27" y="56"/>
                    <a:pt x="26" y="56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2" y="56"/>
                    <a:pt x="20" y="56"/>
                    <a:pt x="18" y="57"/>
                  </a:cubicBezTo>
                  <a:cubicBezTo>
                    <a:pt x="14" y="60"/>
                    <a:pt x="14" y="68"/>
                    <a:pt x="10" y="72"/>
                  </a:cubicBezTo>
                  <a:cubicBezTo>
                    <a:pt x="7" y="75"/>
                    <a:pt x="0" y="73"/>
                    <a:pt x="0" y="80"/>
                  </a:cubicBezTo>
                  <a:cubicBezTo>
                    <a:pt x="1" y="85"/>
                    <a:pt x="6" y="86"/>
                    <a:pt x="11" y="86"/>
                  </a:cubicBezTo>
                  <a:cubicBezTo>
                    <a:pt x="14" y="86"/>
                    <a:pt x="17" y="85"/>
                    <a:pt x="19" y="85"/>
                  </a:cubicBezTo>
                  <a:cubicBezTo>
                    <a:pt x="25" y="84"/>
                    <a:pt x="30" y="81"/>
                    <a:pt x="35" y="81"/>
                  </a:cubicBezTo>
                  <a:cubicBezTo>
                    <a:pt x="35" y="81"/>
                    <a:pt x="35" y="81"/>
                    <a:pt x="36" y="81"/>
                  </a:cubicBezTo>
                  <a:cubicBezTo>
                    <a:pt x="39" y="81"/>
                    <a:pt x="42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54" y="83"/>
                    <a:pt x="59" y="77"/>
                    <a:pt x="64" y="70"/>
                  </a:cubicBezTo>
                  <a:cubicBezTo>
                    <a:pt x="66" y="66"/>
                    <a:pt x="66" y="64"/>
                    <a:pt x="68" y="60"/>
                  </a:cubicBezTo>
                  <a:cubicBezTo>
                    <a:pt x="69" y="57"/>
                    <a:pt x="70" y="50"/>
                    <a:pt x="72" y="48"/>
                  </a:cubicBezTo>
                  <a:cubicBezTo>
                    <a:pt x="74" y="46"/>
                    <a:pt x="77" y="46"/>
                    <a:pt x="80" y="46"/>
                  </a:cubicBezTo>
                  <a:cubicBezTo>
                    <a:pt x="82" y="46"/>
                    <a:pt x="83" y="46"/>
                    <a:pt x="84" y="46"/>
                  </a:cubicBezTo>
                  <a:cubicBezTo>
                    <a:pt x="86" y="46"/>
                    <a:pt x="87" y="46"/>
                    <a:pt x="88" y="46"/>
                  </a:cubicBezTo>
                  <a:cubicBezTo>
                    <a:pt x="91" y="46"/>
                    <a:pt x="93" y="46"/>
                    <a:pt x="95" y="45"/>
                  </a:cubicBezTo>
                  <a:cubicBezTo>
                    <a:pt x="102" y="42"/>
                    <a:pt x="106" y="34"/>
                    <a:pt x="113" y="31"/>
                  </a:cubicBezTo>
                  <a:cubicBezTo>
                    <a:pt x="115" y="31"/>
                    <a:pt x="117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4" y="31"/>
                    <a:pt x="128" y="30"/>
                    <a:pt x="129" y="25"/>
                  </a:cubicBezTo>
                  <a:cubicBezTo>
                    <a:pt x="130" y="17"/>
                    <a:pt x="122" y="19"/>
                    <a:pt x="116" y="17"/>
                  </a:cubicBezTo>
                  <a:cubicBezTo>
                    <a:pt x="109" y="15"/>
                    <a:pt x="111" y="15"/>
                    <a:pt x="109" y="8"/>
                  </a:cubicBezTo>
                  <a:cubicBezTo>
                    <a:pt x="107" y="3"/>
                    <a:pt x="106" y="2"/>
                    <a:pt x="10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5" name="Freeform 213"/>
            <p:cNvSpPr>
              <a:spLocks/>
            </p:cNvSpPr>
            <p:nvPr userDrawn="1"/>
          </p:nvSpPr>
          <p:spPr bwMode="auto">
            <a:xfrm>
              <a:off x="10480676" y="3341689"/>
              <a:ext cx="41275" cy="76200"/>
            </a:xfrm>
            <a:custGeom>
              <a:avLst/>
              <a:gdLst>
                <a:gd name="T0" fmla="*/ 16 w 26"/>
                <a:gd name="T1" fmla="*/ 0 h 48"/>
                <a:gd name="T2" fmla="*/ 14 w 26"/>
                <a:gd name="T3" fmla="*/ 0 h 48"/>
                <a:gd name="T4" fmla="*/ 14 w 26"/>
                <a:gd name="T5" fmla="*/ 0 h 48"/>
                <a:gd name="T6" fmla="*/ 1 w 26"/>
                <a:gd name="T7" fmla="*/ 27 h 48"/>
                <a:gd name="T8" fmla="*/ 1 w 26"/>
                <a:gd name="T9" fmla="*/ 43 h 48"/>
                <a:gd name="T10" fmla="*/ 6 w 26"/>
                <a:gd name="T11" fmla="*/ 48 h 48"/>
                <a:gd name="T12" fmla="*/ 16 w 26"/>
                <a:gd name="T13" fmla="*/ 40 h 48"/>
                <a:gd name="T14" fmla="*/ 17 w 26"/>
                <a:gd name="T15" fmla="*/ 24 h 48"/>
                <a:gd name="T16" fmla="*/ 24 w 26"/>
                <a:gd name="T17" fmla="*/ 11 h 48"/>
                <a:gd name="T18" fmla="*/ 16 w 26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8"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1" y="19"/>
                    <a:pt x="1" y="27"/>
                  </a:cubicBezTo>
                  <a:cubicBezTo>
                    <a:pt x="1" y="32"/>
                    <a:pt x="0" y="39"/>
                    <a:pt x="1" y="43"/>
                  </a:cubicBezTo>
                  <a:cubicBezTo>
                    <a:pt x="3" y="47"/>
                    <a:pt x="4" y="48"/>
                    <a:pt x="6" y="48"/>
                  </a:cubicBezTo>
                  <a:cubicBezTo>
                    <a:pt x="10" y="48"/>
                    <a:pt x="13" y="44"/>
                    <a:pt x="16" y="40"/>
                  </a:cubicBezTo>
                  <a:cubicBezTo>
                    <a:pt x="18" y="35"/>
                    <a:pt x="15" y="29"/>
                    <a:pt x="17" y="24"/>
                  </a:cubicBezTo>
                  <a:cubicBezTo>
                    <a:pt x="18" y="19"/>
                    <a:pt x="23" y="16"/>
                    <a:pt x="24" y="11"/>
                  </a:cubicBezTo>
                  <a:cubicBezTo>
                    <a:pt x="26" y="4"/>
                    <a:pt x="23" y="0"/>
                    <a:pt x="16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6" name="Freeform 214"/>
            <p:cNvSpPr>
              <a:spLocks/>
            </p:cNvSpPr>
            <p:nvPr userDrawn="1"/>
          </p:nvSpPr>
          <p:spPr bwMode="auto">
            <a:xfrm>
              <a:off x="10464801" y="3484564"/>
              <a:ext cx="109538" cy="141288"/>
            </a:xfrm>
            <a:custGeom>
              <a:avLst/>
              <a:gdLst>
                <a:gd name="T0" fmla="*/ 13 w 69"/>
                <a:gd name="T1" fmla="*/ 0 h 89"/>
                <a:gd name="T2" fmla="*/ 13 w 69"/>
                <a:gd name="T3" fmla="*/ 0 h 89"/>
                <a:gd name="T4" fmla="*/ 13 w 69"/>
                <a:gd name="T5" fmla="*/ 15 h 89"/>
                <a:gd name="T6" fmla="*/ 5 w 69"/>
                <a:gd name="T7" fmla="*/ 29 h 89"/>
                <a:gd name="T8" fmla="*/ 1 w 69"/>
                <a:gd name="T9" fmla="*/ 42 h 89"/>
                <a:gd name="T10" fmla="*/ 9 w 69"/>
                <a:gd name="T11" fmla="*/ 49 h 89"/>
                <a:gd name="T12" fmla="*/ 11 w 69"/>
                <a:gd name="T13" fmla="*/ 58 h 89"/>
                <a:gd name="T14" fmla="*/ 17 w 69"/>
                <a:gd name="T15" fmla="*/ 64 h 89"/>
                <a:gd name="T16" fmla="*/ 19 w 69"/>
                <a:gd name="T17" fmla="*/ 78 h 89"/>
                <a:gd name="T18" fmla="*/ 27 w 69"/>
                <a:gd name="T19" fmla="*/ 89 h 89"/>
                <a:gd name="T20" fmla="*/ 28 w 69"/>
                <a:gd name="T21" fmla="*/ 89 h 89"/>
                <a:gd name="T22" fmla="*/ 39 w 69"/>
                <a:gd name="T23" fmla="*/ 79 h 89"/>
                <a:gd name="T24" fmla="*/ 48 w 69"/>
                <a:gd name="T25" fmla="*/ 77 h 89"/>
                <a:gd name="T26" fmla="*/ 50 w 69"/>
                <a:gd name="T27" fmla="*/ 77 h 89"/>
                <a:gd name="T28" fmla="*/ 64 w 69"/>
                <a:gd name="T29" fmla="*/ 87 h 89"/>
                <a:gd name="T30" fmla="*/ 65 w 69"/>
                <a:gd name="T31" fmla="*/ 87 h 89"/>
                <a:gd name="T32" fmla="*/ 56 w 69"/>
                <a:gd name="T33" fmla="*/ 71 h 89"/>
                <a:gd name="T34" fmla="*/ 45 w 69"/>
                <a:gd name="T35" fmla="*/ 66 h 89"/>
                <a:gd name="T36" fmla="*/ 38 w 69"/>
                <a:gd name="T37" fmla="*/ 56 h 89"/>
                <a:gd name="T38" fmla="*/ 31 w 69"/>
                <a:gd name="T39" fmla="*/ 44 h 89"/>
                <a:gd name="T40" fmla="*/ 42 w 69"/>
                <a:gd name="T41" fmla="*/ 26 h 89"/>
                <a:gd name="T42" fmla="*/ 41 w 69"/>
                <a:gd name="T43" fmla="*/ 19 h 89"/>
                <a:gd name="T44" fmla="*/ 37 w 69"/>
                <a:gd name="T45" fmla="*/ 17 h 89"/>
                <a:gd name="T46" fmla="*/ 36 w 69"/>
                <a:gd name="T47" fmla="*/ 11 h 89"/>
                <a:gd name="T48" fmla="*/ 30 w 69"/>
                <a:gd name="T49" fmla="*/ 3 h 89"/>
                <a:gd name="T50" fmla="*/ 22 w 69"/>
                <a:gd name="T51" fmla="*/ 1 h 89"/>
                <a:gd name="T52" fmla="*/ 20 w 69"/>
                <a:gd name="T53" fmla="*/ 1 h 89"/>
                <a:gd name="T54" fmla="*/ 18 w 69"/>
                <a:gd name="T55" fmla="*/ 1 h 89"/>
                <a:gd name="T56" fmla="*/ 13 w 69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8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5" y="11"/>
                    <a:pt x="13" y="15"/>
                  </a:cubicBezTo>
                  <a:cubicBezTo>
                    <a:pt x="12" y="19"/>
                    <a:pt x="8" y="23"/>
                    <a:pt x="5" y="29"/>
                  </a:cubicBezTo>
                  <a:cubicBezTo>
                    <a:pt x="4" y="32"/>
                    <a:pt x="0" y="38"/>
                    <a:pt x="1" y="42"/>
                  </a:cubicBezTo>
                  <a:cubicBezTo>
                    <a:pt x="2" y="46"/>
                    <a:pt x="7" y="46"/>
                    <a:pt x="9" y="49"/>
                  </a:cubicBezTo>
                  <a:cubicBezTo>
                    <a:pt x="11" y="52"/>
                    <a:pt x="9" y="55"/>
                    <a:pt x="11" y="58"/>
                  </a:cubicBezTo>
                  <a:cubicBezTo>
                    <a:pt x="12" y="61"/>
                    <a:pt x="16" y="62"/>
                    <a:pt x="17" y="64"/>
                  </a:cubicBezTo>
                  <a:cubicBezTo>
                    <a:pt x="19" y="68"/>
                    <a:pt x="18" y="73"/>
                    <a:pt x="19" y="78"/>
                  </a:cubicBezTo>
                  <a:cubicBezTo>
                    <a:pt x="20" y="82"/>
                    <a:pt x="22" y="89"/>
                    <a:pt x="27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88"/>
                    <a:pt x="35" y="81"/>
                    <a:pt x="39" y="79"/>
                  </a:cubicBezTo>
                  <a:cubicBezTo>
                    <a:pt x="41" y="78"/>
                    <a:pt x="45" y="77"/>
                    <a:pt x="48" y="77"/>
                  </a:cubicBezTo>
                  <a:cubicBezTo>
                    <a:pt x="49" y="77"/>
                    <a:pt x="49" y="77"/>
                    <a:pt x="50" y="77"/>
                  </a:cubicBezTo>
                  <a:cubicBezTo>
                    <a:pt x="56" y="79"/>
                    <a:pt x="58" y="87"/>
                    <a:pt x="64" y="87"/>
                  </a:cubicBezTo>
                  <a:cubicBezTo>
                    <a:pt x="64" y="87"/>
                    <a:pt x="65" y="87"/>
                    <a:pt x="65" y="87"/>
                  </a:cubicBezTo>
                  <a:cubicBezTo>
                    <a:pt x="69" y="79"/>
                    <a:pt x="63" y="74"/>
                    <a:pt x="56" y="71"/>
                  </a:cubicBezTo>
                  <a:cubicBezTo>
                    <a:pt x="53" y="69"/>
                    <a:pt x="48" y="69"/>
                    <a:pt x="45" y="66"/>
                  </a:cubicBezTo>
                  <a:cubicBezTo>
                    <a:pt x="42" y="63"/>
                    <a:pt x="41" y="59"/>
                    <a:pt x="38" y="56"/>
                  </a:cubicBezTo>
                  <a:cubicBezTo>
                    <a:pt x="35" y="52"/>
                    <a:pt x="30" y="50"/>
                    <a:pt x="31" y="44"/>
                  </a:cubicBezTo>
                  <a:cubicBezTo>
                    <a:pt x="31" y="36"/>
                    <a:pt x="41" y="35"/>
                    <a:pt x="42" y="26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8"/>
                    <a:pt x="38" y="18"/>
                    <a:pt x="37" y="17"/>
                  </a:cubicBezTo>
                  <a:cubicBezTo>
                    <a:pt x="36" y="15"/>
                    <a:pt x="37" y="13"/>
                    <a:pt x="36" y="11"/>
                  </a:cubicBezTo>
                  <a:cubicBezTo>
                    <a:pt x="34" y="7"/>
                    <a:pt x="33" y="6"/>
                    <a:pt x="30" y="3"/>
                  </a:cubicBezTo>
                  <a:cubicBezTo>
                    <a:pt x="27" y="1"/>
                    <a:pt x="25" y="1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19" y="1"/>
                    <a:pt x="18" y="1"/>
                  </a:cubicBezTo>
                  <a:cubicBezTo>
                    <a:pt x="17" y="1"/>
                    <a:pt x="15" y="1"/>
                    <a:pt x="13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7" name="Freeform 215"/>
            <p:cNvSpPr>
              <a:spLocks/>
            </p:cNvSpPr>
            <p:nvPr userDrawn="1"/>
          </p:nvSpPr>
          <p:spPr bwMode="auto">
            <a:xfrm>
              <a:off x="10515601" y="3641726"/>
              <a:ext cx="109538" cy="131763"/>
            </a:xfrm>
            <a:custGeom>
              <a:avLst/>
              <a:gdLst>
                <a:gd name="T0" fmla="*/ 7 w 69"/>
                <a:gd name="T1" fmla="*/ 0 h 83"/>
                <a:gd name="T2" fmla="*/ 0 w 69"/>
                <a:gd name="T3" fmla="*/ 3 h 83"/>
                <a:gd name="T4" fmla="*/ 7 w 69"/>
                <a:gd name="T5" fmla="*/ 18 h 83"/>
                <a:gd name="T6" fmla="*/ 7 w 69"/>
                <a:gd name="T7" fmla="*/ 28 h 83"/>
                <a:gd name="T8" fmla="*/ 14 w 69"/>
                <a:gd name="T9" fmla="*/ 36 h 83"/>
                <a:gd name="T10" fmla="*/ 5 w 69"/>
                <a:gd name="T11" fmla="*/ 54 h 83"/>
                <a:gd name="T12" fmla="*/ 6 w 69"/>
                <a:gd name="T13" fmla="*/ 64 h 83"/>
                <a:gd name="T14" fmla="*/ 10 w 69"/>
                <a:gd name="T15" fmla="*/ 65 h 83"/>
                <a:gd name="T16" fmla="*/ 18 w 69"/>
                <a:gd name="T17" fmla="*/ 61 h 83"/>
                <a:gd name="T18" fmla="*/ 26 w 69"/>
                <a:gd name="T19" fmla="*/ 56 h 83"/>
                <a:gd name="T20" fmla="*/ 27 w 69"/>
                <a:gd name="T21" fmla="*/ 56 h 83"/>
                <a:gd name="T22" fmla="*/ 37 w 69"/>
                <a:gd name="T23" fmla="*/ 74 h 83"/>
                <a:gd name="T24" fmla="*/ 52 w 69"/>
                <a:gd name="T25" fmla="*/ 83 h 83"/>
                <a:gd name="T26" fmla="*/ 52 w 69"/>
                <a:gd name="T27" fmla="*/ 83 h 83"/>
                <a:gd name="T28" fmla="*/ 59 w 69"/>
                <a:gd name="T29" fmla="*/ 69 h 83"/>
                <a:gd name="T30" fmla="*/ 60 w 69"/>
                <a:gd name="T31" fmla="*/ 69 h 83"/>
                <a:gd name="T32" fmla="*/ 68 w 69"/>
                <a:gd name="T33" fmla="*/ 48 h 83"/>
                <a:gd name="T34" fmla="*/ 60 w 69"/>
                <a:gd name="T35" fmla="*/ 34 h 83"/>
                <a:gd name="T36" fmla="*/ 49 w 69"/>
                <a:gd name="T37" fmla="*/ 33 h 83"/>
                <a:gd name="T38" fmla="*/ 44 w 69"/>
                <a:gd name="T39" fmla="*/ 34 h 83"/>
                <a:gd name="T40" fmla="*/ 33 w 69"/>
                <a:gd name="T41" fmla="*/ 44 h 83"/>
                <a:gd name="T42" fmla="*/ 28 w 69"/>
                <a:gd name="T43" fmla="*/ 42 h 83"/>
                <a:gd name="T44" fmla="*/ 25 w 69"/>
                <a:gd name="T45" fmla="*/ 18 h 83"/>
                <a:gd name="T46" fmla="*/ 22 w 69"/>
                <a:gd name="T47" fmla="*/ 8 h 83"/>
                <a:gd name="T48" fmla="*/ 15 w 69"/>
                <a:gd name="T49" fmla="*/ 1 h 83"/>
                <a:gd name="T50" fmla="*/ 7 w 6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83">
                  <a:moveTo>
                    <a:pt x="7" y="0"/>
                  </a:moveTo>
                  <a:cubicBezTo>
                    <a:pt x="4" y="0"/>
                    <a:pt x="2" y="0"/>
                    <a:pt x="0" y="3"/>
                  </a:cubicBezTo>
                  <a:cubicBezTo>
                    <a:pt x="0" y="10"/>
                    <a:pt x="5" y="12"/>
                    <a:pt x="7" y="18"/>
                  </a:cubicBezTo>
                  <a:cubicBezTo>
                    <a:pt x="8" y="21"/>
                    <a:pt x="5" y="26"/>
                    <a:pt x="7" y="28"/>
                  </a:cubicBezTo>
                  <a:cubicBezTo>
                    <a:pt x="8" y="31"/>
                    <a:pt x="12" y="32"/>
                    <a:pt x="14" y="36"/>
                  </a:cubicBezTo>
                  <a:cubicBezTo>
                    <a:pt x="19" y="45"/>
                    <a:pt x="10" y="48"/>
                    <a:pt x="5" y="54"/>
                  </a:cubicBezTo>
                  <a:cubicBezTo>
                    <a:pt x="2" y="58"/>
                    <a:pt x="0" y="61"/>
                    <a:pt x="6" y="64"/>
                  </a:cubicBezTo>
                  <a:cubicBezTo>
                    <a:pt x="7" y="65"/>
                    <a:pt x="9" y="65"/>
                    <a:pt x="10" y="65"/>
                  </a:cubicBezTo>
                  <a:cubicBezTo>
                    <a:pt x="13" y="65"/>
                    <a:pt x="16" y="63"/>
                    <a:pt x="18" y="61"/>
                  </a:cubicBezTo>
                  <a:cubicBezTo>
                    <a:pt x="21" y="58"/>
                    <a:pt x="23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4" y="57"/>
                    <a:pt x="34" y="69"/>
                    <a:pt x="37" y="74"/>
                  </a:cubicBezTo>
                  <a:cubicBezTo>
                    <a:pt x="40" y="77"/>
                    <a:pt x="47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8" y="82"/>
                    <a:pt x="59" y="74"/>
                    <a:pt x="59" y="69"/>
                  </a:cubicBezTo>
                  <a:cubicBezTo>
                    <a:pt x="59" y="69"/>
                    <a:pt x="59" y="69"/>
                    <a:pt x="60" y="69"/>
                  </a:cubicBezTo>
                  <a:cubicBezTo>
                    <a:pt x="69" y="69"/>
                    <a:pt x="68" y="54"/>
                    <a:pt x="68" y="48"/>
                  </a:cubicBezTo>
                  <a:cubicBezTo>
                    <a:pt x="67" y="42"/>
                    <a:pt x="66" y="37"/>
                    <a:pt x="60" y="34"/>
                  </a:cubicBezTo>
                  <a:cubicBezTo>
                    <a:pt x="58" y="34"/>
                    <a:pt x="53" y="33"/>
                    <a:pt x="49" y="33"/>
                  </a:cubicBezTo>
                  <a:cubicBezTo>
                    <a:pt x="47" y="33"/>
                    <a:pt x="45" y="33"/>
                    <a:pt x="44" y="34"/>
                  </a:cubicBezTo>
                  <a:cubicBezTo>
                    <a:pt x="40" y="36"/>
                    <a:pt x="38" y="44"/>
                    <a:pt x="33" y="44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3" y="38"/>
                    <a:pt x="25" y="24"/>
                    <a:pt x="25" y="18"/>
                  </a:cubicBezTo>
                  <a:cubicBezTo>
                    <a:pt x="19" y="18"/>
                    <a:pt x="24" y="11"/>
                    <a:pt x="22" y="8"/>
                  </a:cubicBezTo>
                  <a:cubicBezTo>
                    <a:pt x="21" y="4"/>
                    <a:pt x="18" y="3"/>
                    <a:pt x="15" y="1"/>
                  </a:cubicBezTo>
                  <a:cubicBezTo>
                    <a:pt x="12" y="0"/>
                    <a:pt x="9" y="0"/>
                    <a:pt x="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8" name="Freeform 216"/>
            <p:cNvSpPr>
              <a:spLocks noEditPoints="1"/>
            </p:cNvSpPr>
            <p:nvPr userDrawn="1"/>
          </p:nvSpPr>
          <p:spPr bwMode="auto">
            <a:xfrm>
              <a:off x="10514013" y="3646489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9" name="Freeform 217"/>
            <p:cNvSpPr>
              <a:spLocks/>
            </p:cNvSpPr>
            <p:nvPr userDrawn="1"/>
          </p:nvSpPr>
          <p:spPr bwMode="auto">
            <a:xfrm>
              <a:off x="10179051" y="3927476"/>
              <a:ext cx="242888" cy="252413"/>
            </a:xfrm>
            <a:custGeom>
              <a:avLst/>
              <a:gdLst>
                <a:gd name="T0" fmla="*/ 12 w 153"/>
                <a:gd name="T1" fmla="*/ 0 h 159"/>
                <a:gd name="T2" fmla="*/ 1 w 153"/>
                <a:gd name="T3" fmla="*/ 0 h 159"/>
                <a:gd name="T4" fmla="*/ 8 w 153"/>
                <a:gd name="T5" fmla="*/ 13 h 159"/>
                <a:gd name="T6" fmla="*/ 19 w 153"/>
                <a:gd name="T7" fmla="*/ 21 h 159"/>
                <a:gd name="T8" fmla="*/ 25 w 153"/>
                <a:gd name="T9" fmla="*/ 32 h 159"/>
                <a:gd name="T10" fmla="*/ 52 w 153"/>
                <a:gd name="T11" fmla="*/ 51 h 159"/>
                <a:gd name="T12" fmla="*/ 61 w 153"/>
                <a:gd name="T13" fmla="*/ 82 h 159"/>
                <a:gd name="T14" fmla="*/ 63 w 153"/>
                <a:gd name="T15" fmla="*/ 92 h 159"/>
                <a:gd name="T16" fmla="*/ 70 w 153"/>
                <a:gd name="T17" fmla="*/ 96 h 159"/>
                <a:gd name="T18" fmla="*/ 84 w 153"/>
                <a:gd name="T19" fmla="*/ 115 h 159"/>
                <a:gd name="T20" fmla="*/ 118 w 153"/>
                <a:gd name="T21" fmla="*/ 144 h 159"/>
                <a:gd name="T22" fmla="*/ 128 w 153"/>
                <a:gd name="T23" fmla="*/ 158 h 159"/>
                <a:gd name="T24" fmla="*/ 133 w 153"/>
                <a:gd name="T25" fmla="*/ 159 h 159"/>
                <a:gd name="T26" fmla="*/ 148 w 153"/>
                <a:gd name="T27" fmla="*/ 148 h 159"/>
                <a:gd name="T28" fmla="*/ 150 w 153"/>
                <a:gd name="T29" fmla="*/ 128 h 159"/>
                <a:gd name="T30" fmla="*/ 148 w 153"/>
                <a:gd name="T31" fmla="*/ 122 h 159"/>
                <a:gd name="T32" fmla="*/ 152 w 153"/>
                <a:gd name="T33" fmla="*/ 113 h 159"/>
                <a:gd name="T34" fmla="*/ 124 w 153"/>
                <a:gd name="T35" fmla="*/ 93 h 159"/>
                <a:gd name="T36" fmla="*/ 115 w 153"/>
                <a:gd name="T37" fmla="*/ 68 h 159"/>
                <a:gd name="T38" fmla="*/ 96 w 153"/>
                <a:gd name="T39" fmla="*/ 60 h 159"/>
                <a:gd name="T40" fmla="*/ 76 w 153"/>
                <a:gd name="T41" fmla="*/ 37 h 159"/>
                <a:gd name="T42" fmla="*/ 54 w 153"/>
                <a:gd name="T43" fmla="*/ 23 h 159"/>
                <a:gd name="T44" fmla="*/ 49 w 153"/>
                <a:gd name="T45" fmla="*/ 13 h 159"/>
                <a:gd name="T46" fmla="*/ 40 w 153"/>
                <a:gd name="T47" fmla="*/ 7 h 159"/>
                <a:gd name="T48" fmla="*/ 12 w 153"/>
                <a:gd name="T4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59">
                  <a:moveTo>
                    <a:pt x="1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7"/>
                    <a:pt x="0" y="10"/>
                    <a:pt x="8" y="13"/>
                  </a:cubicBezTo>
                  <a:cubicBezTo>
                    <a:pt x="13" y="16"/>
                    <a:pt x="15" y="15"/>
                    <a:pt x="19" y="21"/>
                  </a:cubicBezTo>
                  <a:cubicBezTo>
                    <a:pt x="21" y="25"/>
                    <a:pt x="21" y="28"/>
                    <a:pt x="25" y="32"/>
                  </a:cubicBezTo>
                  <a:cubicBezTo>
                    <a:pt x="32" y="39"/>
                    <a:pt x="44" y="43"/>
                    <a:pt x="52" y="51"/>
                  </a:cubicBezTo>
                  <a:cubicBezTo>
                    <a:pt x="57" y="57"/>
                    <a:pt x="58" y="73"/>
                    <a:pt x="61" y="82"/>
                  </a:cubicBezTo>
                  <a:cubicBezTo>
                    <a:pt x="61" y="85"/>
                    <a:pt x="61" y="89"/>
                    <a:pt x="63" y="92"/>
                  </a:cubicBezTo>
                  <a:cubicBezTo>
                    <a:pt x="65" y="94"/>
                    <a:pt x="68" y="94"/>
                    <a:pt x="70" y="96"/>
                  </a:cubicBezTo>
                  <a:cubicBezTo>
                    <a:pt x="76" y="101"/>
                    <a:pt x="79" y="109"/>
                    <a:pt x="84" y="115"/>
                  </a:cubicBezTo>
                  <a:cubicBezTo>
                    <a:pt x="93" y="127"/>
                    <a:pt x="109" y="133"/>
                    <a:pt x="118" y="144"/>
                  </a:cubicBezTo>
                  <a:cubicBezTo>
                    <a:pt x="121" y="149"/>
                    <a:pt x="122" y="155"/>
                    <a:pt x="128" y="158"/>
                  </a:cubicBezTo>
                  <a:cubicBezTo>
                    <a:pt x="130" y="159"/>
                    <a:pt x="131" y="159"/>
                    <a:pt x="133" y="159"/>
                  </a:cubicBezTo>
                  <a:cubicBezTo>
                    <a:pt x="140" y="159"/>
                    <a:pt x="146" y="154"/>
                    <a:pt x="148" y="148"/>
                  </a:cubicBezTo>
                  <a:cubicBezTo>
                    <a:pt x="150" y="143"/>
                    <a:pt x="150" y="133"/>
                    <a:pt x="150" y="128"/>
                  </a:cubicBezTo>
                  <a:cubicBezTo>
                    <a:pt x="150" y="126"/>
                    <a:pt x="148" y="124"/>
                    <a:pt x="148" y="122"/>
                  </a:cubicBezTo>
                  <a:cubicBezTo>
                    <a:pt x="149" y="118"/>
                    <a:pt x="153" y="117"/>
                    <a:pt x="152" y="113"/>
                  </a:cubicBezTo>
                  <a:cubicBezTo>
                    <a:pt x="152" y="98"/>
                    <a:pt x="131" y="101"/>
                    <a:pt x="124" y="93"/>
                  </a:cubicBezTo>
                  <a:cubicBezTo>
                    <a:pt x="118" y="87"/>
                    <a:pt x="120" y="76"/>
                    <a:pt x="115" y="68"/>
                  </a:cubicBezTo>
                  <a:cubicBezTo>
                    <a:pt x="111" y="62"/>
                    <a:pt x="103" y="63"/>
                    <a:pt x="96" y="60"/>
                  </a:cubicBezTo>
                  <a:cubicBezTo>
                    <a:pt x="83" y="55"/>
                    <a:pt x="82" y="49"/>
                    <a:pt x="76" y="37"/>
                  </a:cubicBezTo>
                  <a:cubicBezTo>
                    <a:pt x="71" y="27"/>
                    <a:pt x="61" y="29"/>
                    <a:pt x="54" y="23"/>
                  </a:cubicBezTo>
                  <a:cubicBezTo>
                    <a:pt x="51" y="20"/>
                    <a:pt x="51" y="16"/>
                    <a:pt x="49" y="13"/>
                  </a:cubicBezTo>
                  <a:cubicBezTo>
                    <a:pt x="46" y="9"/>
                    <a:pt x="44" y="9"/>
                    <a:pt x="40" y="7"/>
                  </a:cubicBezTo>
                  <a:cubicBezTo>
                    <a:pt x="31" y="3"/>
                    <a:pt x="20" y="4"/>
                    <a:pt x="1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0" name="Freeform 218"/>
            <p:cNvSpPr>
              <a:spLocks/>
            </p:cNvSpPr>
            <p:nvPr userDrawn="1"/>
          </p:nvSpPr>
          <p:spPr bwMode="auto">
            <a:xfrm>
              <a:off x="10410826" y="4168776"/>
              <a:ext cx="396875" cy="103188"/>
            </a:xfrm>
            <a:custGeom>
              <a:avLst/>
              <a:gdLst>
                <a:gd name="T0" fmla="*/ 20 w 250"/>
                <a:gd name="T1" fmla="*/ 0 h 65"/>
                <a:gd name="T2" fmla="*/ 14 w 250"/>
                <a:gd name="T3" fmla="*/ 1 h 65"/>
                <a:gd name="T4" fmla="*/ 15 w 250"/>
                <a:gd name="T5" fmla="*/ 4 h 65"/>
                <a:gd name="T6" fmla="*/ 10 w 250"/>
                <a:gd name="T7" fmla="*/ 2 h 65"/>
                <a:gd name="T8" fmla="*/ 4 w 250"/>
                <a:gd name="T9" fmla="*/ 19 h 65"/>
                <a:gd name="T10" fmla="*/ 20 w 250"/>
                <a:gd name="T11" fmla="*/ 25 h 65"/>
                <a:gd name="T12" fmla="*/ 36 w 250"/>
                <a:gd name="T13" fmla="*/ 23 h 65"/>
                <a:gd name="T14" fmla="*/ 51 w 250"/>
                <a:gd name="T15" fmla="*/ 21 h 65"/>
                <a:gd name="T16" fmla="*/ 54 w 250"/>
                <a:gd name="T17" fmla="*/ 21 h 65"/>
                <a:gd name="T18" fmla="*/ 79 w 250"/>
                <a:gd name="T19" fmla="*/ 36 h 65"/>
                <a:gd name="T20" fmla="*/ 100 w 250"/>
                <a:gd name="T21" fmla="*/ 40 h 65"/>
                <a:gd name="T22" fmla="*/ 118 w 250"/>
                <a:gd name="T23" fmla="*/ 44 h 65"/>
                <a:gd name="T24" fmla="*/ 119 w 250"/>
                <a:gd name="T25" fmla="*/ 44 h 65"/>
                <a:gd name="T26" fmla="*/ 127 w 250"/>
                <a:gd name="T27" fmla="*/ 43 h 65"/>
                <a:gd name="T28" fmla="*/ 132 w 250"/>
                <a:gd name="T29" fmla="*/ 44 h 65"/>
                <a:gd name="T30" fmla="*/ 139 w 250"/>
                <a:gd name="T31" fmla="*/ 48 h 65"/>
                <a:gd name="T32" fmla="*/ 150 w 250"/>
                <a:gd name="T33" fmla="*/ 49 h 65"/>
                <a:gd name="T34" fmla="*/ 158 w 250"/>
                <a:gd name="T35" fmla="*/ 49 h 65"/>
                <a:gd name="T36" fmla="*/ 162 w 250"/>
                <a:gd name="T37" fmla="*/ 49 h 65"/>
                <a:gd name="T38" fmla="*/ 175 w 250"/>
                <a:gd name="T39" fmla="*/ 49 h 65"/>
                <a:gd name="T40" fmla="*/ 188 w 250"/>
                <a:gd name="T41" fmla="*/ 51 h 65"/>
                <a:gd name="T42" fmla="*/ 193 w 250"/>
                <a:gd name="T43" fmla="*/ 62 h 65"/>
                <a:gd name="T44" fmla="*/ 208 w 250"/>
                <a:gd name="T45" fmla="*/ 65 h 65"/>
                <a:gd name="T46" fmla="*/ 211 w 250"/>
                <a:gd name="T47" fmla="*/ 64 h 65"/>
                <a:gd name="T48" fmla="*/ 210 w 250"/>
                <a:gd name="T49" fmla="*/ 51 h 65"/>
                <a:gd name="T50" fmla="*/ 229 w 250"/>
                <a:gd name="T51" fmla="*/ 44 h 65"/>
                <a:gd name="T52" fmla="*/ 243 w 250"/>
                <a:gd name="T53" fmla="*/ 35 h 65"/>
                <a:gd name="T54" fmla="*/ 246 w 250"/>
                <a:gd name="T55" fmla="*/ 31 h 65"/>
                <a:gd name="T56" fmla="*/ 233 w 250"/>
                <a:gd name="T57" fmla="*/ 27 h 65"/>
                <a:gd name="T58" fmla="*/ 202 w 250"/>
                <a:gd name="T59" fmla="*/ 31 h 65"/>
                <a:gd name="T60" fmla="*/ 182 w 250"/>
                <a:gd name="T61" fmla="*/ 36 h 65"/>
                <a:gd name="T62" fmla="*/ 168 w 250"/>
                <a:gd name="T63" fmla="*/ 38 h 65"/>
                <a:gd name="T64" fmla="*/ 133 w 250"/>
                <a:gd name="T65" fmla="*/ 31 h 65"/>
                <a:gd name="T66" fmla="*/ 103 w 250"/>
                <a:gd name="T67" fmla="*/ 24 h 65"/>
                <a:gd name="T68" fmla="*/ 97 w 250"/>
                <a:gd name="T69" fmla="*/ 19 h 65"/>
                <a:gd name="T70" fmla="*/ 89 w 250"/>
                <a:gd name="T71" fmla="*/ 18 h 65"/>
                <a:gd name="T72" fmla="*/ 78 w 250"/>
                <a:gd name="T73" fmla="*/ 13 h 65"/>
                <a:gd name="T74" fmla="*/ 66 w 250"/>
                <a:gd name="T75" fmla="*/ 12 h 65"/>
                <a:gd name="T76" fmla="*/ 63 w 250"/>
                <a:gd name="T77" fmla="*/ 12 h 65"/>
                <a:gd name="T78" fmla="*/ 59 w 250"/>
                <a:gd name="T79" fmla="*/ 12 h 65"/>
                <a:gd name="T80" fmla="*/ 47 w 250"/>
                <a:gd name="T81" fmla="*/ 10 h 65"/>
                <a:gd name="T82" fmla="*/ 20 w 250"/>
                <a:gd name="T8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" h="65">
                  <a:moveTo>
                    <a:pt x="20" y="0"/>
                  </a:moveTo>
                  <a:cubicBezTo>
                    <a:pt x="18" y="0"/>
                    <a:pt x="16" y="1"/>
                    <a:pt x="14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2"/>
                    <a:pt x="11" y="2"/>
                    <a:pt x="10" y="2"/>
                  </a:cubicBezTo>
                  <a:cubicBezTo>
                    <a:pt x="3" y="2"/>
                    <a:pt x="0" y="13"/>
                    <a:pt x="4" y="19"/>
                  </a:cubicBezTo>
                  <a:cubicBezTo>
                    <a:pt x="8" y="23"/>
                    <a:pt x="14" y="25"/>
                    <a:pt x="20" y="25"/>
                  </a:cubicBezTo>
                  <a:cubicBezTo>
                    <a:pt x="25" y="25"/>
                    <a:pt x="31" y="24"/>
                    <a:pt x="36" y="23"/>
                  </a:cubicBezTo>
                  <a:cubicBezTo>
                    <a:pt x="42" y="22"/>
                    <a:pt x="47" y="21"/>
                    <a:pt x="51" y="21"/>
                  </a:cubicBezTo>
                  <a:cubicBezTo>
                    <a:pt x="52" y="21"/>
                    <a:pt x="53" y="21"/>
                    <a:pt x="54" y="21"/>
                  </a:cubicBezTo>
                  <a:cubicBezTo>
                    <a:pt x="63" y="23"/>
                    <a:pt x="70" y="33"/>
                    <a:pt x="79" y="36"/>
                  </a:cubicBezTo>
                  <a:cubicBezTo>
                    <a:pt x="86" y="38"/>
                    <a:pt x="92" y="39"/>
                    <a:pt x="100" y="40"/>
                  </a:cubicBezTo>
                  <a:cubicBezTo>
                    <a:pt x="106" y="41"/>
                    <a:pt x="112" y="44"/>
                    <a:pt x="118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2" y="44"/>
                    <a:pt x="125" y="43"/>
                    <a:pt x="127" y="43"/>
                  </a:cubicBezTo>
                  <a:cubicBezTo>
                    <a:pt x="129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9" y="48"/>
                  </a:cubicBezTo>
                  <a:cubicBezTo>
                    <a:pt x="142" y="49"/>
                    <a:pt x="146" y="49"/>
                    <a:pt x="150" y="49"/>
                  </a:cubicBezTo>
                  <a:cubicBezTo>
                    <a:pt x="152" y="49"/>
                    <a:pt x="155" y="49"/>
                    <a:pt x="158" y="49"/>
                  </a:cubicBezTo>
                  <a:cubicBezTo>
                    <a:pt x="159" y="49"/>
                    <a:pt x="160" y="49"/>
                    <a:pt x="162" y="49"/>
                  </a:cubicBezTo>
                  <a:cubicBezTo>
                    <a:pt x="165" y="49"/>
                    <a:pt x="170" y="49"/>
                    <a:pt x="175" y="49"/>
                  </a:cubicBezTo>
                  <a:cubicBezTo>
                    <a:pt x="180" y="49"/>
                    <a:pt x="185" y="49"/>
                    <a:pt x="188" y="51"/>
                  </a:cubicBezTo>
                  <a:cubicBezTo>
                    <a:pt x="191" y="53"/>
                    <a:pt x="191" y="59"/>
                    <a:pt x="193" y="62"/>
                  </a:cubicBezTo>
                  <a:cubicBezTo>
                    <a:pt x="195" y="63"/>
                    <a:pt x="203" y="65"/>
                    <a:pt x="208" y="65"/>
                  </a:cubicBezTo>
                  <a:cubicBezTo>
                    <a:pt x="210" y="65"/>
                    <a:pt x="211" y="65"/>
                    <a:pt x="211" y="64"/>
                  </a:cubicBezTo>
                  <a:cubicBezTo>
                    <a:pt x="219" y="60"/>
                    <a:pt x="209" y="54"/>
                    <a:pt x="210" y="51"/>
                  </a:cubicBezTo>
                  <a:cubicBezTo>
                    <a:pt x="212" y="46"/>
                    <a:pt x="225" y="46"/>
                    <a:pt x="229" y="44"/>
                  </a:cubicBezTo>
                  <a:cubicBezTo>
                    <a:pt x="234" y="42"/>
                    <a:pt x="239" y="38"/>
                    <a:pt x="243" y="35"/>
                  </a:cubicBezTo>
                  <a:cubicBezTo>
                    <a:pt x="245" y="33"/>
                    <a:pt x="250" y="35"/>
                    <a:pt x="246" y="31"/>
                  </a:cubicBezTo>
                  <a:cubicBezTo>
                    <a:pt x="243" y="28"/>
                    <a:pt x="238" y="27"/>
                    <a:pt x="233" y="27"/>
                  </a:cubicBezTo>
                  <a:cubicBezTo>
                    <a:pt x="222" y="27"/>
                    <a:pt x="208" y="30"/>
                    <a:pt x="202" y="31"/>
                  </a:cubicBezTo>
                  <a:cubicBezTo>
                    <a:pt x="194" y="31"/>
                    <a:pt x="189" y="34"/>
                    <a:pt x="182" y="36"/>
                  </a:cubicBezTo>
                  <a:cubicBezTo>
                    <a:pt x="178" y="37"/>
                    <a:pt x="173" y="38"/>
                    <a:pt x="168" y="38"/>
                  </a:cubicBezTo>
                  <a:cubicBezTo>
                    <a:pt x="156" y="38"/>
                    <a:pt x="143" y="34"/>
                    <a:pt x="133" y="31"/>
                  </a:cubicBezTo>
                  <a:cubicBezTo>
                    <a:pt x="124" y="27"/>
                    <a:pt x="112" y="28"/>
                    <a:pt x="103" y="24"/>
                  </a:cubicBezTo>
                  <a:cubicBezTo>
                    <a:pt x="101" y="23"/>
                    <a:pt x="100" y="20"/>
                    <a:pt x="97" y="19"/>
                  </a:cubicBezTo>
                  <a:cubicBezTo>
                    <a:pt x="94" y="18"/>
                    <a:pt x="92" y="18"/>
                    <a:pt x="89" y="18"/>
                  </a:cubicBezTo>
                  <a:cubicBezTo>
                    <a:pt x="84" y="17"/>
                    <a:pt x="82" y="15"/>
                    <a:pt x="78" y="13"/>
                  </a:cubicBezTo>
                  <a:cubicBezTo>
                    <a:pt x="74" y="12"/>
                    <a:pt x="70" y="12"/>
                    <a:pt x="66" y="12"/>
                  </a:cubicBezTo>
                  <a:cubicBezTo>
                    <a:pt x="65" y="12"/>
                    <a:pt x="64" y="12"/>
                    <a:pt x="63" y="12"/>
                  </a:cubicBezTo>
                  <a:cubicBezTo>
                    <a:pt x="62" y="12"/>
                    <a:pt x="60" y="12"/>
                    <a:pt x="59" y="12"/>
                  </a:cubicBezTo>
                  <a:cubicBezTo>
                    <a:pt x="55" y="12"/>
                    <a:pt x="51" y="11"/>
                    <a:pt x="47" y="10"/>
                  </a:cubicBezTo>
                  <a:cubicBezTo>
                    <a:pt x="39" y="7"/>
                    <a:pt x="29" y="0"/>
                    <a:pt x="2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1" name="Freeform 219"/>
            <p:cNvSpPr>
              <a:spLocks/>
            </p:cNvSpPr>
            <p:nvPr userDrawn="1"/>
          </p:nvSpPr>
          <p:spPr bwMode="auto">
            <a:xfrm>
              <a:off x="10480676" y="3954464"/>
              <a:ext cx="239713" cy="177800"/>
            </a:xfrm>
            <a:custGeom>
              <a:avLst/>
              <a:gdLst>
                <a:gd name="T0" fmla="*/ 110 w 151"/>
                <a:gd name="T1" fmla="*/ 0 h 112"/>
                <a:gd name="T2" fmla="*/ 92 w 151"/>
                <a:gd name="T3" fmla="*/ 22 h 112"/>
                <a:gd name="T4" fmla="*/ 79 w 151"/>
                <a:gd name="T5" fmla="*/ 37 h 112"/>
                <a:gd name="T6" fmla="*/ 78 w 151"/>
                <a:gd name="T7" fmla="*/ 37 h 112"/>
                <a:gd name="T8" fmla="*/ 75 w 151"/>
                <a:gd name="T9" fmla="*/ 37 h 112"/>
                <a:gd name="T10" fmla="*/ 72 w 151"/>
                <a:gd name="T11" fmla="*/ 37 h 112"/>
                <a:gd name="T12" fmla="*/ 70 w 151"/>
                <a:gd name="T13" fmla="*/ 37 h 112"/>
                <a:gd name="T14" fmla="*/ 61 w 151"/>
                <a:gd name="T15" fmla="*/ 41 h 112"/>
                <a:gd name="T16" fmla="*/ 57 w 151"/>
                <a:gd name="T17" fmla="*/ 42 h 112"/>
                <a:gd name="T18" fmla="*/ 53 w 151"/>
                <a:gd name="T19" fmla="*/ 41 h 112"/>
                <a:gd name="T20" fmla="*/ 48 w 151"/>
                <a:gd name="T21" fmla="*/ 41 h 112"/>
                <a:gd name="T22" fmla="*/ 46 w 151"/>
                <a:gd name="T23" fmla="*/ 41 h 112"/>
                <a:gd name="T24" fmla="*/ 39 w 151"/>
                <a:gd name="T25" fmla="*/ 45 h 112"/>
                <a:gd name="T26" fmla="*/ 38 w 151"/>
                <a:gd name="T27" fmla="*/ 45 h 112"/>
                <a:gd name="T28" fmla="*/ 24 w 151"/>
                <a:gd name="T29" fmla="*/ 40 h 112"/>
                <a:gd name="T30" fmla="*/ 23 w 151"/>
                <a:gd name="T31" fmla="*/ 42 h 112"/>
                <a:gd name="T32" fmla="*/ 14 w 151"/>
                <a:gd name="T33" fmla="*/ 35 h 112"/>
                <a:gd name="T34" fmla="*/ 0 w 151"/>
                <a:gd name="T35" fmla="*/ 52 h 112"/>
                <a:gd name="T36" fmla="*/ 11 w 151"/>
                <a:gd name="T37" fmla="*/ 71 h 112"/>
                <a:gd name="T38" fmla="*/ 12 w 151"/>
                <a:gd name="T39" fmla="*/ 81 h 112"/>
                <a:gd name="T40" fmla="*/ 20 w 151"/>
                <a:gd name="T41" fmla="*/ 93 h 112"/>
                <a:gd name="T42" fmla="*/ 20 w 151"/>
                <a:gd name="T43" fmla="*/ 100 h 112"/>
                <a:gd name="T44" fmla="*/ 29 w 151"/>
                <a:gd name="T45" fmla="*/ 103 h 112"/>
                <a:gd name="T46" fmla="*/ 37 w 151"/>
                <a:gd name="T47" fmla="*/ 103 h 112"/>
                <a:gd name="T48" fmla="*/ 53 w 151"/>
                <a:gd name="T49" fmla="*/ 102 h 112"/>
                <a:gd name="T50" fmla="*/ 58 w 151"/>
                <a:gd name="T51" fmla="*/ 102 h 112"/>
                <a:gd name="T52" fmla="*/ 62 w 151"/>
                <a:gd name="T53" fmla="*/ 103 h 112"/>
                <a:gd name="T54" fmla="*/ 54 w 151"/>
                <a:gd name="T55" fmla="*/ 64 h 112"/>
                <a:gd name="T56" fmla="*/ 65 w 151"/>
                <a:gd name="T57" fmla="*/ 62 h 112"/>
                <a:gd name="T58" fmla="*/ 74 w 151"/>
                <a:gd name="T59" fmla="*/ 108 h 112"/>
                <a:gd name="T60" fmla="*/ 91 w 151"/>
                <a:gd name="T61" fmla="*/ 112 h 112"/>
                <a:gd name="T62" fmla="*/ 107 w 151"/>
                <a:gd name="T63" fmla="*/ 100 h 112"/>
                <a:gd name="T64" fmla="*/ 109 w 151"/>
                <a:gd name="T65" fmla="*/ 83 h 112"/>
                <a:gd name="T66" fmla="*/ 121 w 151"/>
                <a:gd name="T67" fmla="*/ 76 h 112"/>
                <a:gd name="T68" fmla="*/ 125 w 151"/>
                <a:gd name="T69" fmla="*/ 60 h 112"/>
                <a:gd name="T70" fmla="*/ 138 w 151"/>
                <a:gd name="T71" fmla="*/ 52 h 112"/>
                <a:gd name="T72" fmla="*/ 125 w 151"/>
                <a:gd name="T73" fmla="*/ 19 h 112"/>
                <a:gd name="T74" fmla="*/ 125 w 151"/>
                <a:gd name="T75" fmla="*/ 7 h 112"/>
                <a:gd name="T76" fmla="*/ 111 w 151"/>
                <a:gd name="T77" fmla="*/ 0 h 112"/>
                <a:gd name="T78" fmla="*/ 110 w 151"/>
                <a:gd name="T7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112">
                  <a:moveTo>
                    <a:pt x="110" y="0"/>
                  </a:moveTo>
                  <a:cubicBezTo>
                    <a:pt x="99" y="0"/>
                    <a:pt x="94" y="13"/>
                    <a:pt x="92" y="22"/>
                  </a:cubicBezTo>
                  <a:cubicBezTo>
                    <a:pt x="90" y="31"/>
                    <a:pt x="88" y="36"/>
                    <a:pt x="79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7" y="37"/>
                    <a:pt x="76" y="37"/>
                    <a:pt x="75" y="37"/>
                  </a:cubicBezTo>
                  <a:cubicBezTo>
                    <a:pt x="74" y="37"/>
                    <a:pt x="73" y="37"/>
                    <a:pt x="72" y="37"/>
                  </a:cubicBezTo>
                  <a:cubicBezTo>
                    <a:pt x="71" y="37"/>
                    <a:pt x="70" y="37"/>
                    <a:pt x="70" y="37"/>
                  </a:cubicBezTo>
                  <a:cubicBezTo>
                    <a:pt x="66" y="38"/>
                    <a:pt x="64" y="40"/>
                    <a:pt x="61" y="41"/>
                  </a:cubicBezTo>
                  <a:cubicBezTo>
                    <a:pt x="60" y="42"/>
                    <a:pt x="58" y="42"/>
                    <a:pt x="57" y="42"/>
                  </a:cubicBezTo>
                  <a:cubicBezTo>
                    <a:pt x="56" y="42"/>
                    <a:pt x="54" y="42"/>
                    <a:pt x="53" y="41"/>
                  </a:cubicBezTo>
                  <a:cubicBezTo>
                    <a:pt x="51" y="41"/>
                    <a:pt x="50" y="41"/>
                    <a:pt x="48" y="41"/>
                  </a:cubicBezTo>
                  <a:cubicBezTo>
                    <a:pt x="48" y="41"/>
                    <a:pt x="47" y="41"/>
                    <a:pt x="46" y="41"/>
                  </a:cubicBezTo>
                  <a:cubicBezTo>
                    <a:pt x="43" y="42"/>
                    <a:pt x="43" y="44"/>
                    <a:pt x="39" y="45"/>
                  </a:cubicBezTo>
                  <a:cubicBezTo>
                    <a:pt x="39" y="45"/>
                    <a:pt x="38" y="45"/>
                    <a:pt x="38" y="45"/>
                  </a:cubicBezTo>
                  <a:cubicBezTo>
                    <a:pt x="34" y="45"/>
                    <a:pt x="27" y="42"/>
                    <a:pt x="24" y="4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37"/>
                    <a:pt x="18" y="35"/>
                    <a:pt x="14" y="35"/>
                  </a:cubicBezTo>
                  <a:cubicBezTo>
                    <a:pt x="8" y="35"/>
                    <a:pt x="0" y="43"/>
                    <a:pt x="0" y="52"/>
                  </a:cubicBezTo>
                  <a:cubicBezTo>
                    <a:pt x="0" y="61"/>
                    <a:pt x="9" y="62"/>
                    <a:pt x="11" y="71"/>
                  </a:cubicBezTo>
                  <a:cubicBezTo>
                    <a:pt x="12" y="75"/>
                    <a:pt x="11" y="78"/>
                    <a:pt x="12" y="81"/>
                  </a:cubicBezTo>
                  <a:cubicBezTo>
                    <a:pt x="14" y="85"/>
                    <a:pt x="19" y="88"/>
                    <a:pt x="20" y="93"/>
                  </a:cubicBezTo>
                  <a:cubicBezTo>
                    <a:pt x="21" y="94"/>
                    <a:pt x="19" y="98"/>
                    <a:pt x="20" y="100"/>
                  </a:cubicBezTo>
                  <a:cubicBezTo>
                    <a:pt x="22" y="103"/>
                    <a:pt x="25" y="103"/>
                    <a:pt x="29" y="103"/>
                  </a:cubicBezTo>
                  <a:cubicBezTo>
                    <a:pt x="32" y="103"/>
                    <a:pt x="35" y="103"/>
                    <a:pt x="37" y="103"/>
                  </a:cubicBezTo>
                  <a:cubicBezTo>
                    <a:pt x="42" y="103"/>
                    <a:pt x="48" y="102"/>
                    <a:pt x="53" y="102"/>
                  </a:cubicBezTo>
                  <a:cubicBezTo>
                    <a:pt x="55" y="102"/>
                    <a:pt x="57" y="102"/>
                    <a:pt x="58" y="102"/>
                  </a:cubicBezTo>
                  <a:cubicBezTo>
                    <a:pt x="59" y="102"/>
                    <a:pt x="60" y="103"/>
                    <a:pt x="62" y="103"/>
                  </a:cubicBezTo>
                  <a:cubicBezTo>
                    <a:pt x="59" y="90"/>
                    <a:pt x="57" y="77"/>
                    <a:pt x="54" y="64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8" y="77"/>
                    <a:pt x="71" y="93"/>
                    <a:pt x="74" y="108"/>
                  </a:cubicBezTo>
                  <a:cubicBezTo>
                    <a:pt x="79" y="110"/>
                    <a:pt x="85" y="112"/>
                    <a:pt x="91" y="112"/>
                  </a:cubicBezTo>
                  <a:cubicBezTo>
                    <a:pt x="97" y="112"/>
                    <a:pt x="103" y="109"/>
                    <a:pt x="107" y="100"/>
                  </a:cubicBezTo>
                  <a:cubicBezTo>
                    <a:pt x="109" y="95"/>
                    <a:pt x="107" y="87"/>
                    <a:pt x="109" y="83"/>
                  </a:cubicBezTo>
                  <a:cubicBezTo>
                    <a:pt x="112" y="79"/>
                    <a:pt x="118" y="80"/>
                    <a:pt x="121" y="76"/>
                  </a:cubicBezTo>
                  <a:cubicBezTo>
                    <a:pt x="126" y="71"/>
                    <a:pt x="124" y="66"/>
                    <a:pt x="125" y="60"/>
                  </a:cubicBezTo>
                  <a:cubicBezTo>
                    <a:pt x="128" y="51"/>
                    <a:pt x="133" y="56"/>
                    <a:pt x="138" y="52"/>
                  </a:cubicBezTo>
                  <a:cubicBezTo>
                    <a:pt x="151" y="44"/>
                    <a:pt x="127" y="26"/>
                    <a:pt x="125" y="19"/>
                  </a:cubicBezTo>
                  <a:cubicBezTo>
                    <a:pt x="124" y="16"/>
                    <a:pt x="126" y="9"/>
                    <a:pt x="125" y="7"/>
                  </a:cubicBezTo>
                  <a:cubicBezTo>
                    <a:pt x="124" y="3"/>
                    <a:pt x="116" y="1"/>
                    <a:pt x="111" y="0"/>
                  </a:cubicBezTo>
                  <a:cubicBezTo>
                    <a:pt x="111" y="0"/>
                    <a:pt x="110" y="0"/>
                    <a:pt x="11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2" name="Freeform 220"/>
            <p:cNvSpPr>
              <a:spLocks/>
            </p:cNvSpPr>
            <p:nvPr userDrawn="1"/>
          </p:nvSpPr>
          <p:spPr bwMode="auto">
            <a:xfrm>
              <a:off x="10712451" y="4019551"/>
              <a:ext cx="130175" cy="150813"/>
            </a:xfrm>
            <a:custGeom>
              <a:avLst/>
              <a:gdLst>
                <a:gd name="T0" fmla="*/ 80 w 82"/>
                <a:gd name="T1" fmla="*/ 0 h 95"/>
                <a:gd name="T2" fmla="*/ 61 w 82"/>
                <a:gd name="T3" fmla="*/ 5 h 95"/>
                <a:gd name="T4" fmla="*/ 58 w 82"/>
                <a:gd name="T5" fmla="*/ 5 h 95"/>
                <a:gd name="T6" fmla="*/ 52 w 82"/>
                <a:gd name="T7" fmla="*/ 2 h 95"/>
                <a:gd name="T8" fmla="*/ 51 w 82"/>
                <a:gd name="T9" fmla="*/ 2 h 95"/>
                <a:gd name="T10" fmla="*/ 40 w 82"/>
                <a:gd name="T11" fmla="*/ 7 h 95"/>
                <a:gd name="T12" fmla="*/ 40 w 82"/>
                <a:gd name="T13" fmla="*/ 7 h 95"/>
                <a:gd name="T14" fmla="*/ 34 w 82"/>
                <a:gd name="T15" fmla="*/ 5 h 95"/>
                <a:gd name="T16" fmla="*/ 28 w 82"/>
                <a:gd name="T17" fmla="*/ 3 h 95"/>
                <a:gd name="T18" fmla="*/ 25 w 82"/>
                <a:gd name="T19" fmla="*/ 4 h 95"/>
                <a:gd name="T20" fmla="*/ 15 w 82"/>
                <a:gd name="T21" fmla="*/ 20 h 95"/>
                <a:gd name="T22" fmla="*/ 7 w 82"/>
                <a:gd name="T23" fmla="*/ 36 h 95"/>
                <a:gd name="T24" fmla="*/ 1 w 82"/>
                <a:gd name="T25" fmla="*/ 52 h 95"/>
                <a:gd name="T26" fmla="*/ 6 w 82"/>
                <a:gd name="T27" fmla="*/ 64 h 95"/>
                <a:gd name="T28" fmla="*/ 7 w 82"/>
                <a:gd name="T29" fmla="*/ 74 h 95"/>
                <a:gd name="T30" fmla="*/ 12 w 82"/>
                <a:gd name="T31" fmla="*/ 93 h 95"/>
                <a:gd name="T32" fmla="*/ 15 w 82"/>
                <a:gd name="T33" fmla="*/ 95 h 95"/>
                <a:gd name="T34" fmla="*/ 17 w 82"/>
                <a:gd name="T35" fmla="*/ 93 h 95"/>
                <a:gd name="T36" fmla="*/ 22 w 82"/>
                <a:gd name="T37" fmla="*/ 71 h 95"/>
                <a:gd name="T38" fmla="*/ 24 w 82"/>
                <a:gd name="T39" fmla="*/ 60 h 95"/>
                <a:gd name="T40" fmla="*/ 26 w 82"/>
                <a:gd name="T41" fmla="*/ 59 h 95"/>
                <a:gd name="T42" fmla="*/ 35 w 82"/>
                <a:gd name="T43" fmla="*/ 68 h 95"/>
                <a:gd name="T44" fmla="*/ 41 w 82"/>
                <a:gd name="T45" fmla="*/ 76 h 95"/>
                <a:gd name="T46" fmla="*/ 41 w 82"/>
                <a:gd name="T47" fmla="*/ 76 h 95"/>
                <a:gd name="T48" fmla="*/ 47 w 82"/>
                <a:gd name="T49" fmla="*/ 67 h 95"/>
                <a:gd name="T50" fmla="*/ 45 w 82"/>
                <a:gd name="T51" fmla="*/ 53 h 95"/>
                <a:gd name="T52" fmla="*/ 34 w 82"/>
                <a:gd name="T53" fmla="*/ 46 h 95"/>
                <a:gd name="T54" fmla="*/ 42 w 82"/>
                <a:gd name="T55" fmla="*/ 29 h 95"/>
                <a:gd name="T56" fmla="*/ 62 w 82"/>
                <a:gd name="T57" fmla="*/ 18 h 95"/>
                <a:gd name="T58" fmla="*/ 66 w 82"/>
                <a:gd name="T59" fmla="*/ 18 h 95"/>
                <a:gd name="T60" fmla="*/ 68 w 82"/>
                <a:gd name="T61" fmla="*/ 18 h 95"/>
                <a:gd name="T62" fmla="*/ 71 w 82"/>
                <a:gd name="T63" fmla="*/ 18 h 95"/>
                <a:gd name="T64" fmla="*/ 77 w 82"/>
                <a:gd name="T65" fmla="*/ 16 h 95"/>
                <a:gd name="T66" fmla="*/ 82 w 82"/>
                <a:gd name="T67" fmla="*/ 5 h 95"/>
                <a:gd name="T68" fmla="*/ 80 w 82"/>
                <a:gd name="T6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95">
                  <a:moveTo>
                    <a:pt x="80" y="0"/>
                  </a:moveTo>
                  <a:cubicBezTo>
                    <a:pt x="74" y="0"/>
                    <a:pt x="68" y="5"/>
                    <a:pt x="61" y="5"/>
                  </a:cubicBezTo>
                  <a:cubicBezTo>
                    <a:pt x="60" y="5"/>
                    <a:pt x="59" y="5"/>
                    <a:pt x="58" y="5"/>
                  </a:cubicBezTo>
                  <a:cubicBezTo>
                    <a:pt x="55" y="4"/>
                    <a:pt x="54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6" y="2"/>
                    <a:pt x="45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4"/>
                    <a:pt x="30" y="3"/>
                    <a:pt x="28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21" y="6"/>
                    <a:pt x="18" y="16"/>
                    <a:pt x="15" y="20"/>
                  </a:cubicBezTo>
                  <a:cubicBezTo>
                    <a:pt x="11" y="25"/>
                    <a:pt x="9" y="29"/>
                    <a:pt x="7" y="36"/>
                  </a:cubicBezTo>
                  <a:cubicBezTo>
                    <a:pt x="6" y="42"/>
                    <a:pt x="2" y="46"/>
                    <a:pt x="1" y="52"/>
                  </a:cubicBezTo>
                  <a:cubicBezTo>
                    <a:pt x="0" y="59"/>
                    <a:pt x="3" y="58"/>
                    <a:pt x="6" y="64"/>
                  </a:cubicBezTo>
                  <a:cubicBezTo>
                    <a:pt x="8" y="67"/>
                    <a:pt x="7" y="70"/>
                    <a:pt x="7" y="74"/>
                  </a:cubicBezTo>
                  <a:cubicBezTo>
                    <a:pt x="7" y="81"/>
                    <a:pt x="6" y="89"/>
                    <a:pt x="12" y="93"/>
                  </a:cubicBezTo>
                  <a:cubicBezTo>
                    <a:pt x="14" y="94"/>
                    <a:pt x="14" y="95"/>
                    <a:pt x="15" y="95"/>
                  </a:cubicBezTo>
                  <a:cubicBezTo>
                    <a:pt x="15" y="95"/>
                    <a:pt x="16" y="94"/>
                    <a:pt x="17" y="93"/>
                  </a:cubicBezTo>
                  <a:cubicBezTo>
                    <a:pt x="22" y="90"/>
                    <a:pt x="22" y="76"/>
                    <a:pt x="22" y="71"/>
                  </a:cubicBezTo>
                  <a:cubicBezTo>
                    <a:pt x="21" y="67"/>
                    <a:pt x="19" y="62"/>
                    <a:pt x="24" y="60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31" y="59"/>
                    <a:pt x="34" y="65"/>
                    <a:pt x="35" y="68"/>
                  </a:cubicBezTo>
                  <a:cubicBezTo>
                    <a:pt x="37" y="73"/>
                    <a:pt x="35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5" y="76"/>
                    <a:pt x="47" y="71"/>
                    <a:pt x="47" y="67"/>
                  </a:cubicBezTo>
                  <a:cubicBezTo>
                    <a:pt x="48" y="63"/>
                    <a:pt x="47" y="56"/>
                    <a:pt x="45" y="53"/>
                  </a:cubicBezTo>
                  <a:cubicBezTo>
                    <a:pt x="42" y="48"/>
                    <a:pt x="37" y="50"/>
                    <a:pt x="34" y="46"/>
                  </a:cubicBezTo>
                  <a:cubicBezTo>
                    <a:pt x="28" y="39"/>
                    <a:pt x="37" y="32"/>
                    <a:pt x="42" y="29"/>
                  </a:cubicBezTo>
                  <a:cubicBezTo>
                    <a:pt x="48" y="26"/>
                    <a:pt x="56" y="20"/>
                    <a:pt x="62" y="18"/>
                  </a:cubicBezTo>
                  <a:cubicBezTo>
                    <a:pt x="63" y="18"/>
                    <a:pt x="65" y="18"/>
                    <a:pt x="66" y="18"/>
                  </a:cubicBezTo>
                  <a:cubicBezTo>
                    <a:pt x="67" y="18"/>
                    <a:pt x="68" y="18"/>
                    <a:pt x="68" y="18"/>
                  </a:cubicBezTo>
                  <a:cubicBezTo>
                    <a:pt x="69" y="18"/>
                    <a:pt x="70" y="18"/>
                    <a:pt x="71" y="18"/>
                  </a:cubicBezTo>
                  <a:cubicBezTo>
                    <a:pt x="73" y="18"/>
                    <a:pt x="75" y="18"/>
                    <a:pt x="77" y="16"/>
                  </a:cubicBezTo>
                  <a:cubicBezTo>
                    <a:pt x="79" y="14"/>
                    <a:pt x="82" y="8"/>
                    <a:pt x="82" y="5"/>
                  </a:cubicBezTo>
                  <a:cubicBezTo>
                    <a:pt x="82" y="3"/>
                    <a:pt x="81" y="1"/>
                    <a:pt x="8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3" name="Freeform 221"/>
            <p:cNvSpPr>
              <a:spLocks noEditPoints="1"/>
            </p:cNvSpPr>
            <p:nvPr userDrawn="1"/>
          </p:nvSpPr>
          <p:spPr bwMode="auto">
            <a:xfrm>
              <a:off x="10839451" y="4019551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4" name="Freeform 222"/>
            <p:cNvSpPr>
              <a:spLocks/>
            </p:cNvSpPr>
            <p:nvPr userDrawn="1"/>
          </p:nvSpPr>
          <p:spPr bwMode="auto">
            <a:xfrm>
              <a:off x="10901363" y="4010026"/>
              <a:ext cx="36513" cy="63500"/>
            </a:xfrm>
            <a:custGeom>
              <a:avLst/>
              <a:gdLst>
                <a:gd name="T0" fmla="*/ 7 w 23"/>
                <a:gd name="T1" fmla="*/ 0 h 40"/>
                <a:gd name="T2" fmla="*/ 1 w 23"/>
                <a:gd name="T3" fmla="*/ 3 h 40"/>
                <a:gd name="T4" fmla="*/ 2 w 23"/>
                <a:gd name="T5" fmla="*/ 3 h 40"/>
                <a:gd name="T6" fmla="*/ 2 w 23"/>
                <a:gd name="T7" fmla="*/ 28 h 40"/>
                <a:gd name="T8" fmla="*/ 13 w 23"/>
                <a:gd name="T9" fmla="*/ 40 h 40"/>
                <a:gd name="T10" fmla="*/ 19 w 23"/>
                <a:gd name="T11" fmla="*/ 37 h 40"/>
                <a:gd name="T12" fmla="*/ 14 w 23"/>
                <a:gd name="T13" fmla="*/ 20 h 40"/>
                <a:gd name="T14" fmla="*/ 21 w 23"/>
                <a:gd name="T15" fmla="*/ 10 h 40"/>
                <a:gd name="T16" fmla="*/ 7 w 2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1"/>
                    <a:pt x="0" y="20"/>
                    <a:pt x="2" y="28"/>
                  </a:cubicBezTo>
                  <a:cubicBezTo>
                    <a:pt x="4" y="33"/>
                    <a:pt x="8" y="40"/>
                    <a:pt x="13" y="40"/>
                  </a:cubicBezTo>
                  <a:cubicBezTo>
                    <a:pt x="15" y="40"/>
                    <a:pt x="17" y="39"/>
                    <a:pt x="19" y="37"/>
                  </a:cubicBezTo>
                  <a:cubicBezTo>
                    <a:pt x="23" y="30"/>
                    <a:pt x="13" y="26"/>
                    <a:pt x="14" y="20"/>
                  </a:cubicBezTo>
                  <a:cubicBezTo>
                    <a:pt x="15" y="16"/>
                    <a:pt x="22" y="16"/>
                    <a:pt x="21" y="10"/>
                  </a:cubicBezTo>
                  <a:cubicBezTo>
                    <a:pt x="20" y="5"/>
                    <a:pt x="13" y="0"/>
                    <a:pt x="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5" name="Freeform 223"/>
            <p:cNvSpPr>
              <a:spLocks/>
            </p:cNvSpPr>
            <p:nvPr userDrawn="1"/>
          </p:nvSpPr>
          <p:spPr bwMode="auto">
            <a:xfrm>
              <a:off x="10818813" y="4227514"/>
              <a:ext cx="85725" cy="55563"/>
            </a:xfrm>
            <a:custGeom>
              <a:avLst/>
              <a:gdLst>
                <a:gd name="T0" fmla="*/ 27 w 54"/>
                <a:gd name="T1" fmla="*/ 0 h 35"/>
                <a:gd name="T2" fmla="*/ 18 w 54"/>
                <a:gd name="T3" fmla="*/ 3 h 35"/>
                <a:gd name="T4" fmla="*/ 14 w 54"/>
                <a:gd name="T5" fmla="*/ 9 h 35"/>
                <a:gd name="T6" fmla="*/ 10 w 54"/>
                <a:gd name="T7" fmla="*/ 12 h 35"/>
                <a:gd name="T8" fmla="*/ 1 w 54"/>
                <a:gd name="T9" fmla="*/ 34 h 35"/>
                <a:gd name="T10" fmla="*/ 4 w 54"/>
                <a:gd name="T11" fmla="*/ 35 h 35"/>
                <a:gd name="T12" fmla="*/ 19 w 54"/>
                <a:gd name="T13" fmla="*/ 21 h 35"/>
                <a:gd name="T14" fmla="*/ 28 w 54"/>
                <a:gd name="T15" fmla="*/ 19 h 35"/>
                <a:gd name="T16" fmla="*/ 30 w 54"/>
                <a:gd name="T17" fmla="*/ 19 h 35"/>
                <a:gd name="T18" fmla="*/ 32 w 54"/>
                <a:gd name="T19" fmla="*/ 19 h 35"/>
                <a:gd name="T20" fmla="*/ 42 w 54"/>
                <a:gd name="T21" fmla="*/ 17 h 35"/>
                <a:gd name="T22" fmla="*/ 34 w 54"/>
                <a:gd name="T23" fmla="*/ 1 h 35"/>
                <a:gd name="T24" fmla="*/ 38 w 54"/>
                <a:gd name="T25" fmla="*/ 1 h 35"/>
                <a:gd name="T26" fmla="*/ 27 w 5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35">
                  <a:moveTo>
                    <a:pt x="27" y="0"/>
                  </a:moveTo>
                  <a:cubicBezTo>
                    <a:pt x="24" y="0"/>
                    <a:pt x="20" y="1"/>
                    <a:pt x="18" y="3"/>
                  </a:cubicBezTo>
                  <a:cubicBezTo>
                    <a:pt x="15" y="5"/>
                    <a:pt x="16" y="7"/>
                    <a:pt x="14" y="9"/>
                  </a:cubicBezTo>
                  <a:cubicBezTo>
                    <a:pt x="14" y="9"/>
                    <a:pt x="11" y="11"/>
                    <a:pt x="10" y="12"/>
                  </a:cubicBezTo>
                  <a:cubicBezTo>
                    <a:pt x="4" y="19"/>
                    <a:pt x="0" y="24"/>
                    <a:pt x="1" y="34"/>
                  </a:cubicBezTo>
                  <a:cubicBezTo>
                    <a:pt x="2" y="35"/>
                    <a:pt x="3" y="35"/>
                    <a:pt x="4" y="35"/>
                  </a:cubicBezTo>
                  <a:cubicBezTo>
                    <a:pt x="11" y="35"/>
                    <a:pt x="14" y="24"/>
                    <a:pt x="19" y="21"/>
                  </a:cubicBezTo>
                  <a:cubicBezTo>
                    <a:pt x="22" y="20"/>
                    <a:pt x="25" y="19"/>
                    <a:pt x="28" y="19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1" y="19"/>
                    <a:pt x="32" y="19"/>
                    <a:pt x="32" y="19"/>
                  </a:cubicBezTo>
                  <a:cubicBezTo>
                    <a:pt x="36" y="19"/>
                    <a:pt x="39" y="19"/>
                    <a:pt x="42" y="17"/>
                  </a:cubicBezTo>
                  <a:cubicBezTo>
                    <a:pt x="54" y="9"/>
                    <a:pt x="43" y="2"/>
                    <a:pt x="34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5" y="1"/>
                    <a:pt x="31" y="0"/>
                    <a:pt x="2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6" name="Freeform 224"/>
            <p:cNvSpPr>
              <a:spLocks/>
            </p:cNvSpPr>
            <p:nvPr userDrawn="1"/>
          </p:nvSpPr>
          <p:spPr bwMode="auto">
            <a:xfrm>
              <a:off x="10880726" y="4103689"/>
              <a:ext cx="98425" cy="39688"/>
            </a:xfrm>
            <a:custGeom>
              <a:avLst/>
              <a:gdLst>
                <a:gd name="T0" fmla="*/ 25 w 62"/>
                <a:gd name="T1" fmla="*/ 0 h 25"/>
                <a:gd name="T2" fmla="*/ 17 w 62"/>
                <a:gd name="T3" fmla="*/ 2 h 25"/>
                <a:gd name="T4" fmla="*/ 7 w 62"/>
                <a:gd name="T5" fmla="*/ 8 h 25"/>
                <a:gd name="T6" fmla="*/ 1 w 62"/>
                <a:gd name="T7" fmla="*/ 11 h 25"/>
                <a:gd name="T8" fmla="*/ 1 w 62"/>
                <a:gd name="T9" fmla="*/ 22 h 25"/>
                <a:gd name="T10" fmla="*/ 6 w 62"/>
                <a:gd name="T11" fmla="*/ 24 h 25"/>
                <a:gd name="T12" fmla="*/ 17 w 62"/>
                <a:gd name="T13" fmla="*/ 21 h 25"/>
                <a:gd name="T14" fmla="*/ 27 w 62"/>
                <a:gd name="T15" fmla="*/ 19 h 25"/>
                <a:gd name="T16" fmla="*/ 28 w 62"/>
                <a:gd name="T17" fmla="*/ 19 h 25"/>
                <a:gd name="T18" fmla="*/ 45 w 62"/>
                <a:gd name="T19" fmla="*/ 25 h 25"/>
                <a:gd name="T20" fmla="*/ 49 w 62"/>
                <a:gd name="T21" fmla="*/ 25 h 25"/>
                <a:gd name="T22" fmla="*/ 56 w 62"/>
                <a:gd name="T23" fmla="*/ 7 h 25"/>
                <a:gd name="T24" fmla="*/ 61 w 62"/>
                <a:gd name="T25" fmla="*/ 7 h 25"/>
                <a:gd name="T26" fmla="*/ 51 w 62"/>
                <a:gd name="T27" fmla="*/ 2 h 25"/>
                <a:gd name="T28" fmla="*/ 45 w 62"/>
                <a:gd name="T29" fmla="*/ 3 h 25"/>
                <a:gd name="T30" fmla="*/ 39 w 62"/>
                <a:gd name="T31" fmla="*/ 3 h 25"/>
                <a:gd name="T32" fmla="*/ 37 w 62"/>
                <a:gd name="T33" fmla="*/ 3 h 25"/>
                <a:gd name="T34" fmla="*/ 25 w 62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5">
                  <a:moveTo>
                    <a:pt x="25" y="0"/>
                  </a:moveTo>
                  <a:cubicBezTo>
                    <a:pt x="23" y="0"/>
                    <a:pt x="21" y="0"/>
                    <a:pt x="17" y="2"/>
                  </a:cubicBezTo>
                  <a:cubicBezTo>
                    <a:pt x="14" y="4"/>
                    <a:pt x="11" y="6"/>
                    <a:pt x="7" y="8"/>
                  </a:cubicBezTo>
                  <a:cubicBezTo>
                    <a:pt x="5" y="9"/>
                    <a:pt x="3" y="8"/>
                    <a:pt x="1" y="11"/>
                  </a:cubicBezTo>
                  <a:cubicBezTo>
                    <a:pt x="1" y="11"/>
                    <a:pt x="0" y="21"/>
                    <a:pt x="1" y="22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9" y="24"/>
                    <a:pt x="13" y="23"/>
                    <a:pt x="17" y="21"/>
                  </a:cubicBezTo>
                  <a:cubicBezTo>
                    <a:pt x="21" y="20"/>
                    <a:pt x="24" y="19"/>
                    <a:pt x="27" y="19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35" y="19"/>
                    <a:pt x="38" y="25"/>
                    <a:pt x="45" y="25"/>
                  </a:cubicBezTo>
                  <a:cubicBezTo>
                    <a:pt x="46" y="25"/>
                    <a:pt x="48" y="25"/>
                    <a:pt x="49" y="25"/>
                  </a:cubicBezTo>
                  <a:cubicBezTo>
                    <a:pt x="59" y="23"/>
                    <a:pt x="62" y="16"/>
                    <a:pt x="5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3"/>
                    <a:pt x="56" y="2"/>
                    <a:pt x="51" y="2"/>
                  </a:cubicBezTo>
                  <a:cubicBezTo>
                    <a:pt x="49" y="2"/>
                    <a:pt x="47" y="3"/>
                    <a:pt x="45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3"/>
                    <a:pt x="38" y="3"/>
                    <a:pt x="37" y="3"/>
                  </a:cubicBezTo>
                  <a:cubicBezTo>
                    <a:pt x="32" y="2"/>
                    <a:pt x="29" y="0"/>
                    <a:pt x="25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7" name="Freeform 225"/>
            <p:cNvSpPr>
              <a:spLocks/>
            </p:cNvSpPr>
            <p:nvPr userDrawn="1"/>
          </p:nvSpPr>
          <p:spPr bwMode="auto">
            <a:xfrm>
              <a:off x="10993438" y="4056064"/>
              <a:ext cx="434975" cy="227013"/>
            </a:xfrm>
            <a:custGeom>
              <a:avLst/>
              <a:gdLst>
                <a:gd name="T0" fmla="*/ 18 w 274"/>
                <a:gd name="T1" fmla="*/ 0 h 143"/>
                <a:gd name="T2" fmla="*/ 15 w 274"/>
                <a:gd name="T3" fmla="*/ 0 h 143"/>
                <a:gd name="T4" fmla="*/ 1 w 274"/>
                <a:gd name="T5" fmla="*/ 10 h 143"/>
                <a:gd name="T6" fmla="*/ 0 w 274"/>
                <a:gd name="T7" fmla="*/ 10 h 143"/>
                <a:gd name="T8" fmla="*/ 11 w 274"/>
                <a:gd name="T9" fmla="*/ 36 h 143"/>
                <a:gd name="T10" fmla="*/ 19 w 274"/>
                <a:gd name="T11" fmla="*/ 50 h 143"/>
                <a:gd name="T12" fmla="*/ 31 w 274"/>
                <a:gd name="T13" fmla="*/ 52 h 143"/>
                <a:gd name="T14" fmla="*/ 35 w 274"/>
                <a:gd name="T15" fmla="*/ 52 h 143"/>
                <a:gd name="T16" fmla="*/ 38 w 274"/>
                <a:gd name="T17" fmla="*/ 52 h 143"/>
                <a:gd name="T18" fmla="*/ 38 w 274"/>
                <a:gd name="T19" fmla="*/ 52 h 143"/>
                <a:gd name="T20" fmla="*/ 39 w 274"/>
                <a:gd name="T21" fmla="*/ 52 h 143"/>
                <a:gd name="T22" fmla="*/ 44 w 274"/>
                <a:gd name="T23" fmla="*/ 52 h 143"/>
                <a:gd name="T24" fmla="*/ 49 w 274"/>
                <a:gd name="T25" fmla="*/ 52 h 143"/>
                <a:gd name="T26" fmla="*/ 54 w 274"/>
                <a:gd name="T27" fmla="*/ 52 h 143"/>
                <a:gd name="T28" fmla="*/ 74 w 274"/>
                <a:gd name="T29" fmla="*/ 55 h 143"/>
                <a:gd name="T30" fmla="*/ 94 w 274"/>
                <a:gd name="T31" fmla="*/ 73 h 143"/>
                <a:gd name="T32" fmla="*/ 97 w 274"/>
                <a:gd name="T33" fmla="*/ 86 h 143"/>
                <a:gd name="T34" fmla="*/ 105 w 274"/>
                <a:gd name="T35" fmla="*/ 98 h 143"/>
                <a:gd name="T36" fmla="*/ 99 w 274"/>
                <a:gd name="T37" fmla="*/ 113 h 143"/>
                <a:gd name="T38" fmla="*/ 99 w 274"/>
                <a:gd name="T39" fmla="*/ 113 h 143"/>
                <a:gd name="T40" fmla="*/ 109 w 274"/>
                <a:gd name="T41" fmla="*/ 109 h 143"/>
                <a:gd name="T42" fmla="*/ 116 w 274"/>
                <a:gd name="T43" fmla="*/ 109 h 143"/>
                <a:gd name="T44" fmla="*/ 120 w 274"/>
                <a:gd name="T45" fmla="*/ 109 h 143"/>
                <a:gd name="T46" fmla="*/ 125 w 274"/>
                <a:gd name="T47" fmla="*/ 119 h 143"/>
                <a:gd name="T48" fmla="*/ 131 w 274"/>
                <a:gd name="T49" fmla="*/ 121 h 143"/>
                <a:gd name="T50" fmla="*/ 137 w 274"/>
                <a:gd name="T51" fmla="*/ 120 h 143"/>
                <a:gd name="T52" fmla="*/ 142 w 274"/>
                <a:gd name="T53" fmla="*/ 120 h 143"/>
                <a:gd name="T54" fmla="*/ 143 w 274"/>
                <a:gd name="T55" fmla="*/ 120 h 143"/>
                <a:gd name="T56" fmla="*/ 143 w 274"/>
                <a:gd name="T57" fmla="*/ 122 h 143"/>
                <a:gd name="T58" fmla="*/ 145 w 274"/>
                <a:gd name="T59" fmla="*/ 123 h 143"/>
                <a:gd name="T60" fmla="*/ 165 w 274"/>
                <a:gd name="T61" fmla="*/ 116 h 143"/>
                <a:gd name="T62" fmla="*/ 175 w 274"/>
                <a:gd name="T63" fmla="*/ 102 h 143"/>
                <a:gd name="T64" fmla="*/ 181 w 274"/>
                <a:gd name="T65" fmla="*/ 100 h 143"/>
                <a:gd name="T66" fmla="*/ 202 w 274"/>
                <a:gd name="T67" fmla="*/ 115 h 143"/>
                <a:gd name="T68" fmla="*/ 226 w 274"/>
                <a:gd name="T69" fmla="*/ 119 h 143"/>
                <a:gd name="T70" fmla="*/ 239 w 274"/>
                <a:gd name="T71" fmla="*/ 139 h 143"/>
                <a:gd name="T72" fmla="*/ 251 w 274"/>
                <a:gd name="T73" fmla="*/ 141 h 143"/>
                <a:gd name="T74" fmla="*/ 268 w 274"/>
                <a:gd name="T75" fmla="*/ 139 h 143"/>
                <a:gd name="T76" fmla="*/ 268 w 274"/>
                <a:gd name="T77" fmla="*/ 143 h 143"/>
                <a:gd name="T78" fmla="*/ 270 w 274"/>
                <a:gd name="T79" fmla="*/ 143 h 143"/>
                <a:gd name="T80" fmla="*/ 255 w 274"/>
                <a:gd name="T81" fmla="*/ 122 h 143"/>
                <a:gd name="T82" fmla="*/ 252 w 274"/>
                <a:gd name="T83" fmla="*/ 117 h 143"/>
                <a:gd name="T84" fmla="*/ 244 w 274"/>
                <a:gd name="T85" fmla="*/ 113 h 143"/>
                <a:gd name="T86" fmla="*/ 236 w 274"/>
                <a:gd name="T87" fmla="*/ 101 h 143"/>
                <a:gd name="T88" fmla="*/ 229 w 274"/>
                <a:gd name="T89" fmla="*/ 88 h 143"/>
                <a:gd name="T90" fmla="*/ 212 w 274"/>
                <a:gd name="T91" fmla="*/ 76 h 143"/>
                <a:gd name="T92" fmla="*/ 203 w 274"/>
                <a:gd name="T93" fmla="*/ 66 h 143"/>
                <a:gd name="T94" fmla="*/ 178 w 274"/>
                <a:gd name="T95" fmla="*/ 45 h 143"/>
                <a:gd name="T96" fmla="*/ 153 w 274"/>
                <a:gd name="T97" fmla="*/ 37 h 143"/>
                <a:gd name="T98" fmla="*/ 128 w 274"/>
                <a:gd name="T99" fmla="*/ 23 h 143"/>
                <a:gd name="T100" fmla="*/ 124 w 274"/>
                <a:gd name="T101" fmla="*/ 26 h 143"/>
                <a:gd name="T102" fmla="*/ 114 w 274"/>
                <a:gd name="T103" fmla="*/ 23 h 143"/>
                <a:gd name="T104" fmla="*/ 92 w 274"/>
                <a:gd name="T105" fmla="*/ 18 h 143"/>
                <a:gd name="T106" fmla="*/ 91 w 274"/>
                <a:gd name="T107" fmla="*/ 18 h 143"/>
                <a:gd name="T108" fmla="*/ 61 w 274"/>
                <a:gd name="T109" fmla="*/ 28 h 143"/>
                <a:gd name="T110" fmla="*/ 51 w 274"/>
                <a:gd name="T111" fmla="*/ 33 h 143"/>
                <a:gd name="T112" fmla="*/ 46 w 274"/>
                <a:gd name="T113" fmla="*/ 31 h 143"/>
                <a:gd name="T114" fmla="*/ 38 w 274"/>
                <a:gd name="T115" fmla="*/ 7 h 143"/>
                <a:gd name="T116" fmla="*/ 18 w 274"/>
                <a:gd name="T1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143">
                  <a:moveTo>
                    <a:pt x="18" y="0"/>
                  </a:moveTo>
                  <a:cubicBezTo>
                    <a:pt x="17" y="0"/>
                    <a:pt x="16" y="0"/>
                    <a:pt x="15" y="0"/>
                  </a:cubicBezTo>
                  <a:cubicBezTo>
                    <a:pt x="5" y="1"/>
                    <a:pt x="6" y="6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6" y="27"/>
                    <a:pt x="11" y="36"/>
                  </a:cubicBezTo>
                  <a:cubicBezTo>
                    <a:pt x="13" y="39"/>
                    <a:pt x="16" y="48"/>
                    <a:pt x="19" y="50"/>
                  </a:cubicBezTo>
                  <a:cubicBezTo>
                    <a:pt x="21" y="52"/>
                    <a:pt x="27" y="52"/>
                    <a:pt x="31" y="52"/>
                  </a:cubicBezTo>
                  <a:cubicBezTo>
                    <a:pt x="33" y="52"/>
                    <a:pt x="34" y="52"/>
                    <a:pt x="35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1" y="52"/>
                    <a:pt x="42" y="52"/>
                    <a:pt x="44" y="52"/>
                  </a:cubicBezTo>
                  <a:cubicBezTo>
                    <a:pt x="46" y="52"/>
                    <a:pt x="48" y="52"/>
                    <a:pt x="49" y="52"/>
                  </a:cubicBezTo>
                  <a:cubicBezTo>
                    <a:pt x="51" y="52"/>
                    <a:pt x="52" y="52"/>
                    <a:pt x="54" y="52"/>
                  </a:cubicBezTo>
                  <a:cubicBezTo>
                    <a:pt x="59" y="53"/>
                    <a:pt x="70" y="53"/>
                    <a:pt x="74" y="55"/>
                  </a:cubicBezTo>
                  <a:cubicBezTo>
                    <a:pt x="79" y="57"/>
                    <a:pt x="92" y="69"/>
                    <a:pt x="94" y="73"/>
                  </a:cubicBezTo>
                  <a:cubicBezTo>
                    <a:pt x="96" y="77"/>
                    <a:pt x="95" y="82"/>
                    <a:pt x="97" y="86"/>
                  </a:cubicBezTo>
                  <a:cubicBezTo>
                    <a:pt x="99" y="89"/>
                    <a:pt x="106" y="93"/>
                    <a:pt x="105" y="98"/>
                  </a:cubicBezTo>
                  <a:cubicBezTo>
                    <a:pt x="104" y="101"/>
                    <a:pt x="84" y="113"/>
                    <a:pt x="99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101" y="113"/>
                    <a:pt x="106" y="110"/>
                    <a:pt x="109" y="109"/>
                  </a:cubicBezTo>
                  <a:cubicBezTo>
                    <a:pt x="110" y="109"/>
                    <a:pt x="113" y="109"/>
                    <a:pt x="116" y="109"/>
                  </a:cubicBezTo>
                  <a:cubicBezTo>
                    <a:pt x="117" y="109"/>
                    <a:pt x="119" y="109"/>
                    <a:pt x="120" y="109"/>
                  </a:cubicBezTo>
                  <a:cubicBezTo>
                    <a:pt x="123" y="112"/>
                    <a:pt x="121" y="117"/>
                    <a:pt x="125" y="119"/>
                  </a:cubicBezTo>
                  <a:cubicBezTo>
                    <a:pt x="126" y="120"/>
                    <a:pt x="128" y="121"/>
                    <a:pt x="131" y="121"/>
                  </a:cubicBezTo>
                  <a:cubicBezTo>
                    <a:pt x="133" y="121"/>
                    <a:pt x="135" y="120"/>
                    <a:pt x="137" y="120"/>
                  </a:cubicBezTo>
                  <a:cubicBezTo>
                    <a:pt x="139" y="120"/>
                    <a:pt x="141" y="120"/>
                    <a:pt x="142" y="120"/>
                  </a:cubicBezTo>
                  <a:cubicBezTo>
                    <a:pt x="142" y="120"/>
                    <a:pt x="143" y="120"/>
                    <a:pt x="143" y="120"/>
                  </a:cubicBezTo>
                  <a:cubicBezTo>
                    <a:pt x="143" y="121"/>
                    <a:pt x="143" y="122"/>
                    <a:pt x="143" y="122"/>
                  </a:cubicBezTo>
                  <a:cubicBezTo>
                    <a:pt x="144" y="122"/>
                    <a:pt x="144" y="123"/>
                    <a:pt x="145" y="123"/>
                  </a:cubicBezTo>
                  <a:cubicBezTo>
                    <a:pt x="151" y="123"/>
                    <a:pt x="161" y="119"/>
                    <a:pt x="165" y="116"/>
                  </a:cubicBezTo>
                  <a:cubicBezTo>
                    <a:pt x="171" y="112"/>
                    <a:pt x="171" y="104"/>
                    <a:pt x="175" y="102"/>
                  </a:cubicBezTo>
                  <a:cubicBezTo>
                    <a:pt x="177" y="100"/>
                    <a:pt x="179" y="100"/>
                    <a:pt x="181" y="100"/>
                  </a:cubicBezTo>
                  <a:cubicBezTo>
                    <a:pt x="189" y="100"/>
                    <a:pt x="194" y="112"/>
                    <a:pt x="202" y="115"/>
                  </a:cubicBezTo>
                  <a:cubicBezTo>
                    <a:pt x="210" y="118"/>
                    <a:pt x="217" y="119"/>
                    <a:pt x="226" y="119"/>
                  </a:cubicBezTo>
                  <a:cubicBezTo>
                    <a:pt x="228" y="127"/>
                    <a:pt x="231" y="135"/>
                    <a:pt x="239" y="139"/>
                  </a:cubicBezTo>
                  <a:cubicBezTo>
                    <a:pt x="243" y="140"/>
                    <a:pt x="247" y="141"/>
                    <a:pt x="251" y="141"/>
                  </a:cubicBezTo>
                  <a:cubicBezTo>
                    <a:pt x="257" y="141"/>
                    <a:pt x="263" y="140"/>
                    <a:pt x="268" y="139"/>
                  </a:cubicBezTo>
                  <a:cubicBezTo>
                    <a:pt x="268" y="140"/>
                    <a:pt x="268" y="142"/>
                    <a:pt x="268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74" y="133"/>
                    <a:pt x="260" y="128"/>
                    <a:pt x="255" y="122"/>
                  </a:cubicBezTo>
                  <a:cubicBezTo>
                    <a:pt x="254" y="120"/>
                    <a:pt x="254" y="118"/>
                    <a:pt x="252" y="117"/>
                  </a:cubicBezTo>
                  <a:cubicBezTo>
                    <a:pt x="250" y="115"/>
                    <a:pt x="247" y="115"/>
                    <a:pt x="244" y="113"/>
                  </a:cubicBezTo>
                  <a:cubicBezTo>
                    <a:pt x="240" y="110"/>
                    <a:pt x="239" y="105"/>
                    <a:pt x="236" y="101"/>
                  </a:cubicBezTo>
                  <a:cubicBezTo>
                    <a:pt x="232" y="96"/>
                    <a:pt x="230" y="95"/>
                    <a:pt x="229" y="88"/>
                  </a:cubicBezTo>
                  <a:cubicBezTo>
                    <a:pt x="228" y="78"/>
                    <a:pt x="221" y="79"/>
                    <a:pt x="212" y="76"/>
                  </a:cubicBezTo>
                  <a:cubicBezTo>
                    <a:pt x="207" y="74"/>
                    <a:pt x="206" y="71"/>
                    <a:pt x="203" y="66"/>
                  </a:cubicBezTo>
                  <a:cubicBezTo>
                    <a:pt x="198" y="57"/>
                    <a:pt x="189" y="48"/>
                    <a:pt x="178" y="45"/>
                  </a:cubicBezTo>
                  <a:cubicBezTo>
                    <a:pt x="169" y="42"/>
                    <a:pt x="162" y="39"/>
                    <a:pt x="153" y="37"/>
                  </a:cubicBezTo>
                  <a:cubicBezTo>
                    <a:pt x="143" y="35"/>
                    <a:pt x="138" y="25"/>
                    <a:pt x="128" y="23"/>
                  </a:cubicBezTo>
                  <a:cubicBezTo>
                    <a:pt x="127" y="25"/>
                    <a:pt x="126" y="26"/>
                    <a:pt x="124" y="26"/>
                  </a:cubicBezTo>
                  <a:cubicBezTo>
                    <a:pt x="120" y="26"/>
                    <a:pt x="116" y="24"/>
                    <a:pt x="114" y="23"/>
                  </a:cubicBezTo>
                  <a:cubicBezTo>
                    <a:pt x="106" y="20"/>
                    <a:pt x="100" y="18"/>
                    <a:pt x="92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78" y="18"/>
                    <a:pt x="71" y="22"/>
                    <a:pt x="61" y="28"/>
                  </a:cubicBezTo>
                  <a:cubicBezTo>
                    <a:pt x="58" y="30"/>
                    <a:pt x="55" y="33"/>
                    <a:pt x="51" y="33"/>
                  </a:cubicBezTo>
                  <a:cubicBezTo>
                    <a:pt x="50" y="33"/>
                    <a:pt x="48" y="32"/>
                    <a:pt x="46" y="31"/>
                  </a:cubicBezTo>
                  <a:cubicBezTo>
                    <a:pt x="40" y="25"/>
                    <a:pt x="44" y="13"/>
                    <a:pt x="38" y="7"/>
                  </a:cubicBezTo>
                  <a:cubicBezTo>
                    <a:pt x="33" y="2"/>
                    <a:pt x="25" y="0"/>
                    <a:pt x="18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8" name="Freeform 226"/>
            <p:cNvSpPr>
              <a:spLocks/>
            </p:cNvSpPr>
            <p:nvPr userDrawn="1"/>
          </p:nvSpPr>
          <p:spPr bwMode="auto">
            <a:xfrm>
              <a:off x="11420476" y="4162426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1 w 2"/>
                <a:gd name="T3" fmla="*/ 1 w 2"/>
                <a:gd name="T4" fmla="*/ 1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9" name="Freeform 227"/>
            <p:cNvSpPr>
              <a:spLocks/>
            </p:cNvSpPr>
            <p:nvPr userDrawn="1"/>
          </p:nvSpPr>
          <p:spPr bwMode="auto">
            <a:xfrm>
              <a:off x="11363326" y="4140201"/>
              <a:ext cx="120650" cy="44450"/>
            </a:xfrm>
            <a:custGeom>
              <a:avLst/>
              <a:gdLst>
                <a:gd name="T0" fmla="*/ 61 w 76"/>
                <a:gd name="T1" fmla="*/ 0 h 28"/>
                <a:gd name="T2" fmla="*/ 48 w 76"/>
                <a:gd name="T3" fmla="*/ 12 h 28"/>
                <a:gd name="T4" fmla="*/ 39 w 76"/>
                <a:gd name="T5" fmla="*/ 14 h 28"/>
                <a:gd name="T6" fmla="*/ 37 w 76"/>
                <a:gd name="T7" fmla="*/ 14 h 28"/>
                <a:gd name="T8" fmla="*/ 37 w 76"/>
                <a:gd name="T9" fmla="*/ 14 h 28"/>
                <a:gd name="T10" fmla="*/ 37 w 76"/>
                <a:gd name="T11" fmla="*/ 14 h 28"/>
                <a:gd name="T12" fmla="*/ 14 w 76"/>
                <a:gd name="T13" fmla="*/ 26 h 28"/>
                <a:gd name="T14" fmla="*/ 24 w 76"/>
                <a:gd name="T15" fmla="*/ 28 h 28"/>
                <a:gd name="T16" fmla="*/ 38 w 76"/>
                <a:gd name="T17" fmla="*/ 27 h 28"/>
                <a:gd name="T18" fmla="*/ 54 w 76"/>
                <a:gd name="T19" fmla="*/ 22 h 28"/>
                <a:gd name="T20" fmla="*/ 64 w 76"/>
                <a:gd name="T21" fmla="*/ 1 h 28"/>
                <a:gd name="T22" fmla="*/ 61 w 7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8">
                  <a:moveTo>
                    <a:pt x="61" y="0"/>
                  </a:moveTo>
                  <a:cubicBezTo>
                    <a:pt x="55" y="0"/>
                    <a:pt x="52" y="9"/>
                    <a:pt x="48" y="12"/>
                  </a:cubicBezTo>
                  <a:cubicBezTo>
                    <a:pt x="46" y="13"/>
                    <a:pt x="42" y="14"/>
                    <a:pt x="39" y="14"/>
                  </a:cubicBezTo>
                  <a:cubicBezTo>
                    <a:pt x="38" y="14"/>
                    <a:pt x="38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0" y="14"/>
                    <a:pt x="0" y="16"/>
                    <a:pt x="14" y="26"/>
                  </a:cubicBezTo>
                  <a:cubicBezTo>
                    <a:pt x="17" y="28"/>
                    <a:pt x="20" y="28"/>
                    <a:pt x="24" y="28"/>
                  </a:cubicBezTo>
                  <a:cubicBezTo>
                    <a:pt x="29" y="28"/>
                    <a:pt x="34" y="27"/>
                    <a:pt x="38" y="27"/>
                  </a:cubicBezTo>
                  <a:cubicBezTo>
                    <a:pt x="44" y="27"/>
                    <a:pt x="49" y="27"/>
                    <a:pt x="54" y="22"/>
                  </a:cubicBezTo>
                  <a:cubicBezTo>
                    <a:pt x="58" y="19"/>
                    <a:pt x="76" y="7"/>
                    <a:pt x="64" y="1"/>
                  </a:cubicBezTo>
                  <a:cubicBezTo>
                    <a:pt x="63" y="0"/>
                    <a:pt x="62" y="0"/>
                    <a:pt x="6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0" name="Freeform 228"/>
            <p:cNvSpPr>
              <a:spLocks noEditPoints="1"/>
            </p:cNvSpPr>
            <p:nvPr userDrawn="1"/>
          </p:nvSpPr>
          <p:spPr bwMode="auto">
            <a:xfrm>
              <a:off x="10575926" y="4289426"/>
              <a:ext cx="920750" cy="646113"/>
            </a:xfrm>
            <a:custGeom>
              <a:avLst/>
              <a:gdLst>
                <a:gd name="T0" fmla="*/ 25 w 580"/>
                <a:gd name="T1" fmla="*/ 255 h 407"/>
                <a:gd name="T2" fmla="*/ 27 w 580"/>
                <a:gd name="T3" fmla="*/ 172 h 407"/>
                <a:gd name="T4" fmla="*/ 38 w 580"/>
                <a:gd name="T5" fmla="*/ 175 h 407"/>
                <a:gd name="T6" fmla="*/ 425 w 580"/>
                <a:gd name="T7" fmla="*/ 0 h 407"/>
                <a:gd name="T8" fmla="*/ 418 w 580"/>
                <a:gd name="T9" fmla="*/ 36 h 407"/>
                <a:gd name="T10" fmla="*/ 404 w 580"/>
                <a:gd name="T11" fmla="*/ 77 h 407"/>
                <a:gd name="T12" fmla="*/ 364 w 580"/>
                <a:gd name="T13" fmla="*/ 81 h 407"/>
                <a:gd name="T14" fmla="*/ 327 w 580"/>
                <a:gd name="T15" fmla="*/ 53 h 407"/>
                <a:gd name="T16" fmla="*/ 344 w 580"/>
                <a:gd name="T17" fmla="*/ 13 h 407"/>
                <a:gd name="T18" fmla="*/ 322 w 580"/>
                <a:gd name="T19" fmla="*/ 11 h 407"/>
                <a:gd name="T20" fmla="*/ 301 w 580"/>
                <a:gd name="T21" fmla="*/ 18 h 407"/>
                <a:gd name="T22" fmla="*/ 270 w 580"/>
                <a:gd name="T23" fmla="*/ 14 h 407"/>
                <a:gd name="T24" fmla="*/ 245 w 580"/>
                <a:gd name="T25" fmla="*/ 35 h 407"/>
                <a:gd name="T26" fmla="*/ 232 w 580"/>
                <a:gd name="T27" fmla="*/ 49 h 407"/>
                <a:gd name="T28" fmla="*/ 224 w 580"/>
                <a:gd name="T29" fmla="*/ 54 h 407"/>
                <a:gd name="T30" fmla="*/ 196 w 580"/>
                <a:gd name="T31" fmla="*/ 37 h 407"/>
                <a:gd name="T32" fmla="*/ 172 w 580"/>
                <a:gd name="T33" fmla="*/ 59 h 407"/>
                <a:gd name="T34" fmla="*/ 132 w 580"/>
                <a:gd name="T35" fmla="*/ 79 h 407"/>
                <a:gd name="T36" fmla="*/ 119 w 580"/>
                <a:gd name="T37" fmla="*/ 98 h 407"/>
                <a:gd name="T38" fmla="*/ 115 w 580"/>
                <a:gd name="T39" fmla="*/ 116 h 407"/>
                <a:gd name="T40" fmla="*/ 111 w 580"/>
                <a:gd name="T41" fmla="*/ 117 h 407"/>
                <a:gd name="T42" fmla="*/ 109 w 580"/>
                <a:gd name="T43" fmla="*/ 117 h 407"/>
                <a:gd name="T44" fmla="*/ 43 w 580"/>
                <a:gd name="T45" fmla="*/ 148 h 407"/>
                <a:gd name="T46" fmla="*/ 7 w 580"/>
                <a:gd name="T47" fmla="*/ 176 h 407"/>
                <a:gd name="T48" fmla="*/ 11 w 580"/>
                <a:gd name="T49" fmla="*/ 214 h 407"/>
                <a:gd name="T50" fmla="*/ 7 w 580"/>
                <a:gd name="T51" fmla="*/ 226 h 407"/>
                <a:gd name="T52" fmla="*/ 21 w 580"/>
                <a:gd name="T53" fmla="*/ 247 h 407"/>
                <a:gd name="T54" fmla="*/ 32 w 580"/>
                <a:gd name="T55" fmla="*/ 288 h 407"/>
                <a:gd name="T56" fmla="*/ 36 w 580"/>
                <a:gd name="T57" fmla="*/ 330 h 407"/>
                <a:gd name="T58" fmla="*/ 66 w 580"/>
                <a:gd name="T59" fmla="*/ 349 h 407"/>
                <a:gd name="T60" fmla="*/ 111 w 580"/>
                <a:gd name="T61" fmla="*/ 335 h 407"/>
                <a:gd name="T62" fmla="*/ 147 w 580"/>
                <a:gd name="T63" fmla="*/ 324 h 407"/>
                <a:gd name="T64" fmla="*/ 155 w 580"/>
                <a:gd name="T65" fmla="*/ 324 h 407"/>
                <a:gd name="T66" fmla="*/ 188 w 580"/>
                <a:gd name="T67" fmla="*/ 306 h 407"/>
                <a:gd name="T68" fmla="*/ 235 w 580"/>
                <a:gd name="T69" fmla="*/ 292 h 407"/>
                <a:gd name="T70" fmla="*/ 265 w 580"/>
                <a:gd name="T71" fmla="*/ 290 h 407"/>
                <a:gd name="T72" fmla="*/ 280 w 580"/>
                <a:gd name="T73" fmla="*/ 293 h 407"/>
                <a:gd name="T74" fmla="*/ 304 w 580"/>
                <a:gd name="T75" fmla="*/ 308 h 407"/>
                <a:gd name="T76" fmla="*/ 318 w 580"/>
                <a:gd name="T77" fmla="*/ 334 h 407"/>
                <a:gd name="T78" fmla="*/ 336 w 580"/>
                <a:gd name="T79" fmla="*/ 318 h 407"/>
                <a:gd name="T80" fmla="*/ 352 w 580"/>
                <a:gd name="T81" fmla="*/ 315 h 407"/>
                <a:gd name="T82" fmla="*/ 349 w 580"/>
                <a:gd name="T83" fmla="*/ 336 h 407"/>
                <a:gd name="T84" fmla="*/ 359 w 580"/>
                <a:gd name="T85" fmla="*/ 335 h 407"/>
                <a:gd name="T86" fmla="*/ 370 w 580"/>
                <a:gd name="T87" fmla="*/ 352 h 407"/>
                <a:gd name="T88" fmla="*/ 389 w 580"/>
                <a:gd name="T89" fmla="*/ 381 h 407"/>
                <a:gd name="T90" fmla="*/ 418 w 580"/>
                <a:gd name="T91" fmla="*/ 396 h 407"/>
                <a:gd name="T92" fmla="*/ 422 w 580"/>
                <a:gd name="T93" fmla="*/ 396 h 407"/>
                <a:gd name="T94" fmla="*/ 438 w 580"/>
                <a:gd name="T95" fmla="*/ 400 h 407"/>
                <a:gd name="T96" fmla="*/ 450 w 580"/>
                <a:gd name="T97" fmla="*/ 391 h 407"/>
                <a:gd name="T98" fmla="*/ 462 w 580"/>
                <a:gd name="T99" fmla="*/ 402 h 407"/>
                <a:gd name="T100" fmla="*/ 472 w 580"/>
                <a:gd name="T101" fmla="*/ 407 h 407"/>
                <a:gd name="T102" fmla="*/ 531 w 580"/>
                <a:gd name="T103" fmla="*/ 364 h 407"/>
                <a:gd name="T104" fmla="*/ 554 w 580"/>
                <a:gd name="T105" fmla="*/ 306 h 407"/>
                <a:gd name="T106" fmla="*/ 575 w 580"/>
                <a:gd name="T107" fmla="*/ 253 h 407"/>
                <a:gd name="T108" fmla="*/ 578 w 580"/>
                <a:gd name="T109" fmla="*/ 211 h 407"/>
                <a:gd name="T110" fmla="*/ 565 w 580"/>
                <a:gd name="T111" fmla="*/ 192 h 407"/>
                <a:gd name="T112" fmla="*/ 555 w 580"/>
                <a:gd name="T113" fmla="*/ 172 h 407"/>
                <a:gd name="T114" fmla="*/ 530 w 580"/>
                <a:gd name="T115" fmla="*/ 138 h 407"/>
                <a:gd name="T116" fmla="*/ 488 w 580"/>
                <a:gd name="T117" fmla="*/ 108 h 407"/>
                <a:gd name="T118" fmla="*/ 477 w 580"/>
                <a:gd name="T119" fmla="*/ 72 h 407"/>
                <a:gd name="T120" fmla="*/ 459 w 580"/>
                <a:gd name="T121" fmla="*/ 44 h 407"/>
                <a:gd name="T122" fmla="*/ 436 w 580"/>
                <a:gd name="T123" fmla="*/ 5 h 407"/>
                <a:gd name="T124" fmla="*/ 426 w 580"/>
                <a:gd name="T12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0" h="407">
                  <a:moveTo>
                    <a:pt x="36" y="256"/>
                  </a:moveTo>
                  <a:cubicBezTo>
                    <a:pt x="25" y="255"/>
                    <a:pt x="25" y="255"/>
                    <a:pt x="25" y="255"/>
                  </a:cubicBezTo>
                  <a:cubicBezTo>
                    <a:pt x="27" y="229"/>
                    <a:pt x="27" y="202"/>
                    <a:pt x="27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202"/>
                    <a:pt x="38" y="229"/>
                    <a:pt x="36" y="256"/>
                  </a:cubicBezTo>
                  <a:moveTo>
                    <a:pt x="425" y="0"/>
                  </a:moveTo>
                  <a:cubicBezTo>
                    <a:pt x="415" y="0"/>
                    <a:pt x="411" y="13"/>
                    <a:pt x="414" y="21"/>
                  </a:cubicBezTo>
                  <a:cubicBezTo>
                    <a:pt x="416" y="27"/>
                    <a:pt x="419" y="29"/>
                    <a:pt x="418" y="36"/>
                  </a:cubicBezTo>
                  <a:cubicBezTo>
                    <a:pt x="417" y="42"/>
                    <a:pt x="416" y="43"/>
                    <a:pt x="418" y="49"/>
                  </a:cubicBezTo>
                  <a:cubicBezTo>
                    <a:pt x="420" y="61"/>
                    <a:pt x="412" y="70"/>
                    <a:pt x="404" y="77"/>
                  </a:cubicBezTo>
                  <a:cubicBezTo>
                    <a:pt x="398" y="82"/>
                    <a:pt x="389" y="84"/>
                    <a:pt x="381" y="84"/>
                  </a:cubicBezTo>
                  <a:cubicBezTo>
                    <a:pt x="375" y="84"/>
                    <a:pt x="369" y="83"/>
                    <a:pt x="364" y="81"/>
                  </a:cubicBezTo>
                  <a:cubicBezTo>
                    <a:pt x="351" y="77"/>
                    <a:pt x="351" y="64"/>
                    <a:pt x="342" y="57"/>
                  </a:cubicBezTo>
                  <a:cubicBezTo>
                    <a:pt x="338" y="54"/>
                    <a:pt x="332" y="55"/>
                    <a:pt x="327" y="53"/>
                  </a:cubicBezTo>
                  <a:cubicBezTo>
                    <a:pt x="321" y="49"/>
                    <a:pt x="320" y="45"/>
                    <a:pt x="325" y="39"/>
                  </a:cubicBezTo>
                  <a:cubicBezTo>
                    <a:pt x="330" y="32"/>
                    <a:pt x="346" y="25"/>
                    <a:pt x="344" y="13"/>
                  </a:cubicBezTo>
                  <a:cubicBezTo>
                    <a:pt x="338" y="12"/>
                    <a:pt x="333" y="10"/>
                    <a:pt x="327" y="10"/>
                  </a:cubicBezTo>
                  <a:cubicBezTo>
                    <a:pt x="326" y="10"/>
                    <a:pt x="324" y="10"/>
                    <a:pt x="322" y="11"/>
                  </a:cubicBezTo>
                  <a:cubicBezTo>
                    <a:pt x="315" y="13"/>
                    <a:pt x="310" y="17"/>
                    <a:pt x="302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295" y="18"/>
                    <a:pt x="290" y="17"/>
                    <a:pt x="285" y="16"/>
                  </a:cubicBezTo>
                  <a:cubicBezTo>
                    <a:pt x="280" y="15"/>
                    <a:pt x="275" y="14"/>
                    <a:pt x="270" y="14"/>
                  </a:cubicBezTo>
                  <a:cubicBezTo>
                    <a:pt x="263" y="14"/>
                    <a:pt x="256" y="16"/>
                    <a:pt x="251" y="24"/>
                  </a:cubicBezTo>
                  <a:cubicBezTo>
                    <a:pt x="248" y="28"/>
                    <a:pt x="245" y="31"/>
                    <a:pt x="245" y="35"/>
                  </a:cubicBezTo>
                  <a:cubicBezTo>
                    <a:pt x="244" y="40"/>
                    <a:pt x="245" y="42"/>
                    <a:pt x="242" y="45"/>
                  </a:cubicBezTo>
                  <a:cubicBezTo>
                    <a:pt x="240" y="48"/>
                    <a:pt x="235" y="48"/>
                    <a:pt x="232" y="49"/>
                  </a:cubicBezTo>
                  <a:cubicBezTo>
                    <a:pt x="231" y="50"/>
                    <a:pt x="231" y="52"/>
                    <a:pt x="229" y="53"/>
                  </a:cubicBezTo>
                  <a:cubicBezTo>
                    <a:pt x="227" y="54"/>
                    <a:pt x="225" y="54"/>
                    <a:pt x="224" y="54"/>
                  </a:cubicBezTo>
                  <a:cubicBezTo>
                    <a:pt x="217" y="54"/>
                    <a:pt x="212" y="47"/>
                    <a:pt x="208" y="43"/>
                  </a:cubicBezTo>
                  <a:cubicBezTo>
                    <a:pt x="204" y="39"/>
                    <a:pt x="200" y="37"/>
                    <a:pt x="196" y="37"/>
                  </a:cubicBezTo>
                  <a:cubicBezTo>
                    <a:pt x="194" y="37"/>
                    <a:pt x="191" y="38"/>
                    <a:pt x="187" y="39"/>
                  </a:cubicBezTo>
                  <a:cubicBezTo>
                    <a:pt x="178" y="43"/>
                    <a:pt x="178" y="52"/>
                    <a:pt x="172" y="59"/>
                  </a:cubicBezTo>
                  <a:cubicBezTo>
                    <a:pt x="164" y="68"/>
                    <a:pt x="153" y="81"/>
                    <a:pt x="149" y="93"/>
                  </a:cubicBezTo>
                  <a:cubicBezTo>
                    <a:pt x="139" y="93"/>
                    <a:pt x="142" y="79"/>
                    <a:pt x="132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22" y="78"/>
                    <a:pt x="120" y="91"/>
                    <a:pt x="119" y="98"/>
                  </a:cubicBezTo>
                  <a:cubicBezTo>
                    <a:pt x="119" y="105"/>
                    <a:pt x="119" y="107"/>
                    <a:pt x="116" y="112"/>
                  </a:cubicBezTo>
                  <a:cubicBezTo>
                    <a:pt x="116" y="113"/>
                    <a:pt x="115" y="115"/>
                    <a:pt x="115" y="116"/>
                  </a:cubicBezTo>
                  <a:cubicBezTo>
                    <a:pt x="113" y="117"/>
                    <a:pt x="113" y="117"/>
                    <a:pt x="112" y="117"/>
                  </a:cubicBezTo>
                  <a:cubicBezTo>
                    <a:pt x="112" y="117"/>
                    <a:pt x="111" y="117"/>
                    <a:pt x="111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09" y="117"/>
                  </a:cubicBezTo>
                  <a:cubicBezTo>
                    <a:pt x="98" y="121"/>
                    <a:pt x="86" y="127"/>
                    <a:pt x="75" y="131"/>
                  </a:cubicBezTo>
                  <a:cubicBezTo>
                    <a:pt x="63" y="136"/>
                    <a:pt x="55" y="144"/>
                    <a:pt x="43" y="148"/>
                  </a:cubicBezTo>
                  <a:cubicBezTo>
                    <a:pt x="34" y="151"/>
                    <a:pt x="26" y="149"/>
                    <a:pt x="19" y="155"/>
                  </a:cubicBezTo>
                  <a:cubicBezTo>
                    <a:pt x="13" y="161"/>
                    <a:pt x="11" y="169"/>
                    <a:pt x="7" y="176"/>
                  </a:cubicBezTo>
                  <a:cubicBezTo>
                    <a:pt x="3" y="182"/>
                    <a:pt x="0" y="188"/>
                    <a:pt x="2" y="196"/>
                  </a:cubicBezTo>
                  <a:cubicBezTo>
                    <a:pt x="4" y="203"/>
                    <a:pt x="11" y="205"/>
                    <a:pt x="11" y="214"/>
                  </a:cubicBezTo>
                  <a:cubicBezTo>
                    <a:pt x="12" y="216"/>
                    <a:pt x="12" y="221"/>
                    <a:pt x="11" y="223"/>
                  </a:cubicBezTo>
                  <a:cubicBezTo>
                    <a:pt x="11" y="223"/>
                    <a:pt x="7" y="226"/>
                    <a:pt x="7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6" y="233"/>
                    <a:pt x="18" y="239"/>
                    <a:pt x="21" y="247"/>
                  </a:cubicBezTo>
                  <a:cubicBezTo>
                    <a:pt x="23" y="253"/>
                    <a:pt x="23" y="260"/>
                    <a:pt x="27" y="267"/>
                  </a:cubicBezTo>
                  <a:cubicBezTo>
                    <a:pt x="31" y="275"/>
                    <a:pt x="30" y="280"/>
                    <a:pt x="32" y="288"/>
                  </a:cubicBezTo>
                  <a:cubicBezTo>
                    <a:pt x="33" y="296"/>
                    <a:pt x="39" y="298"/>
                    <a:pt x="39" y="307"/>
                  </a:cubicBezTo>
                  <a:cubicBezTo>
                    <a:pt x="39" y="314"/>
                    <a:pt x="35" y="322"/>
                    <a:pt x="36" y="330"/>
                  </a:cubicBezTo>
                  <a:cubicBezTo>
                    <a:pt x="38" y="341"/>
                    <a:pt x="52" y="349"/>
                    <a:pt x="63" y="349"/>
                  </a:cubicBezTo>
                  <a:cubicBezTo>
                    <a:pt x="64" y="349"/>
                    <a:pt x="65" y="349"/>
                    <a:pt x="66" y="349"/>
                  </a:cubicBezTo>
                  <a:cubicBezTo>
                    <a:pt x="77" y="348"/>
                    <a:pt x="84" y="341"/>
                    <a:pt x="93" y="337"/>
                  </a:cubicBezTo>
                  <a:cubicBezTo>
                    <a:pt x="99" y="335"/>
                    <a:pt x="105" y="337"/>
                    <a:pt x="111" y="335"/>
                  </a:cubicBezTo>
                  <a:cubicBezTo>
                    <a:pt x="116" y="333"/>
                    <a:pt x="120" y="329"/>
                    <a:pt x="126" y="328"/>
                  </a:cubicBezTo>
                  <a:cubicBezTo>
                    <a:pt x="132" y="326"/>
                    <a:pt x="140" y="324"/>
                    <a:pt x="147" y="324"/>
                  </a:cubicBezTo>
                  <a:cubicBezTo>
                    <a:pt x="148" y="324"/>
                    <a:pt x="149" y="324"/>
                    <a:pt x="150" y="324"/>
                  </a:cubicBezTo>
                  <a:cubicBezTo>
                    <a:pt x="153" y="324"/>
                    <a:pt x="154" y="324"/>
                    <a:pt x="155" y="324"/>
                  </a:cubicBezTo>
                  <a:cubicBezTo>
                    <a:pt x="157" y="324"/>
                    <a:pt x="157" y="323"/>
                    <a:pt x="160" y="319"/>
                  </a:cubicBezTo>
                  <a:cubicBezTo>
                    <a:pt x="167" y="310"/>
                    <a:pt x="179" y="311"/>
                    <a:pt x="188" y="306"/>
                  </a:cubicBezTo>
                  <a:cubicBezTo>
                    <a:pt x="195" y="302"/>
                    <a:pt x="198" y="297"/>
                    <a:pt x="206" y="295"/>
                  </a:cubicBezTo>
                  <a:cubicBezTo>
                    <a:pt x="215" y="292"/>
                    <a:pt x="225" y="293"/>
                    <a:pt x="235" y="292"/>
                  </a:cubicBezTo>
                  <a:cubicBezTo>
                    <a:pt x="243" y="291"/>
                    <a:pt x="249" y="288"/>
                    <a:pt x="256" y="288"/>
                  </a:cubicBezTo>
                  <a:cubicBezTo>
                    <a:pt x="259" y="288"/>
                    <a:pt x="262" y="289"/>
                    <a:pt x="265" y="290"/>
                  </a:cubicBezTo>
                  <a:cubicBezTo>
                    <a:pt x="267" y="291"/>
                    <a:pt x="269" y="292"/>
                    <a:pt x="272" y="292"/>
                  </a:cubicBezTo>
                  <a:cubicBezTo>
                    <a:pt x="275" y="292"/>
                    <a:pt x="278" y="292"/>
                    <a:pt x="280" y="293"/>
                  </a:cubicBezTo>
                  <a:cubicBezTo>
                    <a:pt x="286" y="297"/>
                    <a:pt x="286" y="303"/>
                    <a:pt x="294" y="305"/>
                  </a:cubicBezTo>
                  <a:cubicBezTo>
                    <a:pt x="297" y="306"/>
                    <a:pt x="302" y="306"/>
                    <a:pt x="304" y="308"/>
                  </a:cubicBezTo>
                  <a:cubicBezTo>
                    <a:pt x="307" y="309"/>
                    <a:pt x="306" y="311"/>
                    <a:pt x="308" y="315"/>
                  </a:cubicBezTo>
                  <a:cubicBezTo>
                    <a:pt x="310" y="319"/>
                    <a:pt x="314" y="332"/>
                    <a:pt x="318" y="334"/>
                  </a:cubicBezTo>
                  <a:cubicBezTo>
                    <a:pt x="319" y="334"/>
                    <a:pt x="320" y="334"/>
                    <a:pt x="321" y="334"/>
                  </a:cubicBezTo>
                  <a:cubicBezTo>
                    <a:pt x="329" y="334"/>
                    <a:pt x="331" y="321"/>
                    <a:pt x="336" y="318"/>
                  </a:cubicBezTo>
                  <a:cubicBezTo>
                    <a:pt x="338" y="316"/>
                    <a:pt x="344" y="313"/>
                    <a:pt x="348" y="313"/>
                  </a:cubicBezTo>
                  <a:cubicBezTo>
                    <a:pt x="350" y="313"/>
                    <a:pt x="351" y="314"/>
                    <a:pt x="352" y="315"/>
                  </a:cubicBezTo>
                  <a:cubicBezTo>
                    <a:pt x="357" y="320"/>
                    <a:pt x="344" y="330"/>
                    <a:pt x="344" y="335"/>
                  </a:cubicBezTo>
                  <a:cubicBezTo>
                    <a:pt x="345" y="336"/>
                    <a:pt x="347" y="336"/>
                    <a:pt x="349" y="336"/>
                  </a:cubicBezTo>
                  <a:cubicBezTo>
                    <a:pt x="351" y="336"/>
                    <a:pt x="352" y="336"/>
                    <a:pt x="354" y="336"/>
                  </a:cubicBezTo>
                  <a:cubicBezTo>
                    <a:pt x="356" y="335"/>
                    <a:pt x="358" y="335"/>
                    <a:pt x="359" y="335"/>
                  </a:cubicBezTo>
                  <a:cubicBezTo>
                    <a:pt x="361" y="335"/>
                    <a:pt x="362" y="335"/>
                    <a:pt x="363" y="336"/>
                  </a:cubicBezTo>
                  <a:cubicBezTo>
                    <a:pt x="369" y="340"/>
                    <a:pt x="364" y="348"/>
                    <a:pt x="370" y="352"/>
                  </a:cubicBezTo>
                  <a:cubicBezTo>
                    <a:pt x="378" y="357"/>
                    <a:pt x="384" y="352"/>
                    <a:pt x="388" y="361"/>
                  </a:cubicBezTo>
                  <a:cubicBezTo>
                    <a:pt x="392" y="368"/>
                    <a:pt x="388" y="374"/>
                    <a:pt x="389" y="381"/>
                  </a:cubicBezTo>
                  <a:cubicBezTo>
                    <a:pt x="391" y="391"/>
                    <a:pt x="408" y="396"/>
                    <a:pt x="417" y="396"/>
                  </a:cubicBezTo>
                  <a:cubicBezTo>
                    <a:pt x="417" y="396"/>
                    <a:pt x="417" y="396"/>
                    <a:pt x="418" y="396"/>
                  </a:cubicBezTo>
                  <a:cubicBezTo>
                    <a:pt x="418" y="396"/>
                    <a:pt x="419" y="396"/>
                    <a:pt x="420" y="396"/>
                  </a:cubicBezTo>
                  <a:cubicBezTo>
                    <a:pt x="421" y="396"/>
                    <a:pt x="421" y="396"/>
                    <a:pt x="422" y="396"/>
                  </a:cubicBezTo>
                  <a:cubicBezTo>
                    <a:pt x="423" y="396"/>
                    <a:pt x="423" y="396"/>
                    <a:pt x="424" y="396"/>
                  </a:cubicBezTo>
                  <a:cubicBezTo>
                    <a:pt x="429" y="397"/>
                    <a:pt x="434" y="400"/>
                    <a:pt x="438" y="400"/>
                  </a:cubicBezTo>
                  <a:cubicBezTo>
                    <a:pt x="440" y="400"/>
                    <a:pt x="441" y="400"/>
                    <a:pt x="442" y="399"/>
                  </a:cubicBezTo>
                  <a:cubicBezTo>
                    <a:pt x="446" y="395"/>
                    <a:pt x="446" y="391"/>
                    <a:pt x="450" y="391"/>
                  </a:cubicBezTo>
                  <a:cubicBezTo>
                    <a:pt x="451" y="391"/>
                    <a:pt x="453" y="391"/>
                    <a:pt x="455" y="393"/>
                  </a:cubicBezTo>
                  <a:cubicBezTo>
                    <a:pt x="461" y="396"/>
                    <a:pt x="459" y="396"/>
                    <a:pt x="462" y="402"/>
                  </a:cubicBezTo>
                  <a:cubicBezTo>
                    <a:pt x="464" y="405"/>
                    <a:pt x="467" y="407"/>
                    <a:pt x="471" y="407"/>
                  </a:cubicBezTo>
                  <a:cubicBezTo>
                    <a:pt x="472" y="407"/>
                    <a:pt x="472" y="407"/>
                    <a:pt x="472" y="407"/>
                  </a:cubicBezTo>
                  <a:cubicBezTo>
                    <a:pt x="483" y="407"/>
                    <a:pt x="490" y="397"/>
                    <a:pt x="500" y="395"/>
                  </a:cubicBezTo>
                  <a:cubicBezTo>
                    <a:pt x="515" y="391"/>
                    <a:pt x="525" y="379"/>
                    <a:pt x="531" y="364"/>
                  </a:cubicBezTo>
                  <a:cubicBezTo>
                    <a:pt x="537" y="347"/>
                    <a:pt x="545" y="331"/>
                    <a:pt x="555" y="316"/>
                  </a:cubicBezTo>
                  <a:cubicBezTo>
                    <a:pt x="559" y="309"/>
                    <a:pt x="555" y="312"/>
                    <a:pt x="554" y="306"/>
                  </a:cubicBezTo>
                  <a:cubicBezTo>
                    <a:pt x="553" y="300"/>
                    <a:pt x="561" y="295"/>
                    <a:pt x="565" y="291"/>
                  </a:cubicBezTo>
                  <a:cubicBezTo>
                    <a:pt x="574" y="280"/>
                    <a:pt x="575" y="266"/>
                    <a:pt x="575" y="253"/>
                  </a:cubicBezTo>
                  <a:cubicBezTo>
                    <a:pt x="575" y="247"/>
                    <a:pt x="574" y="241"/>
                    <a:pt x="575" y="235"/>
                  </a:cubicBezTo>
                  <a:cubicBezTo>
                    <a:pt x="576" y="227"/>
                    <a:pt x="580" y="219"/>
                    <a:pt x="578" y="211"/>
                  </a:cubicBezTo>
                  <a:cubicBezTo>
                    <a:pt x="576" y="205"/>
                    <a:pt x="573" y="206"/>
                    <a:pt x="570" y="202"/>
                  </a:cubicBezTo>
                  <a:cubicBezTo>
                    <a:pt x="567" y="199"/>
                    <a:pt x="567" y="195"/>
                    <a:pt x="565" y="192"/>
                  </a:cubicBezTo>
                  <a:cubicBezTo>
                    <a:pt x="563" y="189"/>
                    <a:pt x="558" y="189"/>
                    <a:pt x="557" y="186"/>
                  </a:cubicBezTo>
                  <a:cubicBezTo>
                    <a:pt x="554" y="182"/>
                    <a:pt x="557" y="176"/>
                    <a:pt x="555" y="172"/>
                  </a:cubicBezTo>
                  <a:cubicBezTo>
                    <a:pt x="552" y="165"/>
                    <a:pt x="541" y="171"/>
                    <a:pt x="537" y="161"/>
                  </a:cubicBezTo>
                  <a:cubicBezTo>
                    <a:pt x="533" y="154"/>
                    <a:pt x="535" y="145"/>
                    <a:pt x="530" y="138"/>
                  </a:cubicBezTo>
                  <a:cubicBezTo>
                    <a:pt x="523" y="129"/>
                    <a:pt x="511" y="131"/>
                    <a:pt x="502" y="126"/>
                  </a:cubicBezTo>
                  <a:cubicBezTo>
                    <a:pt x="493" y="122"/>
                    <a:pt x="492" y="116"/>
                    <a:pt x="488" y="108"/>
                  </a:cubicBezTo>
                  <a:cubicBezTo>
                    <a:pt x="485" y="103"/>
                    <a:pt x="482" y="97"/>
                    <a:pt x="480" y="91"/>
                  </a:cubicBezTo>
                  <a:cubicBezTo>
                    <a:pt x="477" y="85"/>
                    <a:pt x="477" y="80"/>
                    <a:pt x="477" y="72"/>
                  </a:cubicBezTo>
                  <a:cubicBezTo>
                    <a:pt x="468" y="68"/>
                    <a:pt x="467" y="71"/>
                    <a:pt x="467" y="60"/>
                  </a:cubicBezTo>
                  <a:cubicBezTo>
                    <a:pt x="467" y="50"/>
                    <a:pt x="469" y="48"/>
                    <a:pt x="459" y="44"/>
                  </a:cubicBezTo>
                  <a:cubicBezTo>
                    <a:pt x="454" y="42"/>
                    <a:pt x="445" y="40"/>
                    <a:pt x="441" y="35"/>
                  </a:cubicBezTo>
                  <a:cubicBezTo>
                    <a:pt x="435" y="27"/>
                    <a:pt x="445" y="11"/>
                    <a:pt x="436" y="5"/>
                  </a:cubicBezTo>
                  <a:cubicBezTo>
                    <a:pt x="434" y="4"/>
                    <a:pt x="430" y="4"/>
                    <a:pt x="428" y="4"/>
                  </a:cubicBezTo>
                  <a:cubicBezTo>
                    <a:pt x="427" y="3"/>
                    <a:pt x="426" y="0"/>
                    <a:pt x="426" y="0"/>
                  </a:cubicBezTo>
                  <a:cubicBezTo>
                    <a:pt x="425" y="0"/>
                    <a:pt x="425" y="0"/>
                    <a:pt x="425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1" name="Freeform 229"/>
            <p:cNvSpPr>
              <a:spLocks/>
            </p:cNvSpPr>
            <p:nvPr userDrawn="1"/>
          </p:nvSpPr>
          <p:spPr bwMode="auto">
            <a:xfrm>
              <a:off x="11288713" y="4973639"/>
              <a:ext cx="95250" cy="92075"/>
            </a:xfrm>
            <a:custGeom>
              <a:avLst/>
              <a:gdLst>
                <a:gd name="T0" fmla="*/ 9 w 60"/>
                <a:gd name="T1" fmla="*/ 0 h 58"/>
                <a:gd name="T2" fmla="*/ 1 w 60"/>
                <a:gd name="T3" fmla="*/ 10 h 58"/>
                <a:gd name="T4" fmla="*/ 5 w 60"/>
                <a:gd name="T5" fmla="*/ 16 h 58"/>
                <a:gd name="T6" fmla="*/ 8 w 60"/>
                <a:gd name="T7" fmla="*/ 31 h 58"/>
                <a:gd name="T8" fmla="*/ 22 w 60"/>
                <a:gd name="T9" fmla="*/ 38 h 58"/>
                <a:gd name="T10" fmla="*/ 23 w 60"/>
                <a:gd name="T11" fmla="*/ 53 h 58"/>
                <a:gd name="T12" fmla="*/ 33 w 60"/>
                <a:gd name="T13" fmla="*/ 58 h 58"/>
                <a:gd name="T14" fmla="*/ 55 w 60"/>
                <a:gd name="T15" fmla="*/ 45 h 58"/>
                <a:gd name="T16" fmla="*/ 56 w 60"/>
                <a:gd name="T17" fmla="*/ 32 h 58"/>
                <a:gd name="T18" fmla="*/ 59 w 60"/>
                <a:gd name="T19" fmla="*/ 19 h 58"/>
                <a:gd name="T20" fmla="*/ 51 w 60"/>
                <a:gd name="T21" fmla="*/ 9 h 58"/>
                <a:gd name="T22" fmla="*/ 47 w 60"/>
                <a:gd name="T23" fmla="*/ 1 h 58"/>
                <a:gd name="T24" fmla="*/ 42 w 60"/>
                <a:gd name="T25" fmla="*/ 0 h 58"/>
                <a:gd name="T26" fmla="*/ 27 w 60"/>
                <a:gd name="T27" fmla="*/ 3 h 58"/>
                <a:gd name="T28" fmla="*/ 17 w 60"/>
                <a:gd name="T29" fmla="*/ 1 h 58"/>
                <a:gd name="T30" fmla="*/ 17 w 60"/>
                <a:gd name="T31" fmla="*/ 1 h 58"/>
                <a:gd name="T32" fmla="*/ 15 w 60"/>
                <a:gd name="T33" fmla="*/ 3 h 58"/>
                <a:gd name="T34" fmla="*/ 9 w 60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8">
                  <a:moveTo>
                    <a:pt x="9" y="0"/>
                  </a:moveTo>
                  <a:cubicBezTo>
                    <a:pt x="4" y="0"/>
                    <a:pt x="0" y="4"/>
                    <a:pt x="1" y="10"/>
                  </a:cubicBezTo>
                  <a:cubicBezTo>
                    <a:pt x="2" y="13"/>
                    <a:pt x="4" y="13"/>
                    <a:pt x="5" y="16"/>
                  </a:cubicBezTo>
                  <a:cubicBezTo>
                    <a:pt x="7" y="21"/>
                    <a:pt x="5" y="27"/>
                    <a:pt x="8" y="31"/>
                  </a:cubicBezTo>
                  <a:cubicBezTo>
                    <a:pt x="11" y="35"/>
                    <a:pt x="18" y="34"/>
                    <a:pt x="22" y="38"/>
                  </a:cubicBezTo>
                  <a:cubicBezTo>
                    <a:pt x="25" y="43"/>
                    <a:pt x="22" y="48"/>
                    <a:pt x="23" y="53"/>
                  </a:cubicBezTo>
                  <a:cubicBezTo>
                    <a:pt x="24" y="57"/>
                    <a:pt x="28" y="58"/>
                    <a:pt x="33" y="58"/>
                  </a:cubicBezTo>
                  <a:cubicBezTo>
                    <a:pt x="42" y="58"/>
                    <a:pt x="53" y="52"/>
                    <a:pt x="55" y="45"/>
                  </a:cubicBezTo>
                  <a:cubicBezTo>
                    <a:pt x="56" y="41"/>
                    <a:pt x="55" y="36"/>
                    <a:pt x="56" y="32"/>
                  </a:cubicBezTo>
                  <a:cubicBezTo>
                    <a:pt x="57" y="27"/>
                    <a:pt x="60" y="24"/>
                    <a:pt x="59" y="19"/>
                  </a:cubicBezTo>
                  <a:cubicBezTo>
                    <a:pt x="58" y="14"/>
                    <a:pt x="54" y="13"/>
                    <a:pt x="51" y="9"/>
                  </a:cubicBezTo>
                  <a:cubicBezTo>
                    <a:pt x="49" y="5"/>
                    <a:pt x="52" y="4"/>
                    <a:pt x="47" y="1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37" y="0"/>
                    <a:pt x="32" y="3"/>
                    <a:pt x="27" y="3"/>
                  </a:cubicBezTo>
                  <a:cubicBezTo>
                    <a:pt x="24" y="3"/>
                    <a:pt x="2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"/>
                    <a:pt x="11" y="0"/>
                    <a:pt x="9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2" name="Freeform 230"/>
            <p:cNvSpPr>
              <a:spLocks/>
            </p:cNvSpPr>
            <p:nvPr userDrawn="1"/>
          </p:nvSpPr>
          <p:spPr bwMode="auto">
            <a:xfrm>
              <a:off x="11798301" y="4970464"/>
              <a:ext cx="161925" cy="166688"/>
            </a:xfrm>
            <a:custGeom>
              <a:avLst/>
              <a:gdLst>
                <a:gd name="T0" fmla="*/ 78 w 102"/>
                <a:gd name="T1" fmla="*/ 0 h 105"/>
                <a:gd name="T2" fmla="*/ 75 w 102"/>
                <a:gd name="T3" fmla="*/ 3 h 105"/>
                <a:gd name="T4" fmla="*/ 75 w 102"/>
                <a:gd name="T5" fmla="*/ 2 h 105"/>
                <a:gd name="T6" fmla="*/ 69 w 102"/>
                <a:gd name="T7" fmla="*/ 18 h 105"/>
                <a:gd name="T8" fmla="*/ 59 w 102"/>
                <a:gd name="T9" fmla="*/ 25 h 105"/>
                <a:gd name="T10" fmla="*/ 55 w 102"/>
                <a:gd name="T11" fmla="*/ 35 h 105"/>
                <a:gd name="T12" fmla="*/ 38 w 102"/>
                <a:gd name="T13" fmla="*/ 45 h 105"/>
                <a:gd name="T14" fmla="*/ 23 w 102"/>
                <a:gd name="T15" fmla="*/ 63 h 105"/>
                <a:gd name="T16" fmla="*/ 6 w 102"/>
                <a:gd name="T17" fmla="*/ 72 h 105"/>
                <a:gd name="T18" fmla="*/ 3 w 102"/>
                <a:gd name="T19" fmla="*/ 90 h 105"/>
                <a:gd name="T20" fmla="*/ 10 w 102"/>
                <a:gd name="T21" fmla="*/ 103 h 105"/>
                <a:gd name="T22" fmla="*/ 30 w 102"/>
                <a:gd name="T23" fmla="*/ 105 h 105"/>
                <a:gd name="T24" fmla="*/ 33 w 102"/>
                <a:gd name="T25" fmla="*/ 105 h 105"/>
                <a:gd name="T26" fmla="*/ 46 w 102"/>
                <a:gd name="T27" fmla="*/ 93 h 105"/>
                <a:gd name="T28" fmla="*/ 54 w 102"/>
                <a:gd name="T29" fmla="*/ 71 h 105"/>
                <a:gd name="T30" fmla="*/ 63 w 102"/>
                <a:gd name="T31" fmla="*/ 66 h 105"/>
                <a:gd name="T32" fmla="*/ 71 w 102"/>
                <a:gd name="T33" fmla="*/ 56 h 105"/>
                <a:gd name="T34" fmla="*/ 88 w 102"/>
                <a:gd name="T35" fmla="*/ 45 h 105"/>
                <a:gd name="T36" fmla="*/ 92 w 102"/>
                <a:gd name="T37" fmla="*/ 37 h 105"/>
                <a:gd name="T38" fmla="*/ 99 w 102"/>
                <a:gd name="T39" fmla="*/ 30 h 105"/>
                <a:gd name="T40" fmla="*/ 99 w 102"/>
                <a:gd name="T41" fmla="*/ 15 h 105"/>
                <a:gd name="T42" fmla="*/ 89 w 102"/>
                <a:gd name="T43" fmla="*/ 5 h 105"/>
                <a:gd name="T44" fmla="*/ 78 w 102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105">
                  <a:moveTo>
                    <a:pt x="78" y="0"/>
                  </a:moveTo>
                  <a:cubicBezTo>
                    <a:pt x="76" y="0"/>
                    <a:pt x="75" y="1"/>
                    <a:pt x="75" y="3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6" y="9"/>
                    <a:pt x="74" y="14"/>
                    <a:pt x="69" y="18"/>
                  </a:cubicBezTo>
                  <a:cubicBezTo>
                    <a:pt x="65" y="21"/>
                    <a:pt x="62" y="22"/>
                    <a:pt x="59" y="25"/>
                  </a:cubicBezTo>
                  <a:cubicBezTo>
                    <a:pt x="57" y="29"/>
                    <a:pt x="57" y="32"/>
                    <a:pt x="55" y="35"/>
                  </a:cubicBezTo>
                  <a:cubicBezTo>
                    <a:pt x="52" y="40"/>
                    <a:pt x="44" y="42"/>
                    <a:pt x="38" y="45"/>
                  </a:cubicBezTo>
                  <a:cubicBezTo>
                    <a:pt x="31" y="50"/>
                    <a:pt x="28" y="56"/>
                    <a:pt x="23" y="63"/>
                  </a:cubicBezTo>
                  <a:cubicBezTo>
                    <a:pt x="19" y="68"/>
                    <a:pt x="11" y="67"/>
                    <a:pt x="6" y="72"/>
                  </a:cubicBezTo>
                  <a:cubicBezTo>
                    <a:pt x="0" y="78"/>
                    <a:pt x="2" y="83"/>
                    <a:pt x="3" y="90"/>
                  </a:cubicBezTo>
                  <a:cubicBezTo>
                    <a:pt x="4" y="97"/>
                    <a:pt x="2" y="100"/>
                    <a:pt x="10" y="103"/>
                  </a:cubicBezTo>
                  <a:cubicBezTo>
                    <a:pt x="15" y="104"/>
                    <a:pt x="24" y="105"/>
                    <a:pt x="30" y="105"/>
                  </a:cubicBezTo>
                  <a:cubicBezTo>
                    <a:pt x="31" y="105"/>
                    <a:pt x="32" y="105"/>
                    <a:pt x="33" y="105"/>
                  </a:cubicBezTo>
                  <a:cubicBezTo>
                    <a:pt x="40" y="105"/>
                    <a:pt x="43" y="98"/>
                    <a:pt x="46" y="93"/>
                  </a:cubicBezTo>
                  <a:cubicBezTo>
                    <a:pt x="49" y="86"/>
                    <a:pt x="49" y="76"/>
                    <a:pt x="54" y="71"/>
                  </a:cubicBezTo>
                  <a:cubicBezTo>
                    <a:pt x="56" y="68"/>
                    <a:pt x="60" y="68"/>
                    <a:pt x="63" y="66"/>
                  </a:cubicBezTo>
                  <a:cubicBezTo>
                    <a:pt x="67" y="63"/>
                    <a:pt x="68" y="59"/>
                    <a:pt x="71" y="56"/>
                  </a:cubicBezTo>
                  <a:cubicBezTo>
                    <a:pt x="76" y="52"/>
                    <a:pt x="83" y="52"/>
                    <a:pt x="88" y="45"/>
                  </a:cubicBezTo>
                  <a:cubicBezTo>
                    <a:pt x="89" y="43"/>
                    <a:pt x="90" y="40"/>
                    <a:pt x="92" y="37"/>
                  </a:cubicBezTo>
                  <a:cubicBezTo>
                    <a:pt x="94" y="34"/>
                    <a:pt x="98" y="32"/>
                    <a:pt x="99" y="30"/>
                  </a:cubicBezTo>
                  <a:cubicBezTo>
                    <a:pt x="102" y="25"/>
                    <a:pt x="101" y="19"/>
                    <a:pt x="99" y="15"/>
                  </a:cubicBezTo>
                  <a:cubicBezTo>
                    <a:pt x="97" y="7"/>
                    <a:pt x="96" y="8"/>
                    <a:pt x="89" y="5"/>
                  </a:cubicBezTo>
                  <a:cubicBezTo>
                    <a:pt x="87" y="4"/>
                    <a:pt x="82" y="0"/>
                    <a:pt x="78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3" name="Freeform 231"/>
            <p:cNvSpPr>
              <a:spLocks/>
            </p:cNvSpPr>
            <p:nvPr userDrawn="1"/>
          </p:nvSpPr>
          <p:spPr bwMode="auto">
            <a:xfrm>
              <a:off x="11914188" y="4829176"/>
              <a:ext cx="147638" cy="163513"/>
            </a:xfrm>
            <a:custGeom>
              <a:avLst/>
              <a:gdLst>
                <a:gd name="T0" fmla="*/ 15 w 93"/>
                <a:gd name="T1" fmla="*/ 0 h 103"/>
                <a:gd name="T2" fmla="*/ 15 w 93"/>
                <a:gd name="T3" fmla="*/ 16 h 103"/>
                <a:gd name="T4" fmla="*/ 32 w 93"/>
                <a:gd name="T5" fmla="*/ 30 h 103"/>
                <a:gd name="T6" fmla="*/ 44 w 93"/>
                <a:gd name="T7" fmla="*/ 36 h 103"/>
                <a:gd name="T8" fmla="*/ 39 w 93"/>
                <a:gd name="T9" fmla="*/ 40 h 103"/>
                <a:gd name="T10" fmla="*/ 28 w 93"/>
                <a:gd name="T11" fmla="*/ 56 h 103"/>
                <a:gd name="T12" fmla="*/ 31 w 93"/>
                <a:gd name="T13" fmla="*/ 66 h 103"/>
                <a:gd name="T14" fmla="*/ 44 w 93"/>
                <a:gd name="T15" fmla="*/ 92 h 103"/>
                <a:gd name="T16" fmla="*/ 47 w 93"/>
                <a:gd name="T17" fmla="*/ 103 h 103"/>
                <a:gd name="T18" fmla="*/ 50 w 93"/>
                <a:gd name="T19" fmla="*/ 103 h 103"/>
                <a:gd name="T20" fmla="*/ 63 w 93"/>
                <a:gd name="T21" fmla="*/ 81 h 103"/>
                <a:gd name="T22" fmla="*/ 78 w 93"/>
                <a:gd name="T23" fmla="*/ 70 h 103"/>
                <a:gd name="T24" fmla="*/ 89 w 93"/>
                <a:gd name="T25" fmla="*/ 50 h 103"/>
                <a:gd name="T26" fmla="*/ 69 w 93"/>
                <a:gd name="T27" fmla="*/ 45 h 103"/>
                <a:gd name="T28" fmla="*/ 56 w 93"/>
                <a:gd name="T29" fmla="*/ 34 h 103"/>
                <a:gd name="T30" fmla="*/ 39 w 93"/>
                <a:gd name="T31" fmla="*/ 15 h 103"/>
                <a:gd name="T32" fmla="*/ 30 w 93"/>
                <a:gd name="T33" fmla="*/ 11 h 103"/>
                <a:gd name="T34" fmla="*/ 24 w 93"/>
                <a:gd name="T35" fmla="*/ 3 h 103"/>
                <a:gd name="T36" fmla="*/ 15 w 93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03">
                  <a:moveTo>
                    <a:pt x="15" y="0"/>
                  </a:moveTo>
                  <a:cubicBezTo>
                    <a:pt x="6" y="0"/>
                    <a:pt x="0" y="10"/>
                    <a:pt x="15" y="16"/>
                  </a:cubicBezTo>
                  <a:cubicBezTo>
                    <a:pt x="23" y="19"/>
                    <a:pt x="25" y="25"/>
                    <a:pt x="32" y="30"/>
                  </a:cubicBezTo>
                  <a:cubicBezTo>
                    <a:pt x="35" y="33"/>
                    <a:pt x="41" y="34"/>
                    <a:pt x="44" y="36"/>
                  </a:cubicBezTo>
                  <a:cubicBezTo>
                    <a:pt x="42" y="37"/>
                    <a:pt x="40" y="38"/>
                    <a:pt x="39" y="40"/>
                  </a:cubicBezTo>
                  <a:cubicBezTo>
                    <a:pt x="36" y="46"/>
                    <a:pt x="30" y="50"/>
                    <a:pt x="28" y="56"/>
                  </a:cubicBezTo>
                  <a:cubicBezTo>
                    <a:pt x="25" y="62"/>
                    <a:pt x="28" y="63"/>
                    <a:pt x="31" y="66"/>
                  </a:cubicBezTo>
                  <a:cubicBezTo>
                    <a:pt x="39" y="73"/>
                    <a:pt x="44" y="80"/>
                    <a:pt x="44" y="92"/>
                  </a:cubicBezTo>
                  <a:cubicBezTo>
                    <a:pt x="44" y="96"/>
                    <a:pt x="43" y="101"/>
                    <a:pt x="47" y="103"/>
                  </a:cubicBezTo>
                  <a:cubicBezTo>
                    <a:pt x="48" y="103"/>
                    <a:pt x="49" y="103"/>
                    <a:pt x="50" y="103"/>
                  </a:cubicBezTo>
                  <a:cubicBezTo>
                    <a:pt x="58" y="103"/>
                    <a:pt x="62" y="86"/>
                    <a:pt x="63" y="81"/>
                  </a:cubicBezTo>
                  <a:cubicBezTo>
                    <a:pt x="67" y="72"/>
                    <a:pt x="70" y="73"/>
                    <a:pt x="78" y="70"/>
                  </a:cubicBezTo>
                  <a:cubicBezTo>
                    <a:pt x="84" y="68"/>
                    <a:pt x="93" y="58"/>
                    <a:pt x="89" y="50"/>
                  </a:cubicBezTo>
                  <a:cubicBezTo>
                    <a:pt x="86" y="44"/>
                    <a:pt x="75" y="45"/>
                    <a:pt x="69" y="45"/>
                  </a:cubicBezTo>
                  <a:cubicBezTo>
                    <a:pt x="60" y="44"/>
                    <a:pt x="60" y="40"/>
                    <a:pt x="56" y="34"/>
                  </a:cubicBezTo>
                  <a:cubicBezTo>
                    <a:pt x="52" y="26"/>
                    <a:pt x="46" y="18"/>
                    <a:pt x="39" y="15"/>
                  </a:cubicBezTo>
                  <a:cubicBezTo>
                    <a:pt x="35" y="13"/>
                    <a:pt x="32" y="13"/>
                    <a:pt x="30" y="11"/>
                  </a:cubicBezTo>
                  <a:cubicBezTo>
                    <a:pt x="28" y="9"/>
                    <a:pt x="27" y="5"/>
                    <a:pt x="24" y="3"/>
                  </a:cubicBezTo>
                  <a:cubicBezTo>
                    <a:pt x="21" y="1"/>
                    <a:pt x="18" y="0"/>
                    <a:pt x="15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4" name="Freeform 232"/>
            <p:cNvSpPr>
              <a:spLocks noEditPoints="1"/>
            </p:cNvSpPr>
            <p:nvPr userDrawn="1"/>
          </p:nvSpPr>
          <p:spPr bwMode="auto">
            <a:xfrm>
              <a:off x="11972926" y="4891089"/>
              <a:ext cx="3175" cy="4763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3 h 3"/>
                <a:gd name="T4" fmla="*/ 1 w 2"/>
                <a:gd name="T5" fmla="*/ 2 h 3"/>
                <a:gd name="T6" fmla="*/ 2 w 2"/>
                <a:gd name="T7" fmla="*/ 0 h 3"/>
                <a:gd name="T8" fmla="*/ 1 w 2"/>
                <a:gd name="T9" fmla="*/ 2 h 3"/>
                <a:gd name="T10" fmla="*/ 2 w 2"/>
                <a:gd name="T11" fmla="*/ 1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5" name="Freeform 233"/>
            <p:cNvSpPr>
              <a:spLocks/>
            </p:cNvSpPr>
            <p:nvPr userDrawn="1"/>
          </p:nvSpPr>
          <p:spPr bwMode="auto">
            <a:xfrm>
              <a:off x="10691813" y="2852739"/>
              <a:ext cx="349250" cy="352425"/>
            </a:xfrm>
            <a:custGeom>
              <a:avLst/>
              <a:gdLst>
                <a:gd name="T0" fmla="*/ 165 w 220"/>
                <a:gd name="T1" fmla="*/ 9 h 222"/>
                <a:gd name="T2" fmla="*/ 153 w 220"/>
                <a:gd name="T3" fmla="*/ 32 h 222"/>
                <a:gd name="T4" fmla="*/ 149 w 220"/>
                <a:gd name="T5" fmla="*/ 69 h 222"/>
                <a:gd name="T6" fmla="*/ 143 w 220"/>
                <a:gd name="T7" fmla="*/ 92 h 222"/>
                <a:gd name="T8" fmla="*/ 132 w 220"/>
                <a:gd name="T9" fmla="*/ 112 h 222"/>
                <a:gd name="T10" fmla="*/ 119 w 220"/>
                <a:gd name="T11" fmla="*/ 132 h 222"/>
                <a:gd name="T12" fmla="*/ 104 w 220"/>
                <a:gd name="T13" fmla="*/ 130 h 222"/>
                <a:gd name="T14" fmla="*/ 99 w 220"/>
                <a:gd name="T15" fmla="*/ 126 h 222"/>
                <a:gd name="T16" fmla="*/ 78 w 220"/>
                <a:gd name="T17" fmla="*/ 152 h 222"/>
                <a:gd name="T18" fmla="*/ 75 w 220"/>
                <a:gd name="T19" fmla="*/ 152 h 222"/>
                <a:gd name="T20" fmla="*/ 70 w 220"/>
                <a:gd name="T21" fmla="*/ 152 h 222"/>
                <a:gd name="T22" fmla="*/ 57 w 220"/>
                <a:gd name="T23" fmla="*/ 157 h 222"/>
                <a:gd name="T24" fmla="*/ 52 w 220"/>
                <a:gd name="T25" fmla="*/ 157 h 222"/>
                <a:gd name="T26" fmla="*/ 36 w 220"/>
                <a:gd name="T27" fmla="*/ 171 h 222"/>
                <a:gd name="T28" fmla="*/ 13 w 220"/>
                <a:gd name="T29" fmla="*/ 183 h 222"/>
                <a:gd name="T30" fmla="*/ 2 w 220"/>
                <a:gd name="T31" fmla="*/ 202 h 222"/>
                <a:gd name="T32" fmla="*/ 5 w 220"/>
                <a:gd name="T33" fmla="*/ 217 h 222"/>
                <a:gd name="T34" fmla="*/ 28 w 220"/>
                <a:gd name="T35" fmla="*/ 207 h 222"/>
                <a:gd name="T36" fmla="*/ 38 w 220"/>
                <a:gd name="T37" fmla="*/ 190 h 222"/>
                <a:gd name="T38" fmla="*/ 47 w 220"/>
                <a:gd name="T39" fmla="*/ 192 h 222"/>
                <a:gd name="T40" fmla="*/ 55 w 220"/>
                <a:gd name="T41" fmla="*/ 189 h 222"/>
                <a:gd name="T42" fmla="*/ 81 w 220"/>
                <a:gd name="T43" fmla="*/ 177 h 222"/>
                <a:gd name="T44" fmla="*/ 85 w 220"/>
                <a:gd name="T45" fmla="*/ 179 h 222"/>
                <a:gd name="T46" fmla="*/ 106 w 220"/>
                <a:gd name="T47" fmla="*/ 174 h 222"/>
                <a:gd name="T48" fmla="*/ 128 w 220"/>
                <a:gd name="T49" fmla="*/ 167 h 222"/>
                <a:gd name="T50" fmla="*/ 152 w 220"/>
                <a:gd name="T51" fmla="*/ 144 h 222"/>
                <a:gd name="T52" fmla="*/ 167 w 220"/>
                <a:gd name="T53" fmla="*/ 117 h 222"/>
                <a:gd name="T54" fmla="*/ 174 w 220"/>
                <a:gd name="T55" fmla="*/ 85 h 222"/>
                <a:gd name="T56" fmla="*/ 163 w 220"/>
                <a:gd name="T57" fmla="*/ 65 h 222"/>
                <a:gd name="T58" fmla="*/ 173 w 220"/>
                <a:gd name="T59" fmla="*/ 50 h 222"/>
                <a:gd name="T60" fmla="*/ 189 w 220"/>
                <a:gd name="T61" fmla="*/ 59 h 222"/>
                <a:gd name="T62" fmla="*/ 209 w 220"/>
                <a:gd name="T63" fmla="*/ 42 h 222"/>
                <a:gd name="T64" fmla="*/ 216 w 220"/>
                <a:gd name="T65" fmla="*/ 24 h 222"/>
                <a:gd name="T66" fmla="*/ 192 w 220"/>
                <a:gd name="T67" fmla="*/ 12 h 222"/>
                <a:gd name="T68" fmla="*/ 175 w 220"/>
                <a:gd name="T6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222">
                  <a:moveTo>
                    <a:pt x="175" y="0"/>
                  </a:moveTo>
                  <a:cubicBezTo>
                    <a:pt x="171" y="0"/>
                    <a:pt x="167" y="6"/>
                    <a:pt x="165" y="9"/>
                  </a:cubicBezTo>
                  <a:cubicBezTo>
                    <a:pt x="164" y="14"/>
                    <a:pt x="166" y="19"/>
                    <a:pt x="164" y="23"/>
                  </a:cubicBezTo>
                  <a:cubicBezTo>
                    <a:pt x="162" y="27"/>
                    <a:pt x="156" y="29"/>
                    <a:pt x="153" y="32"/>
                  </a:cubicBezTo>
                  <a:cubicBezTo>
                    <a:pt x="146" y="40"/>
                    <a:pt x="151" y="46"/>
                    <a:pt x="153" y="54"/>
                  </a:cubicBezTo>
                  <a:cubicBezTo>
                    <a:pt x="153" y="59"/>
                    <a:pt x="150" y="65"/>
                    <a:pt x="149" y="69"/>
                  </a:cubicBezTo>
                  <a:cubicBezTo>
                    <a:pt x="148" y="71"/>
                    <a:pt x="148" y="73"/>
                    <a:pt x="146" y="74"/>
                  </a:cubicBezTo>
                  <a:cubicBezTo>
                    <a:pt x="142" y="76"/>
                    <a:pt x="144" y="87"/>
                    <a:pt x="143" y="92"/>
                  </a:cubicBezTo>
                  <a:cubicBezTo>
                    <a:pt x="143" y="96"/>
                    <a:pt x="141" y="100"/>
                    <a:pt x="138" y="104"/>
                  </a:cubicBezTo>
                  <a:cubicBezTo>
                    <a:pt x="135" y="106"/>
                    <a:pt x="133" y="108"/>
                    <a:pt x="132" y="112"/>
                  </a:cubicBezTo>
                  <a:cubicBezTo>
                    <a:pt x="131" y="116"/>
                    <a:pt x="132" y="118"/>
                    <a:pt x="130" y="122"/>
                  </a:cubicBezTo>
                  <a:cubicBezTo>
                    <a:pt x="127" y="125"/>
                    <a:pt x="122" y="129"/>
                    <a:pt x="119" y="132"/>
                  </a:cubicBezTo>
                  <a:cubicBezTo>
                    <a:pt x="116" y="133"/>
                    <a:pt x="114" y="135"/>
                    <a:pt x="111" y="135"/>
                  </a:cubicBezTo>
                  <a:cubicBezTo>
                    <a:pt x="108" y="135"/>
                    <a:pt x="106" y="133"/>
                    <a:pt x="104" y="130"/>
                  </a:cubicBezTo>
                  <a:cubicBezTo>
                    <a:pt x="103" y="127"/>
                    <a:pt x="104" y="125"/>
                    <a:pt x="102" y="125"/>
                  </a:cubicBezTo>
                  <a:cubicBezTo>
                    <a:pt x="101" y="125"/>
                    <a:pt x="100" y="125"/>
                    <a:pt x="99" y="126"/>
                  </a:cubicBezTo>
                  <a:cubicBezTo>
                    <a:pt x="90" y="130"/>
                    <a:pt x="93" y="139"/>
                    <a:pt x="91" y="146"/>
                  </a:cubicBezTo>
                  <a:cubicBezTo>
                    <a:pt x="89" y="153"/>
                    <a:pt x="84" y="152"/>
                    <a:pt x="78" y="152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76" y="152"/>
                    <a:pt x="76" y="152"/>
                    <a:pt x="75" y="152"/>
                  </a:cubicBezTo>
                  <a:cubicBezTo>
                    <a:pt x="74" y="152"/>
                    <a:pt x="73" y="152"/>
                    <a:pt x="72" y="152"/>
                  </a:cubicBezTo>
                  <a:cubicBezTo>
                    <a:pt x="71" y="152"/>
                    <a:pt x="71" y="152"/>
                    <a:pt x="70" y="152"/>
                  </a:cubicBezTo>
                  <a:cubicBezTo>
                    <a:pt x="67" y="153"/>
                    <a:pt x="65" y="156"/>
                    <a:pt x="62" y="157"/>
                  </a:cubicBezTo>
                  <a:cubicBezTo>
                    <a:pt x="60" y="157"/>
                    <a:pt x="59" y="157"/>
                    <a:pt x="57" y="157"/>
                  </a:cubicBezTo>
                  <a:cubicBezTo>
                    <a:pt x="56" y="157"/>
                    <a:pt x="56" y="157"/>
                    <a:pt x="55" y="157"/>
                  </a:cubicBezTo>
                  <a:cubicBezTo>
                    <a:pt x="54" y="157"/>
                    <a:pt x="53" y="157"/>
                    <a:pt x="52" y="157"/>
                  </a:cubicBezTo>
                  <a:cubicBezTo>
                    <a:pt x="51" y="157"/>
                    <a:pt x="49" y="157"/>
                    <a:pt x="48" y="158"/>
                  </a:cubicBezTo>
                  <a:cubicBezTo>
                    <a:pt x="41" y="160"/>
                    <a:pt x="40" y="167"/>
                    <a:pt x="36" y="171"/>
                  </a:cubicBezTo>
                  <a:cubicBezTo>
                    <a:pt x="33" y="175"/>
                    <a:pt x="26" y="175"/>
                    <a:pt x="21" y="177"/>
                  </a:cubicBezTo>
                  <a:cubicBezTo>
                    <a:pt x="18" y="179"/>
                    <a:pt x="15" y="181"/>
                    <a:pt x="13" y="183"/>
                  </a:cubicBezTo>
                  <a:cubicBezTo>
                    <a:pt x="11" y="185"/>
                    <a:pt x="10" y="188"/>
                    <a:pt x="8" y="190"/>
                  </a:cubicBezTo>
                  <a:cubicBezTo>
                    <a:pt x="5" y="194"/>
                    <a:pt x="0" y="195"/>
                    <a:pt x="2" y="202"/>
                  </a:cubicBezTo>
                  <a:cubicBezTo>
                    <a:pt x="2" y="205"/>
                    <a:pt x="5" y="206"/>
                    <a:pt x="5" y="210"/>
                  </a:cubicBezTo>
                  <a:cubicBezTo>
                    <a:pt x="5" y="212"/>
                    <a:pt x="4" y="215"/>
                    <a:pt x="5" y="217"/>
                  </a:cubicBezTo>
                  <a:cubicBezTo>
                    <a:pt x="7" y="221"/>
                    <a:pt x="10" y="222"/>
                    <a:pt x="12" y="222"/>
                  </a:cubicBezTo>
                  <a:cubicBezTo>
                    <a:pt x="19" y="222"/>
                    <a:pt x="27" y="213"/>
                    <a:pt x="28" y="207"/>
                  </a:cubicBezTo>
                  <a:cubicBezTo>
                    <a:pt x="28" y="204"/>
                    <a:pt x="26" y="201"/>
                    <a:pt x="27" y="198"/>
                  </a:cubicBezTo>
                  <a:cubicBezTo>
                    <a:pt x="28" y="193"/>
                    <a:pt x="34" y="190"/>
                    <a:pt x="38" y="190"/>
                  </a:cubicBezTo>
                  <a:cubicBezTo>
                    <a:pt x="38" y="190"/>
                    <a:pt x="38" y="190"/>
                    <a:pt x="39" y="190"/>
                  </a:cubicBezTo>
                  <a:cubicBezTo>
                    <a:pt x="42" y="190"/>
                    <a:pt x="44" y="192"/>
                    <a:pt x="47" y="192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50" y="192"/>
                    <a:pt x="53" y="190"/>
                    <a:pt x="55" y="189"/>
                  </a:cubicBezTo>
                  <a:cubicBezTo>
                    <a:pt x="60" y="187"/>
                    <a:pt x="65" y="185"/>
                    <a:pt x="70" y="183"/>
                  </a:cubicBezTo>
                  <a:cubicBezTo>
                    <a:pt x="73" y="182"/>
                    <a:pt x="77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78"/>
                    <a:pt x="83" y="179"/>
                    <a:pt x="85" y="179"/>
                  </a:cubicBezTo>
                  <a:cubicBezTo>
                    <a:pt x="87" y="180"/>
                    <a:pt x="89" y="180"/>
                    <a:pt x="90" y="180"/>
                  </a:cubicBezTo>
                  <a:cubicBezTo>
                    <a:pt x="96" y="180"/>
                    <a:pt x="101" y="177"/>
                    <a:pt x="106" y="174"/>
                  </a:cubicBezTo>
                  <a:cubicBezTo>
                    <a:pt x="110" y="172"/>
                    <a:pt x="114" y="169"/>
                    <a:pt x="118" y="168"/>
                  </a:cubicBezTo>
                  <a:cubicBezTo>
                    <a:pt x="122" y="167"/>
                    <a:pt x="125" y="167"/>
                    <a:pt x="128" y="167"/>
                  </a:cubicBezTo>
                  <a:cubicBezTo>
                    <a:pt x="135" y="167"/>
                    <a:pt x="140" y="165"/>
                    <a:pt x="144" y="160"/>
                  </a:cubicBezTo>
                  <a:cubicBezTo>
                    <a:pt x="148" y="155"/>
                    <a:pt x="149" y="149"/>
                    <a:pt x="152" y="144"/>
                  </a:cubicBezTo>
                  <a:cubicBezTo>
                    <a:pt x="155" y="141"/>
                    <a:pt x="158" y="138"/>
                    <a:pt x="161" y="133"/>
                  </a:cubicBezTo>
                  <a:cubicBezTo>
                    <a:pt x="163" y="128"/>
                    <a:pt x="165" y="122"/>
                    <a:pt x="167" y="117"/>
                  </a:cubicBezTo>
                  <a:cubicBezTo>
                    <a:pt x="170" y="110"/>
                    <a:pt x="172" y="105"/>
                    <a:pt x="171" y="97"/>
                  </a:cubicBezTo>
                  <a:cubicBezTo>
                    <a:pt x="171" y="92"/>
                    <a:pt x="173" y="90"/>
                    <a:pt x="174" y="85"/>
                  </a:cubicBezTo>
                  <a:cubicBezTo>
                    <a:pt x="174" y="82"/>
                    <a:pt x="174" y="76"/>
                    <a:pt x="172" y="73"/>
                  </a:cubicBezTo>
                  <a:cubicBezTo>
                    <a:pt x="169" y="69"/>
                    <a:pt x="164" y="71"/>
                    <a:pt x="163" y="65"/>
                  </a:cubicBezTo>
                  <a:cubicBezTo>
                    <a:pt x="161" y="62"/>
                    <a:pt x="163" y="58"/>
                    <a:pt x="165" y="55"/>
                  </a:cubicBezTo>
                  <a:cubicBezTo>
                    <a:pt x="168" y="52"/>
                    <a:pt x="170" y="50"/>
                    <a:pt x="173" y="50"/>
                  </a:cubicBezTo>
                  <a:cubicBezTo>
                    <a:pt x="176" y="50"/>
                    <a:pt x="179" y="51"/>
                    <a:pt x="182" y="54"/>
                  </a:cubicBezTo>
                  <a:cubicBezTo>
                    <a:pt x="185" y="56"/>
                    <a:pt x="186" y="59"/>
                    <a:pt x="189" y="59"/>
                  </a:cubicBezTo>
                  <a:cubicBezTo>
                    <a:pt x="190" y="59"/>
                    <a:pt x="191" y="59"/>
                    <a:pt x="192" y="59"/>
                  </a:cubicBezTo>
                  <a:cubicBezTo>
                    <a:pt x="199" y="56"/>
                    <a:pt x="202" y="45"/>
                    <a:pt x="209" y="42"/>
                  </a:cubicBezTo>
                  <a:cubicBezTo>
                    <a:pt x="216" y="39"/>
                    <a:pt x="220" y="41"/>
                    <a:pt x="220" y="31"/>
                  </a:cubicBezTo>
                  <a:cubicBezTo>
                    <a:pt x="220" y="27"/>
                    <a:pt x="220" y="27"/>
                    <a:pt x="216" y="24"/>
                  </a:cubicBezTo>
                  <a:cubicBezTo>
                    <a:pt x="211" y="21"/>
                    <a:pt x="200" y="25"/>
                    <a:pt x="196" y="20"/>
                  </a:cubicBezTo>
                  <a:cubicBezTo>
                    <a:pt x="194" y="17"/>
                    <a:pt x="195" y="15"/>
                    <a:pt x="192" y="12"/>
                  </a:cubicBezTo>
                  <a:cubicBezTo>
                    <a:pt x="189" y="10"/>
                    <a:pt x="186" y="9"/>
                    <a:pt x="183" y="7"/>
                  </a:cubicBezTo>
                  <a:cubicBezTo>
                    <a:pt x="180" y="5"/>
                    <a:pt x="179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6" name="Freeform 234"/>
            <p:cNvSpPr>
              <a:spLocks/>
            </p:cNvSpPr>
            <p:nvPr userDrawn="1"/>
          </p:nvSpPr>
          <p:spPr bwMode="auto">
            <a:xfrm>
              <a:off x="10922001" y="2970214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7" name="Freeform 235"/>
            <p:cNvSpPr>
              <a:spLocks/>
            </p:cNvSpPr>
            <p:nvPr userDrawn="1"/>
          </p:nvSpPr>
          <p:spPr bwMode="auto">
            <a:xfrm>
              <a:off x="10960101" y="2622551"/>
              <a:ext cx="53975" cy="188913"/>
            </a:xfrm>
            <a:custGeom>
              <a:avLst/>
              <a:gdLst>
                <a:gd name="T0" fmla="*/ 18 w 34"/>
                <a:gd name="T1" fmla="*/ 0 h 119"/>
                <a:gd name="T2" fmla="*/ 7 w 34"/>
                <a:gd name="T3" fmla="*/ 5 h 119"/>
                <a:gd name="T4" fmla="*/ 7 w 34"/>
                <a:gd name="T5" fmla="*/ 5 h 119"/>
                <a:gd name="T6" fmla="*/ 5 w 34"/>
                <a:gd name="T7" fmla="*/ 26 h 119"/>
                <a:gd name="T8" fmla="*/ 8 w 34"/>
                <a:gd name="T9" fmla="*/ 36 h 119"/>
                <a:gd name="T10" fmla="*/ 4 w 34"/>
                <a:gd name="T11" fmla="*/ 49 h 119"/>
                <a:gd name="T12" fmla="*/ 6 w 34"/>
                <a:gd name="T13" fmla="*/ 75 h 119"/>
                <a:gd name="T14" fmla="*/ 5 w 34"/>
                <a:gd name="T15" fmla="*/ 86 h 119"/>
                <a:gd name="T16" fmla="*/ 7 w 34"/>
                <a:gd name="T17" fmla="*/ 94 h 119"/>
                <a:gd name="T18" fmla="*/ 9 w 34"/>
                <a:gd name="T19" fmla="*/ 116 h 119"/>
                <a:gd name="T20" fmla="*/ 18 w 34"/>
                <a:gd name="T21" fmla="*/ 119 h 119"/>
                <a:gd name="T22" fmla="*/ 23 w 34"/>
                <a:gd name="T23" fmla="*/ 118 h 119"/>
                <a:gd name="T24" fmla="*/ 19 w 34"/>
                <a:gd name="T25" fmla="*/ 107 h 119"/>
                <a:gd name="T26" fmla="*/ 16 w 34"/>
                <a:gd name="T27" fmla="*/ 95 h 119"/>
                <a:gd name="T28" fmla="*/ 19 w 34"/>
                <a:gd name="T29" fmla="*/ 88 h 119"/>
                <a:gd name="T30" fmla="*/ 21 w 34"/>
                <a:gd name="T31" fmla="*/ 87 h 119"/>
                <a:gd name="T32" fmla="*/ 23 w 34"/>
                <a:gd name="T33" fmla="*/ 87 h 119"/>
                <a:gd name="T34" fmla="*/ 25 w 34"/>
                <a:gd name="T35" fmla="*/ 87 h 119"/>
                <a:gd name="T36" fmla="*/ 27 w 34"/>
                <a:gd name="T37" fmla="*/ 87 h 119"/>
                <a:gd name="T38" fmla="*/ 30 w 34"/>
                <a:gd name="T39" fmla="*/ 84 h 119"/>
                <a:gd name="T40" fmla="*/ 33 w 34"/>
                <a:gd name="T41" fmla="*/ 71 h 119"/>
                <a:gd name="T42" fmla="*/ 21 w 34"/>
                <a:gd name="T43" fmla="*/ 55 h 119"/>
                <a:gd name="T44" fmla="*/ 29 w 34"/>
                <a:gd name="T45" fmla="*/ 36 h 119"/>
                <a:gd name="T46" fmla="*/ 27 w 34"/>
                <a:gd name="T47" fmla="*/ 14 h 119"/>
                <a:gd name="T48" fmla="*/ 19 w 34"/>
                <a:gd name="T49" fmla="*/ 0 h 119"/>
                <a:gd name="T50" fmla="*/ 18 w 34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119">
                  <a:moveTo>
                    <a:pt x="18" y="0"/>
                  </a:moveTo>
                  <a:cubicBezTo>
                    <a:pt x="14" y="0"/>
                    <a:pt x="9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0" y="5"/>
                    <a:pt x="4" y="22"/>
                    <a:pt x="5" y="26"/>
                  </a:cubicBezTo>
                  <a:cubicBezTo>
                    <a:pt x="6" y="29"/>
                    <a:pt x="8" y="33"/>
                    <a:pt x="8" y="36"/>
                  </a:cubicBezTo>
                  <a:cubicBezTo>
                    <a:pt x="9" y="41"/>
                    <a:pt x="5" y="44"/>
                    <a:pt x="4" y="49"/>
                  </a:cubicBezTo>
                  <a:cubicBezTo>
                    <a:pt x="2" y="59"/>
                    <a:pt x="6" y="66"/>
                    <a:pt x="6" y="75"/>
                  </a:cubicBezTo>
                  <a:cubicBezTo>
                    <a:pt x="6" y="79"/>
                    <a:pt x="5" y="83"/>
                    <a:pt x="5" y="86"/>
                  </a:cubicBezTo>
                  <a:cubicBezTo>
                    <a:pt x="5" y="89"/>
                    <a:pt x="6" y="91"/>
                    <a:pt x="7" y="94"/>
                  </a:cubicBezTo>
                  <a:cubicBezTo>
                    <a:pt x="8" y="102"/>
                    <a:pt x="0" y="109"/>
                    <a:pt x="9" y="116"/>
                  </a:cubicBezTo>
                  <a:cubicBezTo>
                    <a:pt x="11" y="118"/>
                    <a:pt x="15" y="119"/>
                    <a:pt x="18" y="119"/>
                  </a:cubicBezTo>
                  <a:cubicBezTo>
                    <a:pt x="20" y="119"/>
                    <a:pt x="22" y="119"/>
                    <a:pt x="23" y="118"/>
                  </a:cubicBezTo>
                  <a:cubicBezTo>
                    <a:pt x="25" y="114"/>
                    <a:pt x="21" y="110"/>
                    <a:pt x="19" y="107"/>
                  </a:cubicBezTo>
                  <a:cubicBezTo>
                    <a:pt x="17" y="102"/>
                    <a:pt x="15" y="101"/>
                    <a:pt x="16" y="95"/>
                  </a:cubicBezTo>
                  <a:cubicBezTo>
                    <a:pt x="16" y="92"/>
                    <a:pt x="16" y="90"/>
                    <a:pt x="19" y="88"/>
                  </a:cubicBezTo>
                  <a:cubicBezTo>
                    <a:pt x="20" y="87"/>
                    <a:pt x="21" y="87"/>
                    <a:pt x="21" y="87"/>
                  </a:cubicBezTo>
                  <a:cubicBezTo>
                    <a:pt x="22" y="87"/>
                    <a:pt x="23" y="87"/>
                    <a:pt x="23" y="87"/>
                  </a:cubicBezTo>
                  <a:cubicBezTo>
                    <a:pt x="24" y="87"/>
                    <a:pt x="24" y="87"/>
                    <a:pt x="25" y="87"/>
                  </a:cubicBezTo>
                  <a:cubicBezTo>
                    <a:pt x="26" y="87"/>
                    <a:pt x="26" y="87"/>
                    <a:pt x="27" y="87"/>
                  </a:cubicBezTo>
                  <a:cubicBezTo>
                    <a:pt x="30" y="86"/>
                    <a:pt x="29" y="87"/>
                    <a:pt x="30" y="84"/>
                  </a:cubicBezTo>
                  <a:cubicBezTo>
                    <a:pt x="32" y="81"/>
                    <a:pt x="34" y="74"/>
                    <a:pt x="33" y="71"/>
                  </a:cubicBezTo>
                  <a:cubicBezTo>
                    <a:pt x="31" y="64"/>
                    <a:pt x="22" y="62"/>
                    <a:pt x="21" y="55"/>
                  </a:cubicBezTo>
                  <a:cubicBezTo>
                    <a:pt x="20" y="47"/>
                    <a:pt x="28" y="43"/>
                    <a:pt x="29" y="36"/>
                  </a:cubicBezTo>
                  <a:cubicBezTo>
                    <a:pt x="31" y="29"/>
                    <a:pt x="28" y="21"/>
                    <a:pt x="27" y="14"/>
                  </a:cubicBezTo>
                  <a:cubicBezTo>
                    <a:pt x="26" y="9"/>
                    <a:pt x="24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8" name="Freeform 236"/>
            <p:cNvSpPr>
              <a:spLocks/>
            </p:cNvSpPr>
            <p:nvPr userDrawn="1"/>
          </p:nvSpPr>
          <p:spPr bwMode="auto">
            <a:xfrm>
              <a:off x="8023226" y="1627189"/>
              <a:ext cx="349250" cy="111125"/>
            </a:xfrm>
            <a:custGeom>
              <a:avLst/>
              <a:gdLst>
                <a:gd name="T0" fmla="*/ 110 w 220"/>
                <a:gd name="T1" fmla="*/ 3 h 70"/>
                <a:gd name="T2" fmla="*/ 100 w 220"/>
                <a:gd name="T3" fmla="*/ 29 h 70"/>
                <a:gd name="T4" fmla="*/ 89 w 220"/>
                <a:gd name="T5" fmla="*/ 18 h 70"/>
                <a:gd name="T6" fmla="*/ 84 w 220"/>
                <a:gd name="T7" fmla="*/ 18 h 70"/>
                <a:gd name="T8" fmla="*/ 79 w 220"/>
                <a:gd name="T9" fmla="*/ 17 h 70"/>
                <a:gd name="T10" fmla="*/ 72 w 220"/>
                <a:gd name="T11" fmla="*/ 14 h 70"/>
                <a:gd name="T12" fmla="*/ 69 w 220"/>
                <a:gd name="T13" fmla="*/ 30 h 70"/>
                <a:gd name="T14" fmla="*/ 60 w 220"/>
                <a:gd name="T15" fmla="*/ 32 h 70"/>
                <a:gd name="T16" fmla="*/ 50 w 220"/>
                <a:gd name="T17" fmla="*/ 18 h 70"/>
                <a:gd name="T18" fmla="*/ 37 w 220"/>
                <a:gd name="T19" fmla="*/ 29 h 70"/>
                <a:gd name="T20" fmla="*/ 23 w 220"/>
                <a:gd name="T21" fmla="*/ 16 h 70"/>
                <a:gd name="T22" fmla="*/ 7 w 220"/>
                <a:gd name="T23" fmla="*/ 19 h 70"/>
                <a:gd name="T24" fmla="*/ 1 w 220"/>
                <a:gd name="T25" fmla="*/ 33 h 70"/>
                <a:gd name="T26" fmla="*/ 14 w 220"/>
                <a:gd name="T27" fmla="*/ 55 h 70"/>
                <a:gd name="T28" fmla="*/ 24 w 220"/>
                <a:gd name="T29" fmla="*/ 64 h 70"/>
                <a:gd name="T30" fmla="*/ 49 w 220"/>
                <a:gd name="T31" fmla="*/ 54 h 70"/>
                <a:gd name="T32" fmla="*/ 67 w 220"/>
                <a:gd name="T33" fmla="*/ 66 h 70"/>
                <a:gd name="T34" fmla="*/ 56 w 220"/>
                <a:gd name="T35" fmla="*/ 67 h 70"/>
                <a:gd name="T36" fmla="*/ 42 w 220"/>
                <a:gd name="T37" fmla="*/ 70 h 70"/>
                <a:gd name="T38" fmla="*/ 123 w 220"/>
                <a:gd name="T39" fmla="*/ 66 h 70"/>
                <a:gd name="T40" fmla="*/ 126 w 220"/>
                <a:gd name="T41" fmla="*/ 49 h 70"/>
                <a:gd name="T42" fmla="*/ 123 w 220"/>
                <a:gd name="T43" fmla="*/ 32 h 70"/>
                <a:gd name="T44" fmla="*/ 142 w 220"/>
                <a:gd name="T45" fmla="*/ 33 h 70"/>
                <a:gd name="T46" fmla="*/ 149 w 220"/>
                <a:gd name="T47" fmla="*/ 40 h 70"/>
                <a:gd name="T48" fmla="*/ 159 w 220"/>
                <a:gd name="T49" fmla="*/ 38 h 70"/>
                <a:gd name="T50" fmla="*/ 169 w 220"/>
                <a:gd name="T51" fmla="*/ 40 h 70"/>
                <a:gd name="T52" fmla="*/ 181 w 220"/>
                <a:gd name="T53" fmla="*/ 39 h 70"/>
                <a:gd name="T54" fmla="*/ 216 w 220"/>
                <a:gd name="T55" fmla="*/ 25 h 70"/>
                <a:gd name="T56" fmla="*/ 200 w 220"/>
                <a:gd name="T57" fmla="*/ 1 h 70"/>
                <a:gd name="T58" fmla="*/ 186 w 220"/>
                <a:gd name="T59" fmla="*/ 2 h 70"/>
                <a:gd name="T60" fmla="*/ 173 w 220"/>
                <a:gd name="T61" fmla="*/ 3 h 70"/>
                <a:gd name="T62" fmla="*/ 163 w 220"/>
                <a:gd name="T63" fmla="*/ 0 h 70"/>
                <a:gd name="T64" fmla="*/ 142 w 220"/>
                <a:gd name="T65" fmla="*/ 1 h 70"/>
                <a:gd name="T66" fmla="*/ 122 w 220"/>
                <a:gd name="T6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0" h="70">
                  <a:moveTo>
                    <a:pt x="122" y="0"/>
                  </a:moveTo>
                  <a:cubicBezTo>
                    <a:pt x="118" y="0"/>
                    <a:pt x="114" y="1"/>
                    <a:pt x="110" y="3"/>
                  </a:cubicBezTo>
                  <a:cubicBezTo>
                    <a:pt x="106" y="6"/>
                    <a:pt x="102" y="11"/>
                    <a:pt x="103" y="17"/>
                  </a:cubicBezTo>
                  <a:cubicBezTo>
                    <a:pt x="103" y="22"/>
                    <a:pt x="104" y="26"/>
                    <a:pt x="100" y="29"/>
                  </a:cubicBezTo>
                  <a:cubicBezTo>
                    <a:pt x="97" y="31"/>
                    <a:pt x="95" y="30"/>
                    <a:pt x="94" y="32"/>
                  </a:cubicBezTo>
                  <a:cubicBezTo>
                    <a:pt x="95" y="26"/>
                    <a:pt x="97" y="20"/>
                    <a:pt x="89" y="18"/>
                  </a:cubicBezTo>
                  <a:cubicBezTo>
                    <a:pt x="89" y="17"/>
                    <a:pt x="88" y="17"/>
                    <a:pt x="87" y="17"/>
                  </a:cubicBezTo>
                  <a:cubicBezTo>
                    <a:pt x="86" y="17"/>
                    <a:pt x="85" y="18"/>
                    <a:pt x="84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1" y="18"/>
                    <a:pt x="80" y="18"/>
                    <a:pt x="79" y="17"/>
                  </a:cubicBezTo>
                  <a:cubicBezTo>
                    <a:pt x="76" y="16"/>
                    <a:pt x="77" y="15"/>
                    <a:pt x="74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67" y="14"/>
                    <a:pt x="65" y="20"/>
                    <a:pt x="67" y="25"/>
                  </a:cubicBezTo>
                  <a:cubicBezTo>
                    <a:pt x="67" y="26"/>
                    <a:pt x="70" y="28"/>
                    <a:pt x="69" y="30"/>
                  </a:cubicBezTo>
                  <a:cubicBezTo>
                    <a:pt x="69" y="31"/>
                    <a:pt x="65" y="32"/>
                    <a:pt x="63" y="32"/>
                  </a:cubicBezTo>
                  <a:cubicBezTo>
                    <a:pt x="62" y="32"/>
                    <a:pt x="61" y="32"/>
                    <a:pt x="60" y="32"/>
                  </a:cubicBezTo>
                  <a:cubicBezTo>
                    <a:pt x="55" y="30"/>
                    <a:pt x="58" y="21"/>
                    <a:pt x="53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45" y="18"/>
                    <a:pt x="43" y="27"/>
                    <a:pt x="40" y="29"/>
                  </a:cubicBezTo>
                  <a:cubicBezTo>
                    <a:pt x="39" y="29"/>
                    <a:pt x="38" y="29"/>
                    <a:pt x="37" y="29"/>
                  </a:cubicBezTo>
                  <a:cubicBezTo>
                    <a:pt x="32" y="29"/>
                    <a:pt x="30" y="20"/>
                    <a:pt x="27" y="17"/>
                  </a:cubicBezTo>
                  <a:cubicBezTo>
                    <a:pt x="26" y="16"/>
                    <a:pt x="25" y="16"/>
                    <a:pt x="23" y="16"/>
                  </a:cubicBezTo>
                  <a:cubicBezTo>
                    <a:pt x="20" y="16"/>
                    <a:pt x="16" y="19"/>
                    <a:pt x="11" y="19"/>
                  </a:cubicBezTo>
                  <a:cubicBezTo>
                    <a:pt x="10" y="19"/>
                    <a:pt x="8" y="19"/>
                    <a:pt x="7" y="19"/>
                  </a:cubicBezTo>
                  <a:cubicBezTo>
                    <a:pt x="5" y="19"/>
                    <a:pt x="4" y="19"/>
                    <a:pt x="2" y="21"/>
                  </a:cubicBezTo>
                  <a:cubicBezTo>
                    <a:pt x="0" y="24"/>
                    <a:pt x="0" y="29"/>
                    <a:pt x="1" y="33"/>
                  </a:cubicBezTo>
                  <a:cubicBezTo>
                    <a:pt x="2" y="38"/>
                    <a:pt x="2" y="47"/>
                    <a:pt x="5" y="51"/>
                  </a:cubicBezTo>
                  <a:cubicBezTo>
                    <a:pt x="7" y="53"/>
                    <a:pt x="12" y="53"/>
                    <a:pt x="14" y="55"/>
                  </a:cubicBezTo>
                  <a:cubicBezTo>
                    <a:pt x="16" y="57"/>
                    <a:pt x="15" y="61"/>
                    <a:pt x="17" y="63"/>
                  </a:cubicBezTo>
                  <a:cubicBezTo>
                    <a:pt x="18" y="64"/>
                    <a:pt x="21" y="64"/>
                    <a:pt x="24" y="64"/>
                  </a:cubicBezTo>
                  <a:cubicBezTo>
                    <a:pt x="27" y="64"/>
                    <a:pt x="31" y="64"/>
                    <a:pt x="32" y="64"/>
                  </a:cubicBezTo>
                  <a:cubicBezTo>
                    <a:pt x="40" y="62"/>
                    <a:pt x="41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5" y="54"/>
                    <a:pt x="77" y="58"/>
                    <a:pt x="67" y="66"/>
                  </a:cubicBezTo>
                  <a:cubicBezTo>
                    <a:pt x="65" y="67"/>
                    <a:pt x="61" y="67"/>
                    <a:pt x="5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5" y="67"/>
                  </a:cubicBezTo>
                  <a:cubicBezTo>
                    <a:pt x="50" y="67"/>
                    <a:pt x="44" y="67"/>
                    <a:pt x="42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6" y="69"/>
                    <a:pt x="119" y="69"/>
                    <a:pt x="123" y="66"/>
                  </a:cubicBezTo>
                  <a:cubicBezTo>
                    <a:pt x="126" y="63"/>
                    <a:pt x="131" y="57"/>
                    <a:pt x="132" y="53"/>
                  </a:cubicBezTo>
                  <a:cubicBezTo>
                    <a:pt x="132" y="49"/>
                    <a:pt x="131" y="49"/>
                    <a:pt x="126" y="49"/>
                  </a:cubicBezTo>
                  <a:cubicBezTo>
                    <a:pt x="121" y="48"/>
                    <a:pt x="116" y="45"/>
                    <a:pt x="115" y="40"/>
                  </a:cubicBezTo>
                  <a:cubicBezTo>
                    <a:pt x="112" y="34"/>
                    <a:pt x="117" y="33"/>
                    <a:pt x="123" y="32"/>
                  </a:cubicBezTo>
                  <a:cubicBezTo>
                    <a:pt x="125" y="32"/>
                    <a:pt x="129" y="31"/>
                    <a:pt x="133" y="31"/>
                  </a:cubicBezTo>
                  <a:cubicBezTo>
                    <a:pt x="137" y="31"/>
                    <a:pt x="141" y="32"/>
                    <a:pt x="142" y="33"/>
                  </a:cubicBezTo>
                  <a:cubicBezTo>
                    <a:pt x="146" y="37"/>
                    <a:pt x="142" y="40"/>
                    <a:pt x="149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51" y="40"/>
                    <a:pt x="153" y="40"/>
                    <a:pt x="154" y="39"/>
                  </a:cubicBezTo>
                  <a:cubicBezTo>
                    <a:pt x="156" y="39"/>
                    <a:pt x="158" y="38"/>
                    <a:pt x="159" y="38"/>
                  </a:cubicBezTo>
                  <a:cubicBezTo>
                    <a:pt x="160" y="38"/>
                    <a:pt x="161" y="38"/>
                    <a:pt x="162" y="38"/>
                  </a:cubicBezTo>
                  <a:cubicBezTo>
                    <a:pt x="165" y="39"/>
                    <a:pt x="166" y="40"/>
                    <a:pt x="169" y="40"/>
                  </a:cubicBezTo>
                  <a:cubicBezTo>
                    <a:pt x="169" y="40"/>
                    <a:pt x="169" y="40"/>
                    <a:pt x="170" y="40"/>
                  </a:cubicBezTo>
                  <a:cubicBezTo>
                    <a:pt x="174" y="40"/>
                    <a:pt x="177" y="40"/>
                    <a:pt x="181" y="39"/>
                  </a:cubicBezTo>
                  <a:cubicBezTo>
                    <a:pt x="188" y="37"/>
                    <a:pt x="194" y="35"/>
                    <a:pt x="200" y="34"/>
                  </a:cubicBezTo>
                  <a:cubicBezTo>
                    <a:pt x="208" y="33"/>
                    <a:pt x="211" y="33"/>
                    <a:pt x="216" y="25"/>
                  </a:cubicBezTo>
                  <a:cubicBezTo>
                    <a:pt x="220" y="19"/>
                    <a:pt x="217" y="14"/>
                    <a:pt x="212" y="9"/>
                  </a:cubicBezTo>
                  <a:cubicBezTo>
                    <a:pt x="209" y="5"/>
                    <a:pt x="205" y="2"/>
                    <a:pt x="200" y="1"/>
                  </a:cubicBezTo>
                  <a:cubicBezTo>
                    <a:pt x="198" y="1"/>
                    <a:pt x="197" y="1"/>
                    <a:pt x="196" y="1"/>
                  </a:cubicBezTo>
                  <a:cubicBezTo>
                    <a:pt x="193" y="1"/>
                    <a:pt x="190" y="1"/>
                    <a:pt x="186" y="2"/>
                  </a:cubicBezTo>
                  <a:cubicBezTo>
                    <a:pt x="183" y="2"/>
                    <a:pt x="180" y="3"/>
                    <a:pt x="177" y="3"/>
                  </a:cubicBezTo>
                  <a:cubicBezTo>
                    <a:pt x="176" y="3"/>
                    <a:pt x="175" y="3"/>
                    <a:pt x="173" y="3"/>
                  </a:cubicBezTo>
                  <a:cubicBezTo>
                    <a:pt x="172" y="2"/>
                    <a:pt x="170" y="1"/>
                    <a:pt x="169" y="1"/>
                  </a:cubicBezTo>
                  <a:cubicBezTo>
                    <a:pt x="167" y="1"/>
                    <a:pt x="165" y="0"/>
                    <a:pt x="163" y="0"/>
                  </a:cubicBezTo>
                  <a:cubicBezTo>
                    <a:pt x="160" y="0"/>
                    <a:pt x="156" y="1"/>
                    <a:pt x="153" y="1"/>
                  </a:cubicBezTo>
                  <a:cubicBezTo>
                    <a:pt x="149" y="1"/>
                    <a:pt x="146" y="1"/>
                    <a:pt x="142" y="1"/>
                  </a:cubicBezTo>
                  <a:cubicBezTo>
                    <a:pt x="139" y="1"/>
                    <a:pt x="136" y="1"/>
                    <a:pt x="133" y="1"/>
                  </a:cubicBezTo>
                  <a:cubicBezTo>
                    <a:pt x="130" y="1"/>
                    <a:pt x="126" y="0"/>
                    <a:pt x="12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9" name="Freeform 237"/>
            <p:cNvSpPr>
              <a:spLocks/>
            </p:cNvSpPr>
            <p:nvPr userDrawn="1"/>
          </p:nvSpPr>
          <p:spPr bwMode="auto">
            <a:xfrm>
              <a:off x="8939213" y="1784351"/>
              <a:ext cx="385763" cy="266700"/>
            </a:xfrm>
            <a:custGeom>
              <a:avLst/>
              <a:gdLst>
                <a:gd name="T0" fmla="*/ 219 w 243"/>
                <a:gd name="T1" fmla="*/ 0 h 168"/>
                <a:gd name="T2" fmla="*/ 193 w 243"/>
                <a:gd name="T3" fmla="*/ 16 h 168"/>
                <a:gd name="T4" fmla="*/ 182 w 243"/>
                <a:gd name="T5" fmla="*/ 19 h 168"/>
                <a:gd name="T6" fmla="*/ 174 w 243"/>
                <a:gd name="T7" fmla="*/ 19 h 168"/>
                <a:gd name="T8" fmla="*/ 165 w 243"/>
                <a:gd name="T9" fmla="*/ 19 h 168"/>
                <a:gd name="T10" fmla="*/ 156 w 243"/>
                <a:gd name="T11" fmla="*/ 19 h 168"/>
                <a:gd name="T12" fmla="*/ 142 w 243"/>
                <a:gd name="T13" fmla="*/ 20 h 168"/>
                <a:gd name="T14" fmla="*/ 103 w 243"/>
                <a:gd name="T15" fmla="*/ 31 h 168"/>
                <a:gd name="T16" fmla="*/ 84 w 243"/>
                <a:gd name="T17" fmla="*/ 47 h 168"/>
                <a:gd name="T18" fmla="*/ 56 w 243"/>
                <a:gd name="T19" fmla="*/ 68 h 168"/>
                <a:gd name="T20" fmla="*/ 39 w 243"/>
                <a:gd name="T21" fmla="*/ 82 h 168"/>
                <a:gd name="T22" fmla="*/ 36 w 243"/>
                <a:gd name="T23" fmla="*/ 93 h 168"/>
                <a:gd name="T24" fmla="*/ 31 w 243"/>
                <a:gd name="T25" fmla="*/ 102 h 168"/>
                <a:gd name="T26" fmla="*/ 33 w 243"/>
                <a:gd name="T27" fmla="*/ 100 h 168"/>
                <a:gd name="T28" fmla="*/ 30 w 243"/>
                <a:gd name="T29" fmla="*/ 99 h 168"/>
                <a:gd name="T30" fmla="*/ 23 w 243"/>
                <a:gd name="T31" fmla="*/ 102 h 168"/>
                <a:gd name="T32" fmla="*/ 12 w 243"/>
                <a:gd name="T33" fmla="*/ 112 h 168"/>
                <a:gd name="T34" fmla="*/ 9 w 243"/>
                <a:gd name="T35" fmla="*/ 120 h 168"/>
                <a:gd name="T36" fmla="*/ 3 w 243"/>
                <a:gd name="T37" fmla="*/ 128 h 168"/>
                <a:gd name="T38" fmla="*/ 0 w 243"/>
                <a:gd name="T39" fmla="*/ 134 h 168"/>
                <a:gd name="T40" fmla="*/ 7 w 243"/>
                <a:gd name="T41" fmla="*/ 140 h 168"/>
                <a:gd name="T42" fmla="*/ 5 w 243"/>
                <a:gd name="T43" fmla="*/ 148 h 168"/>
                <a:gd name="T44" fmla="*/ 24 w 243"/>
                <a:gd name="T45" fmla="*/ 153 h 168"/>
                <a:gd name="T46" fmla="*/ 25 w 243"/>
                <a:gd name="T47" fmla="*/ 153 h 168"/>
                <a:gd name="T48" fmla="*/ 28 w 243"/>
                <a:gd name="T49" fmla="*/ 153 h 168"/>
                <a:gd name="T50" fmla="*/ 30 w 243"/>
                <a:gd name="T51" fmla="*/ 153 h 168"/>
                <a:gd name="T52" fmla="*/ 38 w 243"/>
                <a:gd name="T53" fmla="*/ 159 h 168"/>
                <a:gd name="T54" fmla="*/ 40 w 243"/>
                <a:gd name="T55" fmla="*/ 167 h 168"/>
                <a:gd name="T56" fmla="*/ 47 w 243"/>
                <a:gd name="T57" fmla="*/ 168 h 168"/>
                <a:gd name="T58" fmla="*/ 56 w 243"/>
                <a:gd name="T59" fmla="*/ 167 h 168"/>
                <a:gd name="T60" fmla="*/ 63 w 243"/>
                <a:gd name="T61" fmla="*/ 150 h 168"/>
                <a:gd name="T62" fmla="*/ 56 w 243"/>
                <a:gd name="T63" fmla="*/ 133 h 168"/>
                <a:gd name="T64" fmla="*/ 56 w 243"/>
                <a:gd name="T65" fmla="*/ 121 h 168"/>
                <a:gd name="T66" fmla="*/ 76 w 243"/>
                <a:gd name="T67" fmla="*/ 97 h 168"/>
                <a:gd name="T68" fmla="*/ 82 w 243"/>
                <a:gd name="T69" fmla="*/ 84 h 168"/>
                <a:gd name="T70" fmla="*/ 94 w 243"/>
                <a:gd name="T71" fmla="*/ 70 h 168"/>
                <a:gd name="T72" fmla="*/ 126 w 243"/>
                <a:gd name="T73" fmla="*/ 50 h 168"/>
                <a:gd name="T74" fmla="*/ 144 w 243"/>
                <a:gd name="T75" fmla="*/ 41 h 168"/>
                <a:gd name="T76" fmla="*/ 152 w 243"/>
                <a:gd name="T77" fmla="*/ 40 h 168"/>
                <a:gd name="T78" fmla="*/ 157 w 243"/>
                <a:gd name="T79" fmla="*/ 40 h 168"/>
                <a:gd name="T80" fmla="*/ 161 w 243"/>
                <a:gd name="T81" fmla="*/ 40 h 168"/>
                <a:gd name="T82" fmla="*/ 166 w 243"/>
                <a:gd name="T83" fmla="*/ 40 h 168"/>
                <a:gd name="T84" fmla="*/ 220 w 243"/>
                <a:gd name="T85" fmla="*/ 24 h 168"/>
                <a:gd name="T86" fmla="*/ 236 w 243"/>
                <a:gd name="T87" fmla="*/ 18 h 168"/>
                <a:gd name="T88" fmla="*/ 226 w 243"/>
                <a:gd name="T89" fmla="*/ 2 h 168"/>
                <a:gd name="T90" fmla="*/ 219 w 243"/>
                <a:gd name="T9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168">
                  <a:moveTo>
                    <a:pt x="219" y="0"/>
                  </a:moveTo>
                  <a:cubicBezTo>
                    <a:pt x="208" y="0"/>
                    <a:pt x="202" y="10"/>
                    <a:pt x="193" y="16"/>
                  </a:cubicBezTo>
                  <a:cubicBezTo>
                    <a:pt x="189" y="18"/>
                    <a:pt x="186" y="19"/>
                    <a:pt x="182" y="19"/>
                  </a:cubicBezTo>
                  <a:cubicBezTo>
                    <a:pt x="179" y="19"/>
                    <a:pt x="176" y="19"/>
                    <a:pt x="174" y="19"/>
                  </a:cubicBezTo>
                  <a:cubicBezTo>
                    <a:pt x="171" y="19"/>
                    <a:pt x="168" y="19"/>
                    <a:pt x="165" y="19"/>
                  </a:cubicBezTo>
                  <a:cubicBezTo>
                    <a:pt x="162" y="19"/>
                    <a:pt x="159" y="19"/>
                    <a:pt x="156" y="19"/>
                  </a:cubicBezTo>
                  <a:cubicBezTo>
                    <a:pt x="151" y="19"/>
                    <a:pt x="146" y="19"/>
                    <a:pt x="142" y="20"/>
                  </a:cubicBezTo>
                  <a:cubicBezTo>
                    <a:pt x="129" y="22"/>
                    <a:pt x="115" y="26"/>
                    <a:pt x="103" y="31"/>
                  </a:cubicBezTo>
                  <a:cubicBezTo>
                    <a:pt x="95" y="35"/>
                    <a:pt x="89" y="39"/>
                    <a:pt x="84" y="47"/>
                  </a:cubicBezTo>
                  <a:cubicBezTo>
                    <a:pt x="77" y="57"/>
                    <a:pt x="68" y="62"/>
                    <a:pt x="56" y="68"/>
                  </a:cubicBezTo>
                  <a:cubicBezTo>
                    <a:pt x="50" y="72"/>
                    <a:pt x="44" y="76"/>
                    <a:pt x="39" y="82"/>
                  </a:cubicBezTo>
                  <a:cubicBezTo>
                    <a:pt x="36" y="86"/>
                    <a:pt x="37" y="88"/>
                    <a:pt x="36" y="93"/>
                  </a:cubicBezTo>
                  <a:cubicBezTo>
                    <a:pt x="36" y="96"/>
                    <a:pt x="34" y="101"/>
                    <a:pt x="31" y="102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2" y="99"/>
                    <a:pt x="31" y="99"/>
                    <a:pt x="30" y="99"/>
                  </a:cubicBezTo>
                  <a:cubicBezTo>
                    <a:pt x="27" y="99"/>
                    <a:pt x="25" y="101"/>
                    <a:pt x="23" y="102"/>
                  </a:cubicBezTo>
                  <a:cubicBezTo>
                    <a:pt x="17" y="105"/>
                    <a:pt x="13" y="106"/>
                    <a:pt x="12" y="112"/>
                  </a:cubicBezTo>
                  <a:cubicBezTo>
                    <a:pt x="12" y="116"/>
                    <a:pt x="12" y="116"/>
                    <a:pt x="9" y="120"/>
                  </a:cubicBezTo>
                  <a:cubicBezTo>
                    <a:pt x="6" y="123"/>
                    <a:pt x="4" y="125"/>
                    <a:pt x="3" y="128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2" y="138"/>
                    <a:pt x="6" y="136"/>
                    <a:pt x="7" y="140"/>
                  </a:cubicBezTo>
                  <a:cubicBezTo>
                    <a:pt x="8" y="143"/>
                    <a:pt x="4" y="146"/>
                    <a:pt x="5" y="148"/>
                  </a:cubicBezTo>
                  <a:cubicBezTo>
                    <a:pt x="6" y="154"/>
                    <a:pt x="20" y="153"/>
                    <a:pt x="24" y="153"/>
                  </a:cubicBezTo>
                  <a:cubicBezTo>
                    <a:pt x="24" y="153"/>
                    <a:pt x="24" y="153"/>
                    <a:pt x="25" y="153"/>
                  </a:cubicBezTo>
                  <a:cubicBezTo>
                    <a:pt x="26" y="153"/>
                    <a:pt x="27" y="153"/>
                    <a:pt x="28" y="153"/>
                  </a:cubicBezTo>
                  <a:cubicBezTo>
                    <a:pt x="28" y="153"/>
                    <a:pt x="29" y="153"/>
                    <a:pt x="30" y="153"/>
                  </a:cubicBezTo>
                  <a:cubicBezTo>
                    <a:pt x="34" y="153"/>
                    <a:pt x="38" y="154"/>
                    <a:pt x="38" y="159"/>
                  </a:cubicBezTo>
                  <a:cubicBezTo>
                    <a:pt x="38" y="163"/>
                    <a:pt x="36" y="165"/>
                    <a:pt x="40" y="167"/>
                  </a:cubicBezTo>
                  <a:cubicBezTo>
                    <a:pt x="42" y="168"/>
                    <a:pt x="44" y="168"/>
                    <a:pt x="47" y="168"/>
                  </a:cubicBezTo>
                  <a:cubicBezTo>
                    <a:pt x="50" y="168"/>
                    <a:pt x="53" y="167"/>
                    <a:pt x="56" y="167"/>
                  </a:cubicBezTo>
                  <a:cubicBezTo>
                    <a:pt x="62" y="164"/>
                    <a:pt x="63" y="157"/>
                    <a:pt x="63" y="150"/>
                  </a:cubicBezTo>
                  <a:cubicBezTo>
                    <a:pt x="62" y="143"/>
                    <a:pt x="60" y="138"/>
                    <a:pt x="56" y="133"/>
                  </a:cubicBezTo>
                  <a:cubicBezTo>
                    <a:pt x="53" y="128"/>
                    <a:pt x="52" y="126"/>
                    <a:pt x="56" y="121"/>
                  </a:cubicBezTo>
                  <a:cubicBezTo>
                    <a:pt x="62" y="113"/>
                    <a:pt x="70" y="106"/>
                    <a:pt x="76" y="97"/>
                  </a:cubicBezTo>
                  <a:cubicBezTo>
                    <a:pt x="79" y="93"/>
                    <a:pt x="80" y="89"/>
                    <a:pt x="82" y="84"/>
                  </a:cubicBezTo>
                  <a:cubicBezTo>
                    <a:pt x="84" y="78"/>
                    <a:pt x="89" y="73"/>
                    <a:pt x="94" y="70"/>
                  </a:cubicBezTo>
                  <a:cubicBezTo>
                    <a:pt x="104" y="62"/>
                    <a:pt x="115" y="56"/>
                    <a:pt x="126" y="50"/>
                  </a:cubicBezTo>
                  <a:cubicBezTo>
                    <a:pt x="132" y="46"/>
                    <a:pt x="138" y="42"/>
                    <a:pt x="144" y="41"/>
                  </a:cubicBezTo>
                  <a:cubicBezTo>
                    <a:pt x="147" y="40"/>
                    <a:pt x="149" y="40"/>
                    <a:pt x="152" y="40"/>
                  </a:cubicBezTo>
                  <a:cubicBezTo>
                    <a:pt x="154" y="40"/>
                    <a:pt x="155" y="40"/>
                    <a:pt x="157" y="40"/>
                  </a:cubicBezTo>
                  <a:cubicBezTo>
                    <a:pt x="158" y="40"/>
                    <a:pt x="159" y="40"/>
                    <a:pt x="161" y="40"/>
                  </a:cubicBezTo>
                  <a:cubicBezTo>
                    <a:pt x="162" y="40"/>
                    <a:pt x="164" y="40"/>
                    <a:pt x="166" y="40"/>
                  </a:cubicBezTo>
                  <a:cubicBezTo>
                    <a:pt x="185" y="37"/>
                    <a:pt x="202" y="29"/>
                    <a:pt x="220" y="24"/>
                  </a:cubicBezTo>
                  <a:cubicBezTo>
                    <a:pt x="225" y="22"/>
                    <a:pt x="233" y="22"/>
                    <a:pt x="236" y="18"/>
                  </a:cubicBezTo>
                  <a:cubicBezTo>
                    <a:pt x="243" y="11"/>
                    <a:pt x="233" y="4"/>
                    <a:pt x="226" y="2"/>
                  </a:cubicBezTo>
                  <a:cubicBezTo>
                    <a:pt x="223" y="1"/>
                    <a:pt x="221" y="0"/>
                    <a:pt x="219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0" name="Freeform 238"/>
            <p:cNvSpPr>
              <a:spLocks/>
            </p:cNvSpPr>
            <p:nvPr userDrawn="1"/>
          </p:nvSpPr>
          <p:spPr bwMode="auto">
            <a:xfrm>
              <a:off x="6415088" y="1565276"/>
              <a:ext cx="758825" cy="958850"/>
            </a:xfrm>
            <a:custGeom>
              <a:avLst/>
              <a:gdLst>
                <a:gd name="T0" fmla="*/ 274 w 478"/>
                <a:gd name="T1" fmla="*/ 0 h 604"/>
                <a:gd name="T2" fmla="*/ 252 w 478"/>
                <a:gd name="T3" fmla="*/ 19 h 604"/>
                <a:gd name="T4" fmla="*/ 228 w 478"/>
                <a:gd name="T5" fmla="*/ 41 h 604"/>
                <a:gd name="T6" fmla="*/ 213 w 478"/>
                <a:gd name="T7" fmla="*/ 45 h 604"/>
                <a:gd name="T8" fmla="*/ 203 w 478"/>
                <a:gd name="T9" fmla="*/ 45 h 604"/>
                <a:gd name="T10" fmla="*/ 180 w 478"/>
                <a:gd name="T11" fmla="*/ 53 h 604"/>
                <a:gd name="T12" fmla="*/ 120 w 478"/>
                <a:gd name="T13" fmla="*/ 73 h 604"/>
                <a:gd name="T14" fmla="*/ 87 w 478"/>
                <a:gd name="T15" fmla="*/ 85 h 604"/>
                <a:gd name="T16" fmla="*/ 93 w 478"/>
                <a:gd name="T17" fmla="*/ 112 h 604"/>
                <a:gd name="T18" fmla="*/ 62 w 478"/>
                <a:gd name="T19" fmla="*/ 125 h 604"/>
                <a:gd name="T20" fmla="*/ 46 w 478"/>
                <a:gd name="T21" fmla="*/ 124 h 604"/>
                <a:gd name="T22" fmla="*/ 24 w 478"/>
                <a:gd name="T23" fmla="*/ 132 h 604"/>
                <a:gd name="T24" fmla="*/ 22 w 478"/>
                <a:gd name="T25" fmla="*/ 159 h 604"/>
                <a:gd name="T26" fmla="*/ 38 w 478"/>
                <a:gd name="T27" fmla="*/ 201 h 604"/>
                <a:gd name="T28" fmla="*/ 54 w 478"/>
                <a:gd name="T29" fmla="*/ 201 h 604"/>
                <a:gd name="T30" fmla="*/ 88 w 478"/>
                <a:gd name="T31" fmla="*/ 208 h 604"/>
                <a:gd name="T32" fmla="*/ 115 w 478"/>
                <a:gd name="T33" fmla="*/ 234 h 604"/>
                <a:gd name="T34" fmla="*/ 141 w 478"/>
                <a:gd name="T35" fmla="*/ 295 h 604"/>
                <a:gd name="T36" fmla="*/ 141 w 478"/>
                <a:gd name="T37" fmla="*/ 322 h 604"/>
                <a:gd name="T38" fmla="*/ 153 w 478"/>
                <a:gd name="T39" fmla="*/ 316 h 604"/>
                <a:gd name="T40" fmla="*/ 170 w 478"/>
                <a:gd name="T41" fmla="*/ 319 h 604"/>
                <a:gd name="T42" fmla="*/ 190 w 478"/>
                <a:gd name="T43" fmla="*/ 362 h 604"/>
                <a:gd name="T44" fmla="*/ 188 w 478"/>
                <a:gd name="T45" fmla="*/ 395 h 604"/>
                <a:gd name="T46" fmla="*/ 167 w 478"/>
                <a:gd name="T47" fmla="*/ 424 h 604"/>
                <a:gd name="T48" fmla="*/ 170 w 478"/>
                <a:gd name="T49" fmla="*/ 457 h 604"/>
                <a:gd name="T50" fmla="*/ 193 w 478"/>
                <a:gd name="T51" fmla="*/ 494 h 604"/>
                <a:gd name="T52" fmla="*/ 210 w 478"/>
                <a:gd name="T53" fmla="*/ 486 h 604"/>
                <a:gd name="T54" fmla="*/ 195 w 478"/>
                <a:gd name="T55" fmla="*/ 515 h 604"/>
                <a:gd name="T56" fmla="*/ 241 w 478"/>
                <a:gd name="T57" fmla="*/ 556 h 604"/>
                <a:gd name="T58" fmla="*/ 319 w 478"/>
                <a:gd name="T59" fmla="*/ 586 h 604"/>
                <a:gd name="T60" fmla="*/ 346 w 478"/>
                <a:gd name="T61" fmla="*/ 604 h 604"/>
                <a:gd name="T62" fmla="*/ 371 w 478"/>
                <a:gd name="T63" fmla="*/ 524 h 604"/>
                <a:gd name="T64" fmla="*/ 381 w 478"/>
                <a:gd name="T65" fmla="*/ 466 h 604"/>
                <a:gd name="T66" fmla="*/ 394 w 478"/>
                <a:gd name="T67" fmla="*/ 109 h 604"/>
                <a:gd name="T68" fmla="*/ 478 w 478"/>
                <a:gd name="T69" fmla="*/ 106 h 604"/>
                <a:gd name="T70" fmla="*/ 438 w 478"/>
                <a:gd name="T71" fmla="*/ 84 h 604"/>
                <a:gd name="T72" fmla="*/ 415 w 478"/>
                <a:gd name="T73" fmla="*/ 41 h 604"/>
                <a:gd name="T74" fmla="*/ 403 w 478"/>
                <a:gd name="T75" fmla="*/ 7 h 604"/>
                <a:gd name="T76" fmla="*/ 386 w 478"/>
                <a:gd name="T77" fmla="*/ 3 h 604"/>
                <a:gd name="T78" fmla="*/ 360 w 478"/>
                <a:gd name="T79" fmla="*/ 24 h 604"/>
                <a:gd name="T80" fmla="*/ 340 w 478"/>
                <a:gd name="T81" fmla="*/ 6 h 604"/>
                <a:gd name="T82" fmla="*/ 309 w 478"/>
                <a:gd name="T83" fmla="*/ 3 h 604"/>
                <a:gd name="T84" fmla="*/ 297 w 478"/>
                <a:gd name="T85" fmla="*/ 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8" h="604">
                  <a:moveTo>
                    <a:pt x="276" y="0"/>
                  </a:moveTo>
                  <a:cubicBezTo>
                    <a:pt x="275" y="0"/>
                    <a:pt x="275" y="0"/>
                    <a:pt x="274" y="0"/>
                  </a:cubicBezTo>
                  <a:cubicBezTo>
                    <a:pt x="266" y="1"/>
                    <a:pt x="260" y="6"/>
                    <a:pt x="255" y="12"/>
                  </a:cubicBezTo>
                  <a:cubicBezTo>
                    <a:pt x="253" y="14"/>
                    <a:pt x="254" y="17"/>
                    <a:pt x="252" y="19"/>
                  </a:cubicBezTo>
                  <a:cubicBezTo>
                    <a:pt x="247" y="23"/>
                    <a:pt x="241" y="20"/>
                    <a:pt x="236" y="23"/>
                  </a:cubicBezTo>
                  <a:cubicBezTo>
                    <a:pt x="229" y="27"/>
                    <a:pt x="232" y="36"/>
                    <a:pt x="228" y="41"/>
                  </a:cubicBezTo>
                  <a:cubicBezTo>
                    <a:pt x="225" y="44"/>
                    <a:pt x="221" y="45"/>
                    <a:pt x="217" y="45"/>
                  </a:cubicBezTo>
                  <a:cubicBezTo>
                    <a:pt x="216" y="45"/>
                    <a:pt x="215" y="45"/>
                    <a:pt x="213" y="45"/>
                  </a:cubicBezTo>
                  <a:cubicBezTo>
                    <a:pt x="212" y="45"/>
                    <a:pt x="211" y="45"/>
                    <a:pt x="210" y="45"/>
                  </a:cubicBezTo>
                  <a:cubicBezTo>
                    <a:pt x="207" y="45"/>
                    <a:pt x="205" y="45"/>
                    <a:pt x="203" y="45"/>
                  </a:cubicBezTo>
                  <a:cubicBezTo>
                    <a:pt x="194" y="49"/>
                    <a:pt x="194" y="57"/>
                    <a:pt x="188" y="57"/>
                  </a:cubicBezTo>
                  <a:cubicBezTo>
                    <a:pt x="186" y="57"/>
                    <a:pt x="184" y="56"/>
                    <a:pt x="180" y="53"/>
                  </a:cubicBezTo>
                  <a:cubicBezTo>
                    <a:pt x="175" y="50"/>
                    <a:pt x="168" y="47"/>
                    <a:pt x="164" y="43"/>
                  </a:cubicBezTo>
                  <a:cubicBezTo>
                    <a:pt x="148" y="52"/>
                    <a:pt x="135" y="62"/>
                    <a:pt x="120" y="73"/>
                  </a:cubicBezTo>
                  <a:cubicBezTo>
                    <a:pt x="115" y="77"/>
                    <a:pt x="116" y="78"/>
                    <a:pt x="109" y="78"/>
                  </a:cubicBezTo>
                  <a:cubicBezTo>
                    <a:pt x="99" y="79"/>
                    <a:pt x="94" y="78"/>
                    <a:pt x="87" y="85"/>
                  </a:cubicBezTo>
                  <a:cubicBezTo>
                    <a:pt x="83" y="88"/>
                    <a:pt x="76" y="95"/>
                    <a:pt x="79" y="100"/>
                  </a:cubicBezTo>
                  <a:cubicBezTo>
                    <a:pt x="82" y="107"/>
                    <a:pt x="96" y="101"/>
                    <a:pt x="93" y="112"/>
                  </a:cubicBezTo>
                  <a:cubicBezTo>
                    <a:pt x="90" y="120"/>
                    <a:pt x="73" y="124"/>
                    <a:pt x="66" y="125"/>
                  </a:cubicBezTo>
                  <a:cubicBezTo>
                    <a:pt x="65" y="125"/>
                    <a:pt x="63" y="125"/>
                    <a:pt x="62" y="125"/>
                  </a:cubicBezTo>
                  <a:cubicBezTo>
                    <a:pt x="60" y="125"/>
                    <a:pt x="57" y="125"/>
                    <a:pt x="54" y="125"/>
                  </a:cubicBezTo>
                  <a:cubicBezTo>
                    <a:pt x="51" y="125"/>
                    <a:pt x="49" y="124"/>
                    <a:pt x="46" y="124"/>
                  </a:cubicBezTo>
                  <a:cubicBezTo>
                    <a:pt x="43" y="124"/>
                    <a:pt x="40" y="125"/>
                    <a:pt x="36" y="126"/>
                  </a:cubicBezTo>
                  <a:cubicBezTo>
                    <a:pt x="32" y="127"/>
                    <a:pt x="29" y="131"/>
                    <a:pt x="24" y="132"/>
                  </a:cubicBezTo>
                  <a:cubicBezTo>
                    <a:pt x="20" y="133"/>
                    <a:pt x="15" y="131"/>
                    <a:pt x="12" y="134"/>
                  </a:cubicBezTo>
                  <a:cubicBezTo>
                    <a:pt x="0" y="143"/>
                    <a:pt x="18" y="151"/>
                    <a:pt x="22" y="159"/>
                  </a:cubicBezTo>
                  <a:cubicBezTo>
                    <a:pt x="28" y="171"/>
                    <a:pt x="17" y="166"/>
                    <a:pt x="13" y="175"/>
                  </a:cubicBezTo>
                  <a:cubicBezTo>
                    <a:pt x="3" y="191"/>
                    <a:pt x="25" y="199"/>
                    <a:pt x="38" y="201"/>
                  </a:cubicBezTo>
                  <a:cubicBezTo>
                    <a:pt x="40" y="201"/>
                    <a:pt x="42" y="201"/>
                    <a:pt x="44" y="201"/>
                  </a:cubicBezTo>
                  <a:cubicBezTo>
                    <a:pt x="47" y="201"/>
                    <a:pt x="51" y="201"/>
                    <a:pt x="54" y="201"/>
                  </a:cubicBezTo>
                  <a:cubicBezTo>
                    <a:pt x="58" y="200"/>
                    <a:pt x="62" y="200"/>
                    <a:pt x="66" y="200"/>
                  </a:cubicBezTo>
                  <a:cubicBezTo>
                    <a:pt x="74" y="200"/>
                    <a:pt x="83" y="202"/>
                    <a:pt x="88" y="208"/>
                  </a:cubicBezTo>
                  <a:cubicBezTo>
                    <a:pt x="90" y="211"/>
                    <a:pt x="91" y="215"/>
                    <a:pt x="93" y="218"/>
                  </a:cubicBezTo>
                  <a:cubicBezTo>
                    <a:pt x="99" y="226"/>
                    <a:pt x="109" y="227"/>
                    <a:pt x="115" y="234"/>
                  </a:cubicBezTo>
                  <a:cubicBezTo>
                    <a:pt x="124" y="242"/>
                    <a:pt x="133" y="251"/>
                    <a:pt x="136" y="263"/>
                  </a:cubicBezTo>
                  <a:cubicBezTo>
                    <a:pt x="138" y="270"/>
                    <a:pt x="145" y="287"/>
                    <a:pt x="141" y="295"/>
                  </a:cubicBezTo>
                  <a:cubicBezTo>
                    <a:pt x="138" y="302"/>
                    <a:pt x="131" y="301"/>
                    <a:pt x="132" y="311"/>
                  </a:cubicBezTo>
                  <a:cubicBezTo>
                    <a:pt x="133" y="317"/>
                    <a:pt x="135" y="321"/>
                    <a:pt x="141" y="322"/>
                  </a:cubicBezTo>
                  <a:cubicBezTo>
                    <a:pt x="141" y="322"/>
                    <a:pt x="141" y="322"/>
                    <a:pt x="142" y="322"/>
                  </a:cubicBezTo>
                  <a:cubicBezTo>
                    <a:pt x="146" y="322"/>
                    <a:pt x="149" y="317"/>
                    <a:pt x="153" y="316"/>
                  </a:cubicBezTo>
                  <a:cubicBezTo>
                    <a:pt x="155" y="315"/>
                    <a:pt x="157" y="315"/>
                    <a:pt x="159" y="315"/>
                  </a:cubicBezTo>
                  <a:cubicBezTo>
                    <a:pt x="163" y="315"/>
                    <a:pt x="166" y="316"/>
                    <a:pt x="170" y="319"/>
                  </a:cubicBezTo>
                  <a:cubicBezTo>
                    <a:pt x="179" y="324"/>
                    <a:pt x="200" y="340"/>
                    <a:pt x="198" y="352"/>
                  </a:cubicBezTo>
                  <a:cubicBezTo>
                    <a:pt x="197" y="356"/>
                    <a:pt x="192" y="358"/>
                    <a:pt x="190" y="362"/>
                  </a:cubicBezTo>
                  <a:cubicBezTo>
                    <a:pt x="187" y="367"/>
                    <a:pt x="188" y="374"/>
                    <a:pt x="189" y="379"/>
                  </a:cubicBezTo>
                  <a:cubicBezTo>
                    <a:pt x="190" y="386"/>
                    <a:pt x="194" y="390"/>
                    <a:pt x="188" y="395"/>
                  </a:cubicBezTo>
                  <a:cubicBezTo>
                    <a:pt x="185" y="398"/>
                    <a:pt x="176" y="398"/>
                    <a:pt x="171" y="402"/>
                  </a:cubicBezTo>
                  <a:cubicBezTo>
                    <a:pt x="163" y="409"/>
                    <a:pt x="166" y="415"/>
                    <a:pt x="167" y="424"/>
                  </a:cubicBezTo>
                  <a:cubicBezTo>
                    <a:pt x="167" y="431"/>
                    <a:pt x="162" y="438"/>
                    <a:pt x="163" y="444"/>
                  </a:cubicBezTo>
                  <a:cubicBezTo>
                    <a:pt x="164" y="448"/>
                    <a:pt x="169" y="454"/>
                    <a:pt x="170" y="457"/>
                  </a:cubicBezTo>
                  <a:cubicBezTo>
                    <a:pt x="174" y="466"/>
                    <a:pt x="177" y="481"/>
                    <a:pt x="185" y="487"/>
                  </a:cubicBezTo>
                  <a:cubicBezTo>
                    <a:pt x="190" y="490"/>
                    <a:pt x="190" y="489"/>
                    <a:pt x="193" y="494"/>
                  </a:cubicBezTo>
                  <a:cubicBezTo>
                    <a:pt x="195" y="498"/>
                    <a:pt x="190" y="501"/>
                    <a:pt x="196" y="501"/>
                  </a:cubicBezTo>
                  <a:cubicBezTo>
                    <a:pt x="198" y="497"/>
                    <a:pt x="203" y="486"/>
                    <a:pt x="210" y="486"/>
                  </a:cubicBezTo>
                  <a:cubicBezTo>
                    <a:pt x="211" y="486"/>
                    <a:pt x="213" y="486"/>
                    <a:pt x="214" y="487"/>
                  </a:cubicBezTo>
                  <a:cubicBezTo>
                    <a:pt x="226" y="499"/>
                    <a:pt x="196" y="507"/>
                    <a:pt x="195" y="515"/>
                  </a:cubicBezTo>
                  <a:cubicBezTo>
                    <a:pt x="193" y="525"/>
                    <a:pt x="209" y="526"/>
                    <a:pt x="216" y="530"/>
                  </a:cubicBezTo>
                  <a:cubicBezTo>
                    <a:pt x="227" y="537"/>
                    <a:pt x="227" y="549"/>
                    <a:pt x="241" y="556"/>
                  </a:cubicBezTo>
                  <a:cubicBezTo>
                    <a:pt x="257" y="562"/>
                    <a:pt x="276" y="571"/>
                    <a:pt x="293" y="571"/>
                  </a:cubicBezTo>
                  <a:cubicBezTo>
                    <a:pt x="306" y="572"/>
                    <a:pt x="311" y="576"/>
                    <a:pt x="319" y="586"/>
                  </a:cubicBezTo>
                  <a:cubicBezTo>
                    <a:pt x="323" y="592"/>
                    <a:pt x="333" y="604"/>
                    <a:pt x="343" y="604"/>
                  </a:cubicBezTo>
                  <a:cubicBezTo>
                    <a:pt x="344" y="604"/>
                    <a:pt x="345" y="604"/>
                    <a:pt x="346" y="604"/>
                  </a:cubicBezTo>
                  <a:cubicBezTo>
                    <a:pt x="358" y="600"/>
                    <a:pt x="365" y="564"/>
                    <a:pt x="366" y="552"/>
                  </a:cubicBezTo>
                  <a:cubicBezTo>
                    <a:pt x="367" y="540"/>
                    <a:pt x="363" y="535"/>
                    <a:pt x="371" y="524"/>
                  </a:cubicBezTo>
                  <a:cubicBezTo>
                    <a:pt x="377" y="516"/>
                    <a:pt x="389" y="506"/>
                    <a:pt x="387" y="494"/>
                  </a:cubicBezTo>
                  <a:cubicBezTo>
                    <a:pt x="386" y="485"/>
                    <a:pt x="377" y="476"/>
                    <a:pt x="381" y="466"/>
                  </a:cubicBezTo>
                  <a:cubicBezTo>
                    <a:pt x="383" y="461"/>
                    <a:pt x="388" y="456"/>
                    <a:pt x="394" y="452"/>
                  </a:cubicBezTo>
                  <a:cubicBezTo>
                    <a:pt x="394" y="109"/>
                    <a:pt x="394" y="109"/>
                    <a:pt x="394" y="109"/>
                  </a:cubicBezTo>
                  <a:cubicBezTo>
                    <a:pt x="477" y="109"/>
                    <a:pt x="477" y="109"/>
                    <a:pt x="477" y="109"/>
                  </a:cubicBezTo>
                  <a:cubicBezTo>
                    <a:pt x="478" y="108"/>
                    <a:pt x="478" y="107"/>
                    <a:pt x="478" y="106"/>
                  </a:cubicBezTo>
                  <a:cubicBezTo>
                    <a:pt x="470" y="103"/>
                    <a:pt x="460" y="106"/>
                    <a:pt x="453" y="102"/>
                  </a:cubicBezTo>
                  <a:cubicBezTo>
                    <a:pt x="444" y="99"/>
                    <a:pt x="442" y="91"/>
                    <a:pt x="438" y="84"/>
                  </a:cubicBezTo>
                  <a:cubicBezTo>
                    <a:pt x="433" y="77"/>
                    <a:pt x="424" y="76"/>
                    <a:pt x="419" y="67"/>
                  </a:cubicBezTo>
                  <a:cubicBezTo>
                    <a:pt x="414" y="58"/>
                    <a:pt x="418" y="50"/>
                    <a:pt x="415" y="41"/>
                  </a:cubicBezTo>
                  <a:cubicBezTo>
                    <a:pt x="412" y="33"/>
                    <a:pt x="404" y="37"/>
                    <a:pt x="400" y="28"/>
                  </a:cubicBezTo>
                  <a:cubicBezTo>
                    <a:pt x="397" y="21"/>
                    <a:pt x="405" y="13"/>
                    <a:pt x="403" y="7"/>
                  </a:cubicBezTo>
                  <a:cubicBezTo>
                    <a:pt x="402" y="3"/>
                    <a:pt x="398" y="2"/>
                    <a:pt x="394" y="2"/>
                  </a:cubicBezTo>
                  <a:cubicBezTo>
                    <a:pt x="391" y="2"/>
                    <a:pt x="388" y="2"/>
                    <a:pt x="386" y="3"/>
                  </a:cubicBezTo>
                  <a:cubicBezTo>
                    <a:pt x="376" y="6"/>
                    <a:pt x="381" y="13"/>
                    <a:pt x="376" y="20"/>
                  </a:cubicBezTo>
                  <a:cubicBezTo>
                    <a:pt x="373" y="23"/>
                    <a:pt x="366" y="24"/>
                    <a:pt x="360" y="24"/>
                  </a:cubicBezTo>
                  <a:cubicBezTo>
                    <a:pt x="357" y="24"/>
                    <a:pt x="354" y="24"/>
                    <a:pt x="352" y="24"/>
                  </a:cubicBezTo>
                  <a:cubicBezTo>
                    <a:pt x="338" y="21"/>
                    <a:pt x="347" y="13"/>
                    <a:pt x="340" y="6"/>
                  </a:cubicBezTo>
                  <a:cubicBezTo>
                    <a:pt x="338" y="3"/>
                    <a:pt x="331" y="2"/>
                    <a:pt x="324" y="2"/>
                  </a:cubicBezTo>
                  <a:cubicBezTo>
                    <a:pt x="319" y="2"/>
                    <a:pt x="314" y="3"/>
                    <a:pt x="309" y="3"/>
                  </a:cubicBezTo>
                  <a:cubicBezTo>
                    <a:pt x="304" y="4"/>
                    <a:pt x="300" y="4"/>
                    <a:pt x="297" y="4"/>
                  </a:cubicBezTo>
                  <a:cubicBezTo>
                    <a:pt x="297" y="4"/>
                    <a:pt x="297" y="4"/>
                    <a:pt x="297" y="4"/>
                  </a:cubicBezTo>
                  <a:cubicBezTo>
                    <a:pt x="289" y="4"/>
                    <a:pt x="283" y="0"/>
                    <a:pt x="276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1" name="Freeform 239"/>
            <p:cNvSpPr>
              <a:spLocks/>
            </p:cNvSpPr>
            <p:nvPr userDrawn="1"/>
          </p:nvSpPr>
          <p:spPr bwMode="auto">
            <a:xfrm>
              <a:off x="5910263" y="1639889"/>
              <a:ext cx="638175" cy="342900"/>
            </a:xfrm>
            <a:custGeom>
              <a:avLst/>
              <a:gdLst>
                <a:gd name="T0" fmla="*/ 269 w 402"/>
                <a:gd name="T1" fmla="*/ 10 h 216"/>
                <a:gd name="T2" fmla="*/ 258 w 402"/>
                <a:gd name="T3" fmla="*/ 8 h 216"/>
                <a:gd name="T4" fmla="*/ 247 w 402"/>
                <a:gd name="T5" fmla="*/ 7 h 216"/>
                <a:gd name="T6" fmla="*/ 233 w 402"/>
                <a:gd name="T7" fmla="*/ 14 h 216"/>
                <a:gd name="T8" fmla="*/ 208 w 402"/>
                <a:gd name="T9" fmla="*/ 4 h 216"/>
                <a:gd name="T10" fmla="*/ 203 w 402"/>
                <a:gd name="T11" fmla="*/ 22 h 216"/>
                <a:gd name="T12" fmla="*/ 185 w 402"/>
                <a:gd name="T13" fmla="*/ 17 h 216"/>
                <a:gd name="T14" fmla="*/ 156 w 402"/>
                <a:gd name="T15" fmla="*/ 17 h 216"/>
                <a:gd name="T16" fmla="*/ 141 w 402"/>
                <a:gd name="T17" fmla="*/ 43 h 216"/>
                <a:gd name="T18" fmla="*/ 104 w 402"/>
                <a:gd name="T19" fmla="*/ 33 h 216"/>
                <a:gd name="T20" fmla="*/ 71 w 402"/>
                <a:gd name="T21" fmla="*/ 35 h 216"/>
                <a:gd name="T22" fmla="*/ 47 w 402"/>
                <a:gd name="T23" fmla="*/ 39 h 216"/>
                <a:gd name="T24" fmla="*/ 28 w 402"/>
                <a:gd name="T25" fmla="*/ 41 h 216"/>
                <a:gd name="T26" fmla="*/ 20 w 402"/>
                <a:gd name="T27" fmla="*/ 41 h 216"/>
                <a:gd name="T28" fmla="*/ 9 w 402"/>
                <a:gd name="T29" fmla="*/ 41 h 216"/>
                <a:gd name="T30" fmla="*/ 11 w 402"/>
                <a:gd name="T31" fmla="*/ 60 h 216"/>
                <a:gd name="T32" fmla="*/ 21 w 402"/>
                <a:gd name="T33" fmla="*/ 75 h 216"/>
                <a:gd name="T34" fmla="*/ 53 w 402"/>
                <a:gd name="T35" fmla="*/ 64 h 216"/>
                <a:gd name="T36" fmla="*/ 75 w 402"/>
                <a:gd name="T37" fmla="*/ 80 h 216"/>
                <a:gd name="T38" fmla="*/ 103 w 402"/>
                <a:gd name="T39" fmla="*/ 74 h 216"/>
                <a:gd name="T40" fmla="*/ 122 w 402"/>
                <a:gd name="T41" fmla="*/ 74 h 216"/>
                <a:gd name="T42" fmla="*/ 147 w 402"/>
                <a:gd name="T43" fmla="*/ 77 h 216"/>
                <a:gd name="T44" fmla="*/ 131 w 402"/>
                <a:gd name="T45" fmla="*/ 94 h 216"/>
                <a:gd name="T46" fmla="*/ 127 w 402"/>
                <a:gd name="T47" fmla="*/ 113 h 216"/>
                <a:gd name="T48" fmla="*/ 104 w 402"/>
                <a:gd name="T49" fmla="*/ 96 h 216"/>
                <a:gd name="T50" fmla="*/ 72 w 402"/>
                <a:gd name="T51" fmla="*/ 105 h 216"/>
                <a:gd name="T52" fmla="*/ 107 w 402"/>
                <a:gd name="T53" fmla="*/ 142 h 216"/>
                <a:gd name="T54" fmla="*/ 83 w 402"/>
                <a:gd name="T55" fmla="*/ 137 h 216"/>
                <a:gd name="T56" fmla="*/ 90 w 402"/>
                <a:gd name="T57" fmla="*/ 165 h 216"/>
                <a:gd name="T58" fmla="*/ 88 w 402"/>
                <a:gd name="T59" fmla="*/ 183 h 216"/>
                <a:gd name="T60" fmla="*/ 59 w 402"/>
                <a:gd name="T61" fmla="*/ 172 h 216"/>
                <a:gd name="T62" fmla="*/ 34 w 402"/>
                <a:gd name="T63" fmla="*/ 199 h 216"/>
                <a:gd name="T64" fmla="*/ 65 w 402"/>
                <a:gd name="T65" fmla="*/ 210 h 216"/>
                <a:gd name="T66" fmla="*/ 107 w 402"/>
                <a:gd name="T67" fmla="*/ 203 h 216"/>
                <a:gd name="T68" fmla="*/ 136 w 402"/>
                <a:gd name="T69" fmla="*/ 216 h 216"/>
                <a:gd name="T70" fmla="*/ 151 w 402"/>
                <a:gd name="T71" fmla="*/ 208 h 216"/>
                <a:gd name="T72" fmla="*/ 179 w 402"/>
                <a:gd name="T73" fmla="*/ 192 h 216"/>
                <a:gd name="T74" fmla="*/ 154 w 402"/>
                <a:gd name="T75" fmla="*/ 190 h 216"/>
                <a:gd name="T76" fmla="*/ 145 w 402"/>
                <a:gd name="T77" fmla="*/ 190 h 216"/>
                <a:gd name="T78" fmla="*/ 187 w 402"/>
                <a:gd name="T79" fmla="*/ 156 h 216"/>
                <a:gd name="T80" fmla="*/ 197 w 402"/>
                <a:gd name="T81" fmla="*/ 122 h 216"/>
                <a:gd name="T82" fmla="*/ 232 w 402"/>
                <a:gd name="T83" fmla="*/ 109 h 216"/>
                <a:gd name="T84" fmla="*/ 237 w 402"/>
                <a:gd name="T85" fmla="*/ 109 h 216"/>
                <a:gd name="T86" fmla="*/ 246 w 402"/>
                <a:gd name="T87" fmla="*/ 95 h 216"/>
                <a:gd name="T88" fmla="*/ 262 w 402"/>
                <a:gd name="T89" fmla="*/ 94 h 216"/>
                <a:gd name="T90" fmla="*/ 272 w 402"/>
                <a:gd name="T91" fmla="*/ 95 h 216"/>
                <a:gd name="T92" fmla="*/ 354 w 402"/>
                <a:gd name="T93" fmla="*/ 62 h 216"/>
                <a:gd name="T94" fmla="*/ 369 w 402"/>
                <a:gd name="T95" fmla="*/ 37 h 216"/>
                <a:gd name="T96" fmla="*/ 382 w 402"/>
                <a:gd name="T97" fmla="*/ 37 h 216"/>
                <a:gd name="T98" fmla="*/ 378 w 402"/>
                <a:gd name="T99" fmla="*/ 16 h 216"/>
                <a:gd name="T100" fmla="*/ 364 w 402"/>
                <a:gd name="T101" fmla="*/ 11 h 216"/>
                <a:gd name="T102" fmla="*/ 351 w 402"/>
                <a:gd name="T103" fmla="*/ 11 h 216"/>
                <a:gd name="T104" fmla="*/ 339 w 402"/>
                <a:gd name="T105" fmla="*/ 10 h 216"/>
                <a:gd name="T106" fmla="*/ 311 w 402"/>
                <a:gd name="T107" fmla="*/ 12 h 216"/>
                <a:gd name="T108" fmla="*/ 291 w 402"/>
                <a:gd name="T109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2" h="216">
                  <a:moveTo>
                    <a:pt x="282" y="0"/>
                  </a:moveTo>
                  <a:cubicBezTo>
                    <a:pt x="276" y="0"/>
                    <a:pt x="271" y="3"/>
                    <a:pt x="269" y="10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5" y="10"/>
                    <a:pt x="262" y="9"/>
                    <a:pt x="258" y="8"/>
                  </a:cubicBezTo>
                  <a:cubicBezTo>
                    <a:pt x="255" y="8"/>
                    <a:pt x="252" y="7"/>
                    <a:pt x="249" y="7"/>
                  </a:cubicBezTo>
                  <a:cubicBezTo>
                    <a:pt x="249" y="7"/>
                    <a:pt x="248" y="7"/>
                    <a:pt x="247" y="7"/>
                  </a:cubicBezTo>
                  <a:cubicBezTo>
                    <a:pt x="241" y="8"/>
                    <a:pt x="240" y="13"/>
                    <a:pt x="234" y="1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29" y="14"/>
                    <a:pt x="225" y="12"/>
                    <a:pt x="221" y="9"/>
                  </a:cubicBezTo>
                  <a:cubicBezTo>
                    <a:pt x="217" y="7"/>
                    <a:pt x="213" y="4"/>
                    <a:pt x="208" y="4"/>
                  </a:cubicBezTo>
                  <a:cubicBezTo>
                    <a:pt x="207" y="4"/>
                    <a:pt x="205" y="5"/>
                    <a:pt x="204" y="5"/>
                  </a:cubicBezTo>
                  <a:cubicBezTo>
                    <a:pt x="198" y="8"/>
                    <a:pt x="199" y="16"/>
                    <a:pt x="203" y="22"/>
                  </a:cubicBezTo>
                  <a:cubicBezTo>
                    <a:pt x="202" y="22"/>
                    <a:pt x="201" y="22"/>
                    <a:pt x="201" y="22"/>
                  </a:cubicBezTo>
                  <a:cubicBezTo>
                    <a:pt x="194" y="22"/>
                    <a:pt x="192" y="19"/>
                    <a:pt x="185" y="17"/>
                  </a:cubicBezTo>
                  <a:cubicBezTo>
                    <a:pt x="182" y="16"/>
                    <a:pt x="178" y="15"/>
                    <a:pt x="174" y="15"/>
                  </a:cubicBezTo>
                  <a:cubicBezTo>
                    <a:pt x="168" y="15"/>
                    <a:pt x="161" y="16"/>
                    <a:pt x="156" y="17"/>
                  </a:cubicBezTo>
                  <a:cubicBezTo>
                    <a:pt x="151" y="17"/>
                    <a:pt x="142" y="17"/>
                    <a:pt x="138" y="21"/>
                  </a:cubicBezTo>
                  <a:cubicBezTo>
                    <a:pt x="130" y="30"/>
                    <a:pt x="144" y="34"/>
                    <a:pt x="141" y="43"/>
                  </a:cubicBezTo>
                  <a:cubicBezTo>
                    <a:pt x="140" y="47"/>
                    <a:pt x="138" y="49"/>
                    <a:pt x="135" y="49"/>
                  </a:cubicBezTo>
                  <a:cubicBezTo>
                    <a:pt x="125" y="49"/>
                    <a:pt x="109" y="35"/>
                    <a:pt x="104" y="33"/>
                  </a:cubicBezTo>
                  <a:cubicBezTo>
                    <a:pt x="101" y="32"/>
                    <a:pt x="97" y="32"/>
                    <a:pt x="94" y="32"/>
                  </a:cubicBezTo>
                  <a:cubicBezTo>
                    <a:pt x="86" y="32"/>
                    <a:pt x="79" y="33"/>
                    <a:pt x="71" y="35"/>
                  </a:cubicBezTo>
                  <a:cubicBezTo>
                    <a:pt x="64" y="37"/>
                    <a:pt x="56" y="39"/>
                    <a:pt x="49" y="39"/>
                  </a:cubicBezTo>
                  <a:cubicBezTo>
                    <a:pt x="48" y="39"/>
                    <a:pt x="48" y="39"/>
                    <a:pt x="47" y="39"/>
                  </a:cubicBezTo>
                  <a:cubicBezTo>
                    <a:pt x="46" y="39"/>
                    <a:pt x="45" y="39"/>
                    <a:pt x="44" y="39"/>
                  </a:cubicBezTo>
                  <a:cubicBezTo>
                    <a:pt x="38" y="39"/>
                    <a:pt x="34" y="40"/>
                    <a:pt x="28" y="41"/>
                  </a:cubicBezTo>
                  <a:cubicBezTo>
                    <a:pt x="27" y="41"/>
                    <a:pt x="26" y="41"/>
                    <a:pt x="25" y="41"/>
                  </a:cubicBezTo>
                  <a:cubicBezTo>
                    <a:pt x="23" y="41"/>
                    <a:pt x="21" y="41"/>
                    <a:pt x="20" y="41"/>
                  </a:cubicBezTo>
                  <a:cubicBezTo>
                    <a:pt x="18" y="40"/>
                    <a:pt x="16" y="40"/>
                    <a:pt x="14" y="40"/>
                  </a:cubicBezTo>
                  <a:cubicBezTo>
                    <a:pt x="12" y="40"/>
                    <a:pt x="10" y="40"/>
                    <a:pt x="9" y="41"/>
                  </a:cubicBezTo>
                  <a:cubicBezTo>
                    <a:pt x="4" y="42"/>
                    <a:pt x="1" y="45"/>
                    <a:pt x="0" y="50"/>
                  </a:cubicBezTo>
                  <a:cubicBezTo>
                    <a:pt x="0" y="58"/>
                    <a:pt x="7" y="55"/>
                    <a:pt x="11" y="60"/>
                  </a:cubicBezTo>
                  <a:cubicBezTo>
                    <a:pt x="14" y="66"/>
                    <a:pt x="10" y="76"/>
                    <a:pt x="20" y="76"/>
                  </a:cubicBezTo>
                  <a:cubicBezTo>
                    <a:pt x="20" y="76"/>
                    <a:pt x="21" y="76"/>
                    <a:pt x="21" y="75"/>
                  </a:cubicBezTo>
                  <a:cubicBezTo>
                    <a:pt x="27" y="75"/>
                    <a:pt x="35" y="67"/>
                    <a:pt x="43" y="66"/>
                  </a:cubicBezTo>
                  <a:cubicBezTo>
                    <a:pt x="46" y="65"/>
                    <a:pt x="50" y="64"/>
                    <a:pt x="53" y="64"/>
                  </a:cubicBezTo>
                  <a:cubicBezTo>
                    <a:pt x="56" y="64"/>
                    <a:pt x="59" y="65"/>
                    <a:pt x="61" y="67"/>
                  </a:cubicBezTo>
                  <a:cubicBezTo>
                    <a:pt x="68" y="73"/>
                    <a:pt x="65" y="80"/>
                    <a:pt x="75" y="80"/>
                  </a:cubicBezTo>
                  <a:cubicBezTo>
                    <a:pt x="76" y="80"/>
                    <a:pt x="77" y="80"/>
                    <a:pt x="78" y="80"/>
                  </a:cubicBezTo>
                  <a:cubicBezTo>
                    <a:pt x="87" y="79"/>
                    <a:pt x="94" y="74"/>
                    <a:pt x="103" y="74"/>
                  </a:cubicBezTo>
                  <a:cubicBezTo>
                    <a:pt x="107" y="74"/>
                    <a:pt x="111" y="73"/>
                    <a:pt x="115" y="73"/>
                  </a:cubicBezTo>
                  <a:cubicBezTo>
                    <a:pt x="117" y="73"/>
                    <a:pt x="119" y="73"/>
                    <a:pt x="122" y="74"/>
                  </a:cubicBezTo>
                  <a:cubicBezTo>
                    <a:pt x="128" y="74"/>
                    <a:pt x="136" y="78"/>
                    <a:pt x="143" y="78"/>
                  </a:cubicBezTo>
                  <a:cubicBezTo>
                    <a:pt x="144" y="78"/>
                    <a:pt x="145" y="78"/>
                    <a:pt x="147" y="77"/>
                  </a:cubicBezTo>
                  <a:cubicBezTo>
                    <a:pt x="150" y="76"/>
                    <a:pt x="151" y="73"/>
                    <a:pt x="155" y="72"/>
                  </a:cubicBezTo>
                  <a:cubicBezTo>
                    <a:pt x="165" y="89"/>
                    <a:pt x="135" y="81"/>
                    <a:pt x="131" y="94"/>
                  </a:cubicBezTo>
                  <a:cubicBezTo>
                    <a:pt x="128" y="99"/>
                    <a:pt x="133" y="102"/>
                    <a:pt x="132" y="107"/>
                  </a:cubicBezTo>
                  <a:cubicBezTo>
                    <a:pt x="131" y="112"/>
                    <a:pt x="129" y="113"/>
                    <a:pt x="127" y="113"/>
                  </a:cubicBezTo>
                  <a:cubicBezTo>
                    <a:pt x="123" y="113"/>
                    <a:pt x="116" y="107"/>
                    <a:pt x="114" y="103"/>
                  </a:cubicBezTo>
                  <a:cubicBezTo>
                    <a:pt x="110" y="98"/>
                    <a:pt x="107" y="96"/>
                    <a:pt x="104" y="96"/>
                  </a:cubicBezTo>
                  <a:cubicBezTo>
                    <a:pt x="101" y="96"/>
                    <a:pt x="97" y="97"/>
                    <a:pt x="91" y="99"/>
                  </a:cubicBezTo>
                  <a:cubicBezTo>
                    <a:pt x="84" y="100"/>
                    <a:pt x="74" y="97"/>
                    <a:pt x="72" y="105"/>
                  </a:cubicBezTo>
                  <a:cubicBezTo>
                    <a:pt x="66" y="121"/>
                    <a:pt x="109" y="129"/>
                    <a:pt x="116" y="140"/>
                  </a:cubicBezTo>
                  <a:cubicBezTo>
                    <a:pt x="113" y="141"/>
                    <a:pt x="110" y="142"/>
                    <a:pt x="107" y="142"/>
                  </a:cubicBezTo>
                  <a:cubicBezTo>
                    <a:pt x="99" y="142"/>
                    <a:pt x="92" y="138"/>
                    <a:pt x="84" y="137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78" y="137"/>
                    <a:pt x="63" y="141"/>
                    <a:pt x="61" y="146"/>
                  </a:cubicBezTo>
                  <a:cubicBezTo>
                    <a:pt x="56" y="160"/>
                    <a:pt x="84" y="160"/>
                    <a:pt x="90" y="165"/>
                  </a:cubicBezTo>
                  <a:cubicBezTo>
                    <a:pt x="94" y="169"/>
                    <a:pt x="93" y="176"/>
                    <a:pt x="93" y="182"/>
                  </a:cubicBezTo>
                  <a:cubicBezTo>
                    <a:pt x="91" y="182"/>
                    <a:pt x="90" y="183"/>
                    <a:pt x="88" y="183"/>
                  </a:cubicBezTo>
                  <a:cubicBezTo>
                    <a:pt x="83" y="183"/>
                    <a:pt x="78" y="180"/>
                    <a:pt x="73" y="177"/>
                  </a:cubicBezTo>
                  <a:cubicBezTo>
                    <a:pt x="68" y="174"/>
                    <a:pt x="63" y="172"/>
                    <a:pt x="59" y="172"/>
                  </a:cubicBezTo>
                  <a:cubicBezTo>
                    <a:pt x="56" y="172"/>
                    <a:pt x="53" y="173"/>
                    <a:pt x="49" y="177"/>
                  </a:cubicBezTo>
                  <a:cubicBezTo>
                    <a:pt x="45" y="182"/>
                    <a:pt x="35" y="192"/>
                    <a:pt x="34" y="199"/>
                  </a:cubicBezTo>
                  <a:cubicBezTo>
                    <a:pt x="33" y="209"/>
                    <a:pt x="41" y="211"/>
                    <a:pt x="49" y="211"/>
                  </a:cubicBezTo>
                  <a:cubicBezTo>
                    <a:pt x="55" y="211"/>
                    <a:pt x="61" y="210"/>
                    <a:pt x="65" y="210"/>
                  </a:cubicBezTo>
                  <a:cubicBezTo>
                    <a:pt x="74" y="209"/>
                    <a:pt x="83" y="209"/>
                    <a:pt x="92" y="206"/>
                  </a:cubicBezTo>
                  <a:cubicBezTo>
                    <a:pt x="97" y="205"/>
                    <a:pt x="102" y="203"/>
                    <a:pt x="107" y="203"/>
                  </a:cubicBezTo>
                  <a:cubicBezTo>
                    <a:pt x="108" y="203"/>
                    <a:pt x="110" y="203"/>
                    <a:pt x="112" y="204"/>
                  </a:cubicBezTo>
                  <a:cubicBezTo>
                    <a:pt x="119" y="206"/>
                    <a:pt x="127" y="216"/>
                    <a:pt x="136" y="216"/>
                  </a:cubicBezTo>
                  <a:cubicBezTo>
                    <a:pt x="137" y="216"/>
                    <a:pt x="139" y="216"/>
                    <a:pt x="140" y="215"/>
                  </a:cubicBezTo>
                  <a:cubicBezTo>
                    <a:pt x="145" y="214"/>
                    <a:pt x="146" y="209"/>
                    <a:pt x="151" y="208"/>
                  </a:cubicBezTo>
                  <a:cubicBezTo>
                    <a:pt x="154" y="207"/>
                    <a:pt x="159" y="207"/>
                    <a:pt x="162" y="206"/>
                  </a:cubicBezTo>
                  <a:cubicBezTo>
                    <a:pt x="169" y="205"/>
                    <a:pt x="180" y="201"/>
                    <a:pt x="179" y="192"/>
                  </a:cubicBezTo>
                  <a:cubicBezTo>
                    <a:pt x="173" y="190"/>
                    <a:pt x="166" y="190"/>
                    <a:pt x="160" y="190"/>
                  </a:cubicBezTo>
                  <a:cubicBezTo>
                    <a:pt x="158" y="190"/>
                    <a:pt x="156" y="190"/>
                    <a:pt x="154" y="190"/>
                  </a:cubicBezTo>
                  <a:cubicBezTo>
                    <a:pt x="152" y="190"/>
                    <a:pt x="151" y="190"/>
                    <a:pt x="149" y="190"/>
                  </a:cubicBezTo>
                  <a:cubicBezTo>
                    <a:pt x="147" y="190"/>
                    <a:pt x="146" y="190"/>
                    <a:pt x="145" y="190"/>
                  </a:cubicBezTo>
                  <a:cubicBezTo>
                    <a:pt x="139" y="178"/>
                    <a:pt x="157" y="178"/>
                    <a:pt x="163" y="177"/>
                  </a:cubicBezTo>
                  <a:cubicBezTo>
                    <a:pt x="177" y="174"/>
                    <a:pt x="177" y="163"/>
                    <a:pt x="187" y="156"/>
                  </a:cubicBezTo>
                  <a:cubicBezTo>
                    <a:pt x="194" y="151"/>
                    <a:pt x="232" y="148"/>
                    <a:pt x="216" y="129"/>
                  </a:cubicBezTo>
                  <a:cubicBezTo>
                    <a:pt x="212" y="124"/>
                    <a:pt x="197" y="127"/>
                    <a:pt x="197" y="122"/>
                  </a:cubicBezTo>
                  <a:cubicBezTo>
                    <a:pt x="196" y="112"/>
                    <a:pt x="225" y="110"/>
                    <a:pt x="231" y="109"/>
                  </a:cubicBezTo>
                  <a:cubicBezTo>
                    <a:pt x="232" y="109"/>
                    <a:pt x="232" y="109"/>
                    <a:pt x="232" y="109"/>
                  </a:cubicBezTo>
                  <a:cubicBezTo>
                    <a:pt x="233" y="109"/>
                    <a:pt x="234" y="109"/>
                    <a:pt x="235" y="109"/>
                  </a:cubicBezTo>
                  <a:cubicBezTo>
                    <a:pt x="235" y="109"/>
                    <a:pt x="236" y="109"/>
                    <a:pt x="237" y="109"/>
                  </a:cubicBezTo>
                  <a:cubicBezTo>
                    <a:pt x="239" y="109"/>
                    <a:pt x="241" y="109"/>
                    <a:pt x="243" y="108"/>
                  </a:cubicBezTo>
                  <a:cubicBezTo>
                    <a:pt x="247" y="104"/>
                    <a:pt x="243" y="98"/>
                    <a:pt x="246" y="95"/>
                  </a:cubicBezTo>
                  <a:cubicBezTo>
                    <a:pt x="247" y="93"/>
                    <a:pt x="250" y="93"/>
                    <a:pt x="252" y="93"/>
                  </a:cubicBezTo>
                  <a:cubicBezTo>
                    <a:pt x="255" y="93"/>
                    <a:pt x="259" y="93"/>
                    <a:pt x="262" y="94"/>
                  </a:cubicBezTo>
                  <a:cubicBezTo>
                    <a:pt x="266" y="95"/>
                    <a:pt x="269" y="95"/>
                    <a:pt x="271" y="95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92" y="94"/>
                    <a:pt x="310" y="76"/>
                    <a:pt x="330" y="72"/>
                  </a:cubicBezTo>
                  <a:cubicBezTo>
                    <a:pt x="335" y="71"/>
                    <a:pt x="352" y="69"/>
                    <a:pt x="354" y="62"/>
                  </a:cubicBezTo>
                  <a:cubicBezTo>
                    <a:pt x="357" y="51"/>
                    <a:pt x="339" y="58"/>
                    <a:pt x="334" y="53"/>
                  </a:cubicBezTo>
                  <a:cubicBezTo>
                    <a:pt x="325" y="42"/>
                    <a:pt x="360" y="37"/>
                    <a:pt x="369" y="37"/>
                  </a:cubicBezTo>
                  <a:cubicBezTo>
                    <a:pt x="369" y="37"/>
                    <a:pt x="369" y="37"/>
                    <a:pt x="369" y="37"/>
                  </a:cubicBezTo>
                  <a:cubicBezTo>
                    <a:pt x="372" y="37"/>
                    <a:pt x="377" y="37"/>
                    <a:pt x="382" y="37"/>
                  </a:cubicBezTo>
                  <a:cubicBezTo>
                    <a:pt x="392" y="37"/>
                    <a:pt x="402" y="36"/>
                    <a:pt x="401" y="27"/>
                  </a:cubicBezTo>
                  <a:cubicBezTo>
                    <a:pt x="400" y="17"/>
                    <a:pt x="384" y="16"/>
                    <a:pt x="378" y="16"/>
                  </a:cubicBezTo>
                  <a:cubicBezTo>
                    <a:pt x="372" y="15"/>
                    <a:pt x="368" y="13"/>
                    <a:pt x="363" y="12"/>
                  </a:cubicBezTo>
                  <a:cubicBezTo>
                    <a:pt x="364" y="11"/>
                    <a:pt x="364" y="11"/>
                    <a:pt x="364" y="11"/>
                  </a:cubicBezTo>
                  <a:cubicBezTo>
                    <a:pt x="363" y="12"/>
                    <a:pt x="362" y="12"/>
                    <a:pt x="361" y="12"/>
                  </a:cubicBezTo>
                  <a:cubicBezTo>
                    <a:pt x="358" y="12"/>
                    <a:pt x="354" y="11"/>
                    <a:pt x="351" y="11"/>
                  </a:cubicBezTo>
                  <a:cubicBezTo>
                    <a:pt x="347" y="10"/>
                    <a:pt x="343" y="10"/>
                    <a:pt x="340" y="10"/>
                  </a:cubicBezTo>
                  <a:cubicBezTo>
                    <a:pt x="340" y="10"/>
                    <a:pt x="339" y="10"/>
                    <a:pt x="339" y="10"/>
                  </a:cubicBezTo>
                  <a:cubicBezTo>
                    <a:pt x="330" y="10"/>
                    <a:pt x="323" y="12"/>
                    <a:pt x="315" y="12"/>
                  </a:cubicBezTo>
                  <a:cubicBezTo>
                    <a:pt x="314" y="12"/>
                    <a:pt x="312" y="12"/>
                    <a:pt x="311" y="12"/>
                  </a:cubicBezTo>
                  <a:cubicBezTo>
                    <a:pt x="308" y="12"/>
                    <a:pt x="301" y="12"/>
                    <a:pt x="297" y="10"/>
                  </a:cubicBezTo>
                  <a:cubicBezTo>
                    <a:pt x="294" y="8"/>
                    <a:pt x="294" y="4"/>
                    <a:pt x="291" y="3"/>
                  </a:cubicBezTo>
                  <a:cubicBezTo>
                    <a:pt x="288" y="1"/>
                    <a:pt x="285" y="0"/>
                    <a:pt x="28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2" name="Freeform 240"/>
            <p:cNvSpPr>
              <a:spLocks/>
            </p:cNvSpPr>
            <p:nvPr userDrawn="1"/>
          </p:nvSpPr>
          <p:spPr bwMode="auto">
            <a:xfrm>
              <a:off x="5765801" y="1731964"/>
              <a:ext cx="242888" cy="163513"/>
            </a:xfrm>
            <a:custGeom>
              <a:avLst/>
              <a:gdLst>
                <a:gd name="T0" fmla="*/ 62 w 153"/>
                <a:gd name="T1" fmla="*/ 0 h 103"/>
                <a:gd name="T2" fmla="*/ 51 w 153"/>
                <a:gd name="T3" fmla="*/ 11 h 103"/>
                <a:gd name="T4" fmla="*/ 32 w 153"/>
                <a:gd name="T5" fmla="*/ 26 h 103"/>
                <a:gd name="T6" fmla="*/ 22 w 153"/>
                <a:gd name="T7" fmla="*/ 59 h 103"/>
                <a:gd name="T8" fmla="*/ 29 w 153"/>
                <a:gd name="T9" fmla="*/ 60 h 103"/>
                <a:gd name="T10" fmla="*/ 38 w 153"/>
                <a:gd name="T11" fmla="*/ 59 h 103"/>
                <a:gd name="T12" fmla="*/ 47 w 153"/>
                <a:gd name="T13" fmla="*/ 58 h 103"/>
                <a:gd name="T14" fmla="*/ 52 w 153"/>
                <a:gd name="T15" fmla="*/ 59 h 103"/>
                <a:gd name="T16" fmla="*/ 49 w 153"/>
                <a:gd name="T17" fmla="*/ 69 h 103"/>
                <a:gd name="T18" fmla="*/ 44 w 153"/>
                <a:gd name="T19" fmla="*/ 83 h 103"/>
                <a:gd name="T20" fmla="*/ 56 w 153"/>
                <a:gd name="T21" fmla="*/ 87 h 103"/>
                <a:gd name="T22" fmla="*/ 65 w 153"/>
                <a:gd name="T23" fmla="*/ 97 h 103"/>
                <a:gd name="T24" fmla="*/ 80 w 153"/>
                <a:gd name="T25" fmla="*/ 103 h 103"/>
                <a:gd name="T26" fmla="*/ 120 w 153"/>
                <a:gd name="T27" fmla="*/ 83 h 103"/>
                <a:gd name="T28" fmla="*/ 131 w 153"/>
                <a:gd name="T29" fmla="*/ 75 h 103"/>
                <a:gd name="T30" fmla="*/ 135 w 153"/>
                <a:gd name="T31" fmla="*/ 75 h 103"/>
                <a:gd name="T32" fmla="*/ 137 w 153"/>
                <a:gd name="T33" fmla="*/ 75 h 103"/>
                <a:gd name="T34" fmla="*/ 139 w 153"/>
                <a:gd name="T35" fmla="*/ 75 h 103"/>
                <a:gd name="T36" fmla="*/ 142 w 153"/>
                <a:gd name="T37" fmla="*/ 75 h 103"/>
                <a:gd name="T38" fmla="*/ 148 w 153"/>
                <a:gd name="T39" fmla="*/ 59 h 103"/>
                <a:gd name="T40" fmla="*/ 139 w 153"/>
                <a:gd name="T41" fmla="*/ 52 h 103"/>
                <a:gd name="T42" fmla="*/ 138 w 153"/>
                <a:gd name="T43" fmla="*/ 45 h 103"/>
                <a:gd name="T44" fmla="*/ 129 w 153"/>
                <a:gd name="T45" fmla="*/ 40 h 103"/>
                <a:gd name="T46" fmla="*/ 124 w 153"/>
                <a:gd name="T47" fmla="*/ 40 h 103"/>
                <a:gd name="T48" fmla="*/ 119 w 153"/>
                <a:gd name="T49" fmla="*/ 40 h 103"/>
                <a:gd name="T50" fmla="*/ 115 w 153"/>
                <a:gd name="T51" fmla="*/ 40 h 103"/>
                <a:gd name="T52" fmla="*/ 83 w 153"/>
                <a:gd name="T53" fmla="*/ 24 h 103"/>
                <a:gd name="T54" fmla="*/ 74 w 153"/>
                <a:gd name="T55" fmla="*/ 9 h 103"/>
                <a:gd name="T56" fmla="*/ 61 w 153"/>
                <a:gd name="T57" fmla="*/ 4 h 103"/>
                <a:gd name="T58" fmla="*/ 62 w 153"/>
                <a:gd name="T5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03">
                  <a:moveTo>
                    <a:pt x="62" y="0"/>
                  </a:moveTo>
                  <a:cubicBezTo>
                    <a:pt x="58" y="3"/>
                    <a:pt x="56" y="8"/>
                    <a:pt x="51" y="11"/>
                  </a:cubicBezTo>
                  <a:cubicBezTo>
                    <a:pt x="40" y="18"/>
                    <a:pt x="38" y="13"/>
                    <a:pt x="32" y="26"/>
                  </a:cubicBezTo>
                  <a:cubicBezTo>
                    <a:pt x="28" y="35"/>
                    <a:pt x="0" y="51"/>
                    <a:pt x="22" y="59"/>
                  </a:cubicBezTo>
                  <a:cubicBezTo>
                    <a:pt x="24" y="60"/>
                    <a:pt x="26" y="60"/>
                    <a:pt x="29" y="60"/>
                  </a:cubicBezTo>
                  <a:cubicBezTo>
                    <a:pt x="32" y="60"/>
                    <a:pt x="35" y="60"/>
                    <a:pt x="38" y="59"/>
                  </a:cubicBezTo>
                  <a:cubicBezTo>
                    <a:pt x="41" y="59"/>
                    <a:pt x="44" y="58"/>
                    <a:pt x="47" y="58"/>
                  </a:cubicBezTo>
                  <a:cubicBezTo>
                    <a:pt x="49" y="58"/>
                    <a:pt x="50" y="58"/>
                    <a:pt x="52" y="59"/>
                  </a:cubicBezTo>
                  <a:cubicBezTo>
                    <a:pt x="62" y="63"/>
                    <a:pt x="53" y="65"/>
                    <a:pt x="49" y="69"/>
                  </a:cubicBezTo>
                  <a:cubicBezTo>
                    <a:pt x="45" y="72"/>
                    <a:pt x="40" y="78"/>
                    <a:pt x="44" y="83"/>
                  </a:cubicBezTo>
                  <a:cubicBezTo>
                    <a:pt x="46" y="86"/>
                    <a:pt x="53" y="85"/>
                    <a:pt x="56" y="87"/>
                  </a:cubicBezTo>
                  <a:cubicBezTo>
                    <a:pt x="62" y="90"/>
                    <a:pt x="61" y="94"/>
                    <a:pt x="65" y="97"/>
                  </a:cubicBezTo>
                  <a:cubicBezTo>
                    <a:pt x="69" y="102"/>
                    <a:pt x="75" y="103"/>
                    <a:pt x="80" y="103"/>
                  </a:cubicBezTo>
                  <a:cubicBezTo>
                    <a:pt x="94" y="103"/>
                    <a:pt x="110" y="91"/>
                    <a:pt x="120" y="83"/>
                  </a:cubicBezTo>
                  <a:cubicBezTo>
                    <a:pt x="123" y="81"/>
                    <a:pt x="127" y="77"/>
                    <a:pt x="131" y="75"/>
                  </a:cubicBezTo>
                  <a:cubicBezTo>
                    <a:pt x="132" y="75"/>
                    <a:pt x="133" y="75"/>
                    <a:pt x="135" y="75"/>
                  </a:cubicBezTo>
                  <a:cubicBezTo>
                    <a:pt x="135" y="75"/>
                    <a:pt x="136" y="75"/>
                    <a:pt x="137" y="75"/>
                  </a:cubicBezTo>
                  <a:cubicBezTo>
                    <a:pt x="137" y="75"/>
                    <a:pt x="138" y="75"/>
                    <a:pt x="139" y="75"/>
                  </a:cubicBezTo>
                  <a:cubicBezTo>
                    <a:pt x="140" y="75"/>
                    <a:pt x="141" y="75"/>
                    <a:pt x="142" y="75"/>
                  </a:cubicBezTo>
                  <a:cubicBezTo>
                    <a:pt x="148" y="72"/>
                    <a:pt x="153" y="66"/>
                    <a:pt x="148" y="59"/>
                  </a:cubicBezTo>
                  <a:cubicBezTo>
                    <a:pt x="145" y="56"/>
                    <a:pt x="141" y="56"/>
                    <a:pt x="139" y="52"/>
                  </a:cubicBezTo>
                  <a:cubicBezTo>
                    <a:pt x="138" y="50"/>
                    <a:pt x="139" y="47"/>
                    <a:pt x="138" y="45"/>
                  </a:cubicBezTo>
                  <a:cubicBezTo>
                    <a:pt x="136" y="41"/>
                    <a:pt x="132" y="40"/>
                    <a:pt x="129" y="40"/>
                  </a:cubicBezTo>
                  <a:cubicBezTo>
                    <a:pt x="127" y="40"/>
                    <a:pt x="126" y="40"/>
                    <a:pt x="124" y="40"/>
                  </a:cubicBezTo>
                  <a:cubicBezTo>
                    <a:pt x="122" y="40"/>
                    <a:pt x="121" y="40"/>
                    <a:pt x="119" y="40"/>
                  </a:cubicBezTo>
                  <a:cubicBezTo>
                    <a:pt x="118" y="40"/>
                    <a:pt x="116" y="40"/>
                    <a:pt x="115" y="40"/>
                  </a:cubicBezTo>
                  <a:cubicBezTo>
                    <a:pt x="106" y="38"/>
                    <a:pt x="89" y="31"/>
                    <a:pt x="83" y="24"/>
                  </a:cubicBezTo>
                  <a:cubicBezTo>
                    <a:pt x="79" y="19"/>
                    <a:pt x="79" y="13"/>
                    <a:pt x="74" y="9"/>
                  </a:cubicBezTo>
                  <a:cubicBezTo>
                    <a:pt x="71" y="6"/>
                    <a:pt x="65" y="4"/>
                    <a:pt x="61" y="4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3" name="Freeform 241"/>
            <p:cNvSpPr>
              <a:spLocks/>
            </p:cNvSpPr>
            <p:nvPr userDrawn="1"/>
          </p:nvSpPr>
          <p:spPr bwMode="auto">
            <a:xfrm>
              <a:off x="5734051" y="1865314"/>
              <a:ext cx="74613" cy="47625"/>
            </a:xfrm>
            <a:custGeom>
              <a:avLst/>
              <a:gdLst>
                <a:gd name="T0" fmla="*/ 11 w 47"/>
                <a:gd name="T1" fmla="*/ 0 h 30"/>
                <a:gd name="T2" fmla="*/ 2 w 47"/>
                <a:gd name="T3" fmla="*/ 10 h 30"/>
                <a:gd name="T4" fmla="*/ 13 w 47"/>
                <a:gd name="T5" fmla="*/ 18 h 30"/>
                <a:gd name="T6" fmla="*/ 19 w 47"/>
                <a:gd name="T7" fmla="*/ 29 h 30"/>
                <a:gd name="T8" fmla="*/ 24 w 47"/>
                <a:gd name="T9" fmla="*/ 30 h 30"/>
                <a:gd name="T10" fmla="*/ 34 w 47"/>
                <a:gd name="T11" fmla="*/ 27 h 30"/>
                <a:gd name="T12" fmla="*/ 43 w 47"/>
                <a:gd name="T13" fmla="*/ 23 h 30"/>
                <a:gd name="T14" fmla="*/ 45 w 47"/>
                <a:gd name="T15" fmla="*/ 23 h 30"/>
                <a:gd name="T16" fmla="*/ 40 w 47"/>
                <a:gd name="T17" fmla="*/ 7 h 30"/>
                <a:gd name="T18" fmla="*/ 41 w 47"/>
                <a:gd name="T19" fmla="*/ 7 h 30"/>
                <a:gd name="T20" fmla="*/ 42 w 47"/>
                <a:gd name="T21" fmla="*/ 5 h 30"/>
                <a:gd name="T22" fmla="*/ 34 w 47"/>
                <a:gd name="T23" fmla="*/ 4 h 30"/>
                <a:gd name="T24" fmla="*/ 32 w 47"/>
                <a:gd name="T25" fmla="*/ 4 h 30"/>
                <a:gd name="T26" fmla="*/ 30 w 47"/>
                <a:gd name="T27" fmla="*/ 4 h 30"/>
                <a:gd name="T28" fmla="*/ 28 w 47"/>
                <a:gd name="T29" fmla="*/ 4 h 30"/>
                <a:gd name="T30" fmla="*/ 16 w 47"/>
                <a:gd name="T31" fmla="*/ 0 h 30"/>
                <a:gd name="T32" fmla="*/ 11 w 47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0">
                  <a:moveTo>
                    <a:pt x="11" y="0"/>
                  </a:moveTo>
                  <a:cubicBezTo>
                    <a:pt x="5" y="0"/>
                    <a:pt x="0" y="2"/>
                    <a:pt x="2" y="10"/>
                  </a:cubicBezTo>
                  <a:cubicBezTo>
                    <a:pt x="4" y="16"/>
                    <a:pt x="9" y="14"/>
                    <a:pt x="13" y="18"/>
                  </a:cubicBezTo>
                  <a:cubicBezTo>
                    <a:pt x="16" y="23"/>
                    <a:pt x="13" y="26"/>
                    <a:pt x="19" y="29"/>
                  </a:cubicBezTo>
                  <a:cubicBezTo>
                    <a:pt x="20" y="30"/>
                    <a:pt x="22" y="30"/>
                    <a:pt x="24" y="30"/>
                  </a:cubicBezTo>
                  <a:cubicBezTo>
                    <a:pt x="27" y="30"/>
                    <a:pt x="31" y="28"/>
                    <a:pt x="34" y="27"/>
                  </a:cubicBezTo>
                  <a:cubicBezTo>
                    <a:pt x="37" y="25"/>
                    <a:pt x="40" y="23"/>
                    <a:pt x="43" y="23"/>
                  </a:cubicBezTo>
                  <a:cubicBezTo>
                    <a:pt x="43" y="23"/>
                    <a:pt x="44" y="23"/>
                    <a:pt x="45" y="23"/>
                  </a:cubicBezTo>
                  <a:cubicBezTo>
                    <a:pt x="47" y="16"/>
                    <a:pt x="44" y="12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7"/>
                    <a:pt x="42" y="5"/>
                  </a:cubicBezTo>
                  <a:cubicBezTo>
                    <a:pt x="40" y="4"/>
                    <a:pt x="37" y="4"/>
                    <a:pt x="34" y="4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3" y="3"/>
                    <a:pt x="21" y="1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4" name="Freeform 242"/>
            <p:cNvSpPr>
              <a:spLocks/>
            </p:cNvSpPr>
            <p:nvPr userDrawn="1"/>
          </p:nvSpPr>
          <p:spPr bwMode="auto">
            <a:xfrm>
              <a:off x="5580063" y="1828801"/>
              <a:ext cx="139700" cy="76200"/>
            </a:xfrm>
            <a:custGeom>
              <a:avLst/>
              <a:gdLst>
                <a:gd name="T0" fmla="*/ 18 w 88"/>
                <a:gd name="T1" fmla="*/ 0 h 48"/>
                <a:gd name="T2" fmla="*/ 17 w 88"/>
                <a:gd name="T3" fmla="*/ 0 h 48"/>
                <a:gd name="T4" fmla="*/ 5 w 88"/>
                <a:gd name="T5" fmla="*/ 15 h 48"/>
                <a:gd name="T6" fmla="*/ 24 w 88"/>
                <a:gd name="T7" fmla="*/ 26 h 48"/>
                <a:gd name="T8" fmla="*/ 8 w 88"/>
                <a:gd name="T9" fmla="*/ 37 h 48"/>
                <a:gd name="T10" fmla="*/ 22 w 88"/>
                <a:gd name="T11" fmla="*/ 40 h 48"/>
                <a:gd name="T12" fmla="*/ 38 w 88"/>
                <a:gd name="T13" fmla="*/ 39 h 48"/>
                <a:gd name="T14" fmla="*/ 47 w 88"/>
                <a:gd name="T15" fmla="*/ 37 h 48"/>
                <a:gd name="T16" fmla="*/ 49 w 88"/>
                <a:gd name="T17" fmla="*/ 38 h 48"/>
                <a:gd name="T18" fmla="*/ 54 w 88"/>
                <a:gd name="T19" fmla="*/ 44 h 48"/>
                <a:gd name="T20" fmla="*/ 72 w 88"/>
                <a:gd name="T21" fmla="*/ 48 h 48"/>
                <a:gd name="T22" fmla="*/ 73 w 88"/>
                <a:gd name="T23" fmla="*/ 48 h 48"/>
                <a:gd name="T24" fmla="*/ 80 w 88"/>
                <a:gd name="T25" fmla="*/ 30 h 48"/>
                <a:gd name="T26" fmla="*/ 56 w 88"/>
                <a:gd name="T27" fmla="*/ 21 h 48"/>
                <a:gd name="T28" fmla="*/ 58 w 88"/>
                <a:gd name="T29" fmla="*/ 20 h 48"/>
                <a:gd name="T30" fmla="*/ 48 w 88"/>
                <a:gd name="T31" fmla="*/ 16 h 48"/>
                <a:gd name="T32" fmla="*/ 37 w 88"/>
                <a:gd name="T33" fmla="*/ 11 h 48"/>
                <a:gd name="T34" fmla="*/ 18 w 88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48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0" y="7"/>
                    <a:pt x="5" y="15"/>
                  </a:cubicBezTo>
                  <a:cubicBezTo>
                    <a:pt x="9" y="21"/>
                    <a:pt x="24" y="16"/>
                    <a:pt x="24" y="26"/>
                  </a:cubicBezTo>
                  <a:cubicBezTo>
                    <a:pt x="20" y="27"/>
                    <a:pt x="6" y="29"/>
                    <a:pt x="8" y="37"/>
                  </a:cubicBezTo>
                  <a:cubicBezTo>
                    <a:pt x="8" y="40"/>
                    <a:pt x="15" y="40"/>
                    <a:pt x="22" y="40"/>
                  </a:cubicBezTo>
                  <a:cubicBezTo>
                    <a:pt x="29" y="40"/>
                    <a:pt x="36" y="40"/>
                    <a:pt x="38" y="39"/>
                  </a:cubicBezTo>
                  <a:cubicBezTo>
                    <a:pt x="41" y="39"/>
                    <a:pt x="45" y="37"/>
                    <a:pt x="47" y="37"/>
                  </a:cubicBezTo>
                  <a:cubicBezTo>
                    <a:pt x="48" y="37"/>
                    <a:pt x="48" y="38"/>
                    <a:pt x="49" y="38"/>
                  </a:cubicBezTo>
                  <a:cubicBezTo>
                    <a:pt x="52" y="39"/>
                    <a:pt x="51" y="42"/>
                    <a:pt x="54" y="44"/>
                  </a:cubicBezTo>
                  <a:cubicBezTo>
                    <a:pt x="58" y="46"/>
                    <a:pt x="67" y="48"/>
                    <a:pt x="72" y="48"/>
                  </a:cubicBezTo>
                  <a:cubicBezTo>
                    <a:pt x="72" y="48"/>
                    <a:pt x="72" y="48"/>
                    <a:pt x="73" y="48"/>
                  </a:cubicBezTo>
                  <a:cubicBezTo>
                    <a:pt x="83" y="48"/>
                    <a:pt x="88" y="38"/>
                    <a:pt x="80" y="30"/>
                  </a:cubicBezTo>
                  <a:cubicBezTo>
                    <a:pt x="76" y="26"/>
                    <a:pt x="62" y="22"/>
                    <a:pt x="56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8"/>
                    <a:pt x="52" y="17"/>
                    <a:pt x="48" y="16"/>
                  </a:cubicBezTo>
                  <a:cubicBezTo>
                    <a:pt x="42" y="15"/>
                    <a:pt x="42" y="15"/>
                    <a:pt x="37" y="11"/>
                  </a:cubicBezTo>
                  <a:cubicBezTo>
                    <a:pt x="32" y="6"/>
                    <a:pt x="27" y="0"/>
                    <a:pt x="18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5" name="Freeform 243"/>
            <p:cNvSpPr>
              <a:spLocks/>
            </p:cNvSpPr>
            <p:nvPr userDrawn="1"/>
          </p:nvSpPr>
          <p:spPr bwMode="auto">
            <a:xfrm>
              <a:off x="5837238" y="1962151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6" name="Freeform 244"/>
            <p:cNvSpPr>
              <a:spLocks/>
            </p:cNvSpPr>
            <p:nvPr userDrawn="1"/>
          </p:nvSpPr>
          <p:spPr bwMode="auto">
            <a:xfrm>
              <a:off x="5837238" y="1962151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7" name="Freeform 245"/>
            <p:cNvSpPr>
              <a:spLocks/>
            </p:cNvSpPr>
            <p:nvPr userDrawn="1"/>
          </p:nvSpPr>
          <p:spPr bwMode="auto">
            <a:xfrm>
              <a:off x="5776913" y="1944689"/>
              <a:ext cx="66675" cy="36513"/>
            </a:xfrm>
            <a:custGeom>
              <a:avLst/>
              <a:gdLst>
                <a:gd name="T0" fmla="*/ 7 w 42"/>
                <a:gd name="T1" fmla="*/ 0 h 23"/>
                <a:gd name="T2" fmla="*/ 1 w 42"/>
                <a:gd name="T3" fmla="*/ 7 h 23"/>
                <a:gd name="T4" fmla="*/ 16 w 42"/>
                <a:gd name="T5" fmla="*/ 20 h 23"/>
                <a:gd name="T6" fmla="*/ 28 w 42"/>
                <a:gd name="T7" fmla="*/ 23 h 23"/>
                <a:gd name="T8" fmla="*/ 33 w 42"/>
                <a:gd name="T9" fmla="*/ 22 h 23"/>
                <a:gd name="T10" fmla="*/ 38 w 42"/>
                <a:gd name="T11" fmla="*/ 12 h 23"/>
                <a:gd name="T12" fmla="*/ 38 w 42"/>
                <a:gd name="T13" fmla="*/ 12 h 23"/>
                <a:gd name="T14" fmla="*/ 38 w 42"/>
                <a:gd name="T15" fmla="*/ 12 h 23"/>
                <a:gd name="T16" fmla="*/ 38 w 42"/>
                <a:gd name="T17" fmla="*/ 12 h 23"/>
                <a:gd name="T18" fmla="*/ 38 w 42"/>
                <a:gd name="T19" fmla="*/ 12 h 23"/>
                <a:gd name="T20" fmla="*/ 39 w 42"/>
                <a:gd name="T21" fmla="*/ 11 h 23"/>
                <a:gd name="T22" fmla="*/ 31 w 42"/>
                <a:gd name="T23" fmla="*/ 5 h 23"/>
                <a:gd name="T24" fmla="*/ 29 w 42"/>
                <a:gd name="T25" fmla="*/ 5 h 23"/>
                <a:gd name="T26" fmla="*/ 24 w 42"/>
                <a:gd name="T27" fmla="*/ 5 h 23"/>
                <a:gd name="T28" fmla="*/ 18 w 42"/>
                <a:gd name="T29" fmla="*/ 6 h 23"/>
                <a:gd name="T30" fmla="*/ 12 w 42"/>
                <a:gd name="T31" fmla="*/ 1 h 23"/>
                <a:gd name="T32" fmla="*/ 7 w 42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3">
                  <a:moveTo>
                    <a:pt x="7" y="0"/>
                  </a:moveTo>
                  <a:cubicBezTo>
                    <a:pt x="4" y="0"/>
                    <a:pt x="1" y="2"/>
                    <a:pt x="1" y="7"/>
                  </a:cubicBezTo>
                  <a:cubicBezTo>
                    <a:pt x="0" y="16"/>
                    <a:pt x="10" y="17"/>
                    <a:pt x="16" y="20"/>
                  </a:cubicBezTo>
                  <a:cubicBezTo>
                    <a:pt x="20" y="21"/>
                    <a:pt x="24" y="23"/>
                    <a:pt x="28" y="23"/>
                  </a:cubicBezTo>
                  <a:cubicBezTo>
                    <a:pt x="29" y="23"/>
                    <a:pt x="31" y="23"/>
                    <a:pt x="33" y="22"/>
                  </a:cubicBezTo>
                  <a:cubicBezTo>
                    <a:pt x="36" y="20"/>
                    <a:pt x="36" y="15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2" y="7"/>
                    <a:pt x="35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8" y="5"/>
                    <a:pt x="26" y="5"/>
                    <a:pt x="24" y="5"/>
                  </a:cubicBezTo>
                  <a:cubicBezTo>
                    <a:pt x="22" y="6"/>
                    <a:pt x="20" y="6"/>
                    <a:pt x="18" y="6"/>
                  </a:cubicBezTo>
                  <a:cubicBezTo>
                    <a:pt x="15" y="6"/>
                    <a:pt x="13" y="5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8" name="Freeform 246"/>
            <p:cNvSpPr>
              <a:spLocks/>
            </p:cNvSpPr>
            <p:nvPr userDrawn="1"/>
          </p:nvSpPr>
          <p:spPr bwMode="auto">
            <a:xfrm>
              <a:off x="5648326" y="1957389"/>
              <a:ext cx="103188" cy="79375"/>
            </a:xfrm>
            <a:custGeom>
              <a:avLst/>
              <a:gdLst>
                <a:gd name="T0" fmla="*/ 51 w 65"/>
                <a:gd name="T1" fmla="*/ 0 h 50"/>
                <a:gd name="T2" fmla="*/ 47 w 65"/>
                <a:gd name="T3" fmla="*/ 1 h 50"/>
                <a:gd name="T4" fmla="*/ 33 w 65"/>
                <a:gd name="T5" fmla="*/ 15 h 50"/>
                <a:gd name="T6" fmla="*/ 30 w 65"/>
                <a:gd name="T7" fmla="*/ 16 h 50"/>
                <a:gd name="T8" fmla="*/ 24 w 65"/>
                <a:gd name="T9" fmla="*/ 13 h 50"/>
                <a:gd name="T10" fmla="*/ 17 w 65"/>
                <a:gd name="T11" fmla="*/ 10 h 50"/>
                <a:gd name="T12" fmla="*/ 16 w 65"/>
                <a:gd name="T13" fmla="*/ 10 h 50"/>
                <a:gd name="T14" fmla="*/ 2 w 65"/>
                <a:gd name="T15" fmla="*/ 26 h 50"/>
                <a:gd name="T16" fmla="*/ 7 w 65"/>
                <a:gd name="T17" fmla="*/ 29 h 50"/>
                <a:gd name="T18" fmla="*/ 10 w 65"/>
                <a:gd name="T19" fmla="*/ 29 h 50"/>
                <a:gd name="T20" fmla="*/ 14 w 65"/>
                <a:gd name="T21" fmla="*/ 28 h 50"/>
                <a:gd name="T22" fmla="*/ 17 w 65"/>
                <a:gd name="T23" fmla="*/ 29 h 50"/>
                <a:gd name="T24" fmla="*/ 23 w 65"/>
                <a:gd name="T25" fmla="*/ 35 h 50"/>
                <a:gd name="T26" fmla="*/ 28 w 65"/>
                <a:gd name="T27" fmla="*/ 46 h 50"/>
                <a:gd name="T28" fmla="*/ 38 w 65"/>
                <a:gd name="T29" fmla="*/ 49 h 50"/>
                <a:gd name="T30" fmla="*/ 47 w 65"/>
                <a:gd name="T31" fmla="*/ 50 h 50"/>
                <a:gd name="T32" fmla="*/ 62 w 65"/>
                <a:gd name="T33" fmla="*/ 35 h 50"/>
                <a:gd name="T34" fmla="*/ 65 w 65"/>
                <a:gd name="T35" fmla="*/ 15 h 50"/>
                <a:gd name="T36" fmla="*/ 51 w 65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50">
                  <a:moveTo>
                    <a:pt x="51" y="0"/>
                  </a:moveTo>
                  <a:cubicBezTo>
                    <a:pt x="50" y="0"/>
                    <a:pt x="49" y="0"/>
                    <a:pt x="47" y="1"/>
                  </a:cubicBezTo>
                  <a:cubicBezTo>
                    <a:pt x="37" y="3"/>
                    <a:pt x="40" y="12"/>
                    <a:pt x="33" y="15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8" y="16"/>
                    <a:pt x="26" y="14"/>
                    <a:pt x="24" y="13"/>
                  </a:cubicBezTo>
                  <a:cubicBezTo>
                    <a:pt x="22" y="11"/>
                    <a:pt x="20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0"/>
                    <a:pt x="0" y="21"/>
                    <a:pt x="2" y="26"/>
                  </a:cubicBezTo>
                  <a:cubicBezTo>
                    <a:pt x="3" y="28"/>
                    <a:pt x="5" y="29"/>
                    <a:pt x="7" y="29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5" y="28"/>
                    <a:pt x="16" y="28"/>
                    <a:pt x="17" y="29"/>
                  </a:cubicBezTo>
                  <a:cubicBezTo>
                    <a:pt x="22" y="31"/>
                    <a:pt x="21" y="32"/>
                    <a:pt x="23" y="35"/>
                  </a:cubicBezTo>
                  <a:cubicBezTo>
                    <a:pt x="25" y="39"/>
                    <a:pt x="24" y="42"/>
                    <a:pt x="28" y="46"/>
                  </a:cubicBezTo>
                  <a:cubicBezTo>
                    <a:pt x="31" y="48"/>
                    <a:pt x="36" y="49"/>
                    <a:pt x="38" y="49"/>
                  </a:cubicBezTo>
                  <a:cubicBezTo>
                    <a:pt x="41" y="50"/>
                    <a:pt x="44" y="50"/>
                    <a:pt x="47" y="50"/>
                  </a:cubicBezTo>
                  <a:cubicBezTo>
                    <a:pt x="56" y="50"/>
                    <a:pt x="62" y="46"/>
                    <a:pt x="62" y="35"/>
                  </a:cubicBezTo>
                  <a:cubicBezTo>
                    <a:pt x="64" y="30"/>
                    <a:pt x="65" y="20"/>
                    <a:pt x="65" y="15"/>
                  </a:cubicBezTo>
                  <a:cubicBezTo>
                    <a:pt x="54" y="13"/>
                    <a:pt x="62" y="0"/>
                    <a:pt x="5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9" name="Freeform 247"/>
            <p:cNvSpPr>
              <a:spLocks/>
            </p:cNvSpPr>
            <p:nvPr userDrawn="1"/>
          </p:nvSpPr>
          <p:spPr bwMode="auto">
            <a:xfrm>
              <a:off x="5851526" y="1962151"/>
              <a:ext cx="304800" cy="93663"/>
            </a:xfrm>
            <a:custGeom>
              <a:avLst/>
              <a:gdLst>
                <a:gd name="T0" fmla="*/ 21 w 192"/>
                <a:gd name="T1" fmla="*/ 0 h 59"/>
                <a:gd name="T2" fmla="*/ 8 w 192"/>
                <a:gd name="T3" fmla="*/ 5 h 59"/>
                <a:gd name="T4" fmla="*/ 20 w 192"/>
                <a:gd name="T5" fmla="*/ 21 h 59"/>
                <a:gd name="T6" fmla="*/ 17 w 192"/>
                <a:gd name="T7" fmla="*/ 40 h 59"/>
                <a:gd name="T8" fmla="*/ 30 w 192"/>
                <a:gd name="T9" fmla="*/ 48 h 59"/>
                <a:gd name="T10" fmla="*/ 37 w 192"/>
                <a:gd name="T11" fmla="*/ 57 h 59"/>
                <a:gd name="T12" fmla="*/ 42 w 192"/>
                <a:gd name="T13" fmla="*/ 58 h 59"/>
                <a:gd name="T14" fmla="*/ 70 w 192"/>
                <a:gd name="T15" fmla="*/ 52 h 59"/>
                <a:gd name="T16" fmla="*/ 71 w 192"/>
                <a:gd name="T17" fmla="*/ 52 h 59"/>
                <a:gd name="T18" fmla="*/ 98 w 192"/>
                <a:gd name="T19" fmla="*/ 57 h 59"/>
                <a:gd name="T20" fmla="*/ 110 w 192"/>
                <a:gd name="T21" fmla="*/ 57 h 59"/>
                <a:gd name="T22" fmla="*/ 115 w 192"/>
                <a:gd name="T23" fmla="*/ 57 h 59"/>
                <a:gd name="T24" fmla="*/ 120 w 192"/>
                <a:gd name="T25" fmla="*/ 57 h 59"/>
                <a:gd name="T26" fmla="*/ 129 w 192"/>
                <a:gd name="T27" fmla="*/ 58 h 59"/>
                <a:gd name="T28" fmla="*/ 140 w 192"/>
                <a:gd name="T29" fmla="*/ 59 h 59"/>
                <a:gd name="T30" fmla="*/ 151 w 192"/>
                <a:gd name="T31" fmla="*/ 57 h 59"/>
                <a:gd name="T32" fmla="*/ 165 w 192"/>
                <a:gd name="T33" fmla="*/ 55 h 59"/>
                <a:gd name="T34" fmla="*/ 191 w 192"/>
                <a:gd name="T35" fmla="*/ 37 h 59"/>
                <a:gd name="T36" fmla="*/ 142 w 192"/>
                <a:gd name="T37" fmla="*/ 26 h 59"/>
                <a:gd name="T38" fmla="*/ 142 w 192"/>
                <a:gd name="T39" fmla="*/ 26 h 59"/>
                <a:gd name="T40" fmla="*/ 113 w 192"/>
                <a:gd name="T41" fmla="*/ 31 h 59"/>
                <a:gd name="T42" fmla="*/ 107 w 192"/>
                <a:gd name="T43" fmla="*/ 31 h 59"/>
                <a:gd name="T44" fmla="*/ 91 w 192"/>
                <a:gd name="T45" fmla="*/ 29 h 59"/>
                <a:gd name="T46" fmla="*/ 84 w 192"/>
                <a:gd name="T47" fmla="*/ 27 h 59"/>
                <a:gd name="T48" fmla="*/ 75 w 192"/>
                <a:gd name="T49" fmla="*/ 29 h 59"/>
                <a:gd name="T50" fmla="*/ 66 w 192"/>
                <a:gd name="T51" fmla="*/ 31 h 59"/>
                <a:gd name="T52" fmla="*/ 58 w 192"/>
                <a:gd name="T53" fmla="*/ 28 h 59"/>
                <a:gd name="T54" fmla="*/ 52 w 192"/>
                <a:gd name="T55" fmla="*/ 21 h 59"/>
                <a:gd name="T56" fmla="*/ 45 w 192"/>
                <a:gd name="T57" fmla="*/ 19 h 59"/>
                <a:gd name="T58" fmla="*/ 43 w 192"/>
                <a:gd name="T59" fmla="*/ 19 h 59"/>
                <a:gd name="T60" fmla="*/ 40 w 192"/>
                <a:gd name="T61" fmla="*/ 20 h 59"/>
                <a:gd name="T62" fmla="*/ 35 w 192"/>
                <a:gd name="T63" fmla="*/ 15 h 59"/>
                <a:gd name="T64" fmla="*/ 42 w 192"/>
                <a:gd name="T65" fmla="*/ 5 h 59"/>
                <a:gd name="T66" fmla="*/ 21 w 192"/>
                <a:gd name="T6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59">
                  <a:moveTo>
                    <a:pt x="21" y="0"/>
                  </a:moveTo>
                  <a:cubicBezTo>
                    <a:pt x="16" y="0"/>
                    <a:pt x="10" y="1"/>
                    <a:pt x="8" y="5"/>
                  </a:cubicBezTo>
                  <a:cubicBezTo>
                    <a:pt x="0" y="17"/>
                    <a:pt x="17" y="17"/>
                    <a:pt x="20" y="21"/>
                  </a:cubicBezTo>
                  <a:cubicBezTo>
                    <a:pt x="23" y="25"/>
                    <a:pt x="17" y="35"/>
                    <a:pt x="17" y="40"/>
                  </a:cubicBezTo>
                  <a:cubicBezTo>
                    <a:pt x="23" y="43"/>
                    <a:pt x="26" y="43"/>
                    <a:pt x="30" y="48"/>
                  </a:cubicBezTo>
                  <a:cubicBezTo>
                    <a:pt x="34" y="54"/>
                    <a:pt x="30" y="54"/>
                    <a:pt x="37" y="57"/>
                  </a:cubicBezTo>
                  <a:cubicBezTo>
                    <a:pt x="38" y="57"/>
                    <a:pt x="40" y="58"/>
                    <a:pt x="42" y="58"/>
                  </a:cubicBezTo>
                  <a:cubicBezTo>
                    <a:pt x="51" y="58"/>
                    <a:pt x="62" y="52"/>
                    <a:pt x="70" y="52"/>
                  </a:cubicBezTo>
                  <a:cubicBezTo>
                    <a:pt x="70" y="52"/>
                    <a:pt x="70" y="52"/>
                    <a:pt x="71" y="52"/>
                  </a:cubicBezTo>
                  <a:cubicBezTo>
                    <a:pt x="80" y="52"/>
                    <a:pt x="88" y="56"/>
                    <a:pt x="98" y="57"/>
                  </a:cubicBezTo>
                  <a:cubicBezTo>
                    <a:pt x="102" y="57"/>
                    <a:pt x="106" y="57"/>
                    <a:pt x="110" y="57"/>
                  </a:cubicBezTo>
                  <a:cubicBezTo>
                    <a:pt x="111" y="57"/>
                    <a:pt x="113" y="57"/>
                    <a:pt x="115" y="57"/>
                  </a:cubicBezTo>
                  <a:cubicBezTo>
                    <a:pt x="117" y="57"/>
                    <a:pt x="118" y="57"/>
                    <a:pt x="120" y="57"/>
                  </a:cubicBezTo>
                  <a:cubicBezTo>
                    <a:pt x="123" y="57"/>
                    <a:pt x="126" y="57"/>
                    <a:pt x="129" y="58"/>
                  </a:cubicBezTo>
                  <a:cubicBezTo>
                    <a:pt x="134" y="58"/>
                    <a:pt x="137" y="59"/>
                    <a:pt x="140" y="59"/>
                  </a:cubicBezTo>
                  <a:cubicBezTo>
                    <a:pt x="143" y="59"/>
                    <a:pt x="146" y="58"/>
                    <a:pt x="151" y="57"/>
                  </a:cubicBezTo>
                  <a:cubicBezTo>
                    <a:pt x="156" y="55"/>
                    <a:pt x="160" y="55"/>
                    <a:pt x="165" y="55"/>
                  </a:cubicBezTo>
                  <a:cubicBezTo>
                    <a:pt x="180" y="54"/>
                    <a:pt x="192" y="57"/>
                    <a:pt x="191" y="37"/>
                  </a:cubicBezTo>
                  <a:cubicBezTo>
                    <a:pt x="174" y="32"/>
                    <a:pt x="161" y="26"/>
                    <a:pt x="142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31" y="26"/>
                    <a:pt x="123" y="30"/>
                    <a:pt x="113" y="31"/>
                  </a:cubicBezTo>
                  <a:cubicBezTo>
                    <a:pt x="111" y="31"/>
                    <a:pt x="109" y="31"/>
                    <a:pt x="107" y="31"/>
                  </a:cubicBezTo>
                  <a:cubicBezTo>
                    <a:pt x="101" y="31"/>
                    <a:pt x="97" y="30"/>
                    <a:pt x="91" y="29"/>
                  </a:cubicBezTo>
                  <a:cubicBezTo>
                    <a:pt x="88" y="28"/>
                    <a:pt x="86" y="27"/>
                    <a:pt x="84" y="27"/>
                  </a:cubicBezTo>
                  <a:cubicBezTo>
                    <a:pt x="82" y="27"/>
                    <a:pt x="79" y="28"/>
                    <a:pt x="75" y="29"/>
                  </a:cubicBezTo>
                  <a:cubicBezTo>
                    <a:pt x="72" y="30"/>
                    <a:pt x="69" y="31"/>
                    <a:pt x="66" y="31"/>
                  </a:cubicBezTo>
                  <a:cubicBezTo>
                    <a:pt x="63" y="31"/>
                    <a:pt x="60" y="30"/>
                    <a:pt x="58" y="28"/>
                  </a:cubicBezTo>
                  <a:cubicBezTo>
                    <a:pt x="54" y="25"/>
                    <a:pt x="56" y="23"/>
                    <a:pt x="52" y="21"/>
                  </a:cubicBezTo>
                  <a:cubicBezTo>
                    <a:pt x="50" y="19"/>
                    <a:pt x="47" y="19"/>
                    <a:pt x="45" y="19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2" y="19"/>
                    <a:pt x="41" y="20"/>
                    <a:pt x="40" y="20"/>
                  </a:cubicBezTo>
                  <a:cubicBezTo>
                    <a:pt x="37" y="20"/>
                    <a:pt x="35" y="18"/>
                    <a:pt x="35" y="15"/>
                  </a:cubicBezTo>
                  <a:cubicBezTo>
                    <a:pt x="35" y="13"/>
                    <a:pt x="42" y="9"/>
                    <a:pt x="42" y="5"/>
                  </a:cubicBezTo>
                  <a:cubicBezTo>
                    <a:pt x="38" y="2"/>
                    <a:pt x="29" y="0"/>
                    <a:pt x="2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0" name="Freeform 248"/>
            <p:cNvSpPr>
              <a:spLocks/>
            </p:cNvSpPr>
            <p:nvPr userDrawn="1"/>
          </p:nvSpPr>
          <p:spPr bwMode="auto">
            <a:xfrm>
              <a:off x="5913438" y="1992314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1" name="Rectangle 249"/>
            <p:cNvSpPr>
              <a:spLocks noChangeArrowheads="1"/>
            </p:cNvSpPr>
            <p:nvPr userDrawn="1"/>
          </p:nvSpPr>
          <p:spPr bwMode="auto">
            <a:xfrm>
              <a:off x="5919788" y="1992314"/>
              <a:ext cx="1588" cy="1588"/>
            </a:xfrm>
            <a:prstGeom prst="rect">
              <a:avLst/>
            </a:pr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2" name="Freeform 250"/>
            <p:cNvSpPr>
              <a:spLocks/>
            </p:cNvSpPr>
            <p:nvPr userDrawn="1"/>
          </p:nvSpPr>
          <p:spPr bwMode="auto">
            <a:xfrm>
              <a:off x="5919788" y="19923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3" name="Freeform 251"/>
            <p:cNvSpPr>
              <a:spLocks/>
            </p:cNvSpPr>
            <p:nvPr userDrawn="1"/>
          </p:nvSpPr>
          <p:spPr bwMode="auto">
            <a:xfrm>
              <a:off x="5640388" y="2079626"/>
              <a:ext cx="146050" cy="114300"/>
            </a:xfrm>
            <a:custGeom>
              <a:avLst/>
              <a:gdLst>
                <a:gd name="T0" fmla="*/ 60 w 92"/>
                <a:gd name="T1" fmla="*/ 0 h 72"/>
                <a:gd name="T2" fmla="*/ 53 w 92"/>
                <a:gd name="T3" fmla="*/ 2 h 72"/>
                <a:gd name="T4" fmla="*/ 53 w 92"/>
                <a:gd name="T5" fmla="*/ 2 h 72"/>
                <a:gd name="T6" fmla="*/ 53 w 92"/>
                <a:gd name="T7" fmla="*/ 2 h 72"/>
                <a:gd name="T8" fmla="*/ 51 w 92"/>
                <a:gd name="T9" fmla="*/ 2 h 72"/>
                <a:gd name="T10" fmla="*/ 51 w 92"/>
                <a:gd name="T11" fmla="*/ 2 h 72"/>
                <a:gd name="T12" fmla="*/ 51 w 92"/>
                <a:gd name="T13" fmla="*/ 2 h 72"/>
                <a:gd name="T14" fmla="*/ 50 w 92"/>
                <a:gd name="T15" fmla="*/ 4 h 72"/>
                <a:gd name="T16" fmla="*/ 50 w 92"/>
                <a:gd name="T17" fmla="*/ 4 h 72"/>
                <a:gd name="T18" fmla="*/ 50 w 92"/>
                <a:gd name="T19" fmla="*/ 3 h 72"/>
                <a:gd name="T20" fmla="*/ 46 w 92"/>
                <a:gd name="T21" fmla="*/ 3 h 72"/>
                <a:gd name="T22" fmla="*/ 40 w 92"/>
                <a:gd name="T23" fmla="*/ 3 h 72"/>
                <a:gd name="T24" fmla="*/ 35 w 92"/>
                <a:gd name="T25" fmla="*/ 3 h 72"/>
                <a:gd name="T26" fmla="*/ 28 w 92"/>
                <a:gd name="T27" fmla="*/ 10 h 72"/>
                <a:gd name="T28" fmla="*/ 26 w 92"/>
                <a:gd name="T29" fmla="*/ 29 h 72"/>
                <a:gd name="T30" fmla="*/ 12 w 92"/>
                <a:gd name="T31" fmla="*/ 17 h 72"/>
                <a:gd name="T32" fmla="*/ 8 w 92"/>
                <a:gd name="T33" fmla="*/ 22 h 72"/>
                <a:gd name="T34" fmla="*/ 45 w 92"/>
                <a:gd name="T35" fmla="*/ 51 h 72"/>
                <a:gd name="T36" fmla="*/ 50 w 92"/>
                <a:gd name="T37" fmla="*/ 68 h 72"/>
                <a:gd name="T38" fmla="*/ 62 w 92"/>
                <a:gd name="T39" fmla="*/ 72 h 72"/>
                <a:gd name="T40" fmla="*/ 70 w 92"/>
                <a:gd name="T41" fmla="*/ 71 h 72"/>
                <a:gd name="T42" fmla="*/ 79 w 92"/>
                <a:gd name="T43" fmla="*/ 47 h 72"/>
                <a:gd name="T44" fmla="*/ 71 w 92"/>
                <a:gd name="T45" fmla="*/ 27 h 72"/>
                <a:gd name="T46" fmla="*/ 62 w 92"/>
                <a:gd name="T47" fmla="*/ 20 h 72"/>
                <a:gd name="T48" fmla="*/ 66 w 92"/>
                <a:gd name="T49" fmla="*/ 17 h 72"/>
                <a:gd name="T50" fmla="*/ 68 w 92"/>
                <a:gd name="T51" fmla="*/ 17 h 72"/>
                <a:gd name="T52" fmla="*/ 69 w 92"/>
                <a:gd name="T53" fmla="*/ 17 h 72"/>
                <a:gd name="T54" fmla="*/ 72 w 92"/>
                <a:gd name="T55" fmla="*/ 16 h 72"/>
                <a:gd name="T56" fmla="*/ 60 w 92"/>
                <a:gd name="T5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72">
                  <a:moveTo>
                    <a:pt x="60" y="0"/>
                  </a:moveTo>
                  <a:cubicBezTo>
                    <a:pt x="57" y="0"/>
                    <a:pt x="55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4" y="3"/>
                    <a:pt x="42" y="3"/>
                    <a:pt x="40" y="3"/>
                  </a:cubicBezTo>
                  <a:cubicBezTo>
                    <a:pt x="39" y="3"/>
                    <a:pt x="37" y="3"/>
                    <a:pt x="35" y="3"/>
                  </a:cubicBezTo>
                  <a:cubicBezTo>
                    <a:pt x="31" y="3"/>
                    <a:pt x="28" y="4"/>
                    <a:pt x="28" y="10"/>
                  </a:cubicBezTo>
                  <a:cubicBezTo>
                    <a:pt x="28" y="19"/>
                    <a:pt x="37" y="21"/>
                    <a:pt x="26" y="29"/>
                  </a:cubicBezTo>
                  <a:cubicBezTo>
                    <a:pt x="22" y="26"/>
                    <a:pt x="17" y="17"/>
                    <a:pt x="12" y="17"/>
                  </a:cubicBezTo>
                  <a:cubicBezTo>
                    <a:pt x="11" y="17"/>
                    <a:pt x="9" y="18"/>
                    <a:pt x="8" y="22"/>
                  </a:cubicBezTo>
                  <a:cubicBezTo>
                    <a:pt x="0" y="44"/>
                    <a:pt x="39" y="40"/>
                    <a:pt x="45" y="51"/>
                  </a:cubicBezTo>
                  <a:cubicBezTo>
                    <a:pt x="50" y="60"/>
                    <a:pt x="41" y="62"/>
                    <a:pt x="50" y="68"/>
                  </a:cubicBezTo>
                  <a:cubicBezTo>
                    <a:pt x="54" y="71"/>
                    <a:pt x="58" y="72"/>
                    <a:pt x="62" y="72"/>
                  </a:cubicBezTo>
                  <a:cubicBezTo>
                    <a:pt x="65" y="72"/>
                    <a:pt x="68" y="72"/>
                    <a:pt x="70" y="71"/>
                  </a:cubicBezTo>
                  <a:cubicBezTo>
                    <a:pt x="78" y="68"/>
                    <a:pt x="92" y="48"/>
                    <a:pt x="79" y="47"/>
                  </a:cubicBezTo>
                  <a:cubicBezTo>
                    <a:pt x="77" y="35"/>
                    <a:pt x="85" y="32"/>
                    <a:pt x="71" y="27"/>
                  </a:cubicBezTo>
                  <a:cubicBezTo>
                    <a:pt x="66" y="25"/>
                    <a:pt x="61" y="27"/>
                    <a:pt x="62" y="20"/>
                  </a:cubicBezTo>
                  <a:cubicBezTo>
                    <a:pt x="63" y="17"/>
                    <a:pt x="64" y="17"/>
                    <a:pt x="66" y="17"/>
                  </a:cubicBezTo>
                  <a:cubicBezTo>
                    <a:pt x="67" y="17"/>
                    <a:pt x="67" y="17"/>
                    <a:pt x="68" y="17"/>
                  </a:cubicBezTo>
                  <a:cubicBezTo>
                    <a:pt x="68" y="17"/>
                    <a:pt x="69" y="17"/>
                    <a:pt x="69" y="17"/>
                  </a:cubicBezTo>
                  <a:cubicBezTo>
                    <a:pt x="70" y="17"/>
                    <a:pt x="71" y="16"/>
                    <a:pt x="72" y="16"/>
                  </a:cubicBezTo>
                  <a:cubicBezTo>
                    <a:pt x="84" y="7"/>
                    <a:pt x="71" y="0"/>
                    <a:pt x="6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4" name="Freeform 252"/>
            <p:cNvSpPr>
              <a:spLocks/>
            </p:cNvSpPr>
            <p:nvPr userDrawn="1"/>
          </p:nvSpPr>
          <p:spPr bwMode="auto">
            <a:xfrm>
              <a:off x="5719763" y="2078039"/>
              <a:ext cx="4763" cy="6350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1 w 3"/>
                <a:gd name="T5" fmla="*/ 3 h 4"/>
                <a:gd name="T6" fmla="*/ 3 w 3"/>
                <a:gd name="T7" fmla="*/ 3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5" name="Freeform 253"/>
            <p:cNvSpPr>
              <a:spLocks/>
            </p:cNvSpPr>
            <p:nvPr userDrawn="1"/>
          </p:nvSpPr>
          <p:spPr bwMode="auto">
            <a:xfrm>
              <a:off x="5800726" y="2068514"/>
              <a:ext cx="112713" cy="90488"/>
            </a:xfrm>
            <a:custGeom>
              <a:avLst/>
              <a:gdLst>
                <a:gd name="T0" fmla="*/ 29 w 71"/>
                <a:gd name="T1" fmla="*/ 0 h 57"/>
                <a:gd name="T2" fmla="*/ 5 w 71"/>
                <a:gd name="T3" fmla="*/ 9 h 57"/>
                <a:gd name="T4" fmla="*/ 2 w 71"/>
                <a:gd name="T5" fmla="*/ 28 h 57"/>
                <a:gd name="T6" fmla="*/ 6 w 71"/>
                <a:gd name="T7" fmla="*/ 40 h 57"/>
                <a:gd name="T8" fmla="*/ 10 w 71"/>
                <a:gd name="T9" fmla="*/ 44 h 57"/>
                <a:gd name="T10" fmla="*/ 11 w 71"/>
                <a:gd name="T11" fmla="*/ 52 h 57"/>
                <a:gd name="T12" fmla="*/ 18 w 71"/>
                <a:gd name="T13" fmla="*/ 57 h 57"/>
                <a:gd name="T14" fmla="*/ 22 w 71"/>
                <a:gd name="T15" fmla="*/ 56 h 57"/>
                <a:gd name="T16" fmla="*/ 26 w 71"/>
                <a:gd name="T17" fmla="*/ 42 h 57"/>
                <a:gd name="T18" fmla="*/ 37 w 71"/>
                <a:gd name="T19" fmla="*/ 38 h 57"/>
                <a:gd name="T20" fmla="*/ 40 w 71"/>
                <a:gd name="T21" fmla="*/ 38 h 57"/>
                <a:gd name="T22" fmla="*/ 45 w 71"/>
                <a:gd name="T23" fmla="*/ 39 h 57"/>
                <a:gd name="T24" fmla="*/ 50 w 71"/>
                <a:gd name="T25" fmla="*/ 39 h 57"/>
                <a:gd name="T26" fmla="*/ 58 w 71"/>
                <a:gd name="T27" fmla="*/ 34 h 57"/>
                <a:gd name="T28" fmla="*/ 62 w 71"/>
                <a:gd name="T29" fmla="*/ 23 h 57"/>
                <a:gd name="T30" fmla="*/ 69 w 71"/>
                <a:gd name="T31" fmla="*/ 14 h 57"/>
                <a:gd name="T32" fmla="*/ 58 w 71"/>
                <a:gd name="T33" fmla="*/ 3 h 57"/>
                <a:gd name="T34" fmla="*/ 42 w 71"/>
                <a:gd name="T35" fmla="*/ 5 h 57"/>
                <a:gd name="T36" fmla="*/ 38 w 71"/>
                <a:gd name="T37" fmla="*/ 5 h 57"/>
                <a:gd name="T38" fmla="*/ 23 w 71"/>
                <a:gd name="T39" fmla="*/ 3 h 57"/>
                <a:gd name="T40" fmla="*/ 29 w 71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57">
                  <a:moveTo>
                    <a:pt x="29" y="0"/>
                  </a:moveTo>
                  <a:cubicBezTo>
                    <a:pt x="21" y="3"/>
                    <a:pt x="13" y="0"/>
                    <a:pt x="5" y="9"/>
                  </a:cubicBezTo>
                  <a:cubicBezTo>
                    <a:pt x="0" y="14"/>
                    <a:pt x="1" y="21"/>
                    <a:pt x="2" y="28"/>
                  </a:cubicBezTo>
                  <a:cubicBezTo>
                    <a:pt x="3" y="33"/>
                    <a:pt x="3" y="35"/>
                    <a:pt x="6" y="40"/>
                  </a:cubicBezTo>
                  <a:cubicBezTo>
                    <a:pt x="6" y="41"/>
                    <a:pt x="9" y="42"/>
                    <a:pt x="10" y="44"/>
                  </a:cubicBezTo>
                  <a:cubicBezTo>
                    <a:pt x="11" y="46"/>
                    <a:pt x="9" y="50"/>
                    <a:pt x="11" y="52"/>
                  </a:cubicBezTo>
                  <a:cubicBezTo>
                    <a:pt x="12" y="54"/>
                    <a:pt x="14" y="57"/>
                    <a:pt x="18" y="57"/>
                  </a:cubicBezTo>
                  <a:cubicBezTo>
                    <a:pt x="19" y="57"/>
                    <a:pt x="20" y="57"/>
                    <a:pt x="22" y="56"/>
                  </a:cubicBezTo>
                  <a:cubicBezTo>
                    <a:pt x="29" y="52"/>
                    <a:pt x="23" y="46"/>
                    <a:pt x="26" y="42"/>
                  </a:cubicBezTo>
                  <a:cubicBezTo>
                    <a:pt x="29" y="38"/>
                    <a:pt x="33" y="39"/>
                    <a:pt x="37" y="38"/>
                  </a:cubicBezTo>
                  <a:cubicBezTo>
                    <a:pt x="38" y="38"/>
                    <a:pt x="39" y="38"/>
                    <a:pt x="40" y="38"/>
                  </a:cubicBezTo>
                  <a:cubicBezTo>
                    <a:pt x="41" y="38"/>
                    <a:pt x="43" y="38"/>
                    <a:pt x="45" y="39"/>
                  </a:cubicBezTo>
                  <a:cubicBezTo>
                    <a:pt x="47" y="39"/>
                    <a:pt x="48" y="39"/>
                    <a:pt x="50" y="39"/>
                  </a:cubicBezTo>
                  <a:cubicBezTo>
                    <a:pt x="53" y="39"/>
                    <a:pt x="56" y="38"/>
                    <a:pt x="58" y="34"/>
                  </a:cubicBezTo>
                  <a:cubicBezTo>
                    <a:pt x="60" y="31"/>
                    <a:pt x="60" y="26"/>
                    <a:pt x="62" y="23"/>
                  </a:cubicBezTo>
                  <a:cubicBezTo>
                    <a:pt x="64" y="20"/>
                    <a:pt x="67" y="19"/>
                    <a:pt x="69" y="14"/>
                  </a:cubicBezTo>
                  <a:cubicBezTo>
                    <a:pt x="71" y="5"/>
                    <a:pt x="66" y="3"/>
                    <a:pt x="58" y="3"/>
                  </a:cubicBezTo>
                  <a:cubicBezTo>
                    <a:pt x="53" y="3"/>
                    <a:pt x="46" y="4"/>
                    <a:pt x="42" y="5"/>
                  </a:cubicBezTo>
                  <a:cubicBezTo>
                    <a:pt x="40" y="5"/>
                    <a:pt x="39" y="5"/>
                    <a:pt x="38" y="5"/>
                  </a:cubicBezTo>
                  <a:cubicBezTo>
                    <a:pt x="32" y="5"/>
                    <a:pt x="29" y="3"/>
                    <a:pt x="23" y="3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6" name="Freeform 254"/>
            <p:cNvSpPr>
              <a:spLocks/>
            </p:cNvSpPr>
            <p:nvPr userDrawn="1"/>
          </p:nvSpPr>
          <p:spPr bwMode="auto">
            <a:xfrm>
              <a:off x="5935663" y="2081214"/>
              <a:ext cx="620713" cy="374650"/>
            </a:xfrm>
            <a:custGeom>
              <a:avLst/>
              <a:gdLst>
                <a:gd name="T0" fmla="*/ 7 w 391"/>
                <a:gd name="T1" fmla="*/ 25 h 236"/>
                <a:gd name="T2" fmla="*/ 1 w 391"/>
                <a:gd name="T3" fmla="*/ 51 h 236"/>
                <a:gd name="T4" fmla="*/ 34 w 391"/>
                <a:gd name="T5" fmla="*/ 80 h 236"/>
                <a:gd name="T6" fmla="*/ 28 w 391"/>
                <a:gd name="T7" fmla="*/ 88 h 236"/>
                <a:gd name="T8" fmla="*/ 51 w 391"/>
                <a:gd name="T9" fmla="*/ 94 h 236"/>
                <a:gd name="T10" fmla="*/ 67 w 391"/>
                <a:gd name="T11" fmla="*/ 93 h 236"/>
                <a:gd name="T12" fmla="*/ 83 w 391"/>
                <a:gd name="T13" fmla="*/ 101 h 236"/>
                <a:gd name="T14" fmla="*/ 96 w 391"/>
                <a:gd name="T15" fmla="*/ 100 h 236"/>
                <a:gd name="T16" fmla="*/ 119 w 391"/>
                <a:gd name="T17" fmla="*/ 97 h 236"/>
                <a:gd name="T18" fmla="*/ 141 w 391"/>
                <a:gd name="T19" fmla="*/ 101 h 236"/>
                <a:gd name="T20" fmla="*/ 144 w 391"/>
                <a:gd name="T21" fmla="*/ 83 h 236"/>
                <a:gd name="T22" fmla="*/ 166 w 391"/>
                <a:gd name="T23" fmla="*/ 98 h 236"/>
                <a:gd name="T24" fmla="*/ 173 w 391"/>
                <a:gd name="T25" fmla="*/ 98 h 236"/>
                <a:gd name="T26" fmla="*/ 178 w 391"/>
                <a:gd name="T27" fmla="*/ 99 h 236"/>
                <a:gd name="T28" fmla="*/ 205 w 391"/>
                <a:gd name="T29" fmla="*/ 120 h 236"/>
                <a:gd name="T30" fmla="*/ 224 w 391"/>
                <a:gd name="T31" fmla="*/ 136 h 236"/>
                <a:gd name="T32" fmla="*/ 234 w 391"/>
                <a:gd name="T33" fmla="*/ 148 h 236"/>
                <a:gd name="T34" fmla="*/ 245 w 391"/>
                <a:gd name="T35" fmla="*/ 168 h 236"/>
                <a:gd name="T36" fmla="*/ 228 w 391"/>
                <a:gd name="T37" fmla="*/ 202 h 236"/>
                <a:gd name="T38" fmla="*/ 202 w 391"/>
                <a:gd name="T39" fmla="*/ 204 h 236"/>
                <a:gd name="T40" fmla="*/ 182 w 391"/>
                <a:gd name="T41" fmla="*/ 209 h 236"/>
                <a:gd name="T42" fmla="*/ 175 w 391"/>
                <a:gd name="T43" fmla="*/ 209 h 236"/>
                <a:gd name="T44" fmla="*/ 166 w 391"/>
                <a:gd name="T45" fmla="*/ 215 h 236"/>
                <a:gd name="T46" fmla="*/ 180 w 391"/>
                <a:gd name="T47" fmla="*/ 236 h 236"/>
                <a:gd name="T48" fmla="*/ 221 w 391"/>
                <a:gd name="T49" fmla="*/ 222 h 236"/>
                <a:gd name="T50" fmla="*/ 237 w 391"/>
                <a:gd name="T51" fmla="*/ 235 h 236"/>
                <a:gd name="T52" fmla="*/ 336 w 391"/>
                <a:gd name="T53" fmla="*/ 228 h 236"/>
                <a:gd name="T54" fmla="*/ 309 w 391"/>
                <a:gd name="T55" fmla="*/ 198 h 236"/>
                <a:gd name="T56" fmla="*/ 327 w 391"/>
                <a:gd name="T57" fmla="*/ 187 h 236"/>
                <a:gd name="T58" fmla="*/ 346 w 391"/>
                <a:gd name="T59" fmla="*/ 199 h 236"/>
                <a:gd name="T60" fmla="*/ 350 w 391"/>
                <a:gd name="T61" fmla="*/ 199 h 236"/>
                <a:gd name="T62" fmla="*/ 366 w 391"/>
                <a:gd name="T63" fmla="*/ 209 h 236"/>
                <a:gd name="T64" fmla="*/ 370 w 391"/>
                <a:gd name="T65" fmla="*/ 212 h 236"/>
                <a:gd name="T66" fmla="*/ 381 w 391"/>
                <a:gd name="T67" fmla="*/ 171 h 236"/>
                <a:gd name="T68" fmla="*/ 368 w 391"/>
                <a:gd name="T69" fmla="*/ 160 h 236"/>
                <a:gd name="T70" fmla="*/ 348 w 391"/>
                <a:gd name="T71" fmla="*/ 149 h 236"/>
                <a:gd name="T72" fmla="*/ 336 w 391"/>
                <a:gd name="T73" fmla="*/ 152 h 236"/>
                <a:gd name="T74" fmla="*/ 323 w 391"/>
                <a:gd name="T75" fmla="*/ 141 h 236"/>
                <a:gd name="T76" fmla="*/ 314 w 391"/>
                <a:gd name="T77" fmla="*/ 123 h 236"/>
                <a:gd name="T78" fmla="*/ 304 w 391"/>
                <a:gd name="T79" fmla="*/ 103 h 236"/>
                <a:gd name="T80" fmla="*/ 291 w 391"/>
                <a:gd name="T81" fmla="*/ 86 h 236"/>
                <a:gd name="T82" fmla="*/ 283 w 391"/>
                <a:gd name="T83" fmla="*/ 87 h 236"/>
                <a:gd name="T84" fmla="*/ 274 w 391"/>
                <a:gd name="T85" fmla="*/ 79 h 236"/>
                <a:gd name="T86" fmla="*/ 261 w 391"/>
                <a:gd name="T87" fmla="*/ 71 h 236"/>
                <a:gd name="T88" fmla="*/ 255 w 391"/>
                <a:gd name="T89" fmla="*/ 70 h 236"/>
                <a:gd name="T90" fmla="*/ 251 w 391"/>
                <a:gd name="T91" fmla="*/ 70 h 236"/>
                <a:gd name="T92" fmla="*/ 233 w 391"/>
                <a:gd name="T93" fmla="*/ 65 h 236"/>
                <a:gd name="T94" fmla="*/ 211 w 391"/>
                <a:gd name="T95" fmla="*/ 57 h 236"/>
                <a:gd name="T96" fmla="*/ 191 w 391"/>
                <a:gd name="T97" fmla="*/ 39 h 236"/>
                <a:gd name="T98" fmla="*/ 156 w 391"/>
                <a:gd name="T99" fmla="*/ 53 h 236"/>
                <a:gd name="T100" fmla="*/ 149 w 391"/>
                <a:gd name="T101" fmla="*/ 49 h 236"/>
                <a:gd name="T102" fmla="*/ 140 w 391"/>
                <a:gd name="T103" fmla="*/ 48 h 236"/>
                <a:gd name="T104" fmla="*/ 123 w 391"/>
                <a:gd name="T105" fmla="*/ 9 h 236"/>
                <a:gd name="T106" fmla="*/ 86 w 391"/>
                <a:gd name="T107" fmla="*/ 7 h 236"/>
                <a:gd name="T108" fmla="*/ 72 w 391"/>
                <a:gd name="T109" fmla="*/ 24 h 236"/>
                <a:gd name="T110" fmla="*/ 66 w 391"/>
                <a:gd name="T111" fmla="*/ 74 h 236"/>
                <a:gd name="T112" fmla="*/ 48 w 391"/>
                <a:gd name="T113" fmla="*/ 54 h 236"/>
                <a:gd name="T114" fmla="*/ 42 w 391"/>
                <a:gd name="T115" fmla="*/ 41 h 236"/>
                <a:gd name="T116" fmla="*/ 56 w 391"/>
                <a:gd name="T117" fmla="*/ 12 h 236"/>
                <a:gd name="T118" fmla="*/ 50 w 391"/>
                <a:gd name="T11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" h="236">
                  <a:moveTo>
                    <a:pt x="49" y="0"/>
                  </a:moveTo>
                  <a:cubicBezTo>
                    <a:pt x="34" y="0"/>
                    <a:pt x="14" y="8"/>
                    <a:pt x="7" y="25"/>
                  </a:cubicBezTo>
                  <a:cubicBezTo>
                    <a:pt x="5" y="29"/>
                    <a:pt x="6" y="33"/>
                    <a:pt x="5" y="36"/>
                  </a:cubicBezTo>
                  <a:cubicBezTo>
                    <a:pt x="4" y="42"/>
                    <a:pt x="0" y="44"/>
                    <a:pt x="1" y="51"/>
                  </a:cubicBezTo>
                  <a:cubicBezTo>
                    <a:pt x="2" y="59"/>
                    <a:pt x="7" y="62"/>
                    <a:pt x="6" y="71"/>
                  </a:cubicBezTo>
                  <a:cubicBezTo>
                    <a:pt x="16" y="73"/>
                    <a:pt x="31" y="69"/>
                    <a:pt x="34" y="80"/>
                  </a:cubicBezTo>
                  <a:cubicBezTo>
                    <a:pt x="33" y="80"/>
                    <a:pt x="33" y="80"/>
                    <a:pt x="32" y="80"/>
                  </a:cubicBezTo>
                  <a:cubicBezTo>
                    <a:pt x="28" y="80"/>
                    <a:pt x="25" y="84"/>
                    <a:pt x="28" y="88"/>
                  </a:cubicBezTo>
                  <a:cubicBezTo>
                    <a:pt x="31" y="94"/>
                    <a:pt x="45" y="94"/>
                    <a:pt x="50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3" y="94"/>
                    <a:pt x="56" y="94"/>
                    <a:pt x="59" y="94"/>
                  </a:cubicBezTo>
                  <a:cubicBezTo>
                    <a:pt x="61" y="94"/>
                    <a:pt x="64" y="93"/>
                    <a:pt x="67" y="93"/>
                  </a:cubicBezTo>
                  <a:cubicBezTo>
                    <a:pt x="70" y="93"/>
                    <a:pt x="72" y="94"/>
                    <a:pt x="74" y="94"/>
                  </a:cubicBezTo>
                  <a:cubicBezTo>
                    <a:pt x="78" y="96"/>
                    <a:pt x="79" y="100"/>
                    <a:pt x="83" y="101"/>
                  </a:cubicBezTo>
                  <a:cubicBezTo>
                    <a:pt x="84" y="102"/>
                    <a:pt x="85" y="102"/>
                    <a:pt x="86" y="102"/>
                  </a:cubicBezTo>
                  <a:cubicBezTo>
                    <a:pt x="89" y="102"/>
                    <a:pt x="93" y="100"/>
                    <a:pt x="96" y="100"/>
                  </a:cubicBezTo>
                  <a:cubicBezTo>
                    <a:pt x="103" y="100"/>
                    <a:pt x="108" y="98"/>
                    <a:pt x="115" y="97"/>
                  </a:cubicBezTo>
                  <a:cubicBezTo>
                    <a:pt x="116" y="97"/>
                    <a:pt x="117" y="97"/>
                    <a:pt x="119" y="97"/>
                  </a:cubicBezTo>
                  <a:cubicBezTo>
                    <a:pt x="125" y="97"/>
                    <a:pt x="129" y="99"/>
                    <a:pt x="135" y="101"/>
                  </a:cubicBezTo>
                  <a:cubicBezTo>
                    <a:pt x="137" y="101"/>
                    <a:pt x="139" y="101"/>
                    <a:pt x="141" y="101"/>
                  </a:cubicBezTo>
                  <a:cubicBezTo>
                    <a:pt x="151" y="101"/>
                    <a:pt x="134" y="87"/>
                    <a:pt x="143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8" y="83"/>
                    <a:pt x="162" y="87"/>
                    <a:pt x="163" y="88"/>
                  </a:cubicBezTo>
                  <a:cubicBezTo>
                    <a:pt x="166" y="90"/>
                    <a:pt x="164" y="96"/>
                    <a:pt x="166" y="98"/>
                  </a:cubicBezTo>
                  <a:cubicBezTo>
                    <a:pt x="167" y="99"/>
                    <a:pt x="168" y="99"/>
                    <a:pt x="169" y="99"/>
                  </a:cubicBezTo>
                  <a:cubicBezTo>
                    <a:pt x="170" y="99"/>
                    <a:pt x="172" y="99"/>
                    <a:pt x="173" y="98"/>
                  </a:cubicBezTo>
                  <a:cubicBezTo>
                    <a:pt x="174" y="98"/>
                    <a:pt x="175" y="98"/>
                    <a:pt x="176" y="98"/>
                  </a:cubicBezTo>
                  <a:cubicBezTo>
                    <a:pt x="177" y="98"/>
                    <a:pt x="178" y="98"/>
                    <a:pt x="178" y="99"/>
                  </a:cubicBezTo>
                  <a:cubicBezTo>
                    <a:pt x="183" y="102"/>
                    <a:pt x="182" y="109"/>
                    <a:pt x="187" y="113"/>
                  </a:cubicBezTo>
                  <a:cubicBezTo>
                    <a:pt x="192" y="116"/>
                    <a:pt x="199" y="116"/>
                    <a:pt x="205" y="120"/>
                  </a:cubicBezTo>
                  <a:cubicBezTo>
                    <a:pt x="210" y="122"/>
                    <a:pt x="210" y="123"/>
                    <a:pt x="213" y="128"/>
                  </a:cubicBezTo>
                  <a:cubicBezTo>
                    <a:pt x="218" y="135"/>
                    <a:pt x="218" y="131"/>
                    <a:pt x="224" y="136"/>
                  </a:cubicBezTo>
                  <a:cubicBezTo>
                    <a:pt x="227" y="138"/>
                    <a:pt x="226" y="140"/>
                    <a:pt x="228" y="143"/>
                  </a:cubicBezTo>
                  <a:cubicBezTo>
                    <a:pt x="230" y="145"/>
                    <a:pt x="231" y="146"/>
                    <a:pt x="234" y="148"/>
                  </a:cubicBezTo>
                  <a:cubicBezTo>
                    <a:pt x="239" y="152"/>
                    <a:pt x="244" y="154"/>
                    <a:pt x="245" y="161"/>
                  </a:cubicBezTo>
                  <a:cubicBezTo>
                    <a:pt x="245" y="163"/>
                    <a:pt x="245" y="166"/>
                    <a:pt x="245" y="168"/>
                  </a:cubicBezTo>
                  <a:cubicBezTo>
                    <a:pt x="236" y="170"/>
                    <a:pt x="212" y="177"/>
                    <a:pt x="221" y="189"/>
                  </a:cubicBezTo>
                  <a:cubicBezTo>
                    <a:pt x="223" y="194"/>
                    <a:pt x="233" y="196"/>
                    <a:pt x="228" y="202"/>
                  </a:cubicBezTo>
                  <a:cubicBezTo>
                    <a:pt x="227" y="204"/>
                    <a:pt x="222" y="205"/>
                    <a:pt x="218" y="205"/>
                  </a:cubicBezTo>
                  <a:cubicBezTo>
                    <a:pt x="212" y="205"/>
                    <a:pt x="206" y="204"/>
                    <a:pt x="202" y="204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193" y="204"/>
                    <a:pt x="190" y="208"/>
                    <a:pt x="182" y="209"/>
                  </a:cubicBezTo>
                  <a:cubicBezTo>
                    <a:pt x="181" y="210"/>
                    <a:pt x="180" y="210"/>
                    <a:pt x="179" y="210"/>
                  </a:cubicBezTo>
                  <a:cubicBezTo>
                    <a:pt x="177" y="210"/>
                    <a:pt x="176" y="210"/>
                    <a:pt x="175" y="209"/>
                  </a:cubicBezTo>
                  <a:cubicBezTo>
                    <a:pt x="173" y="209"/>
                    <a:pt x="172" y="209"/>
                    <a:pt x="171" y="209"/>
                  </a:cubicBezTo>
                  <a:cubicBezTo>
                    <a:pt x="169" y="209"/>
                    <a:pt x="168" y="210"/>
                    <a:pt x="166" y="215"/>
                  </a:cubicBezTo>
                  <a:cubicBezTo>
                    <a:pt x="164" y="221"/>
                    <a:pt x="165" y="229"/>
                    <a:pt x="171" y="233"/>
                  </a:cubicBezTo>
                  <a:cubicBezTo>
                    <a:pt x="174" y="235"/>
                    <a:pt x="177" y="236"/>
                    <a:pt x="180" y="236"/>
                  </a:cubicBezTo>
                  <a:cubicBezTo>
                    <a:pt x="187" y="236"/>
                    <a:pt x="195" y="232"/>
                    <a:pt x="202" y="229"/>
                  </a:cubicBezTo>
                  <a:cubicBezTo>
                    <a:pt x="209" y="225"/>
                    <a:pt x="216" y="222"/>
                    <a:pt x="221" y="222"/>
                  </a:cubicBezTo>
                  <a:cubicBezTo>
                    <a:pt x="221" y="222"/>
                    <a:pt x="221" y="222"/>
                    <a:pt x="221" y="222"/>
                  </a:cubicBezTo>
                  <a:cubicBezTo>
                    <a:pt x="222" y="225"/>
                    <a:pt x="232" y="231"/>
                    <a:pt x="237" y="235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47" y="230"/>
                    <a:pt x="342" y="231"/>
                    <a:pt x="336" y="228"/>
                  </a:cubicBezTo>
                  <a:cubicBezTo>
                    <a:pt x="329" y="224"/>
                    <a:pt x="330" y="218"/>
                    <a:pt x="327" y="214"/>
                  </a:cubicBezTo>
                  <a:cubicBezTo>
                    <a:pt x="322" y="207"/>
                    <a:pt x="312" y="207"/>
                    <a:pt x="309" y="198"/>
                  </a:cubicBezTo>
                  <a:cubicBezTo>
                    <a:pt x="305" y="188"/>
                    <a:pt x="310" y="185"/>
                    <a:pt x="316" y="185"/>
                  </a:cubicBezTo>
                  <a:cubicBezTo>
                    <a:pt x="320" y="185"/>
                    <a:pt x="324" y="186"/>
                    <a:pt x="327" y="187"/>
                  </a:cubicBezTo>
                  <a:cubicBezTo>
                    <a:pt x="333" y="190"/>
                    <a:pt x="337" y="196"/>
                    <a:pt x="342" y="198"/>
                  </a:cubicBezTo>
                  <a:cubicBezTo>
                    <a:pt x="343" y="199"/>
                    <a:pt x="345" y="199"/>
                    <a:pt x="346" y="199"/>
                  </a:cubicBezTo>
                  <a:cubicBezTo>
                    <a:pt x="347" y="199"/>
                    <a:pt x="347" y="199"/>
                    <a:pt x="348" y="199"/>
                  </a:cubicBezTo>
                  <a:cubicBezTo>
                    <a:pt x="348" y="199"/>
                    <a:pt x="349" y="199"/>
                    <a:pt x="350" y="199"/>
                  </a:cubicBezTo>
                  <a:cubicBezTo>
                    <a:pt x="351" y="199"/>
                    <a:pt x="352" y="199"/>
                    <a:pt x="353" y="200"/>
                  </a:cubicBezTo>
                  <a:cubicBezTo>
                    <a:pt x="358" y="202"/>
                    <a:pt x="359" y="207"/>
                    <a:pt x="366" y="209"/>
                  </a:cubicBezTo>
                  <a:cubicBezTo>
                    <a:pt x="366" y="209"/>
                    <a:pt x="366" y="210"/>
                    <a:pt x="366" y="211"/>
                  </a:cubicBezTo>
                  <a:cubicBezTo>
                    <a:pt x="367" y="211"/>
                    <a:pt x="369" y="212"/>
                    <a:pt x="370" y="212"/>
                  </a:cubicBezTo>
                  <a:cubicBezTo>
                    <a:pt x="381" y="212"/>
                    <a:pt x="390" y="191"/>
                    <a:pt x="391" y="182"/>
                  </a:cubicBezTo>
                  <a:cubicBezTo>
                    <a:pt x="391" y="173"/>
                    <a:pt x="388" y="177"/>
                    <a:pt x="381" y="171"/>
                  </a:cubicBezTo>
                  <a:cubicBezTo>
                    <a:pt x="378" y="169"/>
                    <a:pt x="378" y="165"/>
                    <a:pt x="375" y="162"/>
                  </a:cubicBezTo>
                  <a:cubicBezTo>
                    <a:pt x="373" y="160"/>
                    <a:pt x="371" y="161"/>
                    <a:pt x="368" y="160"/>
                  </a:cubicBezTo>
                  <a:cubicBezTo>
                    <a:pt x="365" y="158"/>
                    <a:pt x="362" y="155"/>
                    <a:pt x="359" y="153"/>
                  </a:cubicBezTo>
                  <a:cubicBezTo>
                    <a:pt x="355" y="150"/>
                    <a:pt x="352" y="149"/>
                    <a:pt x="348" y="149"/>
                  </a:cubicBezTo>
                  <a:cubicBezTo>
                    <a:pt x="346" y="149"/>
                    <a:pt x="345" y="149"/>
                    <a:pt x="344" y="149"/>
                  </a:cubicBezTo>
                  <a:cubicBezTo>
                    <a:pt x="341" y="150"/>
                    <a:pt x="338" y="152"/>
                    <a:pt x="336" y="152"/>
                  </a:cubicBezTo>
                  <a:cubicBezTo>
                    <a:pt x="335" y="152"/>
                    <a:pt x="334" y="152"/>
                    <a:pt x="333" y="151"/>
                  </a:cubicBezTo>
                  <a:cubicBezTo>
                    <a:pt x="328" y="150"/>
                    <a:pt x="327" y="144"/>
                    <a:pt x="323" y="141"/>
                  </a:cubicBezTo>
                  <a:cubicBezTo>
                    <a:pt x="319" y="137"/>
                    <a:pt x="314" y="138"/>
                    <a:pt x="309" y="136"/>
                  </a:cubicBezTo>
                  <a:cubicBezTo>
                    <a:pt x="297" y="128"/>
                    <a:pt x="309" y="127"/>
                    <a:pt x="314" y="123"/>
                  </a:cubicBezTo>
                  <a:cubicBezTo>
                    <a:pt x="324" y="116"/>
                    <a:pt x="316" y="103"/>
                    <a:pt x="305" y="103"/>
                  </a:cubicBezTo>
                  <a:cubicBezTo>
                    <a:pt x="305" y="103"/>
                    <a:pt x="304" y="103"/>
                    <a:pt x="304" y="103"/>
                  </a:cubicBezTo>
                  <a:cubicBezTo>
                    <a:pt x="304" y="94"/>
                    <a:pt x="301" y="88"/>
                    <a:pt x="293" y="86"/>
                  </a:cubicBezTo>
                  <a:cubicBezTo>
                    <a:pt x="292" y="86"/>
                    <a:pt x="292" y="86"/>
                    <a:pt x="291" y="86"/>
                  </a:cubicBezTo>
                  <a:cubicBezTo>
                    <a:pt x="290" y="86"/>
                    <a:pt x="288" y="86"/>
                    <a:pt x="287" y="87"/>
                  </a:cubicBezTo>
                  <a:cubicBezTo>
                    <a:pt x="286" y="87"/>
                    <a:pt x="284" y="87"/>
                    <a:pt x="283" y="87"/>
                  </a:cubicBezTo>
                  <a:cubicBezTo>
                    <a:pt x="282" y="87"/>
                    <a:pt x="281" y="87"/>
                    <a:pt x="280" y="87"/>
                  </a:cubicBezTo>
                  <a:cubicBezTo>
                    <a:pt x="278" y="86"/>
                    <a:pt x="276" y="81"/>
                    <a:pt x="274" y="79"/>
                  </a:cubicBezTo>
                  <a:cubicBezTo>
                    <a:pt x="272" y="78"/>
                    <a:pt x="269" y="77"/>
                    <a:pt x="267" y="76"/>
                  </a:cubicBezTo>
                  <a:cubicBezTo>
                    <a:pt x="266" y="75"/>
                    <a:pt x="263" y="72"/>
                    <a:pt x="261" y="71"/>
                  </a:cubicBezTo>
                  <a:cubicBezTo>
                    <a:pt x="259" y="70"/>
                    <a:pt x="258" y="70"/>
                    <a:pt x="257" y="70"/>
                  </a:cubicBezTo>
                  <a:cubicBezTo>
                    <a:pt x="256" y="70"/>
                    <a:pt x="256" y="70"/>
                    <a:pt x="255" y="70"/>
                  </a:cubicBezTo>
                  <a:cubicBezTo>
                    <a:pt x="255" y="70"/>
                    <a:pt x="254" y="70"/>
                    <a:pt x="253" y="70"/>
                  </a:cubicBezTo>
                  <a:cubicBezTo>
                    <a:pt x="253" y="70"/>
                    <a:pt x="252" y="70"/>
                    <a:pt x="251" y="70"/>
                  </a:cubicBezTo>
                  <a:cubicBezTo>
                    <a:pt x="243" y="68"/>
                    <a:pt x="242" y="65"/>
                    <a:pt x="233" y="65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25" y="65"/>
                    <a:pt x="215" y="64"/>
                    <a:pt x="211" y="57"/>
                  </a:cubicBezTo>
                  <a:cubicBezTo>
                    <a:pt x="209" y="53"/>
                    <a:pt x="213" y="48"/>
                    <a:pt x="210" y="45"/>
                  </a:cubicBezTo>
                  <a:cubicBezTo>
                    <a:pt x="207" y="40"/>
                    <a:pt x="196" y="40"/>
                    <a:pt x="191" y="39"/>
                  </a:cubicBezTo>
                  <a:cubicBezTo>
                    <a:pt x="184" y="37"/>
                    <a:pt x="175" y="33"/>
                    <a:pt x="168" y="32"/>
                  </a:cubicBezTo>
                  <a:cubicBezTo>
                    <a:pt x="167" y="36"/>
                    <a:pt x="159" y="52"/>
                    <a:pt x="156" y="53"/>
                  </a:cubicBezTo>
                  <a:cubicBezTo>
                    <a:pt x="155" y="53"/>
                    <a:pt x="154" y="53"/>
                    <a:pt x="154" y="53"/>
                  </a:cubicBezTo>
                  <a:cubicBezTo>
                    <a:pt x="151" y="53"/>
                    <a:pt x="150" y="51"/>
                    <a:pt x="149" y="49"/>
                  </a:cubicBezTo>
                  <a:cubicBezTo>
                    <a:pt x="148" y="47"/>
                    <a:pt x="146" y="45"/>
                    <a:pt x="144" y="45"/>
                  </a:cubicBezTo>
                  <a:cubicBezTo>
                    <a:pt x="143" y="45"/>
                    <a:pt x="142" y="46"/>
                    <a:pt x="140" y="48"/>
                  </a:cubicBezTo>
                  <a:cubicBezTo>
                    <a:pt x="132" y="43"/>
                    <a:pt x="137" y="34"/>
                    <a:pt x="136" y="26"/>
                  </a:cubicBezTo>
                  <a:cubicBezTo>
                    <a:pt x="128" y="26"/>
                    <a:pt x="130" y="12"/>
                    <a:pt x="123" y="9"/>
                  </a:cubicBezTo>
                  <a:cubicBezTo>
                    <a:pt x="117" y="5"/>
                    <a:pt x="108" y="3"/>
                    <a:pt x="100" y="3"/>
                  </a:cubicBezTo>
                  <a:cubicBezTo>
                    <a:pt x="95" y="3"/>
                    <a:pt x="90" y="4"/>
                    <a:pt x="86" y="7"/>
                  </a:cubicBezTo>
                  <a:cubicBezTo>
                    <a:pt x="81" y="9"/>
                    <a:pt x="75" y="14"/>
                    <a:pt x="73" y="18"/>
                  </a:cubicBezTo>
                  <a:cubicBezTo>
                    <a:pt x="72" y="19"/>
                    <a:pt x="73" y="22"/>
                    <a:pt x="72" y="24"/>
                  </a:cubicBezTo>
                  <a:cubicBezTo>
                    <a:pt x="70" y="28"/>
                    <a:pt x="65" y="29"/>
                    <a:pt x="63" y="33"/>
                  </a:cubicBezTo>
                  <a:cubicBezTo>
                    <a:pt x="56" y="46"/>
                    <a:pt x="73" y="62"/>
                    <a:pt x="66" y="74"/>
                  </a:cubicBezTo>
                  <a:cubicBezTo>
                    <a:pt x="65" y="76"/>
                    <a:pt x="64" y="77"/>
                    <a:pt x="62" y="77"/>
                  </a:cubicBezTo>
                  <a:cubicBezTo>
                    <a:pt x="56" y="77"/>
                    <a:pt x="49" y="60"/>
                    <a:pt x="48" y="54"/>
                  </a:cubicBezTo>
                  <a:cubicBezTo>
                    <a:pt x="47" y="50"/>
                    <a:pt x="48" y="47"/>
                    <a:pt x="46" y="43"/>
                  </a:cubicBezTo>
                  <a:cubicBezTo>
                    <a:pt x="45" y="42"/>
                    <a:pt x="42" y="43"/>
                    <a:pt x="42" y="41"/>
                  </a:cubicBezTo>
                  <a:cubicBezTo>
                    <a:pt x="40" y="38"/>
                    <a:pt x="37" y="33"/>
                    <a:pt x="40" y="28"/>
                  </a:cubicBezTo>
                  <a:cubicBezTo>
                    <a:pt x="44" y="20"/>
                    <a:pt x="53" y="23"/>
                    <a:pt x="56" y="12"/>
                  </a:cubicBezTo>
                  <a:cubicBezTo>
                    <a:pt x="58" y="7"/>
                    <a:pt x="58" y="1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49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7" name="Freeform 255"/>
            <p:cNvSpPr>
              <a:spLocks/>
            </p:cNvSpPr>
            <p:nvPr userDrawn="1"/>
          </p:nvSpPr>
          <p:spPr bwMode="auto">
            <a:xfrm>
              <a:off x="6219826" y="2298701"/>
              <a:ext cx="55563" cy="44450"/>
            </a:xfrm>
            <a:custGeom>
              <a:avLst/>
              <a:gdLst>
                <a:gd name="T0" fmla="*/ 14 w 35"/>
                <a:gd name="T1" fmla="*/ 0 h 28"/>
                <a:gd name="T2" fmla="*/ 1 w 35"/>
                <a:gd name="T3" fmla="*/ 17 h 28"/>
                <a:gd name="T4" fmla="*/ 14 w 35"/>
                <a:gd name="T5" fmla="*/ 28 h 28"/>
                <a:gd name="T6" fmla="*/ 20 w 35"/>
                <a:gd name="T7" fmla="*/ 27 h 28"/>
                <a:gd name="T8" fmla="*/ 14 w 35"/>
                <a:gd name="T9" fmla="*/ 1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2"/>
                    <a:pt x="2" y="11"/>
                    <a:pt x="1" y="17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16" y="28"/>
                    <a:pt x="18" y="28"/>
                    <a:pt x="20" y="27"/>
                  </a:cubicBezTo>
                  <a:cubicBezTo>
                    <a:pt x="35" y="21"/>
                    <a:pt x="22" y="7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8" name="Freeform 256"/>
            <p:cNvSpPr>
              <a:spLocks/>
            </p:cNvSpPr>
            <p:nvPr userDrawn="1"/>
          </p:nvSpPr>
          <p:spPr bwMode="auto">
            <a:xfrm>
              <a:off x="5992813" y="2395539"/>
              <a:ext cx="149225" cy="85725"/>
            </a:xfrm>
            <a:custGeom>
              <a:avLst/>
              <a:gdLst>
                <a:gd name="T0" fmla="*/ 24 w 94"/>
                <a:gd name="T1" fmla="*/ 0 h 54"/>
                <a:gd name="T2" fmla="*/ 18 w 94"/>
                <a:gd name="T3" fmla="*/ 0 h 54"/>
                <a:gd name="T4" fmla="*/ 15 w 94"/>
                <a:gd name="T5" fmla="*/ 21 h 54"/>
                <a:gd name="T6" fmla="*/ 6 w 94"/>
                <a:gd name="T7" fmla="*/ 31 h 54"/>
                <a:gd name="T8" fmla="*/ 6 w 94"/>
                <a:gd name="T9" fmla="*/ 37 h 54"/>
                <a:gd name="T10" fmla="*/ 2 w 94"/>
                <a:gd name="T11" fmla="*/ 47 h 54"/>
                <a:gd name="T12" fmla="*/ 11 w 94"/>
                <a:gd name="T13" fmla="*/ 50 h 54"/>
                <a:gd name="T14" fmla="*/ 17 w 94"/>
                <a:gd name="T15" fmla="*/ 50 h 54"/>
                <a:gd name="T16" fmla="*/ 22 w 94"/>
                <a:gd name="T17" fmla="*/ 49 h 54"/>
                <a:gd name="T18" fmla="*/ 22 w 94"/>
                <a:gd name="T19" fmla="*/ 49 h 54"/>
                <a:gd name="T20" fmla="*/ 35 w 94"/>
                <a:gd name="T21" fmla="*/ 54 h 54"/>
                <a:gd name="T22" fmla="*/ 36 w 94"/>
                <a:gd name="T23" fmla="*/ 54 h 54"/>
                <a:gd name="T24" fmla="*/ 59 w 94"/>
                <a:gd name="T25" fmla="*/ 38 h 54"/>
                <a:gd name="T26" fmla="*/ 63 w 94"/>
                <a:gd name="T27" fmla="*/ 39 h 54"/>
                <a:gd name="T28" fmla="*/ 77 w 94"/>
                <a:gd name="T29" fmla="*/ 49 h 54"/>
                <a:gd name="T30" fmla="*/ 77 w 94"/>
                <a:gd name="T31" fmla="*/ 49 h 54"/>
                <a:gd name="T32" fmla="*/ 87 w 94"/>
                <a:gd name="T33" fmla="*/ 50 h 54"/>
                <a:gd name="T34" fmla="*/ 92 w 94"/>
                <a:gd name="T35" fmla="*/ 40 h 54"/>
                <a:gd name="T36" fmla="*/ 69 w 94"/>
                <a:gd name="T37" fmla="*/ 26 h 54"/>
                <a:gd name="T38" fmla="*/ 54 w 94"/>
                <a:gd name="T39" fmla="*/ 10 h 54"/>
                <a:gd name="T40" fmla="*/ 50 w 94"/>
                <a:gd name="T41" fmla="*/ 10 h 54"/>
                <a:gd name="T42" fmla="*/ 45 w 94"/>
                <a:gd name="T43" fmla="*/ 10 h 54"/>
                <a:gd name="T44" fmla="*/ 40 w 94"/>
                <a:gd name="T45" fmla="*/ 10 h 54"/>
                <a:gd name="T46" fmla="*/ 32 w 94"/>
                <a:gd name="T47" fmla="*/ 7 h 54"/>
                <a:gd name="T48" fmla="*/ 31 w 94"/>
                <a:gd name="T49" fmla="*/ 6 h 54"/>
                <a:gd name="T50" fmla="*/ 24 w 94"/>
                <a:gd name="T5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54">
                  <a:moveTo>
                    <a:pt x="24" y="0"/>
                  </a:moveTo>
                  <a:cubicBezTo>
                    <a:pt x="22" y="0"/>
                    <a:pt x="19" y="0"/>
                    <a:pt x="18" y="0"/>
                  </a:cubicBezTo>
                  <a:cubicBezTo>
                    <a:pt x="17" y="8"/>
                    <a:pt x="18" y="15"/>
                    <a:pt x="15" y="21"/>
                  </a:cubicBezTo>
                  <a:cubicBezTo>
                    <a:pt x="13" y="25"/>
                    <a:pt x="7" y="27"/>
                    <a:pt x="6" y="31"/>
                  </a:cubicBezTo>
                  <a:cubicBezTo>
                    <a:pt x="5" y="32"/>
                    <a:pt x="6" y="35"/>
                    <a:pt x="6" y="37"/>
                  </a:cubicBezTo>
                  <a:cubicBezTo>
                    <a:pt x="4" y="41"/>
                    <a:pt x="0" y="43"/>
                    <a:pt x="2" y="47"/>
                  </a:cubicBezTo>
                  <a:cubicBezTo>
                    <a:pt x="3" y="49"/>
                    <a:pt x="7" y="50"/>
                    <a:pt x="11" y="50"/>
                  </a:cubicBezTo>
                  <a:cubicBezTo>
                    <a:pt x="13" y="50"/>
                    <a:pt x="15" y="50"/>
                    <a:pt x="17" y="50"/>
                  </a:cubicBezTo>
                  <a:cubicBezTo>
                    <a:pt x="19" y="50"/>
                    <a:pt x="20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7" y="50"/>
                    <a:pt x="30" y="54"/>
                    <a:pt x="35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46" y="53"/>
                    <a:pt x="49" y="38"/>
                    <a:pt x="59" y="38"/>
                  </a:cubicBezTo>
                  <a:cubicBezTo>
                    <a:pt x="60" y="38"/>
                    <a:pt x="62" y="38"/>
                    <a:pt x="63" y="39"/>
                  </a:cubicBezTo>
                  <a:cubicBezTo>
                    <a:pt x="69" y="42"/>
                    <a:pt x="69" y="47"/>
                    <a:pt x="77" y="4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9" y="49"/>
                    <a:pt x="88" y="50"/>
                    <a:pt x="87" y="50"/>
                  </a:cubicBezTo>
                  <a:cubicBezTo>
                    <a:pt x="92" y="49"/>
                    <a:pt x="94" y="47"/>
                    <a:pt x="92" y="40"/>
                  </a:cubicBezTo>
                  <a:cubicBezTo>
                    <a:pt x="88" y="29"/>
                    <a:pt x="76" y="32"/>
                    <a:pt x="69" y="26"/>
                  </a:cubicBezTo>
                  <a:cubicBezTo>
                    <a:pt x="63" y="21"/>
                    <a:pt x="61" y="13"/>
                    <a:pt x="54" y="10"/>
                  </a:cubicBezTo>
                  <a:cubicBezTo>
                    <a:pt x="53" y="10"/>
                    <a:pt x="51" y="10"/>
                    <a:pt x="50" y="10"/>
                  </a:cubicBezTo>
                  <a:cubicBezTo>
                    <a:pt x="48" y="10"/>
                    <a:pt x="46" y="10"/>
                    <a:pt x="45" y="10"/>
                  </a:cubicBezTo>
                  <a:cubicBezTo>
                    <a:pt x="43" y="10"/>
                    <a:pt x="42" y="10"/>
                    <a:pt x="40" y="10"/>
                  </a:cubicBezTo>
                  <a:cubicBezTo>
                    <a:pt x="37" y="10"/>
                    <a:pt x="34" y="10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3" y="1"/>
                    <a:pt x="28" y="0"/>
                    <a:pt x="24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9" name="Freeform 257"/>
            <p:cNvSpPr>
              <a:spLocks/>
            </p:cNvSpPr>
            <p:nvPr userDrawn="1"/>
          </p:nvSpPr>
          <p:spPr bwMode="auto">
            <a:xfrm>
              <a:off x="5308601" y="1944689"/>
              <a:ext cx="271463" cy="115888"/>
            </a:xfrm>
            <a:custGeom>
              <a:avLst/>
              <a:gdLst>
                <a:gd name="T0" fmla="*/ 117 w 171"/>
                <a:gd name="T1" fmla="*/ 0 h 73"/>
                <a:gd name="T2" fmla="*/ 101 w 171"/>
                <a:gd name="T3" fmla="*/ 18 h 73"/>
                <a:gd name="T4" fmla="*/ 102 w 171"/>
                <a:gd name="T5" fmla="*/ 31 h 73"/>
                <a:gd name="T6" fmla="*/ 94 w 171"/>
                <a:gd name="T7" fmla="*/ 33 h 73"/>
                <a:gd name="T8" fmla="*/ 88 w 171"/>
                <a:gd name="T9" fmla="*/ 32 h 73"/>
                <a:gd name="T10" fmla="*/ 54 w 171"/>
                <a:gd name="T11" fmla="*/ 19 h 73"/>
                <a:gd name="T12" fmla="*/ 38 w 171"/>
                <a:gd name="T13" fmla="*/ 16 h 73"/>
                <a:gd name="T14" fmla="*/ 12 w 171"/>
                <a:gd name="T15" fmla="*/ 24 h 73"/>
                <a:gd name="T16" fmla="*/ 2 w 171"/>
                <a:gd name="T17" fmla="*/ 39 h 73"/>
                <a:gd name="T18" fmla="*/ 6 w 171"/>
                <a:gd name="T19" fmla="*/ 41 h 73"/>
                <a:gd name="T20" fmla="*/ 21 w 171"/>
                <a:gd name="T21" fmla="*/ 53 h 73"/>
                <a:gd name="T22" fmla="*/ 24 w 171"/>
                <a:gd name="T23" fmla="*/ 54 h 73"/>
                <a:gd name="T24" fmla="*/ 44 w 171"/>
                <a:gd name="T25" fmla="*/ 47 h 73"/>
                <a:gd name="T26" fmla="*/ 67 w 171"/>
                <a:gd name="T27" fmla="*/ 41 h 73"/>
                <a:gd name="T28" fmla="*/ 76 w 171"/>
                <a:gd name="T29" fmla="*/ 43 h 73"/>
                <a:gd name="T30" fmla="*/ 73 w 171"/>
                <a:gd name="T31" fmla="*/ 51 h 73"/>
                <a:gd name="T32" fmla="*/ 67 w 171"/>
                <a:gd name="T33" fmla="*/ 52 h 73"/>
                <a:gd name="T34" fmla="*/ 65 w 171"/>
                <a:gd name="T35" fmla="*/ 52 h 73"/>
                <a:gd name="T36" fmla="*/ 63 w 171"/>
                <a:gd name="T37" fmla="*/ 52 h 73"/>
                <a:gd name="T38" fmla="*/ 53 w 171"/>
                <a:gd name="T39" fmla="*/ 58 h 73"/>
                <a:gd name="T40" fmla="*/ 78 w 171"/>
                <a:gd name="T41" fmla="*/ 73 h 73"/>
                <a:gd name="T42" fmla="*/ 96 w 171"/>
                <a:gd name="T43" fmla="*/ 64 h 73"/>
                <a:gd name="T44" fmla="*/ 113 w 171"/>
                <a:gd name="T45" fmla="*/ 58 h 73"/>
                <a:gd name="T46" fmla="*/ 130 w 171"/>
                <a:gd name="T47" fmla="*/ 53 h 73"/>
                <a:gd name="T48" fmla="*/ 132 w 171"/>
                <a:gd name="T49" fmla="*/ 53 h 73"/>
                <a:gd name="T50" fmla="*/ 139 w 171"/>
                <a:gd name="T51" fmla="*/ 53 h 73"/>
                <a:gd name="T52" fmla="*/ 145 w 171"/>
                <a:gd name="T53" fmla="*/ 53 h 73"/>
                <a:gd name="T54" fmla="*/ 152 w 171"/>
                <a:gd name="T55" fmla="*/ 53 h 73"/>
                <a:gd name="T56" fmla="*/ 168 w 171"/>
                <a:gd name="T57" fmla="*/ 30 h 73"/>
                <a:gd name="T58" fmla="*/ 168 w 171"/>
                <a:gd name="T59" fmla="*/ 30 h 73"/>
                <a:gd name="T60" fmla="*/ 168 w 171"/>
                <a:gd name="T61" fmla="*/ 30 h 73"/>
                <a:gd name="T62" fmla="*/ 168 w 171"/>
                <a:gd name="T63" fmla="*/ 29 h 73"/>
                <a:gd name="T64" fmla="*/ 168 w 171"/>
                <a:gd name="T65" fmla="*/ 29 h 73"/>
                <a:gd name="T66" fmla="*/ 167 w 171"/>
                <a:gd name="T67" fmla="*/ 26 h 73"/>
                <a:gd name="T68" fmla="*/ 167 w 171"/>
                <a:gd name="T69" fmla="*/ 26 h 73"/>
                <a:gd name="T70" fmla="*/ 167 w 171"/>
                <a:gd name="T71" fmla="*/ 28 h 73"/>
                <a:gd name="T72" fmla="*/ 165 w 171"/>
                <a:gd name="T73" fmla="*/ 18 h 73"/>
                <a:gd name="T74" fmla="*/ 145 w 171"/>
                <a:gd name="T75" fmla="*/ 24 h 73"/>
                <a:gd name="T76" fmla="*/ 135 w 171"/>
                <a:gd name="T77" fmla="*/ 21 h 73"/>
                <a:gd name="T78" fmla="*/ 128 w 171"/>
                <a:gd name="T79" fmla="*/ 5 h 73"/>
                <a:gd name="T80" fmla="*/ 117 w 171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" h="73">
                  <a:moveTo>
                    <a:pt x="117" y="0"/>
                  </a:moveTo>
                  <a:cubicBezTo>
                    <a:pt x="107" y="0"/>
                    <a:pt x="98" y="8"/>
                    <a:pt x="101" y="18"/>
                  </a:cubicBezTo>
                  <a:cubicBezTo>
                    <a:pt x="103" y="23"/>
                    <a:pt x="108" y="27"/>
                    <a:pt x="102" y="31"/>
                  </a:cubicBezTo>
                  <a:cubicBezTo>
                    <a:pt x="101" y="32"/>
                    <a:pt x="98" y="33"/>
                    <a:pt x="94" y="33"/>
                  </a:cubicBezTo>
                  <a:cubicBezTo>
                    <a:pt x="92" y="33"/>
                    <a:pt x="89" y="33"/>
                    <a:pt x="88" y="32"/>
                  </a:cubicBezTo>
                  <a:cubicBezTo>
                    <a:pt x="77" y="30"/>
                    <a:pt x="65" y="24"/>
                    <a:pt x="54" y="19"/>
                  </a:cubicBezTo>
                  <a:cubicBezTo>
                    <a:pt x="49" y="17"/>
                    <a:pt x="43" y="16"/>
                    <a:pt x="38" y="16"/>
                  </a:cubicBezTo>
                  <a:cubicBezTo>
                    <a:pt x="28" y="16"/>
                    <a:pt x="19" y="19"/>
                    <a:pt x="12" y="24"/>
                  </a:cubicBezTo>
                  <a:cubicBezTo>
                    <a:pt x="8" y="28"/>
                    <a:pt x="0" y="32"/>
                    <a:pt x="2" y="39"/>
                  </a:cubicBezTo>
                  <a:cubicBezTo>
                    <a:pt x="3" y="41"/>
                    <a:pt x="5" y="40"/>
                    <a:pt x="6" y="41"/>
                  </a:cubicBezTo>
                  <a:cubicBezTo>
                    <a:pt x="7" y="43"/>
                    <a:pt x="18" y="52"/>
                    <a:pt x="21" y="53"/>
                  </a:cubicBezTo>
                  <a:cubicBezTo>
                    <a:pt x="22" y="54"/>
                    <a:pt x="23" y="54"/>
                    <a:pt x="24" y="54"/>
                  </a:cubicBezTo>
                  <a:cubicBezTo>
                    <a:pt x="31" y="54"/>
                    <a:pt x="39" y="49"/>
                    <a:pt x="44" y="47"/>
                  </a:cubicBezTo>
                  <a:cubicBezTo>
                    <a:pt x="49" y="45"/>
                    <a:pt x="59" y="41"/>
                    <a:pt x="67" y="41"/>
                  </a:cubicBezTo>
                  <a:cubicBezTo>
                    <a:pt x="71" y="41"/>
                    <a:pt x="74" y="41"/>
                    <a:pt x="76" y="43"/>
                  </a:cubicBezTo>
                  <a:cubicBezTo>
                    <a:pt x="82" y="49"/>
                    <a:pt x="77" y="50"/>
                    <a:pt x="73" y="51"/>
                  </a:cubicBezTo>
                  <a:cubicBezTo>
                    <a:pt x="71" y="52"/>
                    <a:pt x="69" y="52"/>
                    <a:pt x="67" y="52"/>
                  </a:cubicBezTo>
                  <a:cubicBezTo>
                    <a:pt x="67" y="52"/>
                    <a:pt x="66" y="52"/>
                    <a:pt x="65" y="52"/>
                  </a:cubicBezTo>
                  <a:cubicBezTo>
                    <a:pt x="64" y="52"/>
                    <a:pt x="64" y="52"/>
                    <a:pt x="63" y="52"/>
                  </a:cubicBezTo>
                  <a:cubicBezTo>
                    <a:pt x="59" y="52"/>
                    <a:pt x="56" y="53"/>
                    <a:pt x="53" y="58"/>
                  </a:cubicBezTo>
                  <a:cubicBezTo>
                    <a:pt x="60" y="65"/>
                    <a:pt x="66" y="73"/>
                    <a:pt x="78" y="73"/>
                  </a:cubicBezTo>
                  <a:cubicBezTo>
                    <a:pt x="86" y="73"/>
                    <a:pt x="89" y="69"/>
                    <a:pt x="96" y="64"/>
                  </a:cubicBezTo>
                  <a:cubicBezTo>
                    <a:pt x="103" y="59"/>
                    <a:pt x="106" y="60"/>
                    <a:pt x="113" y="58"/>
                  </a:cubicBezTo>
                  <a:cubicBezTo>
                    <a:pt x="119" y="56"/>
                    <a:pt x="122" y="53"/>
                    <a:pt x="130" y="53"/>
                  </a:cubicBezTo>
                  <a:cubicBezTo>
                    <a:pt x="131" y="53"/>
                    <a:pt x="131" y="53"/>
                    <a:pt x="132" y="53"/>
                  </a:cubicBezTo>
                  <a:cubicBezTo>
                    <a:pt x="134" y="53"/>
                    <a:pt x="137" y="53"/>
                    <a:pt x="139" y="53"/>
                  </a:cubicBezTo>
                  <a:cubicBezTo>
                    <a:pt x="141" y="53"/>
                    <a:pt x="143" y="53"/>
                    <a:pt x="145" y="53"/>
                  </a:cubicBezTo>
                  <a:cubicBezTo>
                    <a:pt x="147" y="53"/>
                    <a:pt x="149" y="53"/>
                    <a:pt x="152" y="53"/>
                  </a:cubicBezTo>
                  <a:cubicBezTo>
                    <a:pt x="166" y="50"/>
                    <a:pt x="171" y="42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7" y="28"/>
                    <a:pt x="167" y="27"/>
                    <a:pt x="167" y="26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25"/>
                    <a:pt x="166" y="21"/>
                    <a:pt x="165" y="18"/>
                  </a:cubicBezTo>
                  <a:cubicBezTo>
                    <a:pt x="160" y="21"/>
                    <a:pt x="152" y="24"/>
                    <a:pt x="145" y="24"/>
                  </a:cubicBezTo>
                  <a:cubicBezTo>
                    <a:pt x="141" y="24"/>
                    <a:pt x="138" y="23"/>
                    <a:pt x="135" y="21"/>
                  </a:cubicBezTo>
                  <a:cubicBezTo>
                    <a:pt x="129" y="17"/>
                    <a:pt x="131" y="10"/>
                    <a:pt x="128" y="5"/>
                  </a:cubicBezTo>
                  <a:cubicBezTo>
                    <a:pt x="125" y="1"/>
                    <a:pt x="121" y="0"/>
                    <a:pt x="11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0" name="Freeform 258"/>
            <p:cNvSpPr>
              <a:spLocks/>
            </p:cNvSpPr>
            <p:nvPr userDrawn="1"/>
          </p:nvSpPr>
          <p:spPr bwMode="auto">
            <a:xfrm>
              <a:off x="5573713" y="1989139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1" name="Freeform 259"/>
            <p:cNvSpPr>
              <a:spLocks/>
            </p:cNvSpPr>
            <p:nvPr userDrawn="1"/>
          </p:nvSpPr>
          <p:spPr bwMode="auto">
            <a:xfrm>
              <a:off x="5573713" y="1989139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2" name="Freeform 260"/>
            <p:cNvSpPr>
              <a:spLocks/>
            </p:cNvSpPr>
            <p:nvPr userDrawn="1"/>
          </p:nvSpPr>
          <p:spPr bwMode="auto">
            <a:xfrm>
              <a:off x="5575301" y="1992314"/>
              <a:ext cx="4763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3" name="Freeform 261"/>
            <p:cNvSpPr>
              <a:spLocks/>
            </p:cNvSpPr>
            <p:nvPr userDrawn="1"/>
          </p:nvSpPr>
          <p:spPr bwMode="auto">
            <a:xfrm>
              <a:off x="5397501" y="1901826"/>
              <a:ext cx="88900" cy="25400"/>
            </a:xfrm>
            <a:custGeom>
              <a:avLst/>
              <a:gdLst>
                <a:gd name="T0" fmla="*/ 37 w 56"/>
                <a:gd name="T1" fmla="*/ 0 h 16"/>
                <a:gd name="T2" fmla="*/ 16 w 56"/>
                <a:gd name="T3" fmla="*/ 2 h 16"/>
                <a:gd name="T4" fmla="*/ 11 w 56"/>
                <a:gd name="T5" fmla="*/ 15 h 16"/>
                <a:gd name="T6" fmla="*/ 23 w 56"/>
                <a:gd name="T7" fmla="*/ 16 h 16"/>
                <a:gd name="T8" fmla="*/ 44 w 56"/>
                <a:gd name="T9" fmla="*/ 14 h 16"/>
                <a:gd name="T10" fmla="*/ 48 w 56"/>
                <a:gd name="T11" fmla="*/ 0 h 16"/>
                <a:gd name="T12" fmla="*/ 45 w 56"/>
                <a:gd name="T13" fmla="*/ 1 h 16"/>
                <a:gd name="T14" fmla="*/ 37 w 5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37" y="0"/>
                  </a:moveTo>
                  <a:cubicBezTo>
                    <a:pt x="30" y="0"/>
                    <a:pt x="22" y="2"/>
                    <a:pt x="16" y="2"/>
                  </a:cubicBezTo>
                  <a:cubicBezTo>
                    <a:pt x="7" y="3"/>
                    <a:pt x="0" y="12"/>
                    <a:pt x="11" y="15"/>
                  </a:cubicBezTo>
                  <a:cubicBezTo>
                    <a:pt x="14" y="16"/>
                    <a:pt x="18" y="16"/>
                    <a:pt x="23" y="16"/>
                  </a:cubicBezTo>
                  <a:cubicBezTo>
                    <a:pt x="31" y="16"/>
                    <a:pt x="40" y="15"/>
                    <a:pt x="44" y="14"/>
                  </a:cubicBezTo>
                  <a:cubicBezTo>
                    <a:pt x="49" y="12"/>
                    <a:pt x="56" y="4"/>
                    <a:pt x="48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0" y="0"/>
                    <a:pt x="3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4" name="Freeform 262"/>
            <p:cNvSpPr>
              <a:spLocks/>
            </p:cNvSpPr>
            <p:nvPr userDrawn="1"/>
          </p:nvSpPr>
          <p:spPr bwMode="auto">
            <a:xfrm>
              <a:off x="5191126" y="1916114"/>
              <a:ext cx="152400" cy="80963"/>
            </a:xfrm>
            <a:custGeom>
              <a:avLst/>
              <a:gdLst>
                <a:gd name="T0" fmla="*/ 85 w 96"/>
                <a:gd name="T1" fmla="*/ 0 h 51"/>
                <a:gd name="T2" fmla="*/ 72 w 96"/>
                <a:gd name="T3" fmla="*/ 3 h 51"/>
                <a:gd name="T4" fmla="*/ 64 w 96"/>
                <a:gd name="T5" fmla="*/ 8 h 51"/>
                <a:gd name="T6" fmla="*/ 42 w 96"/>
                <a:gd name="T7" fmla="*/ 11 h 51"/>
                <a:gd name="T8" fmla="*/ 27 w 96"/>
                <a:gd name="T9" fmla="*/ 28 h 51"/>
                <a:gd name="T10" fmla="*/ 4 w 96"/>
                <a:gd name="T11" fmla="*/ 37 h 51"/>
                <a:gd name="T12" fmla="*/ 27 w 96"/>
                <a:gd name="T13" fmla="*/ 46 h 51"/>
                <a:gd name="T14" fmla="*/ 27 w 96"/>
                <a:gd name="T15" fmla="*/ 50 h 51"/>
                <a:gd name="T16" fmla="*/ 30 w 96"/>
                <a:gd name="T17" fmla="*/ 51 h 51"/>
                <a:gd name="T18" fmla="*/ 47 w 96"/>
                <a:gd name="T19" fmla="*/ 31 h 51"/>
                <a:gd name="T20" fmla="*/ 62 w 96"/>
                <a:gd name="T21" fmla="*/ 26 h 51"/>
                <a:gd name="T22" fmla="*/ 70 w 96"/>
                <a:gd name="T23" fmla="*/ 36 h 51"/>
                <a:gd name="T24" fmla="*/ 75 w 96"/>
                <a:gd name="T25" fmla="*/ 37 h 51"/>
                <a:gd name="T26" fmla="*/ 86 w 96"/>
                <a:gd name="T27" fmla="*/ 22 h 51"/>
                <a:gd name="T28" fmla="*/ 95 w 96"/>
                <a:gd name="T29" fmla="*/ 9 h 51"/>
                <a:gd name="T30" fmla="*/ 85 w 96"/>
                <a:gd name="T3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1">
                  <a:moveTo>
                    <a:pt x="85" y="0"/>
                  </a:moveTo>
                  <a:cubicBezTo>
                    <a:pt x="80" y="0"/>
                    <a:pt x="75" y="1"/>
                    <a:pt x="72" y="3"/>
                  </a:cubicBezTo>
                  <a:cubicBezTo>
                    <a:pt x="68" y="4"/>
                    <a:pt x="68" y="6"/>
                    <a:pt x="64" y="8"/>
                  </a:cubicBezTo>
                  <a:cubicBezTo>
                    <a:pt x="57" y="10"/>
                    <a:pt x="49" y="9"/>
                    <a:pt x="42" y="11"/>
                  </a:cubicBezTo>
                  <a:cubicBezTo>
                    <a:pt x="34" y="15"/>
                    <a:pt x="36" y="25"/>
                    <a:pt x="27" y="28"/>
                  </a:cubicBezTo>
                  <a:cubicBezTo>
                    <a:pt x="21" y="31"/>
                    <a:pt x="7" y="29"/>
                    <a:pt x="4" y="37"/>
                  </a:cubicBezTo>
                  <a:cubicBezTo>
                    <a:pt x="0" y="48"/>
                    <a:pt x="21" y="45"/>
                    <a:pt x="27" y="46"/>
                  </a:cubicBezTo>
                  <a:cubicBezTo>
                    <a:pt x="27" y="47"/>
                    <a:pt x="27" y="49"/>
                    <a:pt x="27" y="50"/>
                  </a:cubicBezTo>
                  <a:cubicBezTo>
                    <a:pt x="28" y="51"/>
                    <a:pt x="29" y="51"/>
                    <a:pt x="30" y="51"/>
                  </a:cubicBezTo>
                  <a:cubicBezTo>
                    <a:pt x="38" y="51"/>
                    <a:pt x="42" y="36"/>
                    <a:pt x="47" y="31"/>
                  </a:cubicBezTo>
                  <a:cubicBezTo>
                    <a:pt x="51" y="28"/>
                    <a:pt x="61" y="29"/>
                    <a:pt x="62" y="26"/>
                  </a:cubicBezTo>
                  <a:cubicBezTo>
                    <a:pt x="67" y="28"/>
                    <a:pt x="66" y="33"/>
                    <a:pt x="70" y="36"/>
                  </a:cubicBezTo>
                  <a:cubicBezTo>
                    <a:pt x="72" y="37"/>
                    <a:pt x="73" y="37"/>
                    <a:pt x="75" y="37"/>
                  </a:cubicBezTo>
                  <a:cubicBezTo>
                    <a:pt x="81" y="37"/>
                    <a:pt x="83" y="27"/>
                    <a:pt x="86" y="22"/>
                  </a:cubicBezTo>
                  <a:cubicBezTo>
                    <a:pt x="88" y="19"/>
                    <a:pt x="95" y="12"/>
                    <a:pt x="95" y="9"/>
                  </a:cubicBezTo>
                  <a:cubicBezTo>
                    <a:pt x="96" y="2"/>
                    <a:pt x="91" y="0"/>
                    <a:pt x="85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5" name="Freeform 263"/>
            <p:cNvSpPr>
              <a:spLocks/>
            </p:cNvSpPr>
            <p:nvPr userDrawn="1"/>
          </p:nvSpPr>
          <p:spPr bwMode="auto">
            <a:xfrm>
              <a:off x="5124451" y="2052639"/>
              <a:ext cx="207963" cy="138113"/>
            </a:xfrm>
            <a:custGeom>
              <a:avLst/>
              <a:gdLst>
                <a:gd name="T0" fmla="*/ 62 w 131"/>
                <a:gd name="T1" fmla="*/ 0 h 87"/>
                <a:gd name="T2" fmla="*/ 43 w 131"/>
                <a:gd name="T3" fmla="*/ 3 h 87"/>
                <a:gd name="T4" fmla="*/ 36 w 131"/>
                <a:gd name="T5" fmla="*/ 4 h 87"/>
                <a:gd name="T6" fmla="*/ 32 w 131"/>
                <a:gd name="T7" fmla="*/ 4 h 87"/>
                <a:gd name="T8" fmla="*/ 29 w 131"/>
                <a:gd name="T9" fmla="*/ 4 h 87"/>
                <a:gd name="T10" fmla="*/ 15 w 131"/>
                <a:gd name="T11" fmla="*/ 8 h 87"/>
                <a:gd name="T12" fmla="*/ 16 w 131"/>
                <a:gd name="T13" fmla="*/ 20 h 87"/>
                <a:gd name="T14" fmla="*/ 10 w 131"/>
                <a:gd name="T15" fmla="*/ 39 h 87"/>
                <a:gd name="T16" fmla="*/ 3 w 131"/>
                <a:gd name="T17" fmla="*/ 57 h 87"/>
                <a:gd name="T18" fmla="*/ 10 w 131"/>
                <a:gd name="T19" fmla="*/ 68 h 87"/>
                <a:gd name="T20" fmla="*/ 26 w 131"/>
                <a:gd name="T21" fmla="*/ 81 h 87"/>
                <a:gd name="T22" fmla="*/ 35 w 131"/>
                <a:gd name="T23" fmla="*/ 87 h 87"/>
                <a:gd name="T24" fmla="*/ 46 w 131"/>
                <a:gd name="T25" fmla="*/ 85 h 87"/>
                <a:gd name="T26" fmla="*/ 67 w 131"/>
                <a:gd name="T27" fmla="*/ 64 h 87"/>
                <a:gd name="T28" fmla="*/ 86 w 131"/>
                <a:gd name="T29" fmla="*/ 50 h 87"/>
                <a:gd name="T30" fmla="*/ 111 w 131"/>
                <a:gd name="T31" fmla="*/ 28 h 87"/>
                <a:gd name="T32" fmla="*/ 124 w 131"/>
                <a:gd name="T33" fmla="*/ 22 h 87"/>
                <a:gd name="T34" fmla="*/ 129 w 131"/>
                <a:gd name="T35" fmla="*/ 13 h 87"/>
                <a:gd name="T36" fmla="*/ 109 w 131"/>
                <a:gd name="T37" fmla="*/ 6 h 87"/>
                <a:gd name="T38" fmla="*/ 104 w 131"/>
                <a:gd name="T39" fmla="*/ 6 h 87"/>
                <a:gd name="T40" fmla="*/ 87 w 131"/>
                <a:gd name="T41" fmla="*/ 8 h 87"/>
                <a:gd name="T42" fmla="*/ 83 w 131"/>
                <a:gd name="T43" fmla="*/ 8 h 87"/>
                <a:gd name="T44" fmla="*/ 71 w 131"/>
                <a:gd name="T45" fmla="*/ 3 h 87"/>
                <a:gd name="T46" fmla="*/ 71 w 131"/>
                <a:gd name="T47" fmla="*/ 2 h 87"/>
                <a:gd name="T48" fmla="*/ 62 w 131"/>
                <a:gd name="T4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87">
                  <a:moveTo>
                    <a:pt x="62" y="0"/>
                  </a:moveTo>
                  <a:cubicBezTo>
                    <a:pt x="56" y="0"/>
                    <a:pt x="49" y="2"/>
                    <a:pt x="43" y="3"/>
                  </a:cubicBezTo>
                  <a:cubicBezTo>
                    <a:pt x="41" y="4"/>
                    <a:pt x="38" y="4"/>
                    <a:pt x="36" y="4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4" y="4"/>
                    <a:pt x="19" y="4"/>
                    <a:pt x="15" y="8"/>
                  </a:cubicBezTo>
                  <a:cubicBezTo>
                    <a:pt x="13" y="13"/>
                    <a:pt x="15" y="16"/>
                    <a:pt x="16" y="20"/>
                  </a:cubicBezTo>
                  <a:cubicBezTo>
                    <a:pt x="17" y="29"/>
                    <a:pt x="16" y="29"/>
                    <a:pt x="10" y="39"/>
                  </a:cubicBezTo>
                  <a:cubicBezTo>
                    <a:pt x="5" y="45"/>
                    <a:pt x="4" y="49"/>
                    <a:pt x="3" y="57"/>
                  </a:cubicBezTo>
                  <a:cubicBezTo>
                    <a:pt x="1" y="67"/>
                    <a:pt x="0" y="65"/>
                    <a:pt x="10" y="68"/>
                  </a:cubicBezTo>
                  <a:cubicBezTo>
                    <a:pt x="18" y="71"/>
                    <a:pt x="21" y="75"/>
                    <a:pt x="26" y="81"/>
                  </a:cubicBezTo>
                  <a:cubicBezTo>
                    <a:pt x="30" y="86"/>
                    <a:pt x="32" y="87"/>
                    <a:pt x="35" y="87"/>
                  </a:cubicBezTo>
                  <a:cubicBezTo>
                    <a:pt x="37" y="87"/>
                    <a:pt x="41" y="86"/>
                    <a:pt x="46" y="85"/>
                  </a:cubicBezTo>
                  <a:cubicBezTo>
                    <a:pt x="54" y="83"/>
                    <a:pt x="77" y="77"/>
                    <a:pt x="67" y="64"/>
                  </a:cubicBezTo>
                  <a:cubicBezTo>
                    <a:pt x="74" y="59"/>
                    <a:pt x="80" y="55"/>
                    <a:pt x="86" y="50"/>
                  </a:cubicBezTo>
                  <a:cubicBezTo>
                    <a:pt x="96" y="43"/>
                    <a:pt x="102" y="34"/>
                    <a:pt x="111" y="28"/>
                  </a:cubicBezTo>
                  <a:cubicBezTo>
                    <a:pt x="116" y="24"/>
                    <a:pt x="120" y="25"/>
                    <a:pt x="124" y="22"/>
                  </a:cubicBezTo>
                  <a:cubicBezTo>
                    <a:pt x="128" y="20"/>
                    <a:pt x="131" y="18"/>
                    <a:pt x="129" y="13"/>
                  </a:cubicBezTo>
                  <a:cubicBezTo>
                    <a:pt x="127" y="7"/>
                    <a:pt x="114" y="6"/>
                    <a:pt x="109" y="6"/>
                  </a:cubicBezTo>
                  <a:cubicBezTo>
                    <a:pt x="107" y="6"/>
                    <a:pt x="105" y="6"/>
                    <a:pt x="104" y="6"/>
                  </a:cubicBezTo>
                  <a:cubicBezTo>
                    <a:pt x="98" y="6"/>
                    <a:pt x="93" y="7"/>
                    <a:pt x="87" y="8"/>
                  </a:cubicBezTo>
                  <a:cubicBezTo>
                    <a:pt x="85" y="8"/>
                    <a:pt x="84" y="8"/>
                    <a:pt x="83" y="8"/>
                  </a:cubicBezTo>
                  <a:cubicBezTo>
                    <a:pt x="78" y="8"/>
                    <a:pt x="76" y="6"/>
                    <a:pt x="71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69" y="1"/>
                    <a:pt x="66" y="0"/>
                    <a:pt x="6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6" name="Freeform 264"/>
            <p:cNvSpPr>
              <a:spLocks/>
            </p:cNvSpPr>
            <p:nvPr userDrawn="1"/>
          </p:nvSpPr>
          <p:spPr bwMode="auto">
            <a:xfrm>
              <a:off x="5343526" y="2103439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7" name="Freeform 265"/>
            <p:cNvSpPr>
              <a:spLocks/>
            </p:cNvSpPr>
            <p:nvPr userDrawn="1"/>
          </p:nvSpPr>
          <p:spPr bwMode="auto">
            <a:xfrm>
              <a:off x="5276851" y="2101851"/>
              <a:ext cx="411163" cy="185738"/>
            </a:xfrm>
            <a:custGeom>
              <a:avLst/>
              <a:gdLst>
                <a:gd name="T0" fmla="*/ 164 w 259"/>
                <a:gd name="T1" fmla="*/ 0 h 117"/>
                <a:gd name="T2" fmla="*/ 153 w 259"/>
                <a:gd name="T3" fmla="*/ 39 h 117"/>
                <a:gd name="T4" fmla="*/ 125 w 259"/>
                <a:gd name="T5" fmla="*/ 12 h 117"/>
                <a:gd name="T6" fmla="*/ 112 w 259"/>
                <a:gd name="T7" fmla="*/ 33 h 117"/>
                <a:gd name="T8" fmla="*/ 96 w 259"/>
                <a:gd name="T9" fmla="*/ 18 h 117"/>
                <a:gd name="T10" fmla="*/ 90 w 259"/>
                <a:gd name="T11" fmla="*/ 18 h 117"/>
                <a:gd name="T12" fmla="*/ 84 w 259"/>
                <a:gd name="T13" fmla="*/ 18 h 117"/>
                <a:gd name="T14" fmla="*/ 75 w 259"/>
                <a:gd name="T15" fmla="*/ 14 h 117"/>
                <a:gd name="T16" fmla="*/ 64 w 259"/>
                <a:gd name="T17" fmla="*/ 16 h 117"/>
                <a:gd name="T18" fmla="*/ 53 w 259"/>
                <a:gd name="T19" fmla="*/ 1 h 117"/>
                <a:gd name="T20" fmla="*/ 41 w 259"/>
                <a:gd name="T21" fmla="*/ 5 h 117"/>
                <a:gd name="T22" fmla="*/ 17 w 259"/>
                <a:gd name="T23" fmla="*/ 13 h 117"/>
                <a:gd name="T24" fmla="*/ 12 w 259"/>
                <a:gd name="T25" fmla="*/ 46 h 117"/>
                <a:gd name="T26" fmla="*/ 35 w 259"/>
                <a:gd name="T27" fmla="*/ 45 h 117"/>
                <a:gd name="T28" fmla="*/ 45 w 259"/>
                <a:gd name="T29" fmla="*/ 47 h 117"/>
                <a:gd name="T30" fmla="*/ 27 w 259"/>
                <a:gd name="T31" fmla="*/ 55 h 117"/>
                <a:gd name="T32" fmla="*/ 22 w 259"/>
                <a:gd name="T33" fmla="*/ 55 h 117"/>
                <a:gd name="T34" fmla="*/ 22 w 259"/>
                <a:gd name="T35" fmla="*/ 73 h 117"/>
                <a:gd name="T36" fmla="*/ 58 w 259"/>
                <a:gd name="T37" fmla="*/ 68 h 117"/>
                <a:gd name="T38" fmla="*/ 71 w 259"/>
                <a:gd name="T39" fmla="*/ 69 h 117"/>
                <a:gd name="T40" fmla="*/ 79 w 259"/>
                <a:gd name="T41" fmla="*/ 69 h 117"/>
                <a:gd name="T42" fmla="*/ 39 w 259"/>
                <a:gd name="T43" fmla="*/ 80 h 117"/>
                <a:gd name="T44" fmla="*/ 57 w 259"/>
                <a:gd name="T45" fmla="*/ 98 h 117"/>
                <a:gd name="T46" fmla="*/ 97 w 259"/>
                <a:gd name="T47" fmla="*/ 117 h 117"/>
                <a:gd name="T48" fmla="*/ 156 w 259"/>
                <a:gd name="T49" fmla="*/ 104 h 117"/>
                <a:gd name="T50" fmla="*/ 167 w 259"/>
                <a:gd name="T51" fmla="*/ 107 h 117"/>
                <a:gd name="T52" fmla="*/ 179 w 259"/>
                <a:gd name="T53" fmla="*/ 104 h 117"/>
                <a:gd name="T54" fmla="*/ 193 w 259"/>
                <a:gd name="T55" fmla="*/ 106 h 117"/>
                <a:gd name="T56" fmla="*/ 226 w 259"/>
                <a:gd name="T57" fmla="*/ 116 h 117"/>
                <a:gd name="T58" fmla="*/ 227 w 259"/>
                <a:gd name="T59" fmla="*/ 90 h 117"/>
                <a:gd name="T60" fmla="*/ 234 w 259"/>
                <a:gd name="T61" fmla="*/ 90 h 117"/>
                <a:gd name="T62" fmla="*/ 249 w 259"/>
                <a:gd name="T63" fmla="*/ 90 h 117"/>
                <a:gd name="T64" fmla="*/ 222 w 259"/>
                <a:gd name="T65" fmla="*/ 69 h 117"/>
                <a:gd name="T66" fmla="*/ 198 w 259"/>
                <a:gd name="T67" fmla="*/ 39 h 117"/>
                <a:gd name="T68" fmla="*/ 184 w 259"/>
                <a:gd name="T69" fmla="*/ 14 h 117"/>
                <a:gd name="T70" fmla="*/ 164 w 259"/>
                <a:gd name="T7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117"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5" y="2"/>
                    <a:pt x="160" y="15"/>
                    <a:pt x="159" y="23"/>
                  </a:cubicBezTo>
                  <a:cubicBezTo>
                    <a:pt x="158" y="29"/>
                    <a:pt x="152" y="33"/>
                    <a:pt x="153" y="39"/>
                  </a:cubicBezTo>
                  <a:cubicBezTo>
                    <a:pt x="146" y="35"/>
                    <a:pt x="150" y="21"/>
                    <a:pt x="141" y="15"/>
                  </a:cubicBezTo>
                  <a:cubicBezTo>
                    <a:pt x="139" y="14"/>
                    <a:pt x="131" y="12"/>
                    <a:pt x="125" y="12"/>
                  </a:cubicBezTo>
                  <a:cubicBezTo>
                    <a:pt x="121" y="12"/>
                    <a:pt x="118" y="12"/>
                    <a:pt x="117" y="14"/>
                  </a:cubicBezTo>
                  <a:cubicBezTo>
                    <a:pt x="113" y="18"/>
                    <a:pt x="119" y="30"/>
                    <a:pt x="112" y="33"/>
                  </a:cubicBezTo>
                  <a:cubicBezTo>
                    <a:pt x="111" y="33"/>
                    <a:pt x="111" y="33"/>
                    <a:pt x="110" y="33"/>
                  </a:cubicBezTo>
                  <a:cubicBezTo>
                    <a:pt x="105" y="33"/>
                    <a:pt x="102" y="20"/>
                    <a:pt x="96" y="18"/>
                  </a:cubicBezTo>
                  <a:cubicBezTo>
                    <a:pt x="95" y="18"/>
                    <a:pt x="94" y="18"/>
                    <a:pt x="93" y="18"/>
                  </a:cubicBezTo>
                  <a:cubicBezTo>
                    <a:pt x="92" y="18"/>
                    <a:pt x="91" y="18"/>
                    <a:pt x="90" y="18"/>
                  </a:cubicBezTo>
                  <a:cubicBezTo>
                    <a:pt x="89" y="18"/>
                    <a:pt x="88" y="18"/>
                    <a:pt x="87" y="18"/>
                  </a:cubicBezTo>
                  <a:cubicBezTo>
                    <a:pt x="86" y="18"/>
                    <a:pt x="85" y="18"/>
                    <a:pt x="84" y="18"/>
                  </a:cubicBezTo>
                  <a:cubicBezTo>
                    <a:pt x="81" y="17"/>
                    <a:pt x="81" y="14"/>
                    <a:pt x="76" y="14"/>
                  </a:cubicBezTo>
                  <a:cubicBezTo>
                    <a:pt x="76" y="14"/>
                    <a:pt x="76" y="14"/>
                    <a:pt x="75" y="14"/>
                  </a:cubicBezTo>
                  <a:cubicBezTo>
                    <a:pt x="73" y="14"/>
                    <a:pt x="71" y="14"/>
                    <a:pt x="69" y="15"/>
                  </a:cubicBezTo>
                  <a:cubicBezTo>
                    <a:pt x="67" y="16"/>
                    <a:pt x="66" y="16"/>
                    <a:pt x="64" y="16"/>
                  </a:cubicBezTo>
                  <a:cubicBezTo>
                    <a:pt x="62" y="16"/>
                    <a:pt x="60" y="15"/>
                    <a:pt x="58" y="11"/>
                  </a:cubicBezTo>
                  <a:cubicBezTo>
                    <a:pt x="56" y="6"/>
                    <a:pt x="60" y="3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7" y="0"/>
                    <a:pt x="44" y="2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6" y="10"/>
                    <a:pt x="23" y="8"/>
                    <a:pt x="17" y="13"/>
                  </a:cubicBezTo>
                  <a:cubicBezTo>
                    <a:pt x="13" y="16"/>
                    <a:pt x="6" y="25"/>
                    <a:pt x="4" y="30"/>
                  </a:cubicBezTo>
                  <a:cubicBezTo>
                    <a:pt x="2" y="38"/>
                    <a:pt x="5" y="43"/>
                    <a:pt x="12" y="46"/>
                  </a:cubicBezTo>
                  <a:cubicBezTo>
                    <a:pt x="15" y="47"/>
                    <a:pt x="17" y="48"/>
                    <a:pt x="19" y="48"/>
                  </a:cubicBezTo>
                  <a:cubicBezTo>
                    <a:pt x="25" y="48"/>
                    <a:pt x="29" y="45"/>
                    <a:pt x="35" y="45"/>
                  </a:cubicBezTo>
                  <a:cubicBezTo>
                    <a:pt x="37" y="44"/>
                    <a:pt x="39" y="44"/>
                    <a:pt x="40" y="44"/>
                  </a:cubicBezTo>
                  <a:cubicBezTo>
                    <a:pt x="42" y="44"/>
                    <a:pt x="43" y="45"/>
                    <a:pt x="45" y="47"/>
                  </a:cubicBezTo>
                  <a:cubicBezTo>
                    <a:pt x="49" y="54"/>
                    <a:pt x="40" y="55"/>
                    <a:pt x="32" y="55"/>
                  </a:cubicBezTo>
                  <a:cubicBezTo>
                    <a:pt x="30" y="55"/>
                    <a:pt x="28" y="55"/>
                    <a:pt x="27" y="55"/>
                  </a:cubicBezTo>
                  <a:cubicBezTo>
                    <a:pt x="25" y="55"/>
                    <a:pt x="24" y="55"/>
                    <a:pt x="23" y="55"/>
                  </a:cubicBezTo>
                  <a:cubicBezTo>
                    <a:pt x="23" y="55"/>
                    <a:pt x="23" y="55"/>
                    <a:pt x="22" y="55"/>
                  </a:cubicBezTo>
                  <a:cubicBezTo>
                    <a:pt x="8" y="57"/>
                    <a:pt x="0" y="71"/>
                    <a:pt x="19" y="73"/>
                  </a:cubicBezTo>
                  <a:cubicBezTo>
                    <a:pt x="20" y="73"/>
                    <a:pt x="21" y="73"/>
                    <a:pt x="22" y="73"/>
                  </a:cubicBezTo>
                  <a:cubicBezTo>
                    <a:pt x="31" y="73"/>
                    <a:pt x="40" y="69"/>
                    <a:pt x="49" y="68"/>
                  </a:cubicBezTo>
                  <a:cubicBezTo>
                    <a:pt x="53" y="68"/>
                    <a:pt x="56" y="68"/>
                    <a:pt x="58" y="68"/>
                  </a:cubicBezTo>
                  <a:cubicBezTo>
                    <a:pt x="61" y="68"/>
                    <a:pt x="64" y="68"/>
                    <a:pt x="67" y="69"/>
                  </a:cubicBezTo>
                  <a:cubicBezTo>
                    <a:pt x="68" y="69"/>
                    <a:pt x="70" y="69"/>
                    <a:pt x="71" y="69"/>
                  </a:cubicBezTo>
                  <a:cubicBezTo>
                    <a:pt x="72" y="69"/>
                    <a:pt x="74" y="69"/>
                    <a:pt x="75" y="69"/>
                  </a:cubicBezTo>
                  <a:cubicBezTo>
                    <a:pt x="76" y="69"/>
                    <a:pt x="78" y="69"/>
                    <a:pt x="79" y="69"/>
                  </a:cubicBezTo>
                  <a:cubicBezTo>
                    <a:pt x="86" y="69"/>
                    <a:pt x="92" y="70"/>
                    <a:pt x="92" y="74"/>
                  </a:cubicBezTo>
                  <a:cubicBezTo>
                    <a:pt x="75" y="80"/>
                    <a:pt x="57" y="76"/>
                    <a:pt x="39" y="80"/>
                  </a:cubicBezTo>
                  <a:cubicBezTo>
                    <a:pt x="33" y="82"/>
                    <a:pt x="28" y="81"/>
                    <a:pt x="33" y="90"/>
                  </a:cubicBezTo>
                  <a:cubicBezTo>
                    <a:pt x="37" y="98"/>
                    <a:pt x="50" y="95"/>
                    <a:pt x="57" y="98"/>
                  </a:cubicBezTo>
                  <a:cubicBezTo>
                    <a:pt x="67" y="102"/>
                    <a:pt x="72" y="112"/>
                    <a:pt x="83" y="115"/>
                  </a:cubicBezTo>
                  <a:cubicBezTo>
                    <a:pt x="87" y="117"/>
                    <a:pt x="92" y="117"/>
                    <a:pt x="97" y="117"/>
                  </a:cubicBezTo>
                  <a:cubicBezTo>
                    <a:pt x="111" y="117"/>
                    <a:pt x="126" y="114"/>
                    <a:pt x="137" y="110"/>
                  </a:cubicBezTo>
                  <a:cubicBezTo>
                    <a:pt x="144" y="108"/>
                    <a:pt x="149" y="104"/>
                    <a:pt x="156" y="104"/>
                  </a:cubicBezTo>
                  <a:cubicBezTo>
                    <a:pt x="157" y="104"/>
                    <a:pt x="157" y="104"/>
                    <a:pt x="158" y="104"/>
                  </a:cubicBezTo>
                  <a:cubicBezTo>
                    <a:pt x="161" y="105"/>
                    <a:pt x="163" y="107"/>
                    <a:pt x="167" y="107"/>
                  </a:cubicBezTo>
                  <a:cubicBezTo>
                    <a:pt x="167" y="107"/>
                    <a:pt x="167" y="107"/>
                    <a:pt x="168" y="107"/>
                  </a:cubicBezTo>
                  <a:cubicBezTo>
                    <a:pt x="171" y="107"/>
                    <a:pt x="175" y="105"/>
                    <a:pt x="179" y="104"/>
                  </a:cubicBezTo>
                  <a:cubicBezTo>
                    <a:pt x="181" y="104"/>
                    <a:pt x="182" y="104"/>
                    <a:pt x="184" y="104"/>
                  </a:cubicBezTo>
                  <a:cubicBezTo>
                    <a:pt x="187" y="104"/>
                    <a:pt x="189" y="105"/>
                    <a:pt x="193" y="106"/>
                  </a:cubicBezTo>
                  <a:cubicBezTo>
                    <a:pt x="199" y="108"/>
                    <a:pt x="204" y="107"/>
                    <a:pt x="209" y="109"/>
                  </a:cubicBezTo>
                  <a:cubicBezTo>
                    <a:pt x="215" y="110"/>
                    <a:pt x="221" y="116"/>
                    <a:pt x="226" y="116"/>
                  </a:cubicBezTo>
                  <a:cubicBezTo>
                    <a:pt x="229" y="116"/>
                    <a:pt x="231" y="114"/>
                    <a:pt x="234" y="111"/>
                  </a:cubicBezTo>
                  <a:cubicBezTo>
                    <a:pt x="243" y="100"/>
                    <a:pt x="225" y="99"/>
                    <a:pt x="227" y="90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29" y="90"/>
                    <a:pt x="231" y="90"/>
                    <a:pt x="234" y="90"/>
                  </a:cubicBezTo>
                  <a:cubicBezTo>
                    <a:pt x="237" y="91"/>
                    <a:pt x="240" y="91"/>
                    <a:pt x="242" y="91"/>
                  </a:cubicBezTo>
                  <a:cubicBezTo>
                    <a:pt x="245" y="91"/>
                    <a:pt x="248" y="91"/>
                    <a:pt x="249" y="90"/>
                  </a:cubicBezTo>
                  <a:cubicBezTo>
                    <a:pt x="259" y="82"/>
                    <a:pt x="239" y="73"/>
                    <a:pt x="233" y="72"/>
                  </a:cubicBezTo>
                  <a:cubicBezTo>
                    <a:pt x="228" y="71"/>
                    <a:pt x="226" y="71"/>
                    <a:pt x="222" y="69"/>
                  </a:cubicBezTo>
                  <a:cubicBezTo>
                    <a:pt x="216" y="67"/>
                    <a:pt x="208" y="64"/>
                    <a:pt x="203" y="60"/>
                  </a:cubicBezTo>
                  <a:cubicBezTo>
                    <a:pt x="194" y="54"/>
                    <a:pt x="199" y="49"/>
                    <a:pt x="198" y="39"/>
                  </a:cubicBezTo>
                  <a:cubicBezTo>
                    <a:pt x="197" y="32"/>
                    <a:pt x="192" y="31"/>
                    <a:pt x="188" y="26"/>
                  </a:cubicBezTo>
                  <a:cubicBezTo>
                    <a:pt x="184" y="20"/>
                    <a:pt x="186" y="20"/>
                    <a:pt x="184" y="14"/>
                  </a:cubicBezTo>
                  <a:cubicBezTo>
                    <a:pt x="182" y="8"/>
                    <a:pt x="181" y="8"/>
                    <a:pt x="177" y="6"/>
                  </a:cubicBezTo>
                  <a:cubicBezTo>
                    <a:pt x="175" y="5"/>
                    <a:pt x="166" y="0"/>
                    <a:pt x="164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8" name="Freeform 266"/>
            <p:cNvSpPr>
              <a:spLocks/>
            </p:cNvSpPr>
            <p:nvPr userDrawn="1"/>
          </p:nvSpPr>
          <p:spPr bwMode="auto">
            <a:xfrm>
              <a:off x="6643688" y="2098676"/>
              <a:ext cx="55563" cy="63500"/>
            </a:xfrm>
            <a:custGeom>
              <a:avLst/>
              <a:gdLst>
                <a:gd name="T0" fmla="*/ 8 w 35"/>
                <a:gd name="T1" fmla="*/ 0 h 40"/>
                <a:gd name="T2" fmla="*/ 5 w 35"/>
                <a:gd name="T3" fmla="*/ 1 h 40"/>
                <a:gd name="T4" fmla="*/ 6 w 35"/>
                <a:gd name="T5" fmla="*/ 9 h 40"/>
                <a:gd name="T6" fmla="*/ 3 w 35"/>
                <a:gd name="T7" fmla="*/ 14 h 40"/>
                <a:gd name="T8" fmla="*/ 3 w 35"/>
                <a:gd name="T9" fmla="*/ 18 h 40"/>
                <a:gd name="T10" fmla="*/ 1 w 35"/>
                <a:gd name="T11" fmla="*/ 26 h 40"/>
                <a:gd name="T12" fmla="*/ 6 w 35"/>
                <a:gd name="T13" fmla="*/ 31 h 40"/>
                <a:gd name="T14" fmla="*/ 11 w 35"/>
                <a:gd name="T15" fmla="*/ 38 h 40"/>
                <a:gd name="T16" fmla="*/ 19 w 35"/>
                <a:gd name="T17" fmla="*/ 40 h 40"/>
                <a:gd name="T18" fmla="*/ 21 w 35"/>
                <a:gd name="T19" fmla="*/ 40 h 40"/>
                <a:gd name="T20" fmla="*/ 26 w 35"/>
                <a:gd name="T21" fmla="*/ 38 h 40"/>
                <a:gd name="T22" fmla="*/ 27 w 35"/>
                <a:gd name="T23" fmla="*/ 38 h 40"/>
                <a:gd name="T24" fmla="*/ 28 w 35"/>
                <a:gd name="T25" fmla="*/ 38 h 40"/>
                <a:gd name="T26" fmla="*/ 28 w 35"/>
                <a:gd name="T27" fmla="*/ 38 h 40"/>
                <a:gd name="T28" fmla="*/ 30 w 35"/>
                <a:gd name="T29" fmla="*/ 37 h 40"/>
                <a:gd name="T30" fmla="*/ 33 w 35"/>
                <a:gd name="T31" fmla="*/ 32 h 40"/>
                <a:gd name="T32" fmla="*/ 33 w 35"/>
                <a:gd name="T33" fmla="*/ 23 h 40"/>
                <a:gd name="T34" fmla="*/ 35 w 35"/>
                <a:gd name="T35" fmla="*/ 17 h 40"/>
                <a:gd name="T36" fmla="*/ 28 w 35"/>
                <a:gd name="T37" fmla="*/ 11 h 40"/>
                <a:gd name="T38" fmla="*/ 27 w 35"/>
                <a:gd name="T39" fmla="*/ 7 h 40"/>
                <a:gd name="T40" fmla="*/ 21 w 35"/>
                <a:gd name="T41" fmla="*/ 6 h 40"/>
                <a:gd name="T42" fmla="*/ 13 w 35"/>
                <a:gd name="T43" fmla="*/ 1 h 40"/>
                <a:gd name="T44" fmla="*/ 13 w 35"/>
                <a:gd name="T45" fmla="*/ 2 h 40"/>
                <a:gd name="T46" fmla="*/ 8 w 35"/>
                <a:gd name="T4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0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0" y="4"/>
                    <a:pt x="6" y="6"/>
                    <a:pt x="6" y="9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7"/>
                    <a:pt x="3" y="16"/>
                    <a:pt x="3" y="18"/>
                  </a:cubicBezTo>
                  <a:cubicBezTo>
                    <a:pt x="3" y="21"/>
                    <a:pt x="0" y="23"/>
                    <a:pt x="1" y="26"/>
                  </a:cubicBezTo>
                  <a:cubicBezTo>
                    <a:pt x="2" y="28"/>
                    <a:pt x="5" y="29"/>
                    <a:pt x="6" y="31"/>
                  </a:cubicBezTo>
                  <a:cubicBezTo>
                    <a:pt x="8" y="34"/>
                    <a:pt x="8" y="36"/>
                    <a:pt x="11" y="38"/>
                  </a:cubicBezTo>
                  <a:cubicBezTo>
                    <a:pt x="13" y="39"/>
                    <a:pt x="16" y="40"/>
                    <a:pt x="19" y="40"/>
                  </a:cubicBezTo>
                  <a:cubicBezTo>
                    <a:pt x="20" y="40"/>
                    <a:pt x="21" y="40"/>
                    <a:pt x="21" y="40"/>
                  </a:cubicBezTo>
                  <a:cubicBezTo>
                    <a:pt x="23" y="40"/>
                    <a:pt x="24" y="38"/>
                    <a:pt x="26" y="38"/>
                  </a:cubicBezTo>
                  <a:cubicBezTo>
                    <a:pt x="26" y="38"/>
                    <a:pt x="26" y="38"/>
                    <a:pt x="27" y="38"/>
                  </a:cubicBezTo>
                  <a:cubicBezTo>
                    <a:pt x="27" y="38"/>
                    <a:pt x="27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30" y="37"/>
                  </a:cubicBezTo>
                  <a:cubicBezTo>
                    <a:pt x="33" y="36"/>
                    <a:pt x="33" y="34"/>
                    <a:pt x="33" y="32"/>
                  </a:cubicBezTo>
                  <a:cubicBezTo>
                    <a:pt x="34" y="29"/>
                    <a:pt x="32" y="26"/>
                    <a:pt x="33" y="23"/>
                  </a:cubicBezTo>
                  <a:cubicBezTo>
                    <a:pt x="34" y="21"/>
                    <a:pt x="35" y="20"/>
                    <a:pt x="35" y="17"/>
                  </a:cubicBezTo>
                  <a:cubicBezTo>
                    <a:pt x="34" y="12"/>
                    <a:pt x="31" y="13"/>
                    <a:pt x="28" y="11"/>
                  </a:cubicBezTo>
                  <a:cubicBezTo>
                    <a:pt x="27" y="10"/>
                    <a:pt x="28" y="8"/>
                    <a:pt x="27" y="7"/>
                  </a:cubicBezTo>
                  <a:cubicBezTo>
                    <a:pt x="25" y="5"/>
                    <a:pt x="23" y="6"/>
                    <a:pt x="21" y="6"/>
                  </a:cubicBezTo>
                  <a:cubicBezTo>
                    <a:pt x="19" y="5"/>
                    <a:pt x="13" y="4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9" name="Freeform 267"/>
            <p:cNvSpPr>
              <a:spLocks noEditPoints="1"/>
            </p:cNvSpPr>
            <p:nvPr userDrawn="1"/>
          </p:nvSpPr>
          <p:spPr bwMode="auto">
            <a:xfrm>
              <a:off x="4168776" y="2166939"/>
              <a:ext cx="2603500" cy="1724025"/>
            </a:xfrm>
            <a:custGeom>
              <a:avLst/>
              <a:gdLst>
                <a:gd name="T0" fmla="*/ 1274 w 1640"/>
                <a:gd name="T1" fmla="*/ 1081 h 1086"/>
                <a:gd name="T2" fmla="*/ 1224 w 1640"/>
                <a:gd name="T3" fmla="*/ 1063 h 1086"/>
                <a:gd name="T4" fmla="*/ 1538 w 1640"/>
                <a:gd name="T5" fmla="*/ 513 h 1086"/>
                <a:gd name="T6" fmla="*/ 1595 w 1640"/>
                <a:gd name="T7" fmla="*/ 491 h 1086"/>
                <a:gd name="T8" fmla="*/ 1027 w 1640"/>
                <a:gd name="T9" fmla="*/ 5 h 1086"/>
                <a:gd name="T10" fmla="*/ 1054 w 1640"/>
                <a:gd name="T11" fmla="*/ 52 h 1086"/>
                <a:gd name="T12" fmla="*/ 1018 w 1640"/>
                <a:gd name="T13" fmla="*/ 86 h 1086"/>
                <a:gd name="T14" fmla="*/ 994 w 1640"/>
                <a:gd name="T15" fmla="*/ 91 h 1086"/>
                <a:gd name="T16" fmla="*/ 939 w 1640"/>
                <a:gd name="T17" fmla="*/ 99 h 1086"/>
                <a:gd name="T18" fmla="*/ 895 w 1640"/>
                <a:gd name="T19" fmla="*/ 91 h 1086"/>
                <a:gd name="T20" fmla="*/ 832 w 1640"/>
                <a:gd name="T21" fmla="*/ 102 h 1086"/>
                <a:gd name="T22" fmla="*/ 760 w 1640"/>
                <a:gd name="T23" fmla="*/ 100 h 1086"/>
                <a:gd name="T24" fmla="*/ 681 w 1640"/>
                <a:gd name="T25" fmla="*/ 57 h 1086"/>
                <a:gd name="T26" fmla="*/ 606 w 1640"/>
                <a:gd name="T27" fmla="*/ 50 h 1086"/>
                <a:gd name="T28" fmla="*/ 505 w 1640"/>
                <a:gd name="T29" fmla="*/ 67 h 1086"/>
                <a:gd name="T30" fmla="*/ 392 w 1640"/>
                <a:gd name="T31" fmla="*/ 56 h 1086"/>
                <a:gd name="T32" fmla="*/ 283 w 1640"/>
                <a:gd name="T33" fmla="*/ 34 h 1086"/>
                <a:gd name="T34" fmla="*/ 175 w 1640"/>
                <a:gd name="T35" fmla="*/ 28 h 1086"/>
                <a:gd name="T36" fmla="*/ 88 w 1640"/>
                <a:gd name="T37" fmla="*/ 39 h 1086"/>
                <a:gd name="T38" fmla="*/ 91 w 1640"/>
                <a:gd name="T39" fmla="*/ 132 h 1086"/>
                <a:gd name="T40" fmla="*/ 25 w 1640"/>
                <a:gd name="T41" fmla="*/ 133 h 1086"/>
                <a:gd name="T42" fmla="*/ 100 w 1640"/>
                <a:gd name="T43" fmla="*/ 174 h 1086"/>
                <a:gd name="T44" fmla="*/ 112 w 1640"/>
                <a:gd name="T45" fmla="*/ 284 h 1086"/>
                <a:gd name="T46" fmla="*/ 93 w 1640"/>
                <a:gd name="T47" fmla="*/ 339 h 1086"/>
                <a:gd name="T48" fmla="*/ 155 w 1640"/>
                <a:gd name="T49" fmla="*/ 321 h 1086"/>
                <a:gd name="T50" fmla="*/ 279 w 1640"/>
                <a:gd name="T51" fmla="*/ 243 h 1086"/>
                <a:gd name="T52" fmla="*/ 388 w 1640"/>
                <a:gd name="T53" fmla="*/ 269 h 1086"/>
                <a:gd name="T54" fmla="*/ 492 w 1640"/>
                <a:gd name="T55" fmla="*/ 307 h 1086"/>
                <a:gd name="T56" fmla="*/ 590 w 1640"/>
                <a:gd name="T57" fmla="*/ 434 h 1086"/>
                <a:gd name="T58" fmla="*/ 623 w 1640"/>
                <a:gd name="T59" fmla="*/ 476 h 1086"/>
                <a:gd name="T60" fmla="*/ 623 w 1640"/>
                <a:gd name="T61" fmla="*/ 521 h 1086"/>
                <a:gd name="T62" fmla="*/ 676 w 1640"/>
                <a:gd name="T63" fmla="*/ 705 h 1086"/>
                <a:gd name="T64" fmla="*/ 764 w 1640"/>
                <a:gd name="T65" fmla="*/ 810 h 1086"/>
                <a:gd name="T66" fmla="*/ 786 w 1640"/>
                <a:gd name="T67" fmla="*/ 806 h 1086"/>
                <a:gd name="T68" fmla="*/ 832 w 1640"/>
                <a:gd name="T69" fmla="*/ 828 h 1086"/>
                <a:gd name="T70" fmla="*/ 952 w 1640"/>
                <a:gd name="T71" fmla="*/ 960 h 1086"/>
                <a:gd name="T72" fmla="*/ 1057 w 1640"/>
                <a:gd name="T73" fmla="*/ 971 h 1086"/>
                <a:gd name="T74" fmla="*/ 1135 w 1640"/>
                <a:gd name="T75" fmla="*/ 1007 h 1086"/>
                <a:gd name="T76" fmla="*/ 1186 w 1640"/>
                <a:gd name="T77" fmla="*/ 978 h 1086"/>
                <a:gd name="T78" fmla="*/ 1139 w 1640"/>
                <a:gd name="T79" fmla="*/ 931 h 1086"/>
                <a:gd name="T80" fmla="*/ 1064 w 1640"/>
                <a:gd name="T81" fmla="*/ 930 h 1086"/>
                <a:gd name="T82" fmla="*/ 1010 w 1640"/>
                <a:gd name="T83" fmla="*/ 810 h 1086"/>
                <a:gd name="T84" fmla="*/ 1106 w 1640"/>
                <a:gd name="T85" fmla="*/ 786 h 1086"/>
                <a:gd name="T86" fmla="*/ 1180 w 1640"/>
                <a:gd name="T87" fmla="*/ 770 h 1086"/>
                <a:gd name="T88" fmla="*/ 1236 w 1640"/>
                <a:gd name="T89" fmla="*/ 777 h 1086"/>
                <a:gd name="T90" fmla="*/ 1337 w 1640"/>
                <a:gd name="T91" fmla="*/ 616 h 1086"/>
                <a:gd name="T92" fmla="*/ 1436 w 1640"/>
                <a:gd name="T93" fmla="*/ 542 h 1086"/>
                <a:gd name="T94" fmla="*/ 1473 w 1640"/>
                <a:gd name="T95" fmla="*/ 502 h 1086"/>
                <a:gd name="T96" fmla="*/ 1302 w 1640"/>
                <a:gd name="T97" fmla="*/ 215 h 1086"/>
                <a:gd name="T98" fmla="*/ 1260 w 1640"/>
                <a:gd name="T99" fmla="*/ 379 h 1086"/>
                <a:gd name="T100" fmla="*/ 1206 w 1640"/>
                <a:gd name="T101" fmla="*/ 351 h 1086"/>
                <a:gd name="T102" fmla="*/ 1109 w 1640"/>
                <a:gd name="T103" fmla="*/ 324 h 1086"/>
                <a:gd name="T104" fmla="*/ 1058 w 1640"/>
                <a:gd name="T105" fmla="*/ 238 h 1086"/>
                <a:gd name="T106" fmla="*/ 1120 w 1640"/>
                <a:gd name="T107" fmla="*/ 148 h 1086"/>
                <a:gd name="T108" fmla="*/ 1160 w 1640"/>
                <a:gd name="T109" fmla="*/ 121 h 1086"/>
                <a:gd name="T110" fmla="*/ 1209 w 1640"/>
                <a:gd name="T111" fmla="*/ 122 h 1086"/>
                <a:gd name="T112" fmla="*/ 1224 w 1640"/>
                <a:gd name="T113" fmla="*/ 81 h 1086"/>
                <a:gd name="T114" fmla="*/ 1168 w 1640"/>
                <a:gd name="T115" fmla="*/ 90 h 1086"/>
                <a:gd name="T116" fmla="*/ 1092 w 1640"/>
                <a:gd name="T117" fmla="*/ 61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0" h="1086">
                  <a:moveTo>
                    <a:pt x="1210" y="1057"/>
                  </a:moveTo>
                  <a:cubicBezTo>
                    <a:pt x="1209" y="1062"/>
                    <a:pt x="1207" y="1067"/>
                    <a:pt x="1206" y="1072"/>
                  </a:cubicBezTo>
                  <a:cubicBezTo>
                    <a:pt x="1210" y="1076"/>
                    <a:pt x="1213" y="1081"/>
                    <a:pt x="1221" y="1083"/>
                  </a:cubicBezTo>
                  <a:cubicBezTo>
                    <a:pt x="1223" y="1083"/>
                    <a:pt x="1233" y="1086"/>
                    <a:pt x="1238" y="1086"/>
                  </a:cubicBezTo>
                  <a:cubicBezTo>
                    <a:pt x="1239" y="1086"/>
                    <a:pt x="1240" y="1086"/>
                    <a:pt x="1241" y="1085"/>
                  </a:cubicBezTo>
                  <a:cubicBezTo>
                    <a:pt x="1244" y="1083"/>
                    <a:pt x="1241" y="1079"/>
                    <a:pt x="1243" y="1077"/>
                  </a:cubicBezTo>
                  <a:cubicBezTo>
                    <a:pt x="1245" y="1075"/>
                    <a:pt x="1249" y="1073"/>
                    <a:pt x="1251" y="1072"/>
                  </a:cubicBezTo>
                  <a:cubicBezTo>
                    <a:pt x="1254" y="1071"/>
                    <a:pt x="1258" y="1071"/>
                    <a:pt x="1261" y="1071"/>
                  </a:cubicBezTo>
                  <a:cubicBezTo>
                    <a:pt x="1266" y="1071"/>
                    <a:pt x="1270" y="1072"/>
                    <a:pt x="1273" y="1077"/>
                  </a:cubicBezTo>
                  <a:cubicBezTo>
                    <a:pt x="1274" y="1078"/>
                    <a:pt x="1274" y="1080"/>
                    <a:pt x="1274" y="1081"/>
                  </a:cubicBezTo>
                  <a:cubicBezTo>
                    <a:pt x="1276" y="1081"/>
                    <a:pt x="1278" y="1081"/>
                    <a:pt x="1279" y="1081"/>
                  </a:cubicBezTo>
                  <a:cubicBezTo>
                    <a:pt x="1283" y="1081"/>
                    <a:pt x="1290" y="1081"/>
                    <a:pt x="1294" y="1081"/>
                  </a:cubicBezTo>
                  <a:cubicBezTo>
                    <a:pt x="1296" y="1082"/>
                    <a:pt x="1297" y="1082"/>
                    <a:pt x="1298" y="1082"/>
                  </a:cubicBezTo>
                  <a:cubicBezTo>
                    <a:pt x="1297" y="1080"/>
                    <a:pt x="1295" y="1077"/>
                    <a:pt x="1293" y="1076"/>
                  </a:cubicBezTo>
                  <a:cubicBezTo>
                    <a:pt x="1292" y="1075"/>
                    <a:pt x="1288" y="1075"/>
                    <a:pt x="1287" y="1074"/>
                  </a:cubicBezTo>
                  <a:cubicBezTo>
                    <a:pt x="1286" y="1074"/>
                    <a:pt x="1287" y="1069"/>
                    <a:pt x="1286" y="1068"/>
                  </a:cubicBezTo>
                  <a:cubicBezTo>
                    <a:pt x="1281" y="1064"/>
                    <a:pt x="1265" y="1060"/>
                    <a:pt x="1258" y="1059"/>
                  </a:cubicBezTo>
                  <a:cubicBezTo>
                    <a:pt x="1257" y="1058"/>
                    <a:pt x="1255" y="1058"/>
                    <a:pt x="1253" y="1058"/>
                  </a:cubicBezTo>
                  <a:cubicBezTo>
                    <a:pt x="1248" y="1058"/>
                    <a:pt x="1243" y="1059"/>
                    <a:pt x="1238" y="1061"/>
                  </a:cubicBezTo>
                  <a:cubicBezTo>
                    <a:pt x="1233" y="1062"/>
                    <a:pt x="1229" y="1063"/>
                    <a:pt x="1224" y="1063"/>
                  </a:cubicBezTo>
                  <a:cubicBezTo>
                    <a:pt x="1220" y="1063"/>
                    <a:pt x="1216" y="1062"/>
                    <a:pt x="1213" y="1059"/>
                  </a:cubicBezTo>
                  <a:cubicBezTo>
                    <a:pt x="1212" y="1058"/>
                    <a:pt x="1211" y="1057"/>
                    <a:pt x="1210" y="1057"/>
                  </a:cubicBezTo>
                  <a:moveTo>
                    <a:pt x="1530" y="502"/>
                  </a:moveTo>
                  <a:cubicBezTo>
                    <a:pt x="1526" y="502"/>
                    <a:pt x="1524" y="508"/>
                    <a:pt x="1521" y="512"/>
                  </a:cubicBezTo>
                  <a:cubicBezTo>
                    <a:pt x="1517" y="517"/>
                    <a:pt x="1516" y="520"/>
                    <a:pt x="1510" y="522"/>
                  </a:cubicBezTo>
                  <a:cubicBezTo>
                    <a:pt x="1509" y="522"/>
                    <a:pt x="1506" y="523"/>
                    <a:pt x="1504" y="523"/>
                  </a:cubicBezTo>
                  <a:cubicBezTo>
                    <a:pt x="1503" y="523"/>
                    <a:pt x="1502" y="523"/>
                    <a:pt x="1502" y="523"/>
                  </a:cubicBezTo>
                  <a:cubicBezTo>
                    <a:pt x="1494" y="532"/>
                    <a:pt x="1487" y="541"/>
                    <a:pt x="1479" y="550"/>
                  </a:cubicBezTo>
                  <a:cubicBezTo>
                    <a:pt x="1487" y="544"/>
                    <a:pt x="1492" y="545"/>
                    <a:pt x="1501" y="544"/>
                  </a:cubicBezTo>
                  <a:cubicBezTo>
                    <a:pt x="1513" y="542"/>
                    <a:pt x="1537" y="526"/>
                    <a:pt x="1538" y="513"/>
                  </a:cubicBezTo>
                  <a:cubicBezTo>
                    <a:pt x="1539" y="510"/>
                    <a:pt x="1537" y="504"/>
                    <a:pt x="1534" y="503"/>
                  </a:cubicBezTo>
                  <a:cubicBezTo>
                    <a:pt x="1533" y="502"/>
                    <a:pt x="1531" y="502"/>
                    <a:pt x="1530" y="502"/>
                  </a:cubicBezTo>
                  <a:moveTo>
                    <a:pt x="1598" y="443"/>
                  </a:moveTo>
                  <a:cubicBezTo>
                    <a:pt x="1598" y="491"/>
                    <a:pt x="1598" y="491"/>
                    <a:pt x="1598" y="491"/>
                  </a:cubicBezTo>
                  <a:cubicBezTo>
                    <a:pt x="1553" y="491"/>
                    <a:pt x="1553" y="491"/>
                    <a:pt x="1553" y="491"/>
                  </a:cubicBezTo>
                  <a:cubicBezTo>
                    <a:pt x="1554" y="493"/>
                    <a:pt x="1558" y="493"/>
                    <a:pt x="1566" y="494"/>
                  </a:cubicBezTo>
                  <a:cubicBezTo>
                    <a:pt x="1567" y="494"/>
                    <a:pt x="1567" y="494"/>
                    <a:pt x="1567" y="494"/>
                  </a:cubicBezTo>
                  <a:cubicBezTo>
                    <a:pt x="1571" y="494"/>
                    <a:pt x="1575" y="493"/>
                    <a:pt x="1579" y="492"/>
                  </a:cubicBezTo>
                  <a:cubicBezTo>
                    <a:pt x="1583" y="491"/>
                    <a:pt x="1587" y="491"/>
                    <a:pt x="1591" y="491"/>
                  </a:cubicBezTo>
                  <a:cubicBezTo>
                    <a:pt x="1592" y="491"/>
                    <a:pt x="1594" y="491"/>
                    <a:pt x="1595" y="491"/>
                  </a:cubicBezTo>
                  <a:cubicBezTo>
                    <a:pt x="1599" y="492"/>
                    <a:pt x="1600" y="495"/>
                    <a:pt x="1602" y="496"/>
                  </a:cubicBezTo>
                  <a:cubicBezTo>
                    <a:pt x="1608" y="500"/>
                    <a:pt x="1613" y="506"/>
                    <a:pt x="1619" y="508"/>
                  </a:cubicBezTo>
                  <a:cubicBezTo>
                    <a:pt x="1622" y="510"/>
                    <a:pt x="1624" y="510"/>
                    <a:pt x="1627" y="510"/>
                  </a:cubicBezTo>
                  <a:cubicBezTo>
                    <a:pt x="1634" y="510"/>
                    <a:pt x="1640" y="505"/>
                    <a:pt x="1640" y="497"/>
                  </a:cubicBezTo>
                  <a:cubicBezTo>
                    <a:pt x="1639" y="487"/>
                    <a:pt x="1628" y="486"/>
                    <a:pt x="1626" y="478"/>
                  </a:cubicBezTo>
                  <a:cubicBezTo>
                    <a:pt x="1625" y="473"/>
                    <a:pt x="1627" y="467"/>
                    <a:pt x="1626" y="462"/>
                  </a:cubicBezTo>
                  <a:cubicBezTo>
                    <a:pt x="1625" y="448"/>
                    <a:pt x="1614" y="450"/>
                    <a:pt x="1602" y="449"/>
                  </a:cubicBezTo>
                  <a:cubicBezTo>
                    <a:pt x="1601" y="447"/>
                    <a:pt x="1600" y="445"/>
                    <a:pt x="1598" y="443"/>
                  </a:cubicBezTo>
                  <a:moveTo>
                    <a:pt x="1041" y="0"/>
                  </a:moveTo>
                  <a:cubicBezTo>
                    <a:pt x="1036" y="0"/>
                    <a:pt x="1031" y="2"/>
                    <a:pt x="1027" y="5"/>
                  </a:cubicBezTo>
                  <a:cubicBezTo>
                    <a:pt x="1021" y="11"/>
                    <a:pt x="1020" y="24"/>
                    <a:pt x="1020" y="32"/>
                  </a:cubicBezTo>
                  <a:cubicBezTo>
                    <a:pt x="1020" y="34"/>
                    <a:pt x="1020" y="38"/>
                    <a:pt x="1021" y="40"/>
                  </a:cubicBezTo>
                  <a:cubicBezTo>
                    <a:pt x="1022" y="43"/>
                    <a:pt x="1023" y="43"/>
                    <a:pt x="1024" y="43"/>
                  </a:cubicBezTo>
                  <a:cubicBezTo>
                    <a:pt x="1024" y="43"/>
                    <a:pt x="1025" y="43"/>
                    <a:pt x="1025" y="43"/>
                  </a:cubicBezTo>
                  <a:cubicBezTo>
                    <a:pt x="1025" y="43"/>
                    <a:pt x="1025" y="43"/>
                    <a:pt x="1026" y="43"/>
                  </a:cubicBezTo>
                  <a:cubicBezTo>
                    <a:pt x="1026" y="43"/>
                    <a:pt x="1027" y="43"/>
                    <a:pt x="1029" y="43"/>
                  </a:cubicBezTo>
                  <a:cubicBezTo>
                    <a:pt x="1035" y="45"/>
                    <a:pt x="1037" y="51"/>
                    <a:pt x="1044" y="52"/>
                  </a:cubicBezTo>
                  <a:cubicBezTo>
                    <a:pt x="1045" y="52"/>
                    <a:pt x="1046" y="52"/>
                    <a:pt x="1047" y="52"/>
                  </a:cubicBezTo>
                  <a:cubicBezTo>
                    <a:pt x="1048" y="52"/>
                    <a:pt x="1049" y="52"/>
                    <a:pt x="1050" y="52"/>
                  </a:cubicBezTo>
                  <a:cubicBezTo>
                    <a:pt x="1051" y="52"/>
                    <a:pt x="1053" y="52"/>
                    <a:pt x="1054" y="52"/>
                  </a:cubicBezTo>
                  <a:cubicBezTo>
                    <a:pt x="1057" y="52"/>
                    <a:pt x="1060" y="52"/>
                    <a:pt x="1061" y="54"/>
                  </a:cubicBezTo>
                  <a:cubicBezTo>
                    <a:pt x="1066" y="59"/>
                    <a:pt x="1057" y="68"/>
                    <a:pt x="1054" y="71"/>
                  </a:cubicBezTo>
                  <a:cubicBezTo>
                    <a:pt x="1049" y="75"/>
                    <a:pt x="1044" y="80"/>
                    <a:pt x="1041" y="86"/>
                  </a:cubicBezTo>
                  <a:cubicBezTo>
                    <a:pt x="1039" y="88"/>
                    <a:pt x="1037" y="92"/>
                    <a:pt x="1036" y="95"/>
                  </a:cubicBezTo>
                  <a:cubicBezTo>
                    <a:pt x="1036" y="98"/>
                    <a:pt x="1038" y="102"/>
                    <a:pt x="1036" y="105"/>
                  </a:cubicBezTo>
                  <a:cubicBezTo>
                    <a:pt x="1035" y="108"/>
                    <a:pt x="1032" y="110"/>
                    <a:pt x="1029" y="110"/>
                  </a:cubicBezTo>
                  <a:cubicBezTo>
                    <a:pt x="1026" y="110"/>
                    <a:pt x="1024" y="109"/>
                    <a:pt x="1022" y="107"/>
                  </a:cubicBezTo>
                  <a:cubicBezTo>
                    <a:pt x="1015" y="100"/>
                    <a:pt x="1019" y="93"/>
                    <a:pt x="1020" y="86"/>
                  </a:cubicBezTo>
                  <a:cubicBezTo>
                    <a:pt x="1020" y="86"/>
                    <a:pt x="1020" y="86"/>
                    <a:pt x="1020" y="86"/>
                  </a:cubicBezTo>
                  <a:cubicBezTo>
                    <a:pt x="1019" y="86"/>
                    <a:pt x="1019" y="86"/>
                    <a:pt x="1018" y="86"/>
                  </a:cubicBezTo>
                  <a:cubicBezTo>
                    <a:pt x="1018" y="86"/>
                    <a:pt x="1017" y="86"/>
                    <a:pt x="1017" y="86"/>
                  </a:cubicBezTo>
                  <a:cubicBezTo>
                    <a:pt x="1017" y="86"/>
                    <a:pt x="1017" y="86"/>
                    <a:pt x="1016" y="86"/>
                  </a:cubicBezTo>
                  <a:cubicBezTo>
                    <a:pt x="1016" y="80"/>
                    <a:pt x="1023" y="78"/>
                    <a:pt x="1025" y="72"/>
                  </a:cubicBezTo>
                  <a:cubicBezTo>
                    <a:pt x="1028" y="59"/>
                    <a:pt x="1017" y="64"/>
                    <a:pt x="1011" y="60"/>
                  </a:cubicBezTo>
                  <a:cubicBezTo>
                    <a:pt x="1005" y="55"/>
                    <a:pt x="1008" y="51"/>
                    <a:pt x="999" y="50"/>
                  </a:cubicBezTo>
                  <a:cubicBezTo>
                    <a:pt x="998" y="50"/>
                    <a:pt x="997" y="50"/>
                    <a:pt x="997" y="50"/>
                  </a:cubicBezTo>
                  <a:cubicBezTo>
                    <a:pt x="989" y="50"/>
                    <a:pt x="983" y="55"/>
                    <a:pt x="982" y="63"/>
                  </a:cubicBezTo>
                  <a:cubicBezTo>
                    <a:pt x="982" y="66"/>
                    <a:pt x="981" y="70"/>
                    <a:pt x="983" y="72"/>
                  </a:cubicBezTo>
                  <a:cubicBezTo>
                    <a:pt x="986" y="77"/>
                    <a:pt x="991" y="73"/>
                    <a:pt x="994" y="76"/>
                  </a:cubicBezTo>
                  <a:cubicBezTo>
                    <a:pt x="996" y="79"/>
                    <a:pt x="995" y="87"/>
                    <a:pt x="994" y="91"/>
                  </a:cubicBezTo>
                  <a:cubicBezTo>
                    <a:pt x="993" y="96"/>
                    <a:pt x="990" y="97"/>
                    <a:pt x="986" y="97"/>
                  </a:cubicBezTo>
                  <a:cubicBezTo>
                    <a:pt x="984" y="97"/>
                    <a:pt x="982" y="96"/>
                    <a:pt x="980" y="96"/>
                  </a:cubicBezTo>
                  <a:cubicBezTo>
                    <a:pt x="978" y="96"/>
                    <a:pt x="976" y="96"/>
                    <a:pt x="974" y="96"/>
                  </a:cubicBezTo>
                  <a:cubicBezTo>
                    <a:pt x="973" y="96"/>
                    <a:pt x="972" y="96"/>
                    <a:pt x="971" y="96"/>
                  </a:cubicBezTo>
                  <a:cubicBezTo>
                    <a:pt x="967" y="97"/>
                    <a:pt x="967" y="99"/>
                    <a:pt x="963" y="100"/>
                  </a:cubicBezTo>
                  <a:cubicBezTo>
                    <a:pt x="962" y="100"/>
                    <a:pt x="961" y="100"/>
                    <a:pt x="960" y="100"/>
                  </a:cubicBezTo>
                  <a:cubicBezTo>
                    <a:pt x="957" y="100"/>
                    <a:pt x="955" y="99"/>
                    <a:pt x="951" y="98"/>
                  </a:cubicBezTo>
                  <a:cubicBezTo>
                    <a:pt x="950" y="98"/>
                    <a:pt x="950" y="98"/>
                    <a:pt x="949" y="98"/>
                  </a:cubicBezTo>
                  <a:cubicBezTo>
                    <a:pt x="948" y="98"/>
                    <a:pt x="946" y="99"/>
                    <a:pt x="944" y="99"/>
                  </a:cubicBezTo>
                  <a:cubicBezTo>
                    <a:pt x="943" y="99"/>
                    <a:pt x="941" y="99"/>
                    <a:pt x="939" y="99"/>
                  </a:cubicBezTo>
                  <a:cubicBezTo>
                    <a:pt x="939" y="99"/>
                    <a:pt x="939" y="99"/>
                    <a:pt x="939" y="99"/>
                  </a:cubicBezTo>
                  <a:cubicBezTo>
                    <a:pt x="938" y="99"/>
                    <a:pt x="938" y="99"/>
                    <a:pt x="938" y="99"/>
                  </a:cubicBezTo>
                  <a:cubicBezTo>
                    <a:pt x="936" y="99"/>
                    <a:pt x="934" y="99"/>
                    <a:pt x="933" y="99"/>
                  </a:cubicBezTo>
                  <a:cubicBezTo>
                    <a:pt x="931" y="99"/>
                    <a:pt x="929" y="99"/>
                    <a:pt x="928" y="99"/>
                  </a:cubicBezTo>
                  <a:cubicBezTo>
                    <a:pt x="924" y="99"/>
                    <a:pt x="921" y="99"/>
                    <a:pt x="918" y="98"/>
                  </a:cubicBezTo>
                  <a:cubicBezTo>
                    <a:pt x="915" y="96"/>
                    <a:pt x="912" y="93"/>
                    <a:pt x="908" y="92"/>
                  </a:cubicBezTo>
                  <a:cubicBezTo>
                    <a:pt x="907" y="92"/>
                    <a:pt x="905" y="92"/>
                    <a:pt x="904" y="92"/>
                  </a:cubicBezTo>
                  <a:cubicBezTo>
                    <a:pt x="903" y="92"/>
                    <a:pt x="902" y="92"/>
                    <a:pt x="901" y="92"/>
                  </a:cubicBezTo>
                  <a:cubicBezTo>
                    <a:pt x="900" y="92"/>
                    <a:pt x="899" y="92"/>
                    <a:pt x="899" y="92"/>
                  </a:cubicBezTo>
                  <a:cubicBezTo>
                    <a:pt x="897" y="92"/>
                    <a:pt x="896" y="92"/>
                    <a:pt x="895" y="91"/>
                  </a:cubicBezTo>
                  <a:cubicBezTo>
                    <a:pt x="889" y="90"/>
                    <a:pt x="887" y="87"/>
                    <a:pt x="883" y="87"/>
                  </a:cubicBezTo>
                  <a:cubicBezTo>
                    <a:pt x="881" y="87"/>
                    <a:pt x="880" y="88"/>
                    <a:pt x="878" y="88"/>
                  </a:cubicBezTo>
                  <a:cubicBezTo>
                    <a:pt x="875" y="89"/>
                    <a:pt x="860" y="92"/>
                    <a:pt x="859" y="94"/>
                  </a:cubicBezTo>
                  <a:cubicBezTo>
                    <a:pt x="857" y="98"/>
                    <a:pt x="863" y="109"/>
                    <a:pt x="863" y="113"/>
                  </a:cubicBezTo>
                  <a:cubicBezTo>
                    <a:pt x="863" y="116"/>
                    <a:pt x="863" y="119"/>
                    <a:pt x="863" y="121"/>
                  </a:cubicBezTo>
                  <a:cubicBezTo>
                    <a:pt x="861" y="122"/>
                    <a:pt x="859" y="122"/>
                    <a:pt x="857" y="122"/>
                  </a:cubicBezTo>
                  <a:cubicBezTo>
                    <a:pt x="851" y="122"/>
                    <a:pt x="852" y="117"/>
                    <a:pt x="849" y="110"/>
                  </a:cubicBezTo>
                  <a:cubicBezTo>
                    <a:pt x="846" y="102"/>
                    <a:pt x="840" y="102"/>
                    <a:pt x="833" y="102"/>
                  </a:cubicBezTo>
                  <a:cubicBezTo>
                    <a:pt x="833" y="102"/>
                    <a:pt x="833" y="102"/>
                    <a:pt x="833" y="102"/>
                  </a:cubicBezTo>
                  <a:cubicBezTo>
                    <a:pt x="832" y="102"/>
                    <a:pt x="832" y="102"/>
                    <a:pt x="832" y="102"/>
                  </a:cubicBezTo>
                  <a:cubicBezTo>
                    <a:pt x="829" y="102"/>
                    <a:pt x="827" y="101"/>
                    <a:pt x="825" y="101"/>
                  </a:cubicBezTo>
                  <a:cubicBezTo>
                    <a:pt x="821" y="100"/>
                    <a:pt x="818" y="98"/>
                    <a:pt x="814" y="96"/>
                  </a:cubicBezTo>
                  <a:cubicBezTo>
                    <a:pt x="812" y="96"/>
                    <a:pt x="810" y="96"/>
                    <a:pt x="809" y="96"/>
                  </a:cubicBezTo>
                  <a:cubicBezTo>
                    <a:pt x="802" y="96"/>
                    <a:pt x="795" y="99"/>
                    <a:pt x="789" y="100"/>
                  </a:cubicBezTo>
                  <a:cubicBezTo>
                    <a:pt x="786" y="101"/>
                    <a:pt x="783" y="102"/>
                    <a:pt x="780" y="102"/>
                  </a:cubicBezTo>
                  <a:cubicBezTo>
                    <a:pt x="779" y="102"/>
                    <a:pt x="778" y="102"/>
                    <a:pt x="778" y="102"/>
                  </a:cubicBezTo>
                  <a:cubicBezTo>
                    <a:pt x="776" y="101"/>
                    <a:pt x="775" y="99"/>
                    <a:pt x="773" y="99"/>
                  </a:cubicBezTo>
                  <a:cubicBezTo>
                    <a:pt x="773" y="99"/>
                    <a:pt x="772" y="99"/>
                    <a:pt x="772" y="99"/>
                  </a:cubicBezTo>
                  <a:cubicBezTo>
                    <a:pt x="768" y="99"/>
                    <a:pt x="764" y="100"/>
                    <a:pt x="760" y="100"/>
                  </a:cubicBezTo>
                  <a:cubicBezTo>
                    <a:pt x="760" y="100"/>
                    <a:pt x="760" y="100"/>
                    <a:pt x="760" y="100"/>
                  </a:cubicBezTo>
                  <a:cubicBezTo>
                    <a:pt x="755" y="100"/>
                    <a:pt x="744" y="99"/>
                    <a:pt x="750" y="93"/>
                  </a:cubicBezTo>
                  <a:cubicBezTo>
                    <a:pt x="751" y="93"/>
                    <a:pt x="751" y="93"/>
                    <a:pt x="752" y="93"/>
                  </a:cubicBezTo>
                  <a:cubicBezTo>
                    <a:pt x="752" y="93"/>
                    <a:pt x="753" y="93"/>
                    <a:pt x="753" y="93"/>
                  </a:cubicBezTo>
                  <a:cubicBezTo>
                    <a:pt x="754" y="93"/>
                    <a:pt x="754" y="93"/>
                    <a:pt x="755" y="93"/>
                  </a:cubicBezTo>
                  <a:cubicBezTo>
                    <a:pt x="756" y="93"/>
                    <a:pt x="757" y="93"/>
                    <a:pt x="757" y="92"/>
                  </a:cubicBezTo>
                  <a:cubicBezTo>
                    <a:pt x="759" y="90"/>
                    <a:pt x="759" y="83"/>
                    <a:pt x="759" y="80"/>
                  </a:cubicBezTo>
                  <a:cubicBezTo>
                    <a:pt x="757" y="73"/>
                    <a:pt x="752" y="74"/>
                    <a:pt x="746" y="73"/>
                  </a:cubicBezTo>
                  <a:cubicBezTo>
                    <a:pt x="733" y="71"/>
                    <a:pt x="720" y="72"/>
                    <a:pt x="707" y="70"/>
                  </a:cubicBezTo>
                  <a:cubicBezTo>
                    <a:pt x="702" y="69"/>
                    <a:pt x="696" y="65"/>
                    <a:pt x="690" y="63"/>
                  </a:cubicBezTo>
                  <a:cubicBezTo>
                    <a:pt x="687" y="61"/>
                    <a:pt x="684" y="61"/>
                    <a:pt x="681" y="57"/>
                  </a:cubicBezTo>
                  <a:cubicBezTo>
                    <a:pt x="680" y="56"/>
                    <a:pt x="679" y="52"/>
                    <a:pt x="677" y="51"/>
                  </a:cubicBezTo>
                  <a:cubicBezTo>
                    <a:pt x="673" y="49"/>
                    <a:pt x="667" y="51"/>
                    <a:pt x="662" y="49"/>
                  </a:cubicBezTo>
                  <a:cubicBezTo>
                    <a:pt x="659" y="47"/>
                    <a:pt x="657" y="45"/>
                    <a:pt x="653" y="45"/>
                  </a:cubicBezTo>
                  <a:cubicBezTo>
                    <a:pt x="653" y="45"/>
                    <a:pt x="652" y="45"/>
                    <a:pt x="651" y="45"/>
                  </a:cubicBezTo>
                  <a:cubicBezTo>
                    <a:pt x="648" y="46"/>
                    <a:pt x="645" y="48"/>
                    <a:pt x="642" y="50"/>
                  </a:cubicBezTo>
                  <a:cubicBezTo>
                    <a:pt x="638" y="52"/>
                    <a:pt x="635" y="56"/>
                    <a:pt x="630" y="58"/>
                  </a:cubicBezTo>
                  <a:cubicBezTo>
                    <a:pt x="628" y="59"/>
                    <a:pt x="625" y="58"/>
                    <a:pt x="622" y="59"/>
                  </a:cubicBezTo>
                  <a:cubicBezTo>
                    <a:pt x="620" y="60"/>
                    <a:pt x="619" y="62"/>
                    <a:pt x="617" y="63"/>
                  </a:cubicBezTo>
                  <a:cubicBezTo>
                    <a:pt x="614" y="57"/>
                    <a:pt x="616" y="50"/>
                    <a:pt x="609" y="50"/>
                  </a:cubicBezTo>
                  <a:cubicBezTo>
                    <a:pt x="608" y="50"/>
                    <a:pt x="607" y="50"/>
                    <a:pt x="606" y="50"/>
                  </a:cubicBezTo>
                  <a:cubicBezTo>
                    <a:pt x="601" y="51"/>
                    <a:pt x="599" y="58"/>
                    <a:pt x="594" y="58"/>
                  </a:cubicBezTo>
                  <a:cubicBezTo>
                    <a:pt x="594" y="58"/>
                    <a:pt x="593" y="58"/>
                    <a:pt x="593" y="58"/>
                  </a:cubicBezTo>
                  <a:cubicBezTo>
                    <a:pt x="585" y="56"/>
                    <a:pt x="587" y="39"/>
                    <a:pt x="578" y="36"/>
                  </a:cubicBezTo>
                  <a:cubicBezTo>
                    <a:pt x="575" y="35"/>
                    <a:pt x="571" y="34"/>
                    <a:pt x="568" y="33"/>
                  </a:cubicBezTo>
                  <a:cubicBezTo>
                    <a:pt x="566" y="32"/>
                    <a:pt x="565" y="30"/>
                    <a:pt x="563" y="30"/>
                  </a:cubicBezTo>
                  <a:cubicBezTo>
                    <a:pt x="563" y="30"/>
                    <a:pt x="563" y="30"/>
                    <a:pt x="563" y="30"/>
                  </a:cubicBezTo>
                  <a:cubicBezTo>
                    <a:pt x="562" y="37"/>
                    <a:pt x="562" y="43"/>
                    <a:pt x="556" y="47"/>
                  </a:cubicBezTo>
                  <a:cubicBezTo>
                    <a:pt x="552" y="50"/>
                    <a:pt x="546" y="49"/>
                    <a:pt x="541" y="51"/>
                  </a:cubicBezTo>
                  <a:cubicBezTo>
                    <a:pt x="534" y="54"/>
                    <a:pt x="530" y="58"/>
                    <a:pt x="522" y="60"/>
                  </a:cubicBezTo>
                  <a:cubicBezTo>
                    <a:pt x="515" y="62"/>
                    <a:pt x="511" y="62"/>
                    <a:pt x="505" y="67"/>
                  </a:cubicBezTo>
                  <a:cubicBezTo>
                    <a:pt x="501" y="70"/>
                    <a:pt x="499" y="72"/>
                    <a:pt x="497" y="72"/>
                  </a:cubicBezTo>
                  <a:cubicBezTo>
                    <a:pt x="494" y="72"/>
                    <a:pt x="491" y="69"/>
                    <a:pt x="486" y="65"/>
                  </a:cubicBezTo>
                  <a:cubicBezTo>
                    <a:pt x="478" y="60"/>
                    <a:pt x="471" y="59"/>
                    <a:pt x="462" y="59"/>
                  </a:cubicBezTo>
                  <a:cubicBezTo>
                    <a:pt x="460" y="59"/>
                    <a:pt x="457" y="59"/>
                    <a:pt x="454" y="60"/>
                  </a:cubicBezTo>
                  <a:cubicBezTo>
                    <a:pt x="454" y="63"/>
                    <a:pt x="454" y="67"/>
                    <a:pt x="454" y="71"/>
                  </a:cubicBezTo>
                  <a:cubicBezTo>
                    <a:pt x="453" y="71"/>
                    <a:pt x="452" y="71"/>
                    <a:pt x="452" y="71"/>
                  </a:cubicBezTo>
                  <a:cubicBezTo>
                    <a:pt x="444" y="71"/>
                    <a:pt x="438" y="67"/>
                    <a:pt x="431" y="67"/>
                  </a:cubicBezTo>
                  <a:cubicBezTo>
                    <a:pt x="421" y="67"/>
                    <a:pt x="415" y="67"/>
                    <a:pt x="406" y="62"/>
                  </a:cubicBezTo>
                  <a:cubicBezTo>
                    <a:pt x="404" y="61"/>
                    <a:pt x="401" y="58"/>
                    <a:pt x="398" y="57"/>
                  </a:cubicBezTo>
                  <a:cubicBezTo>
                    <a:pt x="396" y="57"/>
                    <a:pt x="394" y="56"/>
                    <a:pt x="392" y="56"/>
                  </a:cubicBezTo>
                  <a:cubicBezTo>
                    <a:pt x="391" y="56"/>
                    <a:pt x="390" y="56"/>
                    <a:pt x="388" y="56"/>
                  </a:cubicBezTo>
                  <a:cubicBezTo>
                    <a:pt x="387" y="56"/>
                    <a:pt x="386" y="57"/>
                    <a:pt x="385" y="57"/>
                  </a:cubicBezTo>
                  <a:cubicBezTo>
                    <a:pt x="384" y="57"/>
                    <a:pt x="382" y="56"/>
                    <a:pt x="381" y="56"/>
                  </a:cubicBezTo>
                  <a:cubicBezTo>
                    <a:pt x="375" y="55"/>
                    <a:pt x="373" y="51"/>
                    <a:pt x="369" y="47"/>
                  </a:cubicBezTo>
                  <a:cubicBezTo>
                    <a:pt x="365" y="43"/>
                    <a:pt x="359" y="40"/>
                    <a:pt x="353" y="39"/>
                  </a:cubicBezTo>
                  <a:cubicBezTo>
                    <a:pt x="351" y="38"/>
                    <a:pt x="349" y="38"/>
                    <a:pt x="348" y="38"/>
                  </a:cubicBezTo>
                  <a:cubicBezTo>
                    <a:pt x="343" y="38"/>
                    <a:pt x="340" y="40"/>
                    <a:pt x="334" y="40"/>
                  </a:cubicBezTo>
                  <a:cubicBezTo>
                    <a:pt x="334" y="40"/>
                    <a:pt x="334" y="40"/>
                    <a:pt x="333" y="40"/>
                  </a:cubicBezTo>
                  <a:cubicBezTo>
                    <a:pt x="328" y="40"/>
                    <a:pt x="322" y="38"/>
                    <a:pt x="317" y="37"/>
                  </a:cubicBezTo>
                  <a:cubicBezTo>
                    <a:pt x="305" y="37"/>
                    <a:pt x="294" y="36"/>
                    <a:pt x="283" y="34"/>
                  </a:cubicBezTo>
                  <a:cubicBezTo>
                    <a:pt x="276" y="33"/>
                    <a:pt x="272" y="29"/>
                    <a:pt x="264" y="29"/>
                  </a:cubicBezTo>
                  <a:cubicBezTo>
                    <a:pt x="263" y="29"/>
                    <a:pt x="262" y="29"/>
                    <a:pt x="261" y="29"/>
                  </a:cubicBezTo>
                  <a:cubicBezTo>
                    <a:pt x="256" y="29"/>
                    <a:pt x="251" y="29"/>
                    <a:pt x="245" y="30"/>
                  </a:cubicBezTo>
                  <a:cubicBezTo>
                    <a:pt x="243" y="30"/>
                    <a:pt x="242" y="31"/>
                    <a:pt x="240" y="31"/>
                  </a:cubicBezTo>
                  <a:cubicBezTo>
                    <a:pt x="238" y="31"/>
                    <a:pt x="236" y="30"/>
                    <a:pt x="232" y="28"/>
                  </a:cubicBezTo>
                  <a:cubicBezTo>
                    <a:pt x="229" y="26"/>
                    <a:pt x="227" y="24"/>
                    <a:pt x="223" y="24"/>
                  </a:cubicBezTo>
                  <a:cubicBezTo>
                    <a:pt x="223" y="19"/>
                    <a:pt x="215" y="17"/>
                    <a:pt x="211" y="16"/>
                  </a:cubicBezTo>
                  <a:cubicBezTo>
                    <a:pt x="210" y="16"/>
                    <a:pt x="208" y="16"/>
                    <a:pt x="207" y="16"/>
                  </a:cubicBezTo>
                  <a:cubicBezTo>
                    <a:pt x="202" y="16"/>
                    <a:pt x="198" y="18"/>
                    <a:pt x="192" y="21"/>
                  </a:cubicBezTo>
                  <a:cubicBezTo>
                    <a:pt x="188" y="23"/>
                    <a:pt x="177" y="23"/>
                    <a:pt x="175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3" y="23"/>
                    <a:pt x="172" y="13"/>
                    <a:pt x="170" y="10"/>
                  </a:cubicBezTo>
                  <a:cubicBezTo>
                    <a:pt x="168" y="7"/>
                    <a:pt x="161" y="6"/>
                    <a:pt x="156" y="6"/>
                  </a:cubicBezTo>
                  <a:cubicBezTo>
                    <a:pt x="155" y="6"/>
                    <a:pt x="154" y="6"/>
                    <a:pt x="153" y="7"/>
                  </a:cubicBezTo>
                  <a:cubicBezTo>
                    <a:pt x="143" y="7"/>
                    <a:pt x="148" y="10"/>
                    <a:pt x="143" y="15"/>
                  </a:cubicBezTo>
                  <a:cubicBezTo>
                    <a:pt x="138" y="21"/>
                    <a:pt x="128" y="22"/>
                    <a:pt x="121" y="24"/>
                  </a:cubicBezTo>
                  <a:cubicBezTo>
                    <a:pt x="110" y="26"/>
                    <a:pt x="109" y="27"/>
                    <a:pt x="108" y="40"/>
                  </a:cubicBezTo>
                  <a:cubicBezTo>
                    <a:pt x="108" y="40"/>
                    <a:pt x="108" y="40"/>
                    <a:pt x="107" y="40"/>
                  </a:cubicBezTo>
                  <a:cubicBezTo>
                    <a:pt x="105" y="40"/>
                    <a:pt x="101" y="40"/>
                    <a:pt x="98" y="40"/>
                  </a:cubicBezTo>
                  <a:cubicBezTo>
                    <a:pt x="95" y="39"/>
                    <a:pt x="91" y="39"/>
                    <a:pt x="88" y="39"/>
                  </a:cubicBezTo>
                  <a:cubicBezTo>
                    <a:pt x="81" y="39"/>
                    <a:pt x="74" y="40"/>
                    <a:pt x="70" y="45"/>
                  </a:cubicBezTo>
                  <a:cubicBezTo>
                    <a:pt x="62" y="54"/>
                    <a:pt x="68" y="63"/>
                    <a:pt x="53" y="68"/>
                  </a:cubicBezTo>
                  <a:cubicBezTo>
                    <a:pt x="48" y="69"/>
                    <a:pt x="6" y="69"/>
                    <a:pt x="18" y="85"/>
                  </a:cubicBezTo>
                  <a:cubicBezTo>
                    <a:pt x="20" y="88"/>
                    <a:pt x="27" y="87"/>
                    <a:pt x="31" y="88"/>
                  </a:cubicBezTo>
                  <a:cubicBezTo>
                    <a:pt x="35" y="90"/>
                    <a:pt x="35" y="92"/>
                    <a:pt x="39" y="95"/>
                  </a:cubicBezTo>
                  <a:cubicBezTo>
                    <a:pt x="44" y="100"/>
                    <a:pt x="43" y="98"/>
                    <a:pt x="50" y="101"/>
                  </a:cubicBezTo>
                  <a:cubicBezTo>
                    <a:pt x="57" y="103"/>
                    <a:pt x="58" y="106"/>
                    <a:pt x="63" y="110"/>
                  </a:cubicBezTo>
                  <a:cubicBezTo>
                    <a:pt x="70" y="114"/>
                    <a:pt x="82" y="112"/>
                    <a:pt x="90" y="116"/>
                  </a:cubicBezTo>
                  <a:cubicBezTo>
                    <a:pt x="97" y="118"/>
                    <a:pt x="104" y="121"/>
                    <a:pt x="110" y="125"/>
                  </a:cubicBezTo>
                  <a:cubicBezTo>
                    <a:pt x="105" y="131"/>
                    <a:pt x="98" y="132"/>
                    <a:pt x="91" y="132"/>
                  </a:cubicBezTo>
                  <a:cubicBezTo>
                    <a:pt x="85" y="132"/>
                    <a:pt x="80" y="131"/>
                    <a:pt x="75" y="131"/>
                  </a:cubicBezTo>
                  <a:cubicBezTo>
                    <a:pt x="75" y="131"/>
                    <a:pt x="74" y="131"/>
                    <a:pt x="74" y="131"/>
                  </a:cubicBezTo>
                  <a:cubicBezTo>
                    <a:pt x="72" y="131"/>
                    <a:pt x="70" y="131"/>
                    <a:pt x="68" y="132"/>
                  </a:cubicBezTo>
                  <a:cubicBezTo>
                    <a:pt x="66" y="132"/>
                    <a:pt x="64" y="132"/>
                    <a:pt x="62" y="132"/>
                  </a:cubicBezTo>
                  <a:cubicBezTo>
                    <a:pt x="57" y="132"/>
                    <a:pt x="54" y="131"/>
                    <a:pt x="56" y="123"/>
                  </a:cubicBezTo>
                  <a:cubicBezTo>
                    <a:pt x="53" y="123"/>
                    <a:pt x="50" y="123"/>
                    <a:pt x="47" y="123"/>
                  </a:cubicBezTo>
                  <a:cubicBezTo>
                    <a:pt x="46" y="123"/>
                    <a:pt x="44" y="123"/>
                    <a:pt x="44" y="123"/>
                  </a:cubicBezTo>
                  <a:cubicBezTo>
                    <a:pt x="40" y="124"/>
                    <a:pt x="38" y="129"/>
                    <a:pt x="35" y="131"/>
                  </a:cubicBezTo>
                  <a:cubicBezTo>
                    <a:pt x="33" y="133"/>
                    <a:pt x="29" y="133"/>
                    <a:pt x="26" y="133"/>
                  </a:cubicBezTo>
                  <a:cubicBezTo>
                    <a:pt x="26" y="133"/>
                    <a:pt x="25" y="133"/>
                    <a:pt x="25" y="133"/>
                  </a:cubicBezTo>
                  <a:cubicBezTo>
                    <a:pt x="24" y="133"/>
                    <a:pt x="24" y="133"/>
                    <a:pt x="23" y="133"/>
                  </a:cubicBezTo>
                  <a:cubicBezTo>
                    <a:pt x="20" y="133"/>
                    <a:pt x="17" y="133"/>
                    <a:pt x="14" y="135"/>
                  </a:cubicBezTo>
                  <a:cubicBezTo>
                    <a:pt x="0" y="144"/>
                    <a:pt x="15" y="171"/>
                    <a:pt x="30" y="171"/>
                  </a:cubicBezTo>
                  <a:cubicBezTo>
                    <a:pt x="31" y="171"/>
                    <a:pt x="31" y="171"/>
                    <a:pt x="32" y="171"/>
                  </a:cubicBezTo>
                  <a:cubicBezTo>
                    <a:pt x="39" y="169"/>
                    <a:pt x="47" y="163"/>
                    <a:pt x="55" y="163"/>
                  </a:cubicBezTo>
                  <a:cubicBezTo>
                    <a:pt x="55" y="163"/>
                    <a:pt x="55" y="163"/>
                    <a:pt x="56" y="163"/>
                  </a:cubicBezTo>
                  <a:cubicBezTo>
                    <a:pt x="62" y="164"/>
                    <a:pt x="64" y="167"/>
                    <a:pt x="71" y="167"/>
                  </a:cubicBezTo>
                  <a:cubicBezTo>
                    <a:pt x="71" y="167"/>
                    <a:pt x="71" y="167"/>
                    <a:pt x="72" y="167"/>
                  </a:cubicBezTo>
                  <a:cubicBezTo>
                    <a:pt x="78" y="167"/>
                    <a:pt x="87" y="163"/>
                    <a:pt x="93" y="163"/>
                  </a:cubicBezTo>
                  <a:cubicBezTo>
                    <a:pt x="97" y="163"/>
                    <a:pt x="101" y="165"/>
                    <a:pt x="100" y="174"/>
                  </a:cubicBezTo>
                  <a:cubicBezTo>
                    <a:pt x="100" y="186"/>
                    <a:pt x="88" y="187"/>
                    <a:pt x="79" y="190"/>
                  </a:cubicBezTo>
                  <a:cubicBezTo>
                    <a:pt x="72" y="192"/>
                    <a:pt x="67" y="196"/>
                    <a:pt x="60" y="199"/>
                  </a:cubicBezTo>
                  <a:cubicBezTo>
                    <a:pt x="53" y="203"/>
                    <a:pt x="47" y="204"/>
                    <a:pt x="45" y="214"/>
                  </a:cubicBezTo>
                  <a:cubicBezTo>
                    <a:pt x="44" y="217"/>
                    <a:pt x="46" y="221"/>
                    <a:pt x="45" y="224"/>
                  </a:cubicBezTo>
                  <a:cubicBezTo>
                    <a:pt x="42" y="229"/>
                    <a:pt x="36" y="231"/>
                    <a:pt x="35" y="239"/>
                  </a:cubicBezTo>
                  <a:cubicBezTo>
                    <a:pt x="32" y="262"/>
                    <a:pt x="71" y="253"/>
                    <a:pt x="79" y="264"/>
                  </a:cubicBezTo>
                  <a:cubicBezTo>
                    <a:pt x="85" y="272"/>
                    <a:pt x="80" y="281"/>
                    <a:pt x="93" y="284"/>
                  </a:cubicBezTo>
                  <a:cubicBezTo>
                    <a:pt x="96" y="284"/>
                    <a:pt x="98" y="285"/>
                    <a:pt x="100" y="285"/>
                  </a:cubicBezTo>
                  <a:cubicBezTo>
                    <a:pt x="102" y="285"/>
                    <a:pt x="104" y="284"/>
                    <a:pt x="106" y="284"/>
                  </a:cubicBezTo>
                  <a:cubicBezTo>
                    <a:pt x="108" y="284"/>
                    <a:pt x="110" y="284"/>
                    <a:pt x="112" y="284"/>
                  </a:cubicBezTo>
                  <a:cubicBezTo>
                    <a:pt x="115" y="284"/>
                    <a:pt x="117" y="284"/>
                    <a:pt x="120" y="285"/>
                  </a:cubicBezTo>
                  <a:cubicBezTo>
                    <a:pt x="127" y="287"/>
                    <a:pt x="130" y="291"/>
                    <a:pt x="138" y="291"/>
                  </a:cubicBezTo>
                  <a:cubicBezTo>
                    <a:pt x="138" y="291"/>
                    <a:pt x="139" y="291"/>
                    <a:pt x="139" y="291"/>
                  </a:cubicBezTo>
                  <a:cubicBezTo>
                    <a:pt x="141" y="291"/>
                    <a:pt x="142" y="291"/>
                    <a:pt x="142" y="291"/>
                  </a:cubicBezTo>
                  <a:cubicBezTo>
                    <a:pt x="143" y="291"/>
                    <a:pt x="144" y="291"/>
                    <a:pt x="144" y="291"/>
                  </a:cubicBezTo>
                  <a:cubicBezTo>
                    <a:pt x="145" y="291"/>
                    <a:pt x="146" y="291"/>
                    <a:pt x="147" y="295"/>
                  </a:cubicBezTo>
                  <a:cubicBezTo>
                    <a:pt x="150" y="300"/>
                    <a:pt x="148" y="311"/>
                    <a:pt x="143" y="315"/>
                  </a:cubicBezTo>
                  <a:cubicBezTo>
                    <a:pt x="140" y="317"/>
                    <a:pt x="137" y="316"/>
                    <a:pt x="134" y="319"/>
                  </a:cubicBezTo>
                  <a:cubicBezTo>
                    <a:pt x="131" y="323"/>
                    <a:pt x="132" y="326"/>
                    <a:pt x="127" y="329"/>
                  </a:cubicBezTo>
                  <a:cubicBezTo>
                    <a:pt x="117" y="335"/>
                    <a:pt x="104" y="333"/>
                    <a:pt x="93" y="339"/>
                  </a:cubicBezTo>
                  <a:cubicBezTo>
                    <a:pt x="86" y="343"/>
                    <a:pt x="81" y="349"/>
                    <a:pt x="73" y="352"/>
                  </a:cubicBezTo>
                  <a:cubicBezTo>
                    <a:pt x="66" y="354"/>
                    <a:pt x="59" y="352"/>
                    <a:pt x="54" y="358"/>
                  </a:cubicBezTo>
                  <a:cubicBezTo>
                    <a:pt x="51" y="362"/>
                    <a:pt x="51" y="369"/>
                    <a:pt x="50" y="373"/>
                  </a:cubicBezTo>
                  <a:cubicBezTo>
                    <a:pt x="50" y="373"/>
                    <a:pt x="51" y="373"/>
                    <a:pt x="51" y="373"/>
                  </a:cubicBezTo>
                  <a:cubicBezTo>
                    <a:pt x="58" y="373"/>
                    <a:pt x="62" y="366"/>
                    <a:pt x="67" y="363"/>
                  </a:cubicBezTo>
                  <a:cubicBezTo>
                    <a:pt x="73" y="359"/>
                    <a:pt x="78" y="359"/>
                    <a:pt x="84" y="359"/>
                  </a:cubicBezTo>
                  <a:cubicBezTo>
                    <a:pt x="90" y="358"/>
                    <a:pt x="95" y="358"/>
                    <a:pt x="100" y="354"/>
                  </a:cubicBezTo>
                  <a:cubicBezTo>
                    <a:pt x="108" y="349"/>
                    <a:pt x="112" y="340"/>
                    <a:pt x="121" y="336"/>
                  </a:cubicBezTo>
                  <a:cubicBezTo>
                    <a:pt x="125" y="334"/>
                    <a:pt x="131" y="335"/>
                    <a:pt x="136" y="333"/>
                  </a:cubicBezTo>
                  <a:cubicBezTo>
                    <a:pt x="143" y="331"/>
                    <a:pt x="148" y="325"/>
                    <a:pt x="155" y="321"/>
                  </a:cubicBezTo>
                  <a:cubicBezTo>
                    <a:pt x="166" y="315"/>
                    <a:pt x="180" y="310"/>
                    <a:pt x="192" y="304"/>
                  </a:cubicBezTo>
                  <a:cubicBezTo>
                    <a:pt x="207" y="295"/>
                    <a:pt x="199" y="291"/>
                    <a:pt x="197" y="279"/>
                  </a:cubicBezTo>
                  <a:cubicBezTo>
                    <a:pt x="195" y="268"/>
                    <a:pt x="213" y="262"/>
                    <a:pt x="219" y="255"/>
                  </a:cubicBezTo>
                  <a:cubicBezTo>
                    <a:pt x="222" y="251"/>
                    <a:pt x="227" y="242"/>
                    <a:pt x="233" y="242"/>
                  </a:cubicBezTo>
                  <a:cubicBezTo>
                    <a:pt x="234" y="242"/>
                    <a:pt x="235" y="242"/>
                    <a:pt x="237" y="243"/>
                  </a:cubicBezTo>
                  <a:cubicBezTo>
                    <a:pt x="246" y="251"/>
                    <a:pt x="228" y="264"/>
                    <a:pt x="228" y="272"/>
                  </a:cubicBezTo>
                  <a:cubicBezTo>
                    <a:pt x="231" y="273"/>
                    <a:pt x="234" y="275"/>
                    <a:pt x="234" y="278"/>
                  </a:cubicBezTo>
                  <a:cubicBezTo>
                    <a:pt x="235" y="278"/>
                    <a:pt x="236" y="278"/>
                    <a:pt x="237" y="278"/>
                  </a:cubicBezTo>
                  <a:cubicBezTo>
                    <a:pt x="254" y="278"/>
                    <a:pt x="265" y="270"/>
                    <a:pt x="272" y="253"/>
                  </a:cubicBezTo>
                  <a:cubicBezTo>
                    <a:pt x="274" y="249"/>
                    <a:pt x="273" y="243"/>
                    <a:pt x="279" y="243"/>
                  </a:cubicBezTo>
                  <a:cubicBezTo>
                    <a:pt x="280" y="243"/>
                    <a:pt x="281" y="243"/>
                    <a:pt x="283" y="243"/>
                  </a:cubicBezTo>
                  <a:cubicBezTo>
                    <a:pt x="288" y="245"/>
                    <a:pt x="289" y="250"/>
                    <a:pt x="294" y="251"/>
                  </a:cubicBezTo>
                  <a:cubicBezTo>
                    <a:pt x="294" y="255"/>
                    <a:pt x="314" y="253"/>
                    <a:pt x="304" y="260"/>
                  </a:cubicBezTo>
                  <a:cubicBezTo>
                    <a:pt x="308" y="264"/>
                    <a:pt x="316" y="265"/>
                    <a:pt x="323" y="265"/>
                  </a:cubicBezTo>
                  <a:cubicBezTo>
                    <a:pt x="328" y="265"/>
                    <a:pt x="334" y="264"/>
                    <a:pt x="338" y="264"/>
                  </a:cubicBezTo>
                  <a:cubicBezTo>
                    <a:pt x="340" y="264"/>
                    <a:pt x="342" y="264"/>
                    <a:pt x="344" y="264"/>
                  </a:cubicBezTo>
                  <a:cubicBezTo>
                    <a:pt x="353" y="264"/>
                    <a:pt x="362" y="265"/>
                    <a:pt x="370" y="268"/>
                  </a:cubicBezTo>
                  <a:cubicBezTo>
                    <a:pt x="374" y="270"/>
                    <a:pt x="375" y="271"/>
                    <a:pt x="379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3" y="271"/>
                    <a:pt x="385" y="269"/>
                    <a:pt x="388" y="269"/>
                  </a:cubicBezTo>
                  <a:cubicBezTo>
                    <a:pt x="388" y="269"/>
                    <a:pt x="388" y="269"/>
                    <a:pt x="389" y="269"/>
                  </a:cubicBezTo>
                  <a:cubicBezTo>
                    <a:pt x="390" y="269"/>
                    <a:pt x="391" y="273"/>
                    <a:pt x="392" y="274"/>
                  </a:cubicBezTo>
                  <a:cubicBezTo>
                    <a:pt x="397" y="276"/>
                    <a:pt x="402" y="275"/>
                    <a:pt x="407" y="277"/>
                  </a:cubicBezTo>
                  <a:cubicBezTo>
                    <a:pt x="419" y="281"/>
                    <a:pt x="427" y="297"/>
                    <a:pt x="440" y="297"/>
                  </a:cubicBezTo>
                  <a:cubicBezTo>
                    <a:pt x="440" y="297"/>
                    <a:pt x="440" y="297"/>
                    <a:pt x="440" y="297"/>
                  </a:cubicBezTo>
                  <a:cubicBezTo>
                    <a:pt x="444" y="297"/>
                    <a:pt x="449" y="294"/>
                    <a:pt x="454" y="291"/>
                  </a:cubicBezTo>
                  <a:cubicBezTo>
                    <a:pt x="459" y="289"/>
                    <a:pt x="464" y="286"/>
                    <a:pt x="469" y="286"/>
                  </a:cubicBezTo>
                  <a:cubicBezTo>
                    <a:pt x="472" y="286"/>
                    <a:pt x="475" y="287"/>
                    <a:pt x="477" y="290"/>
                  </a:cubicBezTo>
                  <a:cubicBezTo>
                    <a:pt x="480" y="293"/>
                    <a:pt x="477" y="300"/>
                    <a:pt x="480" y="303"/>
                  </a:cubicBezTo>
                  <a:cubicBezTo>
                    <a:pt x="484" y="307"/>
                    <a:pt x="488" y="304"/>
                    <a:pt x="492" y="307"/>
                  </a:cubicBezTo>
                  <a:cubicBezTo>
                    <a:pt x="497" y="309"/>
                    <a:pt x="498" y="314"/>
                    <a:pt x="500" y="318"/>
                  </a:cubicBezTo>
                  <a:cubicBezTo>
                    <a:pt x="502" y="323"/>
                    <a:pt x="502" y="323"/>
                    <a:pt x="506" y="327"/>
                  </a:cubicBezTo>
                  <a:cubicBezTo>
                    <a:pt x="508" y="329"/>
                    <a:pt x="510" y="334"/>
                    <a:pt x="512" y="335"/>
                  </a:cubicBezTo>
                  <a:cubicBezTo>
                    <a:pt x="515" y="337"/>
                    <a:pt x="520" y="337"/>
                    <a:pt x="522" y="339"/>
                  </a:cubicBezTo>
                  <a:cubicBezTo>
                    <a:pt x="527" y="343"/>
                    <a:pt x="524" y="353"/>
                    <a:pt x="530" y="358"/>
                  </a:cubicBezTo>
                  <a:cubicBezTo>
                    <a:pt x="535" y="364"/>
                    <a:pt x="538" y="366"/>
                    <a:pt x="541" y="373"/>
                  </a:cubicBezTo>
                  <a:cubicBezTo>
                    <a:pt x="545" y="382"/>
                    <a:pt x="546" y="383"/>
                    <a:pt x="553" y="388"/>
                  </a:cubicBezTo>
                  <a:cubicBezTo>
                    <a:pt x="561" y="393"/>
                    <a:pt x="567" y="396"/>
                    <a:pt x="568" y="406"/>
                  </a:cubicBezTo>
                  <a:cubicBezTo>
                    <a:pt x="569" y="413"/>
                    <a:pt x="567" y="425"/>
                    <a:pt x="574" y="430"/>
                  </a:cubicBezTo>
                  <a:cubicBezTo>
                    <a:pt x="577" y="432"/>
                    <a:pt x="586" y="433"/>
                    <a:pt x="590" y="434"/>
                  </a:cubicBezTo>
                  <a:cubicBezTo>
                    <a:pt x="595" y="436"/>
                    <a:pt x="598" y="437"/>
                    <a:pt x="603" y="439"/>
                  </a:cubicBezTo>
                  <a:cubicBezTo>
                    <a:pt x="607" y="441"/>
                    <a:pt x="613" y="440"/>
                    <a:pt x="617" y="442"/>
                  </a:cubicBezTo>
                  <a:cubicBezTo>
                    <a:pt x="620" y="443"/>
                    <a:pt x="623" y="449"/>
                    <a:pt x="626" y="451"/>
                  </a:cubicBezTo>
                  <a:cubicBezTo>
                    <a:pt x="629" y="453"/>
                    <a:pt x="632" y="454"/>
                    <a:pt x="635" y="456"/>
                  </a:cubicBezTo>
                  <a:cubicBezTo>
                    <a:pt x="641" y="461"/>
                    <a:pt x="641" y="467"/>
                    <a:pt x="645" y="473"/>
                  </a:cubicBezTo>
                  <a:cubicBezTo>
                    <a:pt x="648" y="477"/>
                    <a:pt x="653" y="477"/>
                    <a:pt x="654" y="484"/>
                  </a:cubicBezTo>
                  <a:cubicBezTo>
                    <a:pt x="654" y="491"/>
                    <a:pt x="652" y="493"/>
                    <a:pt x="648" y="493"/>
                  </a:cubicBezTo>
                  <a:cubicBezTo>
                    <a:pt x="644" y="493"/>
                    <a:pt x="639" y="490"/>
                    <a:pt x="635" y="487"/>
                  </a:cubicBezTo>
                  <a:cubicBezTo>
                    <a:pt x="633" y="485"/>
                    <a:pt x="632" y="482"/>
                    <a:pt x="630" y="480"/>
                  </a:cubicBezTo>
                  <a:cubicBezTo>
                    <a:pt x="628" y="478"/>
                    <a:pt x="625" y="478"/>
                    <a:pt x="623" y="476"/>
                  </a:cubicBezTo>
                  <a:cubicBezTo>
                    <a:pt x="617" y="471"/>
                    <a:pt x="614" y="469"/>
                    <a:pt x="605" y="467"/>
                  </a:cubicBezTo>
                  <a:cubicBezTo>
                    <a:pt x="596" y="465"/>
                    <a:pt x="595" y="465"/>
                    <a:pt x="589" y="458"/>
                  </a:cubicBezTo>
                  <a:cubicBezTo>
                    <a:pt x="584" y="453"/>
                    <a:pt x="575" y="446"/>
                    <a:pt x="567" y="446"/>
                  </a:cubicBezTo>
                  <a:cubicBezTo>
                    <a:pt x="566" y="446"/>
                    <a:pt x="565" y="446"/>
                    <a:pt x="565" y="446"/>
                  </a:cubicBezTo>
                  <a:cubicBezTo>
                    <a:pt x="558" y="448"/>
                    <a:pt x="560" y="450"/>
                    <a:pt x="564" y="454"/>
                  </a:cubicBezTo>
                  <a:cubicBezTo>
                    <a:pt x="567" y="458"/>
                    <a:pt x="573" y="458"/>
                    <a:pt x="576" y="460"/>
                  </a:cubicBezTo>
                  <a:cubicBezTo>
                    <a:pt x="582" y="464"/>
                    <a:pt x="584" y="468"/>
                    <a:pt x="588" y="472"/>
                  </a:cubicBezTo>
                  <a:cubicBezTo>
                    <a:pt x="594" y="479"/>
                    <a:pt x="603" y="481"/>
                    <a:pt x="609" y="487"/>
                  </a:cubicBezTo>
                  <a:cubicBezTo>
                    <a:pt x="613" y="491"/>
                    <a:pt x="620" y="501"/>
                    <a:pt x="623" y="506"/>
                  </a:cubicBezTo>
                  <a:cubicBezTo>
                    <a:pt x="626" y="512"/>
                    <a:pt x="625" y="512"/>
                    <a:pt x="623" y="521"/>
                  </a:cubicBezTo>
                  <a:cubicBezTo>
                    <a:pt x="620" y="529"/>
                    <a:pt x="621" y="537"/>
                    <a:pt x="621" y="546"/>
                  </a:cubicBezTo>
                  <a:cubicBezTo>
                    <a:pt x="621" y="554"/>
                    <a:pt x="619" y="562"/>
                    <a:pt x="619" y="570"/>
                  </a:cubicBezTo>
                  <a:cubicBezTo>
                    <a:pt x="619" y="575"/>
                    <a:pt x="622" y="580"/>
                    <a:pt x="622" y="584"/>
                  </a:cubicBezTo>
                  <a:cubicBezTo>
                    <a:pt x="623" y="589"/>
                    <a:pt x="619" y="592"/>
                    <a:pt x="619" y="596"/>
                  </a:cubicBezTo>
                  <a:cubicBezTo>
                    <a:pt x="619" y="601"/>
                    <a:pt x="623" y="604"/>
                    <a:pt x="625" y="608"/>
                  </a:cubicBezTo>
                  <a:cubicBezTo>
                    <a:pt x="627" y="612"/>
                    <a:pt x="627" y="617"/>
                    <a:pt x="628" y="622"/>
                  </a:cubicBezTo>
                  <a:cubicBezTo>
                    <a:pt x="630" y="631"/>
                    <a:pt x="633" y="641"/>
                    <a:pt x="637" y="650"/>
                  </a:cubicBezTo>
                  <a:cubicBezTo>
                    <a:pt x="643" y="663"/>
                    <a:pt x="652" y="671"/>
                    <a:pt x="662" y="680"/>
                  </a:cubicBezTo>
                  <a:cubicBezTo>
                    <a:pt x="664" y="682"/>
                    <a:pt x="667" y="684"/>
                    <a:pt x="669" y="686"/>
                  </a:cubicBezTo>
                  <a:cubicBezTo>
                    <a:pt x="674" y="692"/>
                    <a:pt x="672" y="699"/>
                    <a:pt x="676" y="705"/>
                  </a:cubicBezTo>
                  <a:cubicBezTo>
                    <a:pt x="681" y="713"/>
                    <a:pt x="688" y="715"/>
                    <a:pt x="695" y="720"/>
                  </a:cubicBezTo>
                  <a:cubicBezTo>
                    <a:pt x="698" y="722"/>
                    <a:pt x="699" y="725"/>
                    <a:pt x="702" y="726"/>
                  </a:cubicBezTo>
                  <a:cubicBezTo>
                    <a:pt x="703" y="726"/>
                    <a:pt x="703" y="727"/>
                    <a:pt x="703" y="727"/>
                  </a:cubicBezTo>
                  <a:cubicBezTo>
                    <a:pt x="704" y="727"/>
                    <a:pt x="705" y="726"/>
                    <a:pt x="706" y="726"/>
                  </a:cubicBezTo>
                  <a:cubicBezTo>
                    <a:pt x="707" y="726"/>
                    <a:pt x="708" y="725"/>
                    <a:pt x="709" y="725"/>
                  </a:cubicBezTo>
                  <a:cubicBezTo>
                    <a:pt x="709" y="725"/>
                    <a:pt x="709" y="725"/>
                    <a:pt x="710" y="726"/>
                  </a:cubicBezTo>
                  <a:cubicBezTo>
                    <a:pt x="718" y="728"/>
                    <a:pt x="718" y="740"/>
                    <a:pt x="722" y="745"/>
                  </a:cubicBezTo>
                  <a:cubicBezTo>
                    <a:pt x="725" y="751"/>
                    <a:pt x="732" y="757"/>
                    <a:pt x="737" y="763"/>
                  </a:cubicBezTo>
                  <a:cubicBezTo>
                    <a:pt x="743" y="771"/>
                    <a:pt x="747" y="778"/>
                    <a:pt x="752" y="785"/>
                  </a:cubicBezTo>
                  <a:cubicBezTo>
                    <a:pt x="757" y="792"/>
                    <a:pt x="766" y="802"/>
                    <a:pt x="764" y="810"/>
                  </a:cubicBezTo>
                  <a:cubicBezTo>
                    <a:pt x="762" y="822"/>
                    <a:pt x="755" y="818"/>
                    <a:pt x="767" y="825"/>
                  </a:cubicBezTo>
                  <a:cubicBezTo>
                    <a:pt x="775" y="829"/>
                    <a:pt x="785" y="834"/>
                    <a:pt x="791" y="841"/>
                  </a:cubicBezTo>
                  <a:cubicBezTo>
                    <a:pt x="796" y="847"/>
                    <a:pt x="801" y="851"/>
                    <a:pt x="806" y="857"/>
                  </a:cubicBezTo>
                  <a:cubicBezTo>
                    <a:pt x="810" y="861"/>
                    <a:pt x="811" y="867"/>
                    <a:pt x="815" y="872"/>
                  </a:cubicBezTo>
                  <a:cubicBezTo>
                    <a:pt x="815" y="872"/>
                    <a:pt x="815" y="872"/>
                    <a:pt x="815" y="872"/>
                  </a:cubicBezTo>
                  <a:cubicBezTo>
                    <a:pt x="815" y="872"/>
                    <a:pt x="816" y="872"/>
                    <a:pt x="816" y="872"/>
                  </a:cubicBezTo>
                  <a:cubicBezTo>
                    <a:pt x="820" y="864"/>
                    <a:pt x="822" y="857"/>
                    <a:pt x="820" y="848"/>
                  </a:cubicBezTo>
                  <a:cubicBezTo>
                    <a:pt x="818" y="837"/>
                    <a:pt x="805" y="834"/>
                    <a:pt x="799" y="825"/>
                  </a:cubicBezTo>
                  <a:cubicBezTo>
                    <a:pt x="796" y="820"/>
                    <a:pt x="796" y="815"/>
                    <a:pt x="793" y="810"/>
                  </a:cubicBezTo>
                  <a:cubicBezTo>
                    <a:pt x="791" y="808"/>
                    <a:pt x="788" y="808"/>
                    <a:pt x="786" y="806"/>
                  </a:cubicBezTo>
                  <a:cubicBezTo>
                    <a:pt x="783" y="803"/>
                    <a:pt x="784" y="798"/>
                    <a:pt x="781" y="795"/>
                  </a:cubicBezTo>
                  <a:cubicBezTo>
                    <a:pt x="776" y="790"/>
                    <a:pt x="769" y="793"/>
                    <a:pt x="764" y="789"/>
                  </a:cubicBezTo>
                  <a:cubicBezTo>
                    <a:pt x="761" y="786"/>
                    <a:pt x="756" y="774"/>
                    <a:pt x="755" y="770"/>
                  </a:cubicBezTo>
                  <a:cubicBezTo>
                    <a:pt x="753" y="765"/>
                    <a:pt x="747" y="752"/>
                    <a:pt x="752" y="748"/>
                  </a:cubicBezTo>
                  <a:cubicBezTo>
                    <a:pt x="753" y="747"/>
                    <a:pt x="755" y="747"/>
                    <a:pt x="758" y="747"/>
                  </a:cubicBezTo>
                  <a:cubicBezTo>
                    <a:pt x="762" y="747"/>
                    <a:pt x="767" y="748"/>
                    <a:pt x="768" y="748"/>
                  </a:cubicBezTo>
                  <a:cubicBezTo>
                    <a:pt x="776" y="751"/>
                    <a:pt x="781" y="761"/>
                    <a:pt x="786" y="767"/>
                  </a:cubicBezTo>
                  <a:cubicBezTo>
                    <a:pt x="794" y="779"/>
                    <a:pt x="801" y="791"/>
                    <a:pt x="809" y="803"/>
                  </a:cubicBezTo>
                  <a:cubicBezTo>
                    <a:pt x="814" y="810"/>
                    <a:pt x="816" y="815"/>
                    <a:pt x="822" y="820"/>
                  </a:cubicBezTo>
                  <a:cubicBezTo>
                    <a:pt x="826" y="823"/>
                    <a:pt x="829" y="824"/>
                    <a:pt x="832" y="828"/>
                  </a:cubicBezTo>
                  <a:cubicBezTo>
                    <a:pt x="835" y="830"/>
                    <a:pt x="837" y="834"/>
                    <a:pt x="841" y="836"/>
                  </a:cubicBezTo>
                  <a:cubicBezTo>
                    <a:pt x="843" y="837"/>
                    <a:pt x="850" y="837"/>
                    <a:pt x="852" y="838"/>
                  </a:cubicBezTo>
                  <a:cubicBezTo>
                    <a:pt x="857" y="842"/>
                    <a:pt x="854" y="847"/>
                    <a:pt x="857" y="852"/>
                  </a:cubicBezTo>
                  <a:cubicBezTo>
                    <a:pt x="860" y="858"/>
                    <a:pt x="871" y="863"/>
                    <a:pt x="876" y="869"/>
                  </a:cubicBezTo>
                  <a:cubicBezTo>
                    <a:pt x="881" y="875"/>
                    <a:pt x="884" y="884"/>
                    <a:pt x="885" y="892"/>
                  </a:cubicBezTo>
                  <a:cubicBezTo>
                    <a:pt x="885" y="903"/>
                    <a:pt x="885" y="906"/>
                    <a:pt x="890" y="915"/>
                  </a:cubicBezTo>
                  <a:cubicBezTo>
                    <a:pt x="893" y="920"/>
                    <a:pt x="894" y="920"/>
                    <a:pt x="895" y="926"/>
                  </a:cubicBezTo>
                  <a:cubicBezTo>
                    <a:pt x="896" y="930"/>
                    <a:pt x="894" y="932"/>
                    <a:pt x="897" y="935"/>
                  </a:cubicBezTo>
                  <a:cubicBezTo>
                    <a:pt x="901" y="940"/>
                    <a:pt x="917" y="942"/>
                    <a:pt x="923" y="945"/>
                  </a:cubicBezTo>
                  <a:cubicBezTo>
                    <a:pt x="932" y="950"/>
                    <a:pt x="943" y="956"/>
                    <a:pt x="952" y="960"/>
                  </a:cubicBezTo>
                  <a:cubicBezTo>
                    <a:pt x="957" y="961"/>
                    <a:pt x="961" y="960"/>
                    <a:pt x="966" y="962"/>
                  </a:cubicBezTo>
                  <a:cubicBezTo>
                    <a:pt x="972" y="963"/>
                    <a:pt x="975" y="968"/>
                    <a:pt x="980" y="971"/>
                  </a:cubicBezTo>
                  <a:cubicBezTo>
                    <a:pt x="986" y="974"/>
                    <a:pt x="993" y="975"/>
                    <a:pt x="1000" y="975"/>
                  </a:cubicBezTo>
                  <a:cubicBezTo>
                    <a:pt x="1008" y="975"/>
                    <a:pt x="1015" y="974"/>
                    <a:pt x="1021" y="974"/>
                  </a:cubicBezTo>
                  <a:cubicBezTo>
                    <a:pt x="1025" y="973"/>
                    <a:pt x="1028" y="973"/>
                    <a:pt x="1032" y="973"/>
                  </a:cubicBezTo>
                  <a:cubicBezTo>
                    <a:pt x="1033" y="973"/>
                    <a:pt x="1033" y="973"/>
                    <a:pt x="1034" y="973"/>
                  </a:cubicBezTo>
                  <a:cubicBezTo>
                    <a:pt x="1037" y="973"/>
                    <a:pt x="1041" y="976"/>
                    <a:pt x="1045" y="976"/>
                  </a:cubicBezTo>
                  <a:cubicBezTo>
                    <a:pt x="1045" y="976"/>
                    <a:pt x="1045" y="976"/>
                    <a:pt x="1046" y="976"/>
                  </a:cubicBezTo>
                  <a:cubicBezTo>
                    <a:pt x="1050" y="975"/>
                    <a:pt x="1051" y="971"/>
                    <a:pt x="1055" y="971"/>
                  </a:cubicBezTo>
                  <a:cubicBezTo>
                    <a:pt x="1056" y="971"/>
                    <a:pt x="1056" y="971"/>
                    <a:pt x="1057" y="971"/>
                  </a:cubicBezTo>
                  <a:cubicBezTo>
                    <a:pt x="1063" y="973"/>
                    <a:pt x="1067" y="983"/>
                    <a:pt x="1072" y="987"/>
                  </a:cubicBezTo>
                  <a:cubicBezTo>
                    <a:pt x="1075" y="991"/>
                    <a:pt x="1080" y="993"/>
                    <a:pt x="1083" y="995"/>
                  </a:cubicBezTo>
                  <a:cubicBezTo>
                    <a:pt x="1085" y="997"/>
                    <a:pt x="1087" y="1002"/>
                    <a:pt x="1089" y="1004"/>
                  </a:cubicBezTo>
                  <a:cubicBezTo>
                    <a:pt x="1091" y="1005"/>
                    <a:pt x="1093" y="1005"/>
                    <a:pt x="1096" y="1005"/>
                  </a:cubicBezTo>
                  <a:cubicBezTo>
                    <a:pt x="1098" y="1005"/>
                    <a:pt x="1099" y="1005"/>
                    <a:pt x="1101" y="1005"/>
                  </a:cubicBezTo>
                  <a:cubicBezTo>
                    <a:pt x="1103" y="1005"/>
                    <a:pt x="1104" y="1005"/>
                    <a:pt x="1106" y="1005"/>
                  </a:cubicBezTo>
                  <a:cubicBezTo>
                    <a:pt x="1107" y="1005"/>
                    <a:pt x="1108" y="1005"/>
                    <a:pt x="1109" y="1005"/>
                  </a:cubicBezTo>
                  <a:cubicBezTo>
                    <a:pt x="1116" y="1006"/>
                    <a:pt x="1122" y="1007"/>
                    <a:pt x="1129" y="1007"/>
                  </a:cubicBezTo>
                  <a:cubicBezTo>
                    <a:pt x="1130" y="1007"/>
                    <a:pt x="1132" y="1007"/>
                    <a:pt x="1133" y="1007"/>
                  </a:cubicBezTo>
                  <a:cubicBezTo>
                    <a:pt x="1134" y="1007"/>
                    <a:pt x="1134" y="1007"/>
                    <a:pt x="1135" y="1007"/>
                  </a:cubicBezTo>
                  <a:cubicBezTo>
                    <a:pt x="1145" y="1007"/>
                    <a:pt x="1141" y="1011"/>
                    <a:pt x="1144" y="1020"/>
                  </a:cubicBezTo>
                  <a:cubicBezTo>
                    <a:pt x="1147" y="1028"/>
                    <a:pt x="1153" y="1032"/>
                    <a:pt x="1158" y="1038"/>
                  </a:cubicBezTo>
                  <a:cubicBezTo>
                    <a:pt x="1161" y="1042"/>
                    <a:pt x="1160" y="1044"/>
                    <a:pt x="1165" y="1047"/>
                  </a:cubicBezTo>
                  <a:cubicBezTo>
                    <a:pt x="1166" y="1048"/>
                    <a:pt x="1168" y="1047"/>
                    <a:pt x="1169" y="1048"/>
                  </a:cubicBezTo>
                  <a:cubicBezTo>
                    <a:pt x="1176" y="1052"/>
                    <a:pt x="1171" y="1052"/>
                    <a:pt x="1175" y="1059"/>
                  </a:cubicBezTo>
                  <a:cubicBezTo>
                    <a:pt x="1180" y="1065"/>
                    <a:pt x="1189" y="1064"/>
                    <a:pt x="1196" y="1066"/>
                  </a:cubicBezTo>
                  <a:cubicBezTo>
                    <a:pt x="1198" y="1059"/>
                    <a:pt x="1200" y="1053"/>
                    <a:pt x="1202" y="1047"/>
                  </a:cubicBezTo>
                  <a:cubicBezTo>
                    <a:pt x="1196" y="1038"/>
                    <a:pt x="1194" y="1029"/>
                    <a:pt x="1197" y="1017"/>
                  </a:cubicBezTo>
                  <a:cubicBezTo>
                    <a:pt x="1200" y="1009"/>
                    <a:pt x="1200" y="1003"/>
                    <a:pt x="1200" y="994"/>
                  </a:cubicBezTo>
                  <a:cubicBezTo>
                    <a:pt x="1200" y="982"/>
                    <a:pt x="1199" y="979"/>
                    <a:pt x="1186" y="978"/>
                  </a:cubicBezTo>
                  <a:cubicBezTo>
                    <a:pt x="1185" y="978"/>
                    <a:pt x="1184" y="978"/>
                    <a:pt x="1183" y="978"/>
                  </a:cubicBezTo>
                  <a:cubicBezTo>
                    <a:pt x="1182" y="978"/>
                    <a:pt x="1181" y="978"/>
                    <a:pt x="1179" y="978"/>
                  </a:cubicBezTo>
                  <a:cubicBezTo>
                    <a:pt x="1178" y="978"/>
                    <a:pt x="1177" y="978"/>
                    <a:pt x="1176" y="978"/>
                  </a:cubicBezTo>
                  <a:cubicBezTo>
                    <a:pt x="1173" y="978"/>
                    <a:pt x="1170" y="978"/>
                    <a:pt x="1167" y="977"/>
                  </a:cubicBezTo>
                  <a:cubicBezTo>
                    <a:pt x="1164" y="976"/>
                    <a:pt x="1161" y="973"/>
                    <a:pt x="1157" y="972"/>
                  </a:cubicBezTo>
                  <a:cubicBezTo>
                    <a:pt x="1156" y="972"/>
                    <a:pt x="1155" y="972"/>
                    <a:pt x="1153" y="972"/>
                  </a:cubicBezTo>
                  <a:cubicBezTo>
                    <a:pt x="1149" y="972"/>
                    <a:pt x="1145" y="973"/>
                    <a:pt x="1141" y="973"/>
                  </a:cubicBezTo>
                  <a:cubicBezTo>
                    <a:pt x="1139" y="973"/>
                    <a:pt x="1129" y="976"/>
                    <a:pt x="1127" y="976"/>
                  </a:cubicBezTo>
                  <a:cubicBezTo>
                    <a:pt x="1126" y="976"/>
                    <a:pt x="1126" y="976"/>
                    <a:pt x="1126" y="976"/>
                  </a:cubicBezTo>
                  <a:cubicBezTo>
                    <a:pt x="1109" y="967"/>
                    <a:pt x="1137" y="939"/>
                    <a:pt x="1139" y="931"/>
                  </a:cubicBezTo>
                  <a:cubicBezTo>
                    <a:pt x="1140" y="927"/>
                    <a:pt x="1138" y="922"/>
                    <a:pt x="1139" y="918"/>
                  </a:cubicBezTo>
                  <a:cubicBezTo>
                    <a:pt x="1140" y="914"/>
                    <a:pt x="1144" y="910"/>
                    <a:pt x="1145" y="906"/>
                  </a:cubicBezTo>
                  <a:cubicBezTo>
                    <a:pt x="1148" y="900"/>
                    <a:pt x="1152" y="896"/>
                    <a:pt x="1144" y="892"/>
                  </a:cubicBezTo>
                  <a:cubicBezTo>
                    <a:pt x="1143" y="891"/>
                    <a:pt x="1140" y="891"/>
                    <a:pt x="1136" y="891"/>
                  </a:cubicBezTo>
                  <a:cubicBezTo>
                    <a:pt x="1131" y="891"/>
                    <a:pt x="1125" y="891"/>
                    <a:pt x="1123" y="892"/>
                  </a:cubicBezTo>
                  <a:cubicBezTo>
                    <a:pt x="1113" y="893"/>
                    <a:pt x="1109" y="901"/>
                    <a:pt x="1104" y="909"/>
                  </a:cubicBezTo>
                  <a:cubicBezTo>
                    <a:pt x="1100" y="914"/>
                    <a:pt x="1098" y="924"/>
                    <a:pt x="1094" y="929"/>
                  </a:cubicBezTo>
                  <a:cubicBezTo>
                    <a:pt x="1091" y="931"/>
                    <a:pt x="1090" y="932"/>
                    <a:pt x="1088" y="932"/>
                  </a:cubicBezTo>
                  <a:cubicBezTo>
                    <a:pt x="1086" y="932"/>
                    <a:pt x="1085" y="932"/>
                    <a:pt x="1082" y="931"/>
                  </a:cubicBezTo>
                  <a:cubicBezTo>
                    <a:pt x="1076" y="931"/>
                    <a:pt x="1070" y="930"/>
                    <a:pt x="1064" y="930"/>
                  </a:cubicBezTo>
                  <a:cubicBezTo>
                    <a:pt x="1061" y="930"/>
                    <a:pt x="1057" y="930"/>
                    <a:pt x="1054" y="931"/>
                  </a:cubicBezTo>
                  <a:cubicBezTo>
                    <a:pt x="1052" y="931"/>
                    <a:pt x="1050" y="931"/>
                    <a:pt x="1048" y="931"/>
                  </a:cubicBezTo>
                  <a:cubicBezTo>
                    <a:pt x="1043" y="931"/>
                    <a:pt x="1041" y="930"/>
                    <a:pt x="1034" y="928"/>
                  </a:cubicBezTo>
                  <a:cubicBezTo>
                    <a:pt x="1027" y="926"/>
                    <a:pt x="1021" y="927"/>
                    <a:pt x="1014" y="923"/>
                  </a:cubicBezTo>
                  <a:cubicBezTo>
                    <a:pt x="1005" y="916"/>
                    <a:pt x="1010" y="911"/>
                    <a:pt x="1006" y="904"/>
                  </a:cubicBezTo>
                  <a:cubicBezTo>
                    <a:pt x="1003" y="900"/>
                    <a:pt x="998" y="899"/>
                    <a:pt x="995" y="894"/>
                  </a:cubicBezTo>
                  <a:cubicBezTo>
                    <a:pt x="991" y="889"/>
                    <a:pt x="989" y="879"/>
                    <a:pt x="990" y="873"/>
                  </a:cubicBezTo>
                  <a:cubicBezTo>
                    <a:pt x="993" y="859"/>
                    <a:pt x="1004" y="850"/>
                    <a:pt x="1003" y="835"/>
                  </a:cubicBezTo>
                  <a:cubicBezTo>
                    <a:pt x="1003" y="832"/>
                    <a:pt x="1001" y="828"/>
                    <a:pt x="1001" y="826"/>
                  </a:cubicBezTo>
                  <a:cubicBezTo>
                    <a:pt x="1002" y="820"/>
                    <a:pt x="1008" y="817"/>
                    <a:pt x="1010" y="810"/>
                  </a:cubicBezTo>
                  <a:cubicBezTo>
                    <a:pt x="1011" y="806"/>
                    <a:pt x="1010" y="802"/>
                    <a:pt x="1012" y="798"/>
                  </a:cubicBezTo>
                  <a:cubicBezTo>
                    <a:pt x="1016" y="791"/>
                    <a:pt x="1023" y="786"/>
                    <a:pt x="1031" y="783"/>
                  </a:cubicBezTo>
                  <a:cubicBezTo>
                    <a:pt x="1040" y="780"/>
                    <a:pt x="1049" y="778"/>
                    <a:pt x="1058" y="778"/>
                  </a:cubicBezTo>
                  <a:cubicBezTo>
                    <a:pt x="1061" y="778"/>
                    <a:pt x="1064" y="778"/>
                    <a:pt x="1068" y="779"/>
                  </a:cubicBezTo>
                  <a:cubicBezTo>
                    <a:pt x="1070" y="779"/>
                    <a:pt x="1072" y="779"/>
                    <a:pt x="1074" y="779"/>
                  </a:cubicBezTo>
                  <a:cubicBezTo>
                    <a:pt x="1077" y="779"/>
                    <a:pt x="1080" y="779"/>
                    <a:pt x="1083" y="779"/>
                  </a:cubicBezTo>
                  <a:cubicBezTo>
                    <a:pt x="1085" y="779"/>
                    <a:pt x="1087" y="779"/>
                    <a:pt x="1090" y="779"/>
                  </a:cubicBezTo>
                  <a:cubicBezTo>
                    <a:pt x="1091" y="779"/>
                    <a:pt x="1092" y="779"/>
                    <a:pt x="1092" y="779"/>
                  </a:cubicBezTo>
                  <a:cubicBezTo>
                    <a:pt x="1096" y="780"/>
                    <a:pt x="1097" y="783"/>
                    <a:pt x="1100" y="784"/>
                  </a:cubicBezTo>
                  <a:cubicBezTo>
                    <a:pt x="1102" y="785"/>
                    <a:pt x="1104" y="786"/>
                    <a:pt x="1106" y="786"/>
                  </a:cubicBezTo>
                  <a:cubicBezTo>
                    <a:pt x="1108" y="786"/>
                    <a:pt x="1110" y="785"/>
                    <a:pt x="1110" y="780"/>
                  </a:cubicBezTo>
                  <a:cubicBezTo>
                    <a:pt x="1112" y="772"/>
                    <a:pt x="1104" y="773"/>
                    <a:pt x="1101" y="768"/>
                  </a:cubicBezTo>
                  <a:cubicBezTo>
                    <a:pt x="1112" y="763"/>
                    <a:pt x="1126" y="764"/>
                    <a:pt x="1138" y="761"/>
                  </a:cubicBezTo>
                  <a:cubicBezTo>
                    <a:pt x="1143" y="760"/>
                    <a:pt x="1146" y="760"/>
                    <a:pt x="1149" y="760"/>
                  </a:cubicBezTo>
                  <a:cubicBezTo>
                    <a:pt x="1153" y="760"/>
                    <a:pt x="1156" y="760"/>
                    <a:pt x="1161" y="761"/>
                  </a:cubicBezTo>
                  <a:cubicBezTo>
                    <a:pt x="1161" y="761"/>
                    <a:pt x="1162" y="761"/>
                    <a:pt x="1162" y="761"/>
                  </a:cubicBezTo>
                  <a:cubicBezTo>
                    <a:pt x="1163" y="761"/>
                    <a:pt x="1164" y="761"/>
                    <a:pt x="1166" y="761"/>
                  </a:cubicBezTo>
                  <a:cubicBezTo>
                    <a:pt x="1167" y="761"/>
                    <a:pt x="1168" y="760"/>
                    <a:pt x="1169" y="760"/>
                  </a:cubicBezTo>
                  <a:cubicBezTo>
                    <a:pt x="1170" y="760"/>
                    <a:pt x="1171" y="761"/>
                    <a:pt x="1172" y="761"/>
                  </a:cubicBezTo>
                  <a:cubicBezTo>
                    <a:pt x="1176" y="762"/>
                    <a:pt x="1176" y="767"/>
                    <a:pt x="1180" y="770"/>
                  </a:cubicBezTo>
                  <a:cubicBezTo>
                    <a:pt x="1183" y="772"/>
                    <a:pt x="1186" y="772"/>
                    <a:pt x="1189" y="772"/>
                  </a:cubicBezTo>
                  <a:cubicBezTo>
                    <a:pt x="1190" y="772"/>
                    <a:pt x="1191" y="772"/>
                    <a:pt x="1192" y="772"/>
                  </a:cubicBezTo>
                  <a:cubicBezTo>
                    <a:pt x="1192" y="772"/>
                    <a:pt x="1193" y="772"/>
                    <a:pt x="1194" y="772"/>
                  </a:cubicBezTo>
                  <a:cubicBezTo>
                    <a:pt x="1196" y="772"/>
                    <a:pt x="1199" y="773"/>
                    <a:pt x="1201" y="774"/>
                  </a:cubicBezTo>
                  <a:cubicBezTo>
                    <a:pt x="1208" y="777"/>
                    <a:pt x="1214" y="793"/>
                    <a:pt x="1216" y="800"/>
                  </a:cubicBezTo>
                  <a:cubicBezTo>
                    <a:pt x="1218" y="808"/>
                    <a:pt x="1218" y="816"/>
                    <a:pt x="1223" y="823"/>
                  </a:cubicBezTo>
                  <a:cubicBezTo>
                    <a:pt x="1226" y="828"/>
                    <a:pt x="1237" y="841"/>
                    <a:pt x="1247" y="841"/>
                  </a:cubicBezTo>
                  <a:cubicBezTo>
                    <a:pt x="1249" y="841"/>
                    <a:pt x="1252" y="840"/>
                    <a:pt x="1254" y="838"/>
                  </a:cubicBezTo>
                  <a:cubicBezTo>
                    <a:pt x="1262" y="830"/>
                    <a:pt x="1252" y="811"/>
                    <a:pt x="1247" y="804"/>
                  </a:cubicBezTo>
                  <a:cubicBezTo>
                    <a:pt x="1240" y="793"/>
                    <a:pt x="1236" y="791"/>
                    <a:pt x="1236" y="777"/>
                  </a:cubicBezTo>
                  <a:cubicBezTo>
                    <a:pt x="1236" y="770"/>
                    <a:pt x="1235" y="763"/>
                    <a:pt x="1236" y="756"/>
                  </a:cubicBezTo>
                  <a:cubicBezTo>
                    <a:pt x="1237" y="743"/>
                    <a:pt x="1244" y="745"/>
                    <a:pt x="1252" y="737"/>
                  </a:cubicBezTo>
                  <a:cubicBezTo>
                    <a:pt x="1259" y="732"/>
                    <a:pt x="1259" y="722"/>
                    <a:pt x="1264" y="715"/>
                  </a:cubicBezTo>
                  <a:cubicBezTo>
                    <a:pt x="1271" y="707"/>
                    <a:pt x="1279" y="709"/>
                    <a:pt x="1287" y="705"/>
                  </a:cubicBezTo>
                  <a:cubicBezTo>
                    <a:pt x="1298" y="700"/>
                    <a:pt x="1306" y="689"/>
                    <a:pt x="1307" y="677"/>
                  </a:cubicBezTo>
                  <a:cubicBezTo>
                    <a:pt x="1308" y="665"/>
                    <a:pt x="1302" y="657"/>
                    <a:pt x="1313" y="648"/>
                  </a:cubicBezTo>
                  <a:cubicBezTo>
                    <a:pt x="1321" y="641"/>
                    <a:pt x="1323" y="636"/>
                    <a:pt x="1327" y="627"/>
                  </a:cubicBezTo>
                  <a:cubicBezTo>
                    <a:pt x="1329" y="622"/>
                    <a:pt x="1332" y="619"/>
                    <a:pt x="1335" y="615"/>
                  </a:cubicBezTo>
                  <a:cubicBezTo>
                    <a:pt x="1335" y="615"/>
                    <a:pt x="1335" y="615"/>
                    <a:pt x="1336" y="615"/>
                  </a:cubicBezTo>
                  <a:cubicBezTo>
                    <a:pt x="1336" y="615"/>
                    <a:pt x="1336" y="616"/>
                    <a:pt x="1337" y="616"/>
                  </a:cubicBezTo>
                  <a:cubicBezTo>
                    <a:pt x="1337" y="616"/>
                    <a:pt x="1338" y="617"/>
                    <a:pt x="1338" y="617"/>
                  </a:cubicBezTo>
                  <a:cubicBezTo>
                    <a:pt x="1338" y="617"/>
                    <a:pt x="1339" y="616"/>
                    <a:pt x="1339" y="616"/>
                  </a:cubicBezTo>
                  <a:cubicBezTo>
                    <a:pt x="1341" y="614"/>
                    <a:pt x="1342" y="610"/>
                    <a:pt x="1343" y="607"/>
                  </a:cubicBezTo>
                  <a:cubicBezTo>
                    <a:pt x="1349" y="595"/>
                    <a:pt x="1358" y="596"/>
                    <a:pt x="1371" y="596"/>
                  </a:cubicBezTo>
                  <a:cubicBezTo>
                    <a:pt x="1372" y="596"/>
                    <a:pt x="1373" y="596"/>
                    <a:pt x="1374" y="596"/>
                  </a:cubicBezTo>
                  <a:cubicBezTo>
                    <a:pt x="1375" y="596"/>
                    <a:pt x="1376" y="596"/>
                    <a:pt x="1378" y="596"/>
                  </a:cubicBezTo>
                  <a:cubicBezTo>
                    <a:pt x="1379" y="596"/>
                    <a:pt x="1380" y="596"/>
                    <a:pt x="1382" y="596"/>
                  </a:cubicBezTo>
                  <a:cubicBezTo>
                    <a:pt x="1388" y="596"/>
                    <a:pt x="1392" y="594"/>
                    <a:pt x="1392" y="584"/>
                  </a:cubicBezTo>
                  <a:cubicBezTo>
                    <a:pt x="1392" y="570"/>
                    <a:pt x="1391" y="569"/>
                    <a:pt x="1403" y="561"/>
                  </a:cubicBezTo>
                  <a:cubicBezTo>
                    <a:pt x="1413" y="554"/>
                    <a:pt x="1424" y="547"/>
                    <a:pt x="1436" y="542"/>
                  </a:cubicBezTo>
                  <a:cubicBezTo>
                    <a:pt x="1440" y="541"/>
                    <a:pt x="1445" y="541"/>
                    <a:pt x="1450" y="539"/>
                  </a:cubicBezTo>
                  <a:cubicBezTo>
                    <a:pt x="1453" y="537"/>
                    <a:pt x="1457" y="533"/>
                    <a:pt x="1461" y="533"/>
                  </a:cubicBezTo>
                  <a:cubicBezTo>
                    <a:pt x="1461" y="533"/>
                    <a:pt x="1461" y="533"/>
                    <a:pt x="1461" y="533"/>
                  </a:cubicBezTo>
                  <a:cubicBezTo>
                    <a:pt x="1456" y="541"/>
                    <a:pt x="1441" y="555"/>
                    <a:pt x="1456" y="561"/>
                  </a:cubicBezTo>
                  <a:cubicBezTo>
                    <a:pt x="1458" y="562"/>
                    <a:pt x="1459" y="562"/>
                    <a:pt x="1461" y="562"/>
                  </a:cubicBezTo>
                  <a:cubicBezTo>
                    <a:pt x="1467" y="562"/>
                    <a:pt x="1473" y="556"/>
                    <a:pt x="1478" y="551"/>
                  </a:cubicBezTo>
                  <a:cubicBezTo>
                    <a:pt x="1469" y="544"/>
                    <a:pt x="1469" y="544"/>
                    <a:pt x="1469" y="544"/>
                  </a:cubicBezTo>
                  <a:cubicBezTo>
                    <a:pt x="1475" y="537"/>
                    <a:pt x="1482" y="529"/>
                    <a:pt x="1488" y="521"/>
                  </a:cubicBezTo>
                  <a:cubicBezTo>
                    <a:pt x="1487" y="521"/>
                    <a:pt x="1486" y="521"/>
                    <a:pt x="1485" y="521"/>
                  </a:cubicBezTo>
                  <a:cubicBezTo>
                    <a:pt x="1478" y="517"/>
                    <a:pt x="1479" y="508"/>
                    <a:pt x="1473" y="502"/>
                  </a:cubicBezTo>
                  <a:cubicBezTo>
                    <a:pt x="1468" y="498"/>
                    <a:pt x="1463" y="501"/>
                    <a:pt x="1462" y="491"/>
                  </a:cubicBezTo>
                  <a:cubicBezTo>
                    <a:pt x="1462" y="491"/>
                    <a:pt x="1462" y="491"/>
                    <a:pt x="1462" y="491"/>
                  </a:cubicBezTo>
                  <a:cubicBezTo>
                    <a:pt x="1408" y="491"/>
                    <a:pt x="1408" y="491"/>
                    <a:pt x="1408" y="491"/>
                  </a:cubicBezTo>
                  <a:cubicBezTo>
                    <a:pt x="1405" y="492"/>
                    <a:pt x="1401" y="493"/>
                    <a:pt x="1399" y="494"/>
                  </a:cubicBezTo>
                  <a:cubicBezTo>
                    <a:pt x="1391" y="497"/>
                    <a:pt x="1378" y="498"/>
                    <a:pt x="1372" y="503"/>
                  </a:cubicBezTo>
                  <a:cubicBezTo>
                    <a:pt x="1374" y="499"/>
                    <a:pt x="1377" y="494"/>
                    <a:pt x="1380" y="491"/>
                  </a:cubicBezTo>
                  <a:cubicBezTo>
                    <a:pt x="1316" y="491"/>
                    <a:pt x="1316" y="491"/>
                    <a:pt x="1316" y="491"/>
                  </a:cubicBezTo>
                  <a:cubicBezTo>
                    <a:pt x="1316" y="216"/>
                    <a:pt x="1316" y="216"/>
                    <a:pt x="1316" y="216"/>
                  </a:cubicBezTo>
                  <a:cubicBezTo>
                    <a:pt x="1311" y="216"/>
                    <a:pt x="1307" y="215"/>
                    <a:pt x="1302" y="215"/>
                  </a:cubicBezTo>
                  <a:cubicBezTo>
                    <a:pt x="1302" y="215"/>
                    <a:pt x="1302" y="215"/>
                    <a:pt x="1302" y="215"/>
                  </a:cubicBezTo>
                  <a:cubicBezTo>
                    <a:pt x="1301" y="215"/>
                    <a:pt x="1301" y="215"/>
                    <a:pt x="1301" y="215"/>
                  </a:cubicBezTo>
                  <a:cubicBezTo>
                    <a:pt x="1299" y="215"/>
                    <a:pt x="1296" y="215"/>
                    <a:pt x="1293" y="214"/>
                  </a:cubicBezTo>
                  <a:cubicBezTo>
                    <a:pt x="1290" y="214"/>
                    <a:pt x="1286" y="214"/>
                    <a:pt x="1282" y="214"/>
                  </a:cubicBezTo>
                  <a:cubicBezTo>
                    <a:pt x="1273" y="214"/>
                    <a:pt x="1265" y="216"/>
                    <a:pt x="1269" y="227"/>
                  </a:cubicBezTo>
                  <a:cubicBezTo>
                    <a:pt x="1270" y="231"/>
                    <a:pt x="1278" y="237"/>
                    <a:pt x="1281" y="241"/>
                  </a:cubicBezTo>
                  <a:cubicBezTo>
                    <a:pt x="1283" y="245"/>
                    <a:pt x="1288" y="249"/>
                    <a:pt x="1289" y="254"/>
                  </a:cubicBezTo>
                  <a:cubicBezTo>
                    <a:pt x="1291" y="262"/>
                    <a:pt x="1288" y="271"/>
                    <a:pt x="1284" y="277"/>
                  </a:cubicBezTo>
                  <a:cubicBezTo>
                    <a:pt x="1276" y="292"/>
                    <a:pt x="1286" y="294"/>
                    <a:pt x="1293" y="309"/>
                  </a:cubicBezTo>
                  <a:cubicBezTo>
                    <a:pt x="1300" y="325"/>
                    <a:pt x="1297" y="341"/>
                    <a:pt x="1285" y="355"/>
                  </a:cubicBezTo>
                  <a:cubicBezTo>
                    <a:pt x="1277" y="365"/>
                    <a:pt x="1258" y="362"/>
                    <a:pt x="1260" y="379"/>
                  </a:cubicBezTo>
                  <a:cubicBezTo>
                    <a:pt x="1261" y="382"/>
                    <a:pt x="1263" y="386"/>
                    <a:pt x="1264" y="389"/>
                  </a:cubicBezTo>
                  <a:cubicBezTo>
                    <a:pt x="1265" y="394"/>
                    <a:pt x="1264" y="398"/>
                    <a:pt x="1264" y="403"/>
                  </a:cubicBezTo>
                  <a:cubicBezTo>
                    <a:pt x="1265" y="408"/>
                    <a:pt x="1269" y="416"/>
                    <a:pt x="1266" y="422"/>
                  </a:cubicBezTo>
                  <a:cubicBezTo>
                    <a:pt x="1264" y="426"/>
                    <a:pt x="1255" y="431"/>
                    <a:pt x="1249" y="431"/>
                  </a:cubicBezTo>
                  <a:cubicBezTo>
                    <a:pt x="1249" y="431"/>
                    <a:pt x="1248" y="431"/>
                    <a:pt x="1247" y="431"/>
                  </a:cubicBezTo>
                  <a:cubicBezTo>
                    <a:pt x="1244" y="430"/>
                    <a:pt x="1238" y="424"/>
                    <a:pt x="1234" y="422"/>
                  </a:cubicBezTo>
                  <a:cubicBezTo>
                    <a:pt x="1227" y="419"/>
                    <a:pt x="1225" y="416"/>
                    <a:pt x="1221" y="409"/>
                  </a:cubicBezTo>
                  <a:cubicBezTo>
                    <a:pt x="1212" y="395"/>
                    <a:pt x="1218" y="381"/>
                    <a:pt x="1216" y="365"/>
                  </a:cubicBezTo>
                  <a:cubicBezTo>
                    <a:pt x="1215" y="355"/>
                    <a:pt x="1218" y="353"/>
                    <a:pt x="1209" y="352"/>
                  </a:cubicBezTo>
                  <a:cubicBezTo>
                    <a:pt x="1208" y="351"/>
                    <a:pt x="1207" y="351"/>
                    <a:pt x="1206" y="351"/>
                  </a:cubicBezTo>
                  <a:cubicBezTo>
                    <a:pt x="1201" y="351"/>
                    <a:pt x="1194" y="353"/>
                    <a:pt x="1189" y="353"/>
                  </a:cubicBezTo>
                  <a:cubicBezTo>
                    <a:pt x="1189" y="353"/>
                    <a:pt x="1188" y="353"/>
                    <a:pt x="1188" y="353"/>
                  </a:cubicBezTo>
                  <a:cubicBezTo>
                    <a:pt x="1180" y="353"/>
                    <a:pt x="1173" y="351"/>
                    <a:pt x="1167" y="349"/>
                  </a:cubicBezTo>
                  <a:cubicBezTo>
                    <a:pt x="1155" y="345"/>
                    <a:pt x="1148" y="346"/>
                    <a:pt x="1137" y="337"/>
                  </a:cubicBezTo>
                  <a:cubicBezTo>
                    <a:pt x="1133" y="333"/>
                    <a:pt x="1130" y="331"/>
                    <a:pt x="1124" y="330"/>
                  </a:cubicBezTo>
                  <a:cubicBezTo>
                    <a:pt x="1124" y="330"/>
                    <a:pt x="1123" y="330"/>
                    <a:pt x="1123" y="330"/>
                  </a:cubicBezTo>
                  <a:cubicBezTo>
                    <a:pt x="1122" y="330"/>
                    <a:pt x="1121" y="330"/>
                    <a:pt x="1120" y="330"/>
                  </a:cubicBezTo>
                  <a:cubicBezTo>
                    <a:pt x="1119" y="330"/>
                    <a:pt x="1118" y="330"/>
                    <a:pt x="1117" y="330"/>
                  </a:cubicBezTo>
                  <a:cubicBezTo>
                    <a:pt x="1116" y="330"/>
                    <a:pt x="1115" y="330"/>
                    <a:pt x="1115" y="330"/>
                  </a:cubicBezTo>
                  <a:cubicBezTo>
                    <a:pt x="1113" y="329"/>
                    <a:pt x="1111" y="326"/>
                    <a:pt x="1109" y="324"/>
                  </a:cubicBezTo>
                  <a:cubicBezTo>
                    <a:pt x="1105" y="322"/>
                    <a:pt x="1102" y="321"/>
                    <a:pt x="1098" y="321"/>
                  </a:cubicBezTo>
                  <a:cubicBezTo>
                    <a:pt x="1095" y="321"/>
                    <a:pt x="1092" y="322"/>
                    <a:pt x="1089" y="322"/>
                  </a:cubicBezTo>
                  <a:cubicBezTo>
                    <a:pt x="1085" y="323"/>
                    <a:pt x="1082" y="323"/>
                    <a:pt x="1079" y="323"/>
                  </a:cubicBezTo>
                  <a:cubicBezTo>
                    <a:pt x="1078" y="323"/>
                    <a:pt x="1077" y="323"/>
                    <a:pt x="1076" y="323"/>
                  </a:cubicBezTo>
                  <a:cubicBezTo>
                    <a:pt x="1074" y="317"/>
                    <a:pt x="1075" y="306"/>
                    <a:pt x="1071" y="301"/>
                  </a:cubicBezTo>
                  <a:cubicBezTo>
                    <a:pt x="1069" y="297"/>
                    <a:pt x="1062" y="296"/>
                    <a:pt x="1059" y="294"/>
                  </a:cubicBezTo>
                  <a:cubicBezTo>
                    <a:pt x="1052" y="289"/>
                    <a:pt x="1046" y="287"/>
                    <a:pt x="1038" y="286"/>
                  </a:cubicBezTo>
                  <a:cubicBezTo>
                    <a:pt x="1030" y="285"/>
                    <a:pt x="1041" y="264"/>
                    <a:pt x="1041" y="262"/>
                  </a:cubicBezTo>
                  <a:cubicBezTo>
                    <a:pt x="1041" y="256"/>
                    <a:pt x="1036" y="254"/>
                    <a:pt x="1043" y="248"/>
                  </a:cubicBezTo>
                  <a:cubicBezTo>
                    <a:pt x="1048" y="244"/>
                    <a:pt x="1054" y="244"/>
                    <a:pt x="1058" y="238"/>
                  </a:cubicBezTo>
                  <a:cubicBezTo>
                    <a:pt x="1063" y="232"/>
                    <a:pt x="1059" y="225"/>
                    <a:pt x="1063" y="219"/>
                  </a:cubicBezTo>
                  <a:cubicBezTo>
                    <a:pt x="1066" y="214"/>
                    <a:pt x="1073" y="212"/>
                    <a:pt x="1076" y="207"/>
                  </a:cubicBezTo>
                  <a:cubicBezTo>
                    <a:pt x="1080" y="203"/>
                    <a:pt x="1081" y="201"/>
                    <a:pt x="1085" y="199"/>
                  </a:cubicBezTo>
                  <a:cubicBezTo>
                    <a:pt x="1088" y="197"/>
                    <a:pt x="1090" y="197"/>
                    <a:pt x="1092" y="195"/>
                  </a:cubicBezTo>
                  <a:cubicBezTo>
                    <a:pt x="1095" y="192"/>
                    <a:pt x="1093" y="191"/>
                    <a:pt x="1097" y="188"/>
                  </a:cubicBezTo>
                  <a:cubicBezTo>
                    <a:pt x="1105" y="183"/>
                    <a:pt x="1113" y="184"/>
                    <a:pt x="1121" y="177"/>
                  </a:cubicBezTo>
                  <a:cubicBezTo>
                    <a:pt x="1127" y="171"/>
                    <a:pt x="1128" y="169"/>
                    <a:pt x="1135" y="166"/>
                  </a:cubicBezTo>
                  <a:cubicBezTo>
                    <a:pt x="1138" y="165"/>
                    <a:pt x="1141" y="164"/>
                    <a:pt x="1142" y="161"/>
                  </a:cubicBezTo>
                  <a:cubicBezTo>
                    <a:pt x="1143" y="155"/>
                    <a:pt x="1140" y="156"/>
                    <a:pt x="1135" y="155"/>
                  </a:cubicBezTo>
                  <a:cubicBezTo>
                    <a:pt x="1129" y="153"/>
                    <a:pt x="1124" y="152"/>
                    <a:pt x="1120" y="148"/>
                  </a:cubicBezTo>
                  <a:cubicBezTo>
                    <a:pt x="1119" y="148"/>
                    <a:pt x="1118" y="146"/>
                    <a:pt x="1117" y="145"/>
                  </a:cubicBezTo>
                  <a:cubicBezTo>
                    <a:pt x="1116" y="144"/>
                    <a:pt x="1111" y="144"/>
                    <a:pt x="1110" y="142"/>
                  </a:cubicBezTo>
                  <a:cubicBezTo>
                    <a:pt x="1106" y="139"/>
                    <a:pt x="1108" y="135"/>
                    <a:pt x="1113" y="134"/>
                  </a:cubicBezTo>
                  <a:cubicBezTo>
                    <a:pt x="1114" y="134"/>
                    <a:pt x="1114" y="134"/>
                    <a:pt x="1115" y="134"/>
                  </a:cubicBezTo>
                  <a:cubicBezTo>
                    <a:pt x="1121" y="134"/>
                    <a:pt x="1123" y="140"/>
                    <a:pt x="1128" y="143"/>
                  </a:cubicBezTo>
                  <a:cubicBezTo>
                    <a:pt x="1132" y="145"/>
                    <a:pt x="1136" y="146"/>
                    <a:pt x="1140" y="146"/>
                  </a:cubicBezTo>
                  <a:cubicBezTo>
                    <a:pt x="1142" y="146"/>
                    <a:pt x="1143" y="146"/>
                    <a:pt x="1144" y="146"/>
                  </a:cubicBezTo>
                  <a:cubicBezTo>
                    <a:pt x="1158" y="144"/>
                    <a:pt x="1157" y="132"/>
                    <a:pt x="1161" y="122"/>
                  </a:cubicBezTo>
                  <a:cubicBezTo>
                    <a:pt x="1161" y="122"/>
                    <a:pt x="1161" y="122"/>
                    <a:pt x="1161" y="122"/>
                  </a:cubicBezTo>
                  <a:cubicBezTo>
                    <a:pt x="1161" y="122"/>
                    <a:pt x="1160" y="121"/>
                    <a:pt x="1160" y="121"/>
                  </a:cubicBezTo>
                  <a:cubicBezTo>
                    <a:pt x="1159" y="120"/>
                    <a:pt x="1159" y="119"/>
                    <a:pt x="1159" y="119"/>
                  </a:cubicBezTo>
                  <a:cubicBezTo>
                    <a:pt x="1159" y="119"/>
                    <a:pt x="1159" y="119"/>
                    <a:pt x="1159" y="119"/>
                  </a:cubicBezTo>
                  <a:cubicBezTo>
                    <a:pt x="1161" y="119"/>
                    <a:pt x="1163" y="119"/>
                    <a:pt x="1165" y="119"/>
                  </a:cubicBezTo>
                  <a:cubicBezTo>
                    <a:pt x="1170" y="119"/>
                    <a:pt x="1175" y="119"/>
                    <a:pt x="1178" y="120"/>
                  </a:cubicBezTo>
                  <a:cubicBezTo>
                    <a:pt x="1182" y="122"/>
                    <a:pt x="1182" y="124"/>
                    <a:pt x="1187" y="126"/>
                  </a:cubicBezTo>
                  <a:cubicBezTo>
                    <a:pt x="1188" y="126"/>
                    <a:pt x="1191" y="127"/>
                    <a:pt x="1193" y="127"/>
                  </a:cubicBezTo>
                  <a:cubicBezTo>
                    <a:pt x="1194" y="127"/>
                    <a:pt x="1195" y="127"/>
                    <a:pt x="1195" y="126"/>
                  </a:cubicBezTo>
                  <a:cubicBezTo>
                    <a:pt x="1198" y="125"/>
                    <a:pt x="1198" y="121"/>
                    <a:pt x="1200" y="121"/>
                  </a:cubicBezTo>
                  <a:cubicBezTo>
                    <a:pt x="1201" y="120"/>
                    <a:pt x="1202" y="120"/>
                    <a:pt x="1203" y="120"/>
                  </a:cubicBezTo>
                  <a:cubicBezTo>
                    <a:pt x="1205" y="120"/>
                    <a:pt x="1207" y="121"/>
                    <a:pt x="1209" y="122"/>
                  </a:cubicBezTo>
                  <a:cubicBezTo>
                    <a:pt x="1211" y="123"/>
                    <a:pt x="1213" y="124"/>
                    <a:pt x="1215" y="124"/>
                  </a:cubicBezTo>
                  <a:cubicBezTo>
                    <a:pt x="1216" y="124"/>
                    <a:pt x="1217" y="124"/>
                    <a:pt x="1218" y="124"/>
                  </a:cubicBezTo>
                  <a:cubicBezTo>
                    <a:pt x="1223" y="122"/>
                    <a:pt x="1231" y="115"/>
                    <a:pt x="1231" y="108"/>
                  </a:cubicBezTo>
                  <a:cubicBezTo>
                    <a:pt x="1230" y="102"/>
                    <a:pt x="1221" y="98"/>
                    <a:pt x="1217" y="94"/>
                  </a:cubicBezTo>
                  <a:cubicBezTo>
                    <a:pt x="1216" y="93"/>
                    <a:pt x="1217" y="91"/>
                    <a:pt x="1216" y="90"/>
                  </a:cubicBezTo>
                  <a:cubicBezTo>
                    <a:pt x="1215" y="88"/>
                    <a:pt x="1213" y="90"/>
                    <a:pt x="1212" y="87"/>
                  </a:cubicBezTo>
                  <a:cubicBezTo>
                    <a:pt x="1211" y="81"/>
                    <a:pt x="1214" y="80"/>
                    <a:pt x="1218" y="80"/>
                  </a:cubicBezTo>
                  <a:cubicBezTo>
                    <a:pt x="1219" y="80"/>
                    <a:pt x="1220" y="81"/>
                    <a:pt x="1221" y="81"/>
                  </a:cubicBezTo>
                  <a:cubicBezTo>
                    <a:pt x="1222" y="81"/>
                    <a:pt x="1223" y="81"/>
                    <a:pt x="1224" y="81"/>
                  </a:cubicBezTo>
                  <a:cubicBezTo>
                    <a:pt x="1224" y="81"/>
                    <a:pt x="1224" y="81"/>
                    <a:pt x="1224" y="81"/>
                  </a:cubicBezTo>
                  <a:cubicBezTo>
                    <a:pt x="1230" y="81"/>
                    <a:pt x="1234" y="80"/>
                    <a:pt x="1229" y="72"/>
                  </a:cubicBezTo>
                  <a:cubicBezTo>
                    <a:pt x="1227" y="67"/>
                    <a:pt x="1221" y="67"/>
                    <a:pt x="1217" y="63"/>
                  </a:cubicBezTo>
                  <a:cubicBezTo>
                    <a:pt x="1211" y="57"/>
                    <a:pt x="1208" y="56"/>
                    <a:pt x="1200" y="56"/>
                  </a:cubicBezTo>
                  <a:cubicBezTo>
                    <a:pt x="1200" y="56"/>
                    <a:pt x="1200" y="56"/>
                    <a:pt x="1200" y="56"/>
                  </a:cubicBezTo>
                  <a:cubicBezTo>
                    <a:pt x="1196" y="56"/>
                    <a:pt x="1193" y="56"/>
                    <a:pt x="1189" y="56"/>
                  </a:cubicBezTo>
                  <a:cubicBezTo>
                    <a:pt x="1187" y="56"/>
                    <a:pt x="1184" y="56"/>
                    <a:pt x="1182" y="56"/>
                  </a:cubicBezTo>
                  <a:cubicBezTo>
                    <a:pt x="1180" y="56"/>
                    <a:pt x="1179" y="55"/>
                    <a:pt x="1178" y="55"/>
                  </a:cubicBezTo>
                  <a:cubicBezTo>
                    <a:pt x="1176" y="55"/>
                    <a:pt x="1174" y="56"/>
                    <a:pt x="1173" y="59"/>
                  </a:cubicBezTo>
                  <a:cubicBezTo>
                    <a:pt x="1170" y="68"/>
                    <a:pt x="1182" y="68"/>
                    <a:pt x="1177" y="78"/>
                  </a:cubicBezTo>
                  <a:cubicBezTo>
                    <a:pt x="1174" y="82"/>
                    <a:pt x="1171" y="86"/>
                    <a:pt x="1168" y="90"/>
                  </a:cubicBezTo>
                  <a:cubicBezTo>
                    <a:pt x="1164" y="98"/>
                    <a:pt x="1162" y="102"/>
                    <a:pt x="1153" y="102"/>
                  </a:cubicBezTo>
                  <a:cubicBezTo>
                    <a:pt x="1152" y="104"/>
                    <a:pt x="1151" y="105"/>
                    <a:pt x="1149" y="105"/>
                  </a:cubicBezTo>
                  <a:cubicBezTo>
                    <a:pt x="1143" y="105"/>
                    <a:pt x="1132" y="98"/>
                    <a:pt x="1132" y="95"/>
                  </a:cubicBezTo>
                  <a:cubicBezTo>
                    <a:pt x="1131" y="89"/>
                    <a:pt x="1140" y="84"/>
                    <a:pt x="1139" y="75"/>
                  </a:cubicBezTo>
                  <a:cubicBezTo>
                    <a:pt x="1134" y="74"/>
                    <a:pt x="1131" y="75"/>
                    <a:pt x="1127" y="72"/>
                  </a:cubicBezTo>
                  <a:cubicBezTo>
                    <a:pt x="1123" y="70"/>
                    <a:pt x="1121" y="66"/>
                    <a:pt x="1116" y="66"/>
                  </a:cubicBezTo>
                  <a:cubicBezTo>
                    <a:pt x="1116" y="66"/>
                    <a:pt x="1115" y="66"/>
                    <a:pt x="1115" y="66"/>
                  </a:cubicBezTo>
                  <a:cubicBezTo>
                    <a:pt x="1107" y="67"/>
                    <a:pt x="1109" y="79"/>
                    <a:pt x="1102" y="79"/>
                  </a:cubicBezTo>
                  <a:cubicBezTo>
                    <a:pt x="1101" y="79"/>
                    <a:pt x="1100" y="79"/>
                    <a:pt x="1098" y="78"/>
                  </a:cubicBezTo>
                  <a:cubicBezTo>
                    <a:pt x="1090" y="74"/>
                    <a:pt x="1094" y="67"/>
                    <a:pt x="1092" y="61"/>
                  </a:cubicBezTo>
                  <a:cubicBezTo>
                    <a:pt x="1090" y="52"/>
                    <a:pt x="1081" y="55"/>
                    <a:pt x="1078" y="48"/>
                  </a:cubicBezTo>
                  <a:cubicBezTo>
                    <a:pt x="1074" y="40"/>
                    <a:pt x="1085" y="43"/>
                    <a:pt x="1084" y="37"/>
                  </a:cubicBezTo>
                  <a:cubicBezTo>
                    <a:pt x="1084" y="33"/>
                    <a:pt x="1076" y="32"/>
                    <a:pt x="1073" y="30"/>
                  </a:cubicBezTo>
                  <a:cubicBezTo>
                    <a:pt x="1070" y="26"/>
                    <a:pt x="1072" y="22"/>
                    <a:pt x="1070" y="20"/>
                  </a:cubicBezTo>
                  <a:cubicBezTo>
                    <a:pt x="1068" y="17"/>
                    <a:pt x="1067" y="18"/>
                    <a:pt x="1064" y="16"/>
                  </a:cubicBezTo>
                  <a:cubicBezTo>
                    <a:pt x="1059" y="13"/>
                    <a:pt x="1056" y="6"/>
                    <a:pt x="1051" y="3"/>
                  </a:cubicBezTo>
                  <a:cubicBezTo>
                    <a:pt x="1048" y="1"/>
                    <a:pt x="1045" y="0"/>
                    <a:pt x="104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0" name="Freeform 268"/>
            <p:cNvSpPr>
              <a:spLocks/>
            </p:cNvSpPr>
            <p:nvPr userDrawn="1"/>
          </p:nvSpPr>
          <p:spPr bwMode="auto">
            <a:xfrm>
              <a:off x="4465638" y="2649539"/>
              <a:ext cx="60325" cy="38100"/>
            </a:xfrm>
            <a:custGeom>
              <a:avLst/>
              <a:gdLst>
                <a:gd name="T0" fmla="*/ 29 w 38"/>
                <a:gd name="T1" fmla="*/ 0 h 24"/>
                <a:gd name="T2" fmla="*/ 20 w 38"/>
                <a:gd name="T3" fmla="*/ 6 h 24"/>
                <a:gd name="T4" fmla="*/ 9 w 38"/>
                <a:gd name="T5" fmla="*/ 9 h 24"/>
                <a:gd name="T6" fmla="*/ 2 w 38"/>
                <a:gd name="T7" fmla="*/ 15 h 24"/>
                <a:gd name="T8" fmla="*/ 3 w 38"/>
                <a:gd name="T9" fmla="*/ 24 h 24"/>
                <a:gd name="T10" fmla="*/ 6 w 38"/>
                <a:gd name="T11" fmla="*/ 24 h 24"/>
                <a:gd name="T12" fmla="*/ 15 w 38"/>
                <a:gd name="T13" fmla="*/ 17 h 24"/>
                <a:gd name="T14" fmla="*/ 31 w 38"/>
                <a:gd name="T15" fmla="*/ 14 h 24"/>
                <a:gd name="T16" fmla="*/ 25 w 38"/>
                <a:gd name="T17" fmla="*/ 2 h 24"/>
                <a:gd name="T18" fmla="*/ 25 w 38"/>
                <a:gd name="T19" fmla="*/ 2 h 24"/>
                <a:gd name="T20" fmla="*/ 29 w 3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29" y="0"/>
                  </a:moveTo>
                  <a:cubicBezTo>
                    <a:pt x="25" y="1"/>
                    <a:pt x="23" y="4"/>
                    <a:pt x="20" y="6"/>
                  </a:cubicBezTo>
                  <a:cubicBezTo>
                    <a:pt x="16" y="8"/>
                    <a:pt x="12" y="7"/>
                    <a:pt x="9" y="9"/>
                  </a:cubicBezTo>
                  <a:cubicBezTo>
                    <a:pt x="8" y="9"/>
                    <a:pt x="2" y="14"/>
                    <a:pt x="2" y="15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4" y="24"/>
                    <a:pt x="5" y="24"/>
                    <a:pt x="6" y="24"/>
                  </a:cubicBezTo>
                  <a:cubicBezTo>
                    <a:pt x="10" y="24"/>
                    <a:pt x="12" y="18"/>
                    <a:pt x="15" y="17"/>
                  </a:cubicBezTo>
                  <a:cubicBezTo>
                    <a:pt x="19" y="14"/>
                    <a:pt x="27" y="17"/>
                    <a:pt x="31" y="14"/>
                  </a:cubicBezTo>
                  <a:cubicBezTo>
                    <a:pt x="38" y="9"/>
                    <a:pt x="32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1" name="Freeform 269"/>
            <p:cNvSpPr>
              <a:spLocks/>
            </p:cNvSpPr>
            <p:nvPr userDrawn="1"/>
          </p:nvSpPr>
          <p:spPr bwMode="auto">
            <a:xfrm>
              <a:off x="4152901" y="2759076"/>
              <a:ext cx="53975" cy="38100"/>
            </a:xfrm>
            <a:custGeom>
              <a:avLst/>
              <a:gdLst>
                <a:gd name="T0" fmla="*/ 26 w 34"/>
                <a:gd name="T1" fmla="*/ 0 h 24"/>
                <a:gd name="T2" fmla="*/ 24 w 34"/>
                <a:gd name="T3" fmla="*/ 2 h 24"/>
                <a:gd name="T4" fmla="*/ 27 w 34"/>
                <a:gd name="T5" fmla="*/ 4 h 24"/>
                <a:gd name="T6" fmla="*/ 21 w 34"/>
                <a:gd name="T7" fmla="*/ 11 h 24"/>
                <a:gd name="T8" fmla="*/ 18 w 34"/>
                <a:gd name="T9" fmla="*/ 12 h 24"/>
                <a:gd name="T10" fmla="*/ 17 w 34"/>
                <a:gd name="T11" fmla="*/ 12 h 24"/>
                <a:gd name="T12" fmla="*/ 15 w 34"/>
                <a:gd name="T13" fmla="*/ 11 h 24"/>
                <a:gd name="T14" fmla="*/ 14 w 34"/>
                <a:gd name="T15" fmla="*/ 12 h 24"/>
                <a:gd name="T16" fmla="*/ 4 w 34"/>
                <a:gd name="T17" fmla="*/ 22 h 24"/>
                <a:gd name="T18" fmla="*/ 15 w 34"/>
                <a:gd name="T19" fmla="*/ 24 h 24"/>
                <a:gd name="T20" fmla="*/ 21 w 34"/>
                <a:gd name="T21" fmla="*/ 23 h 24"/>
                <a:gd name="T22" fmla="*/ 33 w 34"/>
                <a:gd name="T23" fmla="*/ 8 h 24"/>
                <a:gd name="T24" fmla="*/ 33 w 34"/>
                <a:gd name="T25" fmla="*/ 8 h 24"/>
                <a:gd name="T26" fmla="*/ 31 w 34"/>
                <a:gd name="T27" fmla="*/ 8 h 24"/>
                <a:gd name="T28" fmla="*/ 29 w 34"/>
                <a:gd name="T29" fmla="*/ 8 h 24"/>
                <a:gd name="T30" fmla="*/ 28 w 34"/>
                <a:gd name="T31" fmla="*/ 8 h 24"/>
                <a:gd name="T32" fmla="*/ 26 w 34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4">
                  <a:moveTo>
                    <a:pt x="26" y="0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6"/>
                    <a:pt x="23" y="10"/>
                    <a:pt x="21" y="11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5" y="11"/>
                    <a:pt x="14" y="12"/>
                    <a:pt x="14" y="12"/>
                  </a:cubicBezTo>
                  <a:cubicBezTo>
                    <a:pt x="11" y="12"/>
                    <a:pt x="0" y="16"/>
                    <a:pt x="4" y="22"/>
                  </a:cubicBezTo>
                  <a:cubicBezTo>
                    <a:pt x="5" y="23"/>
                    <a:pt x="10" y="24"/>
                    <a:pt x="15" y="24"/>
                  </a:cubicBezTo>
                  <a:cubicBezTo>
                    <a:pt x="17" y="24"/>
                    <a:pt x="20" y="23"/>
                    <a:pt x="21" y="23"/>
                  </a:cubicBezTo>
                  <a:cubicBezTo>
                    <a:pt x="29" y="21"/>
                    <a:pt x="34" y="17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8"/>
                    <a:pt x="29" y="8"/>
                    <a:pt x="29" y="8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8" y="5"/>
                    <a:pt x="28" y="2"/>
                    <a:pt x="26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2" name="Freeform 270"/>
            <p:cNvSpPr>
              <a:spLocks/>
            </p:cNvSpPr>
            <p:nvPr userDrawn="1"/>
          </p:nvSpPr>
          <p:spPr bwMode="auto">
            <a:xfrm>
              <a:off x="4878388" y="2646364"/>
              <a:ext cx="41275" cy="42863"/>
            </a:xfrm>
            <a:custGeom>
              <a:avLst/>
              <a:gdLst>
                <a:gd name="T0" fmla="*/ 9 w 26"/>
                <a:gd name="T1" fmla="*/ 0 h 27"/>
                <a:gd name="T2" fmla="*/ 1 w 26"/>
                <a:gd name="T3" fmla="*/ 2 h 27"/>
                <a:gd name="T4" fmla="*/ 0 w 26"/>
                <a:gd name="T5" fmla="*/ 1 h 27"/>
                <a:gd name="T6" fmla="*/ 7 w 26"/>
                <a:gd name="T7" fmla="*/ 10 h 27"/>
                <a:gd name="T8" fmla="*/ 12 w 26"/>
                <a:gd name="T9" fmla="*/ 24 h 27"/>
                <a:gd name="T10" fmla="*/ 19 w 26"/>
                <a:gd name="T11" fmla="*/ 27 h 27"/>
                <a:gd name="T12" fmla="*/ 24 w 26"/>
                <a:gd name="T13" fmla="*/ 17 h 27"/>
                <a:gd name="T14" fmla="*/ 19 w 26"/>
                <a:gd name="T15" fmla="*/ 11 h 27"/>
                <a:gd name="T16" fmla="*/ 15 w 26"/>
                <a:gd name="T17" fmla="*/ 2 h 27"/>
                <a:gd name="T18" fmla="*/ 9 w 2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9" y="0"/>
                  </a:moveTo>
                  <a:cubicBezTo>
                    <a:pt x="6" y="0"/>
                    <a:pt x="4" y="1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5" y="7"/>
                    <a:pt x="7" y="10"/>
                  </a:cubicBezTo>
                  <a:cubicBezTo>
                    <a:pt x="9" y="14"/>
                    <a:pt x="9" y="20"/>
                    <a:pt x="12" y="24"/>
                  </a:cubicBezTo>
                  <a:cubicBezTo>
                    <a:pt x="14" y="26"/>
                    <a:pt x="17" y="27"/>
                    <a:pt x="19" y="27"/>
                  </a:cubicBezTo>
                  <a:cubicBezTo>
                    <a:pt x="23" y="27"/>
                    <a:pt x="26" y="24"/>
                    <a:pt x="24" y="17"/>
                  </a:cubicBezTo>
                  <a:cubicBezTo>
                    <a:pt x="23" y="15"/>
                    <a:pt x="20" y="13"/>
                    <a:pt x="19" y="11"/>
                  </a:cubicBezTo>
                  <a:cubicBezTo>
                    <a:pt x="17" y="5"/>
                    <a:pt x="20" y="5"/>
                    <a:pt x="15" y="2"/>
                  </a:cubicBezTo>
                  <a:cubicBezTo>
                    <a:pt x="12" y="0"/>
                    <a:pt x="10" y="0"/>
                    <a:pt x="9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3" name="Freeform 271"/>
            <p:cNvSpPr>
              <a:spLocks/>
            </p:cNvSpPr>
            <p:nvPr userDrawn="1"/>
          </p:nvSpPr>
          <p:spPr bwMode="auto">
            <a:xfrm>
              <a:off x="4946651" y="2703514"/>
              <a:ext cx="28575" cy="41275"/>
            </a:xfrm>
            <a:custGeom>
              <a:avLst/>
              <a:gdLst>
                <a:gd name="T0" fmla="*/ 3 w 18"/>
                <a:gd name="T1" fmla="*/ 0 h 26"/>
                <a:gd name="T2" fmla="*/ 3 w 18"/>
                <a:gd name="T3" fmla="*/ 2 h 26"/>
                <a:gd name="T4" fmla="*/ 2 w 18"/>
                <a:gd name="T5" fmla="*/ 1 h 26"/>
                <a:gd name="T6" fmla="*/ 5 w 18"/>
                <a:gd name="T7" fmla="*/ 11 h 26"/>
                <a:gd name="T8" fmla="*/ 10 w 18"/>
                <a:gd name="T9" fmla="*/ 24 h 26"/>
                <a:gd name="T10" fmla="*/ 14 w 18"/>
                <a:gd name="T11" fmla="*/ 26 h 26"/>
                <a:gd name="T12" fmla="*/ 17 w 18"/>
                <a:gd name="T13" fmla="*/ 18 h 26"/>
                <a:gd name="T14" fmla="*/ 13 w 18"/>
                <a:gd name="T15" fmla="*/ 15 h 26"/>
                <a:gd name="T16" fmla="*/ 12 w 18"/>
                <a:gd name="T17" fmla="*/ 8 h 26"/>
                <a:gd name="T18" fmla="*/ 4 w 18"/>
                <a:gd name="T19" fmla="*/ 0 h 26"/>
                <a:gd name="T20" fmla="*/ 3 w 18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6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0"/>
                    <a:pt x="5" y="11"/>
                  </a:cubicBezTo>
                  <a:cubicBezTo>
                    <a:pt x="6" y="15"/>
                    <a:pt x="7" y="22"/>
                    <a:pt x="10" y="24"/>
                  </a:cubicBezTo>
                  <a:cubicBezTo>
                    <a:pt x="11" y="25"/>
                    <a:pt x="13" y="26"/>
                    <a:pt x="14" y="26"/>
                  </a:cubicBezTo>
                  <a:cubicBezTo>
                    <a:pt x="17" y="26"/>
                    <a:pt x="18" y="22"/>
                    <a:pt x="17" y="18"/>
                  </a:cubicBezTo>
                  <a:cubicBezTo>
                    <a:pt x="16" y="16"/>
                    <a:pt x="14" y="16"/>
                    <a:pt x="13" y="15"/>
                  </a:cubicBezTo>
                  <a:cubicBezTo>
                    <a:pt x="12" y="12"/>
                    <a:pt x="13" y="10"/>
                    <a:pt x="12" y="8"/>
                  </a:cubicBezTo>
                  <a:cubicBezTo>
                    <a:pt x="10" y="4"/>
                    <a:pt x="6" y="4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4" name="Freeform 272"/>
            <p:cNvSpPr>
              <a:spLocks/>
            </p:cNvSpPr>
            <p:nvPr userDrawn="1"/>
          </p:nvSpPr>
          <p:spPr bwMode="auto">
            <a:xfrm>
              <a:off x="4957763" y="2765426"/>
              <a:ext cx="33338" cy="28575"/>
            </a:xfrm>
            <a:custGeom>
              <a:avLst/>
              <a:gdLst>
                <a:gd name="T0" fmla="*/ 4 w 21"/>
                <a:gd name="T1" fmla="*/ 0 h 18"/>
                <a:gd name="T2" fmla="*/ 3 w 21"/>
                <a:gd name="T3" fmla="*/ 0 h 18"/>
                <a:gd name="T4" fmla="*/ 13 w 21"/>
                <a:gd name="T5" fmla="*/ 18 h 18"/>
                <a:gd name="T6" fmla="*/ 16 w 21"/>
                <a:gd name="T7" fmla="*/ 15 h 18"/>
                <a:gd name="T8" fmla="*/ 4 w 2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6"/>
                    <a:pt x="7" y="18"/>
                    <a:pt x="13" y="18"/>
                  </a:cubicBezTo>
                  <a:cubicBezTo>
                    <a:pt x="14" y="18"/>
                    <a:pt x="15" y="17"/>
                    <a:pt x="16" y="15"/>
                  </a:cubicBezTo>
                  <a:cubicBezTo>
                    <a:pt x="21" y="8"/>
                    <a:pt x="11" y="0"/>
                    <a:pt x="4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5" name="Freeform 273"/>
            <p:cNvSpPr>
              <a:spLocks/>
            </p:cNvSpPr>
            <p:nvPr userDrawn="1"/>
          </p:nvSpPr>
          <p:spPr bwMode="auto">
            <a:xfrm>
              <a:off x="4959351" y="2765426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6" name="Freeform 274"/>
            <p:cNvSpPr>
              <a:spLocks noEditPoints="1"/>
            </p:cNvSpPr>
            <p:nvPr userDrawn="1"/>
          </p:nvSpPr>
          <p:spPr bwMode="auto">
            <a:xfrm>
              <a:off x="4962526" y="2762251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2 h 2"/>
                <a:gd name="T3" fmla="*/ 1 h 2"/>
                <a:gd name="T4" fmla="*/ 0 h 2"/>
                <a:gd name="T5" fmla="*/ 1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7" name="Freeform 275"/>
            <p:cNvSpPr>
              <a:spLocks/>
            </p:cNvSpPr>
            <p:nvPr userDrawn="1"/>
          </p:nvSpPr>
          <p:spPr bwMode="auto">
            <a:xfrm>
              <a:off x="6040438" y="3543301"/>
              <a:ext cx="231775" cy="71438"/>
            </a:xfrm>
            <a:custGeom>
              <a:avLst/>
              <a:gdLst>
                <a:gd name="T0" fmla="*/ 34 w 146"/>
                <a:gd name="T1" fmla="*/ 2 h 45"/>
                <a:gd name="T2" fmla="*/ 31 w 146"/>
                <a:gd name="T3" fmla="*/ 2 h 45"/>
                <a:gd name="T4" fmla="*/ 1 w 146"/>
                <a:gd name="T5" fmla="*/ 14 h 45"/>
                <a:gd name="T6" fmla="*/ 10 w 146"/>
                <a:gd name="T7" fmla="*/ 21 h 45"/>
                <a:gd name="T8" fmla="*/ 40 w 146"/>
                <a:gd name="T9" fmla="*/ 16 h 45"/>
                <a:gd name="T10" fmla="*/ 46 w 146"/>
                <a:gd name="T11" fmla="*/ 16 h 45"/>
                <a:gd name="T12" fmla="*/ 79 w 146"/>
                <a:gd name="T13" fmla="*/ 28 h 45"/>
                <a:gd name="T14" fmla="*/ 83 w 146"/>
                <a:gd name="T15" fmla="*/ 19 h 45"/>
                <a:gd name="T16" fmla="*/ 93 w 146"/>
                <a:gd name="T17" fmla="*/ 24 h 45"/>
                <a:gd name="T18" fmla="*/ 89 w 146"/>
                <a:gd name="T19" fmla="*/ 33 h 45"/>
                <a:gd name="T20" fmla="*/ 105 w 146"/>
                <a:gd name="T21" fmla="*/ 36 h 45"/>
                <a:gd name="T22" fmla="*/ 108 w 146"/>
                <a:gd name="T23" fmla="*/ 40 h 45"/>
                <a:gd name="T24" fmla="*/ 115 w 146"/>
                <a:gd name="T25" fmla="*/ 42 h 45"/>
                <a:gd name="T26" fmla="*/ 126 w 146"/>
                <a:gd name="T27" fmla="*/ 44 h 45"/>
                <a:gd name="T28" fmla="*/ 134 w 146"/>
                <a:gd name="T29" fmla="*/ 45 h 45"/>
                <a:gd name="T30" fmla="*/ 140 w 146"/>
                <a:gd name="T31" fmla="*/ 43 h 45"/>
                <a:gd name="T32" fmla="*/ 121 w 146"/>
                <a:gd name="T33" fmla="*/ 26 h 45"/>
                <a:gd name="T34" fmla="*/ 66 w 146"/>
                <a:gd name="T35" fmla="*/ 4 h 45"/>
                <a:gd name="T36" fmla="*/ 72 w 146"/>
                <a:gd name="T37" fmla="*/ 6 h 45"/>
                <a:gd name="T38" fmla="*/ 61 w 146"/>
                <a:gd name="T39" fmla="*/ 3 h 45"/>
                <a:gd name="T40" fmla="*/ 49 w 146"/>
                <a:gd name="T41" fmla="*/ 4 h 45"/>
                <a:gd name="T42" fmla="*/ 48 w 146"/>
                <a:gd name="T43" fmla="*/ 4 h 45"/>
                <a:gd name="T44" fmla="*/ 41 w 146"/>
                <a:gd name="T45" fmla="*/ 3 h 45"/>
                <a:gd name="T46" fmla="*/ 34 w 146"/>
                <a:gd name="T4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45">
                  <a:moveTo>
                    <a:pt x="34" y="2"/>
                  </a:moveTo>
                  <a:cubicBezTo>
                    <a:pt x="33" y="2"/>
                    <a:pt x="32" y="2"/>
                    <a:pt x="31" y="2"/>
                  </a:cubicBezTo>
                  <a:cubicBezTo>
                    <a:pt x="22" y="3"/>
                    <a:pt x="3" y="0"/>
                    <a:pt x="1" y="14"/>
                  </a:cubicBezTo>
                  <a:cubicBezTo>
                    <a:pt x="0" y="19"/>
                    <a:pt x="5" y="21"/>
                    <a:pt x="10" y="21"/>
                  </a:cubicBezTo>
                  <a:cubicBezTo>
                    <a:pt x="20" y="21"/>
                    <a:pt x="35" y="16"/>
                    <a:pt x="40" y="16"/>
                  </a:cubicBezTo>
                  <a:cubicBezTo>
                    <a:pt x="42" y="16"/>
                    <a:pt x="44" y="16"/>
                    <a:pt x="46" y="16"/>
                  </a:cubicBezTo>
                  <a:cubicBezTo>
                    <a:pt x="59" y="16"/>
                    <a:pt x="69" y="18"/>
                    <a:pt x="79" y="28"/>
                  </a:cubicBezTo>
                  <a:cubicBezTo>
                    <a:pt x="80" y="25"/>
                    <a:pt x="82" y="22"/>
                    <a:pt x="83" y="19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2" y="27"/>
                    <a:pt x="90" y="30"/>
                    <a:pt x="89" y="33"/>
                  </a:cubicBezTo>
                  <a:cubicBezTo>
                    <a:pt x="95" y="34"/>
                    <a:pt x="101" y="33"/>
                    <a:pt x="105" y="36"/>
                  </a:cubicBezTo>
                  <a:cubicBezTo>
                    <a:pt x="105" y="36"/>
                    <a:pt x="107" y="39"/>
                    <a:pt x="108" y="40"/>
                  </a:cubicBezTo>
                  <a:cubicBezTo>
                    <a:pt x="110" y="41"/>
                    <a:pt x="113" y="41"/>
                    <a:pt x="115" y="42"/>
                  </a:cubicBezTo>
                  <a:cubicBezTo>
                    <a:pt x="119" y="43"/>
                    <a:pt x="122" y="44"/>
                    <a:pt x="126" y="44"/>
                  </a:cubicBezTo>
                  <a:cubicBezTo>
                    <a:pt x="128" y="45"/>
                    <a:pt x="131" y="45"/>
                    <a:pt x="134" y="45"/>
                  </a:cubicBezTo>
                  <a:cubicBezTo>
                    <a:pt x="137" y="45"/>
                    <a:pt x="140" y="45"/>
                    <a:pt x="140" y="43"/>
                  </a:cubicBezTo>
                  <a:cubicBezTo>
                    <a:pt x="146" y="33"/>
                    <a:pt x="126" y="28"/>
                    <a:pt x="121" y="26"/>
                  </a:cubicBezTo>
                  <a:cubicBezTo>
                    <a:pt x="101" y="21"/>
                    <a:pt x="84" y="11"/>
                    <a:pt x="66" y="4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8" y="3"/>
                    <a:pt x="64" y="3"/>
                    <a:pt x="61" y="3"/>
                  </a:cubicBezTo>
                  <a:cubicBezTo>
                    <a:pt x="57" y="3"/>
                    <a:pt x="53" y="4"/>
                    <a:pt x="49" y="4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6" y="4"/>
                    <a:pt x="43" y="3"/>
                    <a:pt x="41" y="3"/>
                  </a:cubicBezTo>
                  <a:cubicBezTo>
                    <a:pt x="39" y="2"/>
                    <a:pt x="36" y="2"/>
                    <a:pt x="34" y="2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8" name="Freeform 276"/>
            <p:cNvSpPr>
              <a:spLocks/>
            </p:cNvSpPr>
            <p:nvPr userDrawn="1"/>
          </p:nvSpPr>
          <p:spPr bwMode="auto">
            <a:xfrm>
              <a:off x="6219826" y="3646489"/>
              <a:ext cx="6350" cy="4763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4 w 4"/>
                <a:gd name="T5" fmla="*/ 3 h 3"/>
                <a:gd name="T6" fmla="*/ 1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1"/>
                    <a:pt x="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9" name="Freeform 277"/>
            <p:cNvSpPr>
              <a:spLocks/>
            </p:cNvSpPr>
            <p:nvPr userDrawn="1"/>
          </p:nvSpPr>
          <p:spPr bwMode="auto">
            <a:xfrm>
              <a:off x="6180138" y="3646489"/>
              <a:ext cx="47625" cy="22225"/>
            </a:xfrm>
            <a:custGeom>
              <a:avLst/>
              <a:gdLst>
                <a:gd name="T0" fmla="*/ 18 w 30"/>
                <a:gd name="T1" fmla="*/ 0 h 14"/>
                <a:gd name="T2" fmla="*/ 11 w 30"/>
                <a:gd name="T3" fmla="*/ 1 h 14"/>
                <a:gd name="T4" fmla="*/ 2 w 30"/>
                <a:gd name="T5" fmla="*/ 12 h 14"/>
                <a:gd name="T6" fmla="*/ 6 w 30"/>
                <a:gd name="T7" fmla="*/ 14 h 14"/>
                <a:gd name="T8" fmla="*/ 23 w 30"/>
                <a:gd name="T9" fmla="*/ 9 h 14"/>
                <a:gd name="T10" fmla="*/ 29 w 30"/>
                <a:gd name="T11" fmla="*/ 4 h 14"/>
                <a:gd name="T12" fmla="*/ 18 w 3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8" y="0"/>
                  </a:moveTo>
                  <a:cubicBezTo>
                    <a:pt x="16" y="0"/>
                    <a:pt x="13" y="0"/>
                    <a:pt x="11" y="1"/>
                  </a:cubicBezTo>
                  <a:cubicBezTo>
                    <a:pt x="8" y="3"/>
                    <a:pt x="0" y="7"/>
                    <a:pt x="2" y="12"/>
                  </a:cubicBezTo>
                  <a:cubicBezTo>
                    <a:pt x="3" y="14"/>
                    <a:pt x="4" y="14"/>
                    <a:pt x="6" y="14"/>
                  </a:cubicBezTo>
                  <a:cubicBezTo>
                    <a:pt x="11" y="14"/>
                    <a:pt x="20" y="10"/>
                    <a:pt x="23" y="9"/>
                  </a:cubicBezTo>
                  <a:cubicBezTo>
                    <a:pt x="26" y="8"/>
                    <a:pt x="30" y="7"/>
                    <a:pt x="29" y="4"/>
                  </a:cubicBezTo>
                  <a:cubicBezTo>
                    <a:pt x="24" y="1"/>
                    <a:pt x="21" y="0"/>
                    <a:pt x="18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0" name="Freeform 278"/>
            <p:cNvSpPr>
              <a:spLocks/>
            </p:cNvSpPr>
            <p:nvPr userDrawn="1"/>
          </p:nvSpPr>
          <p:spPr bwMode="auto">
            <a:xfrm>
              <a:off x="6226176" y="3651251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1" name="Freeform 279"/>
            <p:cNvSpPr>
              <a:spLocks/>
            </p:cNvSpPr>
            <p:nvPr userDrawn="1"/>
          </p:nvSpPr>
          <p:spPr bwMode="auto">
            <a:xfrm>
              <a:off x="6265863" y="3621089"/>
              <a:ext cx="144463" cy="50800"/>
            </a:xfrm>
            <a:custGeom>
              <a:avLst/>
              <a:gdLst>
                <a:gd name="T0" fmla="*/ 51 w 91"/>
                <a:gd name="T1" fmla="*/ 0 h 32"/>
                <a:gd name="T2" fmla="*/ 46 w 91"/>
                <a:gd name="T3" fmla="*/ 0 h 32"/>
                <a:gd name="T4" fmla="*/ 23 w 91"/>
                <a:gd name="T5" fmla="*/ 5 h 32"/>
                <a:gd name="T6" fmla="*/ 24 w 91"/>
                <a:gd name="T7" fmla="*/ 15 h 32"/>
                <a:gd name="T8" fmla="*/ 11 w 91"/>
                <a:gd name="T9" fmla="*/ 30 h 32"/>
                <a:gd name="T10" fmla="*/ 16 w 91"/>
                <a:gd name="T11" fmla="*/ 32 h 32"/>
                <a:gd name="T12" fmla="*/ 29 w 91"/>
                <a:gd name="T13" fmla="*/ 27 h 32"/>
                <a:gd name="T14" fmla="*/ 41 w 91"/>
                <a:gd name="T15" fmla="*/ 21 h 32"/>
                <a:gd name="T16" fmla="*/ 44 w 91"/>
                <a:gd name="T17" fmla="*/ 22 h 32"/>
                <a:gd name="T18" fmla="*/ 56 w 91"/>
                <a:gd name="T19" fmla="*/ 30 h 32"/>
                <a:gd name="T20" fmla="*/ 56 w 91"/>
                <a:gd name="T21" fmla="*/ 30 h 32"/>
                <a:gd name="T22" fmla="*/ 77 w 91"/>
                <a:gd name="T23" fmla="*/ 25 h 32"/>
                <a:gd name="T24" fmla="*/ 77 w 91"/>
                <a:gd name="T25" fmla="*/ 25 h 32"/>
                <a:gd name="T26" fmla="*/ 80 w 91"/>
                <a:gd name="T27" fmla="*/ 25 h 32"/>
                <a:gd name="T28" fmla="*/ 82 w 91"/>
                <a:gd name="T29" fmla="*/ 25 h 32"/>
                <a:gd name="T30" fmla="*/ 90 w 91"/>
                <a:gd name="T31" fmla="*/ 21 h 32"/>
                <a:gd name="T32" fmla="*/ 74 w 91"/>
                <a:gd name="T33" fmla="*/ 8 h 32"/>
                <a:gd name="T34" fmla="*/ 63 w 91"/>
                <a:gd name="T35" fmla="*/ 5 h 32"/>
                <a:gd name="T36" fmla="*/ 66 w 91"/>
                <a:gd name="T37" fmla="*/ 6 h 32"/>
                <a:gd name="T38" fmla="*/ 51 w 91"/>
                <a:gd name="T3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32">
                  <a:moveTo>
                    <a:pt x="51" y="0"/>
                  </a:moveTo>
                  <a:cubicBezTo>
                    <a:pt x="49" y="0"/>
                    <a:pt x="47" y="0"/>
                    <a:pt x="46" y="0"/>
                  </a:cubicBezTo>
                  <a:cubicBezTo>
                    <a:pt x="38" y="2"/>
                    <a:pt x="32" y="4"/>
                    <a:pt x="23" y="5"/>
                  </a:cubicBezTo>
                  <a:cubicBezTo>
                    <a:pt x="21" y="8"/>
                    <a:pt x="23" y="12"/>
                    <a:pt x="24" y="15"/>
                  </a:cubicBezTo>
                  <a:cubicBezTo>
                    <a:pt x="17" y="15"/>
                    <a:pt x="0" y="22"/>
                    <a:pt x="11" y="30"/>
                  </a:cubicBezTo>
                  <a:cubicBezTo>
                    <a:pt x="13" y="31"/>
                    <a:pt x="14" y="32"/>
                    <a:pt x="16" y="32"/>
                  </a:cubicBezTo>
                  <a:cubicBezTo>
                    <a:pt x="20" y="32"/>
                    <a:pt x="24" y="29"/>
                    <a:pt x="29" y="27"/>
                  </a:cubicBezTo>
                  <a:cubicBezTo>
                    <a:pt x="33" y="24"/>
                    <a:pt x="37" y="21"/>
                    <a:pt x="41" y="21"/>
                  </a:cubicBezTo>
                  <a:cubicBezTo>
                    <a:pt x="42" y="21"/>
                    <a:pt x="43" y="22"/>
                    <a:pt x="44" y="22"/>
                  </a:cubicBezTo>
                  <a:cubicBezTo>
                    <a:pt x="49" y="24"/>
                    <a:pt x="48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63" y="30"/>
                    <a:pt x="70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9" y="25"/>
                    <a:pt x="80" y="25"/>
                  </a:cubicBezTo>
                  <a:cubicBezTo>
                    <a:pt x="80" y="25"/>
                    <a:pt x="81" y="25"/>
                    <a:pt x="82" y="25"/>
                  </a:cubicBezTo>
                  <a:cubicBezTo>
                    <a:pt x="85" y="25"/>
                    <a:pt x="89" y="25"/>
                    <a:pt x="90" y="21"/>
                  </a:cubicBezTo>
                  <a:cubicBezTo>
                    <a:pt x="91" y="15"/>
                    <a:pt x="78" y="9"/>
                    <a:pt x="74" y="8"/>
                  </a:cubicBezTo>
                  <a:cubicBezTo>
                    <a:pt x="70" y="7"/>
                    <a:pt x="65" y="7"/>
                    <a:pt x="63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0" y="1"/>
                    <a:pt x="59" y="0"/>
                    <a:pt x="5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2" name="Freeform 280"/>
            <p:cNvSpPr>
              <a:spLocks/>
            </p:cNvSpPr>
            <p:nvPr userDrawn="1"/>
          </p:nvSpPr>
          <p:spPr bwMode="auto">
            <a:xfrm>
              <a:off x="6459538" y="3646489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1 w 3"/>
                <a:gd name="T3" fmla="*/ 1 w 3"/>
                <a:gd name="T4" fmla="*/ 1 w 3"/>
                <a:gd name="T5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3" name="Freeform 281"/>
            <p:cNvSpPr>
              <a:spLocks/>
            </p:cNvSpPr>
            <p:nvPr userDrawn="1"/>
          </p:nvSpPr>
          <p:spPr bwMode="auto">
            <a:xfrm>
              <a:off x="6438901" y="3644901"/>
              <a:ext cx="33338" cy="26988"/>
            </a:xfrm>
            <a:custGeom>
              <a:avLst/>
              <a:gdLst>
                <a:gd name="T0" fmla="*/ 7 w 21"/>
                <a:gd name="T1" fmla="*/ 0 h 17"/>
                <a:gd name="T2" fmla="*/ 1 w 21"/>
                <a:gd name="T3" fmla="*/ 5 h 17"/>
                <a:gd name="T4" fmla="*/ 2 w 21"/>
                <a:gd name="T5" fmla="*/ 16 h 17"/>
                <a:gd name="T6" fmla="*/ 6 w 21"/>
                <a:gd name="T7" fmla="*/ 17 h 17"/>
                <a:gd name="T8" fmla="*/ 14 w 21"/>
                <a:gd name="T9" fmla="*/ 1 h 17"/>
                <a:gd name="T10" fmla="*/ 14 w 21"/>
                <a:gd name="T11" fmla="*/ 1 h 17"/>
                <a:gd name="T12" fmla="*/ 14 w 21"/>
                <a:gd name="T13" fmla="*/ 1 h 17"/>
                <a:gd name="T14" fmla="*/ 14 w 21"/>
                <a:gd name="T15" fmla="*/ 1 h 17"/>
                <a:gd name="T16" fmla="*/ 10 w 21"/>
                <a:gd name="T17" fmla="*/ 1 h 17"/>
                <a:gd name="T18" fmla="*/ 7 w 21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7">
                  <a:moveTo>
                    <a:pt x="7" y="0"/>
                  </a:moveTo>
                  <a:cubicBezTo>
                    <a:pt x="4" y="0"/>
                    <a:pt x="2" y="1"/>
                    <a:pt x="1" y="5"/>
                  </a:cubicBezTo>
                  <a:cubicBezTo>
                    <a:pt x="0" y="7"/>
                    <a:pt x="2" y="13"/>
                    <a:pt x="2" y="16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15" y="17"/>
                    <a:pt x="21" y="4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4" name="Freeform 282"/>
            <p:cNvSpPr>
              <a:spLocks noEditPoints="1"/>
            </p:cNvSpPr>
            <p:nvPr userDrawn="1"/>
          </p:nvSpPr>
          <p:spPr bwMode="auto">
            <a:xfrm>
              <a:off x="6029326" y="3871914"/>
              <a:ext cx="835025" cy="1316038"/>
            </a:xfrm>
            <a:custGeom>
              <a:avLst/>
              <a:gdLst>
                <a:gd name="T0" fmla="*/ 313 w 526"/>
                <a:gd name="T1" fmla="*/ 563 h 829"/>
                <a:gd name="T2" fmla="*/ 299 w 526"/>
                <a:gd name="T3" fmla="*/ 502 h 829"/>
                <a:gd name="T4" fmla="*/ 308 w 526"/>
                <a:gd name="T5" fmla="*/ 501 h 829"/>
                <a:gd name="T6" fmla="*/ 299 w 526"/>
                <a:gd name="T7" fmla="*/ 377 h 829"/>
                <a:gd name="T8" fmla="*/ 308 w 526"/>
                <a:gd name="T9" fmla="*/ 378 h 829"/>
                <a:gd name="T10" fmla="*/ 323 w 526"/>
                <a:gd name="T11" fmla="*/ 192 h 829"/>
                <a:gd name="T12" fmla="*/ 160 w 526"/>
                <a:gd name="T13" fmla="*/ 0 h 829"/>
                <a:gd name="T14" fmla="*/ 137 w 526"/>
                <a:gd name="T15" fmla="*/ 37 h 829"/>
                <a:gd name="T16" fmla="*/ 122 w 526"/>
                <a:gd name="T17" fmla="*/ 7 h 829"/>
                <a:gd name="T18" fmla="*/ 89 w 526"/>
                <a:gd name="T19" fmla="*/ 10 h 829"/>
                <a:gd name="T20" fmla="*/ 47 w 526"/>
                <a:gd name="T21" fmla="*/ 63 h 829"/>
                <a:gd name="T22" fmla="*/ 31 w 526"/>
                <a:gd name="T23" fmla="*/ 135 h 829"/>
                <a:gd name="T24" fmla="*/ 4 w 526"/>
                <a:gd name="T25" fmla="*/ 175 h 829"/>
                <a:gd name="T26" fmla="*/ 8 w 526"/>
                <a:gd name="T27" fmla="*/ 207 h 829"/>
                <a:gd name="T28" fmla="*/ 37 w 526"/>
                <a:gd name="T29" fmla="*/ 282 h 829"/>
                <a:gd name="T30" fmla="*/ 87 w 526"/>
                <a:gd name="T31" fmla="*/ 363 h 829"/>
                <a:gd name="T32" fmla="*/ 121 w 526"/>
                <a:gd name="T33" fmla="*/ 387 h 829"/>
                <a:gd name="T34" fmla="*/ 153 w 526"/>
                <a:gd name="T35" fmla="*/ 444 h 829"/>
                <a:gd name="T36" fmla="*/ 142 w 526"/>
                <a:gd name="T37" fmla="*/ 571 h 829"/>
                <a:gd name="T38" fmla="*/ 127 w 526"/>
                <a:gd name="T39" fmla="*/ 657 h 829"/>
                <a:gd name="T40" fmla="*/ 107 w 526"/>
                <a:gd name="T41" fmla="*/ 726 h 829"/>
                <a:gd name="T42" fmla="*/ 117 w 526"/>
                <a:gd name="T43" fmla="*/ 753 h 829"/>
                <a:gd name="T44" fmla="*/ 109 w 526"/>
                <a:gd name="T45" fmla="*/ 809 h 829"/>
                <a:gd name="T46" fmla="*/ 94 w 526"/>
                <a:gd name="T47" fmla="*/ 826 h 829"/>
                <a:gd name="T48" fmla="*/ 85 w 526"/>
                <a:gd name="T49" fmla="*/ 829 h 829"/>
                <a:gd name="T50" fmla="*/ 204 w 526"/>
                <a:gd name="T51" fmla="*/ 813 h 829"/>
                <a:gd name="T52" fmla="*/ 208 w 526"/>
                <a:gd name="T53" fmla="*/ 813 h 829"/>
                <a:gd name="T54" fmla="*/ 229 w 526"/>
                <a:gd name="T55" fmla="*/ 777 h 829"/>
                <a:gd name="T56" fmla="*/ 236 w 526"/>
                <a:gd name="T57" fmla="*/ 737 h 829"/>
                <a:gd name="T58" fmla="*/ 250 w 526"/>
                <a:gd name="T59" fmla="*/ 743 h 829"/>
                <a:gd name="T60" fmla="*/ 270 w 526"/>
                <a:gd name="T61" fmla="*/ 712 h 829"/>
                <a:gd name="T62" fmla="*/ 301 w 526"/>
                <a:gd name="T63" fmla="*/ 712 h 829"/>
                <a:gd name="T64" fmla="*/ 332 w 526"/>
                <a:gd name="T65" fmla="*/ 685 h 829"/>
                <a:gd name="T66" fmla="*/ 334 w 526"/>
                <a:gd name="T67" fmla="*/ 665 h 829"/>
                <a:gd name="T68" fmla="*/ 342 w 526"/>
                <a:gd name="T69" fmla="*/ 635 h 829"/>
                <a:gd name="T70" fmla="*/ 392 w 526"/>
                <a:gd name="T71" fmla="*/ 632 h 829"/>
                <a:gd name="T72" fmla="*/ 434 w 526"/>
                <a:gd name="T73" fmla="*/ 588 h 829"/>
                <a:gd name="T74" fmla="*/ 460 w 526"/>
                <a:gd name="T75" fmla="*/ 542 h 829"/>
                <a:gd name="T76" fmla="*/ 485 w 526"/>
                <a:gd name="T77" fmla="*/ 486 h 829"/>
                <a:gd name="T78" fmla="*/ 502 w 526"/>
                <a:gd name="T79" fmla="*/ 477 h 829"/>
                <a:gd name="T80" fmla="*/ 512 w 526"/>
                <a:gd name="T81" fmla="*/ 475 h 829"/>
                <a:gd name="T82" fmla="*/ 523 w 526"/>
                <a:gd name="T83" fmla="*/ 194 h 829"/>
                <a:gd name="T84" fmla="*/ 510 w 526"/>
                <a:gd name="T85" fmla="*/ 174 h 829"/>
                <a:gd name="T86" fmla="*/ 499 w 526"/>
                <a:gd name="T87" fmla="*/ 173 h 829"/>
                <a:gd name="T88" fmla="*/ 478 w 526"/>
                <a:gd name="T89" fmla="*/ 165 h 829"/>
                <a:gd name="T90" fmla="*/ 456 w 526"/>
                <a:gd name="T91" fmla="*/ 178 h 829"/>
                <a:gd name="T92" fmla="*/ 435 w 526"/>
                <a:gd name="T93" fmla="*/ 159 h 829"/>
                <a:gd name="T94" fmla="*/ 412 w 526"/>
                <a:gd name="T95" fmla="*/ 179 h 829"/>
                <a:gd name="T96" fmla="*/ 430 w 526"/>
                <a:gd name="T97" fmla="*/ 131 h 829"/>
                <a:gd name="T98" fmla="*/ 424 w 526"/>
                <a:gd name="T99" fmla="*/ 111 h 829"/>
                <a:gd name="T100" fmla="*/ 385 w 526"/>
                <a:gd name="T101" fmla="*/ 91 h 829"/>
                <a:gd name="T102" fmla="*/ 359 w 526"/>
                <a:gd name="T103" fmla="*/ 84 h 829"/>
                <a:gd name="T104" fmla="*/ 353 w 526"/>
                <a:gd name="T105" fmla="*/ 76 h 829"/>
                <a:gd name="T106" fmla="*/ 335 w 526"/>
                <a:gd name="T107" fmla="*/ 72 h 829"/>
                <a:gd name="T108" fmla="*/ 315 w 526"/>
                <a:gd name="T109" fmla="*/ 55 h 829"/>
                <a:gd name="T110" fmla="*/ 296 w 526"/>
                <a:gd name="T111" fmla="*/ 44 h 829"/>
                <a:gd name="T112" fmla="*/ 273 w 526"/>
                <a:gd name="T113" fmla="*/ 23 h 829"/>
                <a:gd name="T114" fmla="*/ 244 w 526"/>
                <a:gd name="T115" fmla="*/ 20 h 829"/>
                <a:gd name="T116" fmla="*/ 215 w 526"/>
                <a:gd name="T117" fmla="*/ 18 h 829"/>
                <a:gd name="T118" fmla="*/ 206 w 526"/>
                <a:gd name="T119" fmla="*/ 18 h 829"/>
                <a:gd name="T120" fmla="*/ 201 w 526"/>
                <a:gd name="T121" fmla="*/ 13 h 829"/>
                <a:gd name="T122" fmla="*/ 187 w 526"/>
                <a:gd name="T123" fmla="*/ 10 h 829"/>
                <a:gd name="T124" fmla="*/ 160 w 526"/>
                <a:gd name="T12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6" h="829">
                  <a:moveTo>
                    <a:pt x="312" y="625"/>
                  </a:moveTo>
                  <a:cubicBezTo>
                    <a:pt x="309" y="605"/>
                    <a:pt x="306" y="584"/>
                    <a:pt x="304" y="564"/>
                  </a:cubicBezTo>
                  <a:cubicBezTo>
                    <a:pt x="313" y="563"/>
                    <a:pt x="313" y="563"/>
                    <a:pt x="313" y="563"/>
                  </a:cubicBezTo>
                  <a:cubicBezTo>
                    <a:pt x="315" y="583"/>
                    <a:pt x="317" y="604"/>
                    <a:pt x="321" y="624"/>
                  </a:cubicBezTo>
                  <a:cubicBezTo>
                    <a:pt x="312" y="625"/>
                    <a:pt x="312" y="625"/>
                    <a:pt x="312" y="625"/>
                  </a:cubicBezTo>
                  <a:moveTo>
                    <a:pt x="299" y="502"/>
                  </a:moveTo>
                  <a:cubicBezTo>
                    <a:pt x="298" y="481"/>
                    <a:pt x="298" y="460"/>
                    <a:pt x="298" y="439"/>
                  </a:cubicBezTo>
                  <a:cubicBezTo>
                    <a:pt x="306" y="439"/>
                    <a:pt x="306" y="439"/>
                    <a:pt x="306" y="439"/>
                  </a:cubicBezTo>
                  <a:cubicBezTo>
                    <a:pt x="306" y="460"/>
                    <a:pt x="307" y="481"/>
                    <a:pt x="308" y="501"/>
                  </a:cubicBezTo>
                  <a:cubicBezTo>
                    <a:pt x="299" y="502"/>
                    <a:pt x="299" y="502"/>
                    <a:pt x="299" y="502"/>
                  </a:cubicBezTo>
                  <a:moveTo>
                    <a:pt x="308" y="378"/>
                  </a:moveTo>
                  <a:cubicBezTo>
                    <a:pt x="299" y="377"/>
                    <a:pt x="299" y="377"/>
                    <a:pt x="299" y="377"/>
                  </a:cubicBezTo>
                  <a:cubicBezTo>
                    <a:pt x="300" y="356"/>
                    <a:pt x="302" y="336"/>
                    <a:pt x="304" y="315"/>
                  </a:cubicBezTo>
                  <a:cubicBezTo>
                    <a:pt x="312" y="316"/>
                    <a:pt x="312" y="316"/>
                    <a:pt x="312" y="316"/>
                  </a:cubicBezTo>
                  <a:cubicBezTo>
                    <a:pt x="310" y="336"/>
                    <a:pt x="309" y="357"/>
                    <a:pt x="308" y="378"/>
                  </a:cubicBezTo>
                  <a:moveTo>
                    <a:pt x="320" y="255"/>
                  </a:moveTo>
                  <a:cubicBezTo>
                    <a:pt x="312" y="253"/>
                    <a:pt x="312" y="253"/>
                    <a:pt x="312" y="253"/>
                  </a:cubicBezTo>
                  <a:cubicBezTo>
                    <a:pt x="315" y="233"/>
                    <a:pt x="318" y="212"/>
                    <a:pt x="323" y="192"/>
                  </a:cubicBezTo>
                  <a:cubicBezTo>
                    <a:pt x="331" y="194"/>
                    <a:pt x="331" y="194"/>
                    <a:pt x="331" y="194"/>
                  </a:cubicBezTo>
                  <a:cubicBezTo>
                    <a:pt x="327" y="214"/>
                    <a:pt x="323" y="235"/>
                    <a:pt x="320" y="255"/>
                  </a:cubicBezTo>
                  <a:moveTo>
                    <a:pt x="160" y="0"/>
                  </a:moveTo>
                  <a:cubicBezTo>
                    <a:pt x="153" y="0"/>
                    <a:pt x="146" y="3"/>
                    <a:pt x="143" y="10"/>
                  </a:cubicBezTo>
                  <a:cubicBezTo>
                    <a:pt x="140" y="15"/>
                    <a:pt x="147" y="38"/>
                    <a:pt x="138" y="38"/>
                  </a:cubicBezTo>
                  <a:cubicBezTo>
                    <a:pt x="138" y="38"/>
                    <a:pt x="137" y="38"/>
                    <a:pt x="137" y="37"/>
                  </a:cubicBezTo>
                  <a:cubicBezTo>
                    <a:pt x="133" y="36"/>
                    <a:pt x="132" y="26"/>
                    <a:pt x="132" y="23"/>
                  </a:cubicBezTo>
                  <a:cubicBezTo>
                    <a:pt x="131" y="16"/>
                    <a:pt x="132" y="10"/>
                    <a:pt x="126" y="8"/>
                  </a:cubicBezTo>
                  <a:cubicBezTo>
                    <a:pt x="125" y="8"/>
                    <a:pt x="124" y="8"/>
                    <a:pt x="122" y="7"/>
                  </a:cubicBezTo>
                  <a:cubicBezTo>
                    <a:pt x="118" y="7"/>
                    <a:pt x="111" y="7"/>
                    <a:pt x="107" y="7"/>
                  </a:cubicBezTo>
                  <a:cubicBezTo>
                    <a:pt x="106" y="7"/>
                    <a:pt x="104" y="7"/>
                    <a:pt x="102" y="7"/>
                  </a:cubicBezTo>
                  <a:cubicBezTo>
                    <a:pt x="97" y="7"/>
                    <a:pt x="91" y="8"/>
                    <a:pt x="89" y="10"/>
                  </a:cubicBezTo>
                  <a:cubicBezTo>
                    <a:pt x="82" y="16"/>
                    <a:pt x="82" y="27"/>
                    <a:pt x="76" y="33"/>
                  </a:cubicBezTo>
                  <a:cubicBezTo>
                    <a:pt x="72" y="37"/>
                    <a:pt x="65" y="39"/>
                    <a:pt x="61" y="42"/>
                  </a:cubicBezTo>
                  <a:cubicBezTo>
                    <a:pt x="54" y="47"/>
                    <a:pt x="48" y="55"/>
                    <a:pt x="47" y="63"/>
                  </a:cubicBezTo>
                  <a:cubicBezTo>
                    <a:pt x="46" y="73"/>
                    <a:pt x="55" y="77"/>
                    <a:pt x="55" y="86"/>
                  </a:cubicBezTo>
                  <a:cubicBezTo>
                    <a:pt x="55" y="94"/>
                    <a:pt x="51" y="102"/>
                    <a:pt x="49" y="110"/>
                  </a:cubicBezTo>
                  <a:cubicBezTo>
                    <a:pt x="46" y="119"/>
                    <a:pt x="39" y="129"/>
                    <a:pt x="31" y="135"/>
                  </a:cubicBezTo>
                  <a:cubicBezTo>
                    <a:pt x="23" y="141"/>
                    <a:pt x="16" y="144"/>
                    <a:pt x="12" y="155"/>
                  </a:cubicBezTo>
                  <a:cubicBezTo>
                    <a:pt x="10" y="158"/>
                    <a:pt x="11" y="162"/>
                    <a:pt x="10" y="165"/>
                  </a:cubicBezTo>
                  <a:cubicBezTo>
                    <a:pt x="8" y="170"/>
                    <a:pt x="5" y="171"/>
                    <a:pt x="4" y="175"/>
                  </a:cubicBezTo>
                  <a:cubicBezTo>
                    <a:pt x="0" y="183"/>
                    <a:pt x="0" y="190"/>
                    <a:pt x="9" y="192"/>
                  </a:cubicBezTo>
                  <a:cubicBezTo>
                    <a:pt x="14" y="193"/>
                    <a:pt x="23" y="194"/>
                    <a:pt x="18" y="201"/>
                  </a:cubicBezTo>
                  <a:cubicBezTo>
                    <a:pt x="15" y="204"/>
                    <a:pt x="10" y="204"/>
                    <a:pt x="8" y="207"/>
                  </a:cubicBezTo>
                  <a:cubicBezTo>
                    <a:pt x="5" y="210"/>
                    <a:pt x="3" y="215"/>
                    <a:pt x="3" y="219"/>
                  </a:cubicBezTo>
                  <a:cubicBezTo>
                    <a:pt x="1" y="229"/>
                    <a:pt x="2" y="238"/>
                    <a:pt x="10" y="245"/>
                  </a:cubicBezTo>
                  <a:cubicBezTo>
                    <a:pt x="23" y="256"/>
                    <a:pt x="30" y="268"/>
                    <a:pt x="37" y="282"/>
                  </a:cubicBezTo>
                  <a:cubicBezTo>
                    <a:pt x="42" y="291"/>
                    <a:pt x="47" y="297"/>
                    <a:pt x="53" y="304"/>
                  </a:cubicBezTo>
                  <a:cubicBezTo>
                    <a:pt x="62" y="316"/>
                    <a:pt x="57" y="333"/>
                    <a:pt x="66" y="344"/>
                  </a:cubicBezTo>
                  <a:cubicBezTo>
                    <a:pt x="72" y="352"/>
                    <a:pt x="80" y="357"/>
                    <a:pt x="87" y="363"/>
                  </a:cubicBezTo>
                  <a:cubicBezTo>
                    <a:pt x="90" y="367"/>
                    <a:pt x="93" y="372"/>
                    <a:pt x="97" y="375"/>
                  </a:cubicBezTo>
                  <a:cubicBezTo>
                    <a:pt x="102" y="378"/>
                    <a:pt x="105" y="379"/>
                    <a:pt x="109" y="382"/>
                  </a:cubicBezTo>
                  <a:cubicBezTo>
                    <a:pt x="113" y="385"/>
                    <a:pt x="117" y="385"/>
                    <a:pt x="121" y="387"/>
                  </a:cubicBezTo>
                  <a:cubicBezTo>
                    <a:pt x="128" y="391"/>
                    <a:pt x="132" y="399"/>
                    <a:pt x="138" y="403"/>
                  </a:cubicBezTo>
                  <a:cubicBezTo>
                    <a:pt x="143" y="407"/>
                    <a:pt x="149" y="407"/>
                    <a:pt x="153" y="413"/>
                  </a:cubicBezTo>
                  <a:cubicBezTo>
                    <a:pt x="159" y="422"/>
                    <a:pt x="154" y="434"/>
                    <a:pt x="153" y="444"/>
                  </a:cubicBezTo>
                  <a:cubicBezTo>
                    <a:pt x="151" y="455"/>
                    <a:pt x="151" y="465"/>
                    <a:pt x="151" y="476"/>
                  </a:cubicBezTo>
                  <a:cubicBezTo>
                    <a:pt x="150" y="491"/>
                    <a:pt x="136" y="501"/>
                    <a:pt x="144" y="516"/>
                  </a:cubicBezTo>
                  <a:cubicBezTo>
                    <a:pt x="152" y="533"/>
                    <a:pt x="152" y="554"/>
                    <a:pt x="142" y="571"/>
                  </a:cubicBezTo>
                  <a:cubicBezTo>
                    <a:pt x="135" y="580"/>
                    <a:pt x="133" y="591"/>
                    <a:pt x="132" y="603"/>
                  </a:cubicBezTo>
                  <a:cubicBezTo>
                    <a:pt x="131" y="614"/>
                    <a:pt x="127" y="625"/>
                    <a:pt x="125" y="636"/>
                  </a:cubicBezTo>
                  <a:cubicBezTo>
                    <a:pt x="125" y="643"/>
                    <a:pt x="129" y="651"/>
                    <a:pt x="127" y="657"/>
                  </a:cubicBezTo>
                  <a:cubicBezTo>
                    <a:pt x="126" y="660"/>
                    <a:pt x="119" y="665"/>
                    <a:pt x="116" y="668"/>
                  </a:cubicBezTo>
                  <a:cubicBezTo>
                    <a:pt x="114" y="672"/>
                    <a:pt x="113" y="674"/>
                    <a:pt x="112" y="679"/>
                  </a:cubicBezTo>
                  <a:cubicBezTo>
                    <a:pt x="107" y="694"/>
                    <a:pt x="107" y="710"/>
                    <a:pt x="107" y="726"/>
                  </a:cubicBezTo>
                  <a:cubicBezTo>
                    <a:pt x="108" y="730"/>
                    <a:pt x="108" y="731"/>
                    <a:pt x="107" y="735"/>
                  </a:cubicBezTo>
                  <a:cubicBezTo>
                    <a:pt x="106" y="738"/>
                    <a:pt x="101" y="741"/>
                    <a:pt x="101" y="744"/>
                  </a:cubicBezTo>
                  <a:cubicBezTo>
                    <a:pt x="102" y="752"/>
                    <a:pt x="112" y="749"/>
                    <a:pt x="117" y="753"/>
                  </a:cubicBezTo>
                  <a:cubicBezTo>
                    <a:pt x="124" y="757"/>
                    <a:pt x="121" y="764"/>
                    <a:pt x="118" y="771"/>
                  </a:cubicBezTo>
                  <a:cubicBezTo>
                    <a:pt x="113" y="780"/>
                    <a:pt x="116" y="783"/>
                    <a:pt x="118" y="791"/>
                  </a:cubicBezTo>
                  <a:cubicBezTo>
                    <a:pt x="120" y="800"/>
                    <a:pt x="114" y="803"/>
                    <a:pt x="109" y="809"/>
                  </a:cubicBezTo>
                  <a:cubicBezTo>
                    <a:pt x="105" y="814"/>
                    <a:pt x="103" y="822"/>
                    <a:pt x="100" y="828"/>
                  </a:cubicBezTo>
                  <a:cubicBezTo>
                    <a:pt x="100" y="828"/>
                    <a:pt x="99" y="828"/>
                    <a:pt x="99" y="828"/>
                  </a:cubicBezTo>
                  <a:cubicBezTo>
                    <a:pt x="97" y="828"/>
                    <a:pt x="95" y="827"/>
                    <a:pt x="94" y="826"/>
                  </a:cubicBezTo>
                  <a:cubicBezTo>
                    <a:pt x="92" y="824"/>
                    <a:pt x="91" y="823"/>
                    <a:pt x="90" y="823"/>
                  </a:cubicBezTo>
                  <a:cubicBezTo>
                    <a:pt x="89" y="823"/>
                    <a:pt x="88" y="823"/>
                    <a:pt x="87" y="824"/>
                  </a:cubicBezTo>
                  <a:cubicBezTo>
                    <a:pt x="86" y="825"/>
                    <a:pt x="85" y="827"/>
                    <a:pt x="85" y="829"/>
                  </a:cubicBezTo>
                  <a:cubicBezTo>
                    <a:pt x="188" y="829"/>
                    <a:pt x="188" y="829"/>
                    <a:pt x="188" y="829"/>
                  </a:cubicBezTo>
                  <a:cubicBezTo>
                    <a:pt x="187" y="827"/>
                    <a:pt x="187" y="823"/>
                    <a:pt x="188" y="819"/>
                  </a:cubicBezTo>
                  <a:cubicBezTo>
                    <a:pt x="193" y="818"/>
                    <a:pt x="198" y="814"/>
                    <a:pt x="204" y="813"/>
                  </a:cubicBezTo>
                  <a:cubicBezTo>
                    <a:pt x="205" y="813"/>
                    <a:pt x="206" y="813"/>
                    <a:pt x="207" y="813"/>
                  </a:cubicBezTo>
                  <a:cubicBezTo>
                    <a:pt x="207" y="813"/>
                    <a:pt x="207" y="813"/>
                    <a:pt x="207" y="813"/>
                  </a:cubicBezTo>
                  <a:cubicBezTo>
                    <a:pt x="207" y="813"/>
                    <a:pt x="207" y="813"/>
                    <a:pt x="208" y="813"/>
                  </a:cubicBezTo>
                  <a:cubicBezTo>
                    <a:pt x="209" y="813"/>
                    <a:pt x="210" y="813"/>
                    <a:pt x="212" y="810"/>
                  </a:cubicBezTo>
                  <a:cubicBezTo>
                    <a:pt x="214" y="807"/>
                    <a:pt x="216" y="801"/>
                    <a:pt x="217" y="797"/>
                  </a:cubicBezTo>
                  <a:cubicBezTo>
                    <a:pt x="220" y="789"/>
                    <a:pt x="223" y="783"/>
                    <a:pt x="229" y="777"/>
                  </a:cubicBezTo>
                  <a:cubicBezTo>
                    <a:pt x="232" y="774"/>
                    <a:pt x="238" y="772"/>
                    <a:pt x="239" y="769"/>
                  </a:cubicBezTo>
                  <a:cubicBezTo>
                    <a:pt x="246" y="759"/>
                    <a:pt x="228" y="759"/>
                    <a:pt x="224" y="754"/>
                  </a:cubicBezTo>
                  <a:cubicBezTo>
                    <a:pt x="220" y="747"/>
                    <a:pt x="229" y="737"/>
                    <a:pt x="236" y="737"/>
                  </a:cubicBezTo>
                  <a:cubicBezTo>
                    <a:pt x="236" y="737"/>
                    <a:pt x="236" y="737"/>
                    <a:pt x="237" y="737"/>
                  </a:cubicBezTo>
                  <a:cubicBezTo>
                    <a:pt x="241" y="738"/>
                    <a:pt x="243" y="741"/>
                    <a:pt x="247" y="743"/>
                  </a:cubicBezTo>
                  <a:cubicBezTo>
                    <a:pt x="248" y="743"/>
                    <a:pt x="249" y="743"/>
                    <a:pt x="250" y="743"/>
                  </a:cubicBezTo>
                  <a:cubicBezTo>
                    <a:pt x="254" y="743"/>
                    <a:pt x="258" y="742"/>
                    <a:pt x="260" y="740"/>
                  </a:cubicBezTo>
                  <a:cubicBezTo>
                    <a:pt x="270" y="734"/>
                    <a:pt x="272" y="721"/>
                    <a:pt x="265" y="713"/>
                  </a:cubicBezTo>
                  <a:cubicBezTo>
                    <a:pt x="267" y="712"/>
                    <a:pt x="268" y="712"/>
                    <a:pt x="270" y="712"/>
                  </a:cubicBezTo>
                  <a:cubicBezTo>
                    <a:pt x="274" y="712"/>
                    <a:pt x="277" y="713"/>
                    <a:pt x="280" y="714"/>
                  </a:cubicBezTo>
                  <a:cubicBezTo>
                    <a:pt x="285" y="715"/>
                    <a:pt x="288" y="715"/>
                    <a:pt x="290" y="715"/>
                  </a:cubicBezTo>
                  <a:cubicBezTo>
                    <a:pt x="294" y="715"/>
                    <a:pt x="297" y="714"/>
                    <a:pt x="301" y="712"/>
                  </a:cubicBezTo>
                  <a:cubicBezTo>
                    <a:pt x="311" y="708"/>
                    <a:pt x="318" y="705"/>
                    <a:pt x="326" y="699"/>
                  </a:cubicBezTo>
                  <a:cubicBezTo>
                    <a:pt x="325" y="695"/>
                    <a:pt x="324" y="691"/>
                    <a:pt x="323" y="687"/>
                  </a:cubicBezTo>
                  <a:cubicBezTo>
                    <a:pt x="332" y="685"/>
                    <a:pt x="332" y="685"/>
                    <a:pt x="332" y="685"/>
                  </a:cubicBezTo>
                  <a:cubicBezTo>
                    <a:pt x="332" y="687"/>
                    <a:pt x="333" y="690"/>
                    <a:pt x="333" y="693"/>
                  </a:cubicBezTo>
                  <a:cubicBezTo>
                    <a:pt x="339" y="688"/>
                    <a:pt x="346" y="685"/>
                    <a:pt x="342" y="676"/>
                  </a:cubicBezTo>
                  <a:cubicBezTo>
                    <a:pt x="339" y="672"/>
                    <a:pt x="335" y="670"/>
                    <a:pt x="334" y="665"/>
                  </a:cubicBezTo>
                  <a:cubicBezTo>
                    <a:pt x="333" y="658"/>
                    <a:pt x="336" y="651"/>
                    <a:pt x="337" y="644"/>
                  </a:cubicBezTo>
                  <a:cubicBezTo>
                    <a:pt x="333" y="644"/>
                    <a:pt x="329" y="644"/>
                    <a:pt x="329" y="639"/>
                  </a:cubicBezTo>
                  <a:cubicBezTo>
                    <a:pt x="333" y="636"/>
                    <a:pt x="337" y="635"/>
                    <a:pt x="342" y="635"/>
                  </a:cubicBezTo>
                  <a:cubicBezTo>
                    <a:pt x="347" y="635"/>
                    <a:pt x="354" y="637"/>
                    <a:pt x="360" y="639"/>
                  </a:cubicBezTo>
                  <a:cubicBezTo>
                    <a:pt x="366" y="641"/>
                    <a:pt x="371" y="643"/>
                    <a:pt x="377" y="643"/>
                  </a:cubicBezTo>
                  <a:cubicBezTo>
                    <a:pt x="383" y="643"/>
                    <a:pt x="388" y="640"/>
                    <a:pt x="392" y="632"/>
                  </a:cubicBezTo>
                  <a:cubicBezTo>
                    <a:pt x="395" y="626"/>
                    <a:pt x="396" y="620"/>
                    <a:pt x="399" y="614"/>
                  </a:cubicBezTo>
                  <a:cubicBezTo>
                    <a:pt x="402" y="609"/>
                    <a:pt x="405" y="607"/>
                    <a:pt x="411" y="603"/>
                  </a:cubicBezTo>
                  <a:cubicBezTo>
                    <a:pt x="419" y="598"/>
                    <a:pt x="426" y="594"/>
                    <a:pt x="434" y="588"/>
                  </a:cubicBezTo>
                  <a:cubicBezTo>
                    <a:pt x="442" y="582"/>
                    <a:pt x="445" y="579"/>
                    <a:pt x="445" y="568"/>
                  </a:cubicBezTo>
                  <a:cubicBezTo>
                    <a:pt x="445" y="563"/>
                    <a:pt x="445" y="560"/>
                    <a:pt x="448" y="555"/>
                  </a:cubicBezTo>
                  <a:cubicBezTo>
                    <a:pt x="451" y="549"/>
                    <a:pt x="455" y="547"/>
                    <a:pt x="460" y="542"/>
                  </a:cubicBezTo>
                  <a:cubicBezTo>
                    <a:pt x="465" y="536"/>
                    <a:pt x="467" y="528"/>
                    <a:pt x="465" y="521"/>
                  </a:cubicBezTo>
                  <a:cubicBezTo>
                    <a:pt x="463" y="512"/>
                    <a:pt x="461" y="506"/>
                    <a:pt x="469" y="499"/>
                  </a:cubicBezTo>
                  <a:cubicBezTo>
                    <a:pt x="475" y="494"/>
                    <a:pt x="479" y="490"/>
                    <a:pt x="485" y="486"/>
                  </a:cubicBezTo>
                  <a:cubicBezTo>
                    <a:pt x="490" y="483"/>
                    <a:pt x="494" y="478"/>
                    <a:pt x="500" y="477"/>
                  </a:cubicBezTo>
                  <a:cubicBezTo>
                    <a:pt x="500" y="477"/>
                    <a:pt x="500" y="477"/>
                    <a:pt x="500" y="477"/>
                  </a:cubicBezTo>
                  <a:cubicBezTo>
                    <a:pt x="501" y="477"/>
                    <a:pt x="501" y="477"/>
                    <a:pt x="502" y="477"/>
                  </a:cubicBezTo>
                  <a:cubicBezTo>
                    <a:pt x="502" y="477"/>
                    <a:pt x="502" y="478"/>
                    <a:pt x="503" y="478"/>
                  </a:cubicBezTo>
                  <a:cubicBezTo>
                    <a:pt x="503" y="478"/>
                    <a:pt x="503" y="478"/>
                    <a:pt x="503" y="478"/>
                  </a:cubicBezTo>
                  <a:cubicBezTo>
                    <a:pt x="507" y="477"/>
                    <a:pt x="509" y="476"/>
                    <a:pt x="512" y="475"/>
                  </a:cubicBezTo>
                  <a:cubicBezTo>
                    <a:pt x="516" y="474"/>
                    <a:pt x="521" y="474"/>
                    <a:pt x="526" y="473"/>
                  </a:cubicBezTo>
                  <a:cubicBezTo>
                    <a:pt x="526" y="194"/>
                    <a:pt x="526" y="194"/>
                    <a:pt x="526" y="194"/>
                  </a:cubicBezTo>
                  <a:cubicBezTo>
                    <a:pt x="525" y="194"/>
                    <a:pt x="524" y="194"/>
                    <a:pt x="523" y="194"/>
                  </a:cubicBezTo>
                  <a:cubicBezTo>
                    <a:pt x="522" y="194"/>
                    <a:pt x="521" y="194"/>
                    <a:pt x="519" y="193"/>
                  </a:cubicBezTo>
                  <a:cubicBezTo>
                    <a:pt x="514" y="188"/>
                    <a:pt x="519" y="179"/>
                    <a:pt x="516" y="175"/>
                  </a:cubicBezTo>
                  <a:cubicBezTo>
                    <a:pt x="514" y="174"/>
                    <a:pt x="513" y="174"/>
                    <a:pt x="510" y="174"/>
                  </a:cubicBezTo>
                  <a:cubicBezTo>
                    <a:pt x="509" y="174"/>
                    <a:pt x="508" y="174"/>
                    <a:pt x="507" y="174"/>
                  </a:cubicBezTo>
                  <a:cubicBezTo>
                    <a:pt x="506" y="174"/>
                    <a:pt x="505" y="174"/>
                    <a:pt x="504" y="174"/>
                  </a:cubicBezTo>
                  <a:cubicBezTo>
                    <a:pt x="502" y="174"/>
                    <a:pt x="500" y="174"/>
                    <a:pt x="499" y="173"/>
                  </a:cubicBezTo>
                  <a:cubicBezTo>
                    <a:pt x="496" y="172"/>
                    <a:pt x="496" y="168"/>
                    <a:pt x="493" y="167"/>
                  </a:cubicBezTo>
                  <a:cubicBezTo>
                    <a:pt x="491" y="165"/>
                    <a:pt x="486" y="165"/>
                    <a:pt x="483" y="165"/>
                  </a:cubicBezTo>
                  <a:cubicBezTo>
                    <a:pt x="481" y="165"/>
                    <a:pt x="480" y="165"/>
                    <a:pt x="478" y="165"/>
                  </a:cubicBezTo>
                  <a:cubicBezTo>
                    <a:pt x="475" y="165"/>
                    <a:pt x="472" y="166"/>
                    <a:pt x="469" y="169"/>
                  </a:cubicBezTo>
                  <a:cubicBezTo>
                    <a:pt x="466" y="172"/>
                    <a:pt x="464" y="179"/>
                    <a:pt x="459" y="179"/>
                  </a:cubicBezTo>
                  <a:cubicBezTo>
                    <a:pt x="458" y="179"/>
                    <a:pt x="457" y="179"/>
                    <a:pt x="456" y="178"/>
                  </a:cubicBezTo>
                  <a:cubicBezTo>
                    <a:pt x="455" y="169"/>
                    <a:pt x="465" y="160"/>
                    <a:pt x="452" y="159"/>
                  </a:cubicBezTo>
                  <a:cubicBezTo>
                    <a:pt x="449" y="158"/>
                    <a:pt x="445" y="158"/>
                    <a:pt x="442" y="158"/>
                  </a:cubicBezTo>
                  <a:cubicBezTo>
                    <a:pt x="439" y="158"/>
                    <a:pt x="437" y="158"/>
                    <a:pt x="435" y="159"/>
                  </a:cubicBezTo>
                  <a:cubicBezTo>
                    <a:pt x="426" y="161"/>
                    <a:pt x="430" y="166"/>
                    <a:pt x="427" y="173"/>
                  </a:cubicBezTo>
                  <a:cubicBezTo>
                    <a:pt x="426" y="176"/>
                    <a:pt x="421" y="181"/>
                    <a:pt x="416" y="181"/>
                  </a:cubicBezTo>
                  <a:cubicBezTo>
                    <a:pt x="415" y="181"/>
                    <a:pt x="413" y="181"/>
                    <a:pt x="412" y="179"/>
                  </a:cubicBezTo>
                  <a:cubicBezTo>
                    <a:pt x="405" y="173"/>
                    <a:pt x="416" y="166"/>
                    <a:pt x="420" y="163"/>
                  </a:cubicBezTo>
                  <a:cubicBezTo>
                    <a:pt x="426" y="159"/>
                    <a:pt x="434" y="152"/>
                    <a:pt x="434" y="144"/>
                  </a:cubicBezTo>
                  <a:cubicBezTo>
                    <a:pt x="433" y="139"/>
                    <a:pt x="431" y="136"/>
                    <a:pt x="430" y="131"/>
                  </a:cubicBezTo>
                  <a:cubicBezTo>
                    <a:pt x="430" y="129"/>
                    <a:pt x="430" y="126"/>
                    <a:pt x="430" y="124"/>
                  </a:cubicBezTo>
                  <a:cubicBezTo>
                    <a:pt x="429" y="123"/>
                    <a:pt x="426" y="123"/>
                    <a:pt x="426" y="122"/>
                  </a:cubicBezTo>
                  <a:cubicBezTo>
                    <a:pt x="423" y="118"/>
                    <a:pt x="425" y="115"/>
                    <a:pt x="424" y="111"/>
                  </a:cubicBezTo>
                  <a:cubicBezTo>
                    <a:pt x="422" y="104"/>
                    <a:pt x="411" y="95"/>
                    <a:pt x="405" y="92"/>
                  </a:cubicBezTo>
                  <a:cubicBezTo>
                    <a:pt x="401" y="91"/>
                    <a:pt x="398" y="90"/>
                    <a:pt x="393" y="90"/>
                  </a:cubicBezTo>
                  <a:cubicBezTo>
                    <a:pt x="391" y="90"/>
                    <a:pt x="388" y="90"/>
                    <a:pt x="385" y="91"/>
                  </a:cubicBezTo>
                  <a:cubicBezTo>
                    <a:pt x="382" y="91"/>
                    <a:pt x="379" y="91"/>
                    <a:pt x="376" y="91"/>
                  </a:cubicBezTo>
                  <a:cubicBezTo>
                    <a:pt x="371" y="91"/>
                    <a:pt x="367" y="90"/>
                    <a:pt x="363" y="88"/>
                  </a:cubicBezTo>
                  <a:cubicBezTo>
                    <a:pt x="362" y="87"/>
                    <a:pt x="360" y="86"/>
                    <a:pt x="359" y="84"/>
                  </a:cubicBezTo>
                  <a:cubicBezTo>
                    <a:pt x="354" y="101"/>
                    <a:pt x="350" y="117"/>
                    <a:pt x="345" y="134"/>
                  </a:cubicBezTo>
                  <a:cubicBezTo>
                    <a:pt x="337" y="132"/>
                    <a:pt x="337" y="132"/>
                    <a:pt x="337" y="132"/>
                  </a:cubicBezTo>
                  <a:cubicBezTo>
                    <a:pt x="342" y="113"/>
                    <a:pt x="347" y="94"/>
                    <a:pt x="353" y="76"/>
                  </a:cubicBezTo>
                  <a:cubicBezTo>
                    <a:pt x="351" y="73"/>
                    <a:pt x="349" y="71"/>
                    <a:pt x="346" y="70"/>
                  </a:cubicBezTo>
                  <a:cubicBezTo>
                    <a:pt x="345" y="70"/>
                    <a:pt x="344" y="70"/>
                    <a:pt x="343" y="70"/>
                  </a:cubicBezTo>
                  <a:cubicBezTo>
                    <a:pt x="340" y="70"/>
                    <a:pt x="337" y="71"/>
                    <a:pt x="335" y="72"/>
                  </a:cubicBezTo>
                  <a:cubicBezTo>
                    <a:pt x="332" y="74"/>
                    <a:pt x="330" y="75"/>
                    <a:pt x="327" y="75"/>
                  </a:cubicBezTo>
                  <a:cubicBezTo>
                    <a:pt x="327" y="75"/>
                    <a:pt x="326" y="75"/>
                    <a:pt x="326" y="75"/>
                  </a:cubicBezTo>
                  <a:cubicBezTo>
                    <a:pt x="316" y="74"/>
                    <a:pt x="321" y="61"/>
                    <a:pt x="315" y="55"/>
                  </a:cubicBezTo>
                  <a:cubicBezTo>
                    <a:pt x="313" y="54"/>
                    <a:pt x="310" y="51"/>
                    <a:pt x="308" y="49"/>
                  </a:cubicBezTo>
                  <a:cubicBezTo>
                    <a:pt x="304" y="46"/>
                    <a:pt x="303" y="44"/>
                    <a:pt x="297" y="44"/>
                  </a:cubicBezTo>
                  <a:cubicBezTo>
                    <a:pt x="297" y="44"/>
                    <a:pt x="297" y="44"/>
                    <a:pt x="296" y="44"/>
                  </a:cubicBezTo>
                  <a:cubicBezTo>
                    <a:pt x="292" y="44"/>
                    <a:pt x="289" y="46"/>
                    <a:pt x="286" y="46"/>
                  </a:cubicBezTo>
                  <a:cubicBezTo>
                    <a:pt x="283" y="46"/>
                    <a:pt x="282" y="45"/>
                    <a:pt x="281" y="41"/>
                  </a:cubicBezTo>
                  <a:cubicBezTo>
                    <a:pt x="278" y="33"/>
                    <a:pt x="284" y="26"/>
                    <a:pt x="273" y="23"/>
                  </a:cubicBezTo>
                  <a:cubicBezTo>
                    <a:pt x="268" y="21"/>
                    <a:pt x="261" y="18"/>
                    <a:pt x="256" y="17"/>
                  </a:cubicBezTo>
                  <a:cubicBezTo>
                    <a:pt x="256" y="17"/>
                    <a:pt x="255" y="17"/>
                    <a:pt x="255" y="17"/>
                  </a:cubicBezTo>
                  <a:cubicBezTo>
                    <a:pt x="251" y="17"/>
                    <a:pt x="247" y="19"/>
                    <a:pt x="244" y="20"/>
                  </a:cubicBezTo>
                  <a:cubicBezTo>
                    <a:pt x="241" y="22"/>
                    <a:pt x="238" y="23"/>
                    <a:pt x="234" y="23"/>
                  </a:cubicBezTo>
                  <a:cubicBezTo>
                    <a:pt x="234" y="23"/>
                    <a:pt x="234" y="23"/>
                    <a:pt x="234" y="23"/>
                  </a:cubicBezTo>
                  <a:cubicBezTo>
                    <a:pt x="228" y="23"/>
                    <a:pt x="221" y="19"/>
                    <a:pt x="215" y="18"/>
                  </a:cubicBezTo>
                  <a:cubicBezTo>
                    <a:pt x="213" y="18"/>
                    <a:pt x="210" y="18"/>
                    <a:pt x="208" y="17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7" y="17"/>
                    <a:pt x="207" y="17"/>
                    <a:pt x="206" y="18"/>
                  </a:cubicBezTo>
                  <a:cubicBezTo>
                    <a:pt x="206" y="18"/>
                    <a:pt x="205" y="18"/>
                    <a:pt x="204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2" y="17"/>
                    <a:pt x="202" y="14"/>
                    <a:pt x="201" y="13"/>
                  </a:cubicBezTo>
                  <a:cubicBezTo>
                    <a:pt x="198" y="10"/>
                    <a:pt x="195" y="10"/>
                    <a:pt x="192" y="10"/>
                  </a:cubicBezTo>
                  <a:cubicBezTo>
                    <a:pt x="191" y="10"/>
                    <a:pt x="190" y="10"/>
                    <a:pt x="189" y="10"/>
                  </a:cubicBezTo>
                  <a:cubicBezTo>
                    <a:pt x="189" y="10"/>
                    <a:pt x="188" y="10"/>
                    <a:pt x="187" y="10"/>
                  </a:cubicBezTo>
                  <a:cubicBezTo>
                    <a:pt x="187" y="10"/>
                    <a:pt x="186" y="10"/>
                    <a:pt x="186" y="10"/>
                  </a:cubicBezTo>
                  <a:cubicBezTo>
                    <a:pt x="179" y="10"/>
                    <a:pt x="178" y="9"/>
                    <a:pt x="173" y="5"/>
                  </a:cubicBezTo>
                  <a:cubicBezTo>
                    <a:pt x="170" y="2"/>
                    <a:pt x="165" y="0"/>
                    <a:pt x="160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5" name="Freeform 283"/>
            <p:cNvSpPr>
              <a:spLocks noEditPoints="1"/>
            </p:cNvSpPr>
            <p:nvPr userDrawn="1"/>
          </p:nvSpPr>
          <p:spPr bwMode="auto">
            <a:xfrm>
              <a:off x="6167438" y="5100639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6" name="Freeform 284"/>
            <p:cNvSpPr>
              <a:spLocks/>
            </p:cNvSpPr>
            <p:nvPr userDrawn="1"/>
          </p:nvSpPr>
          <p:spPr bwMode="auto">
            <a:xfrm>
              <a:off x="6159501" y="5102226"/>
              <a:ext cx="22225" cy="47625"/>
            </a:xfrm>
            <a:custGeom>
              <a:avLst/>
              <a:gdLst>
                <a:gd name="T0" fmla="*/ 5 w 14"/>
                <a:gd name="T1" fmla="*/ 0 h 30"/>
                <a:gd name="T2" fmla="*/ 5 w 14"/>
                <a:gd name="T3" fmla="*/ 0 h 30"/>
                <a:gd name="T4" fmla="*/ 4 w 14"/>
                <a:gd name="T5" fmla="*/ 0 h 30"/>
                <a:gd name="T6" fmla="*/ 4 w 14"/>
                <a:gd name="T7" fmla="*/ 8 h 30"/>
                <a:gd name="T8" fmla="*/ 0 w 14"/>
                <a:gd name="T9" fmla="*/ 16 h 30"/>
                <a:gd name="T10" fmla="*/ 2 w 14"/>
                <a:gd name="T11" fmla="*/ 20 h 30"/>
                <a:gd name="T12" fmla="*/ 3 w 14"/>
                <a:gd name="T13" fmla="*/ 30 h 30"/>
                <a:gd name="T14" fmla="*/ 3 w 14"/>
                <a:gd name="T15" fmla="*/ 30 h 30"/>
                <a:gd name="T16" fmla="*/ 5 w 14"/>
                <a:gd name="T17" fmla="*/ 0 h 30"/>
                <a:gd name="T18" fmla="*/ 5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4" y="6"/>
                    <a:pt x="4" y="8"/>
                  </a:cubicBezTo>
                  <a:cubicBezTo>
                    <a:pt x="3" y="11"/>
                    <a:pt x="1" y="13"/>
                    <a:pt x="0" y="16"/>
                  </a:cubicBezTo>
                  <a:cubicBezTo>
                    <a:pt x="0" y="20"/>
                    <a:pt x="2" y="19"/>
                    <a:pt x="2" y="20"/>
                  </a:cubicBezTo>
                  <a:cubicBezTo>
                    <a:pt x="3" y="23"/>
                    <a:pt x="2" y="27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3" y="30"/>
                    <a:pt x="14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42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7" name="Freeform 285"/>
            <p:cNvSpPr>
              <a:spLocks/>
            </p:cNvSpPr>
            <p:nvPr userDrawn="1"/>
          </p:nvSpPr>
          <p:spPr bwMode="auto">
            <a:xfrm>
              <a:off x="10160001" y="3127376"/>
              <a:ext cx="65088" cy="74613"/>
            </a:xfrm>
            <a:custGeom>
              <a:avLst/>
              <a:gdLst>
                <a:gd name="T0" fmla="*/ 9 w 41"/>
                <a:gd name="T1" fmla="*/ 0 h 47"/>
                <a:gd name="T2" fmla="*/ 0 w 41"/>
                <a:gd name="T3" fmla="*/ 7 h 47"/>
                <a:gd name="T4" fmla="*/ 28 w 41"/>
                <a:gd name="T5" fmla="*/ 47 h 47"/>
                <a:gd name="T6" fmla="*/ 41 w 41"/>
                <a:gd name="T7" fmla="*/ 47 h 47"/>
                <a:gd name="T8" fmla="*/ 9 w 4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7">
                  <a:moveTo>
                    <a:pt x="9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9" y="20"/>
                    <a:pt x="19" y="33"/>
                    <a:pt x="28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1" y="31"/>
                    <a:pt x="20" y="15"/>
                    <a:pt x="9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8" name="Freeform 286"/>
            <p:cNvSpPr>
              <a:spLocks/>
            </p:cNvSpPr>
            <p:nvPr userDrawn="1"/>
          </p:nvSpPr>
          <p:spPr bwMode="auto">
            <a:xfrm>
              <a:off x="8967788" y="2257426"/>
              <a:ext cx="122238" cy="58738"/>
            </a:xfrm>
            <a:custGeom>
              <a:avLst/>
              <a:gdLst>
                <a:gd name="T0" fmla="*/ 3 w 77"/>
                <a:gd name="T1" fmla="*/ 0 h 37"/>
                <a:gd name="T2" fmla="*/ 0 w 77"/>
                <a:gd name="T3" fmla="*/ 11 h 37"/>
                <a:gd name="T4" fmla="*/ 74 w 77"/>
                <a:gd name="T5" fmla="*/ 37 h 37"/>
                <a:gd name="T6" fmla="*/ 77 w 77"/>
                <a:gd name="T7" fmla="*/ 26 h 37"/>
                <a:gd name="T8" fmla="*/ 3 w 7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7">
                  <a:moveTo>
                    <a:pt x="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4" y="19"/>
                    <a:pt x="49" y="28"/>
                    <a:pt x="74" y="37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53" y="17"/>
                    <a:pt x="28" y="8"/>
                    <a:pt x="3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9" name="Freeform 287"/>
            <p:cNvSpPr>
              <a:spLocks/>
            </p:cNvSpPr>
            <p:nvPr userDrawn="1"/>
          </p:nvSpPr>
          <p:spPr bwMode="auto">
            <a:xfrm>
              <a:off x="10579101" y="4117976"/>
              <a:ext cx="26988" cy="63500"/>
            </a:xfrm>
            <a:custGeom>
              <a:avLst/>
              <a:gdLst>
                <a:gd name="T0" fmla="*/ 0 w 17"/>
                <a:gd name="T1" fmla="*/ 0 h 40"/>
                <a:gd name="T2" fmla="*/ 6 w 17"/>
                <a:gd name="T3" fmla="*/ 40 h 40"/>
                <a:gd name="T4" fmla="*/ 17 w 17"/>
                <a:gd name="T5" fmla="*/ 38 h 40"/>
                <a:gd name="T6" fmla="*/ 12 w 17"/>
                <a:gd name="T7" fmla="*/ 5 h 40"/>
                <a:gd name="T8" fmla="*/ 10 w 17"/>
                <a:gd name="T9" fmla="*/ 5 h 40"/>
                <a:gd name="T10" fmla="*/ 0 w 1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0">
                  <a:moveTo>
                    <a:pt x="0" y="0"/>
                  </a:moveTo>
                  <a:cubicBezTo>
                    <a:pt x="2" y="13"/>
                    <a:pt x="4" y="27"/>
                    <a:pt x="6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27"/>
                    <a:pt x="14" y="16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7" y="3"/>
                    <a:pt x="3" y="1"/>
                    <a:pt x="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0" name="Freeform 288"/>
            <p:cNvSpPr>
              <a:spLocks/>
            </p:cNvSpPr>
            <p:nvPr userDrawn="1"/>
          </p:nvSpPr>
          <p:spPr bwMode="auto">
            <a:xfrm>
              <a:off x="10566401" y="4052889"/>
              <a:ext cx="31750" cy="73025"/>
            </a:xfrm>
            <a:custGeom>
              <a:avLst/>
              <a:gdLst>
                <a:gd name="T0" fmla="*/ 11 w 20"/>
                <a:gd name="T1" fmla="*/ 0 h 46"/>
                <a:gd name="T2" fmla="*/ 0 w 20"/>
                <a:gd name="T3" fmla="*/ 2 h 46"/>
                <a:gd name="T4" fmla="*/ 8 w 20"/>
                <a:gd name="T5" fmla="*/ 41 h 46"/>
                <a:gd name="T6" fmla="*/ 18 w 20"/>
                <a:gd name="T7" fmla="*/ 46 h 46"/>
                <a:gd name="T8" fmla="*/ 20 w 20"/>
                <a:gd name="T9" fmla="*/ 46 h 46"/>
                <a:gd name="T10" fmla="*/ 11 w 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5"/>
                    <a:pt x="5" y="28"/>
                    <a:pt x="8" y="41"/>
                  </a:cubicBezTo>
                  <a:cubicBezTo>
                    <a:pt x="11" y="42"/>
                    <a:pt x="15" y="44"/>
                    <a:pt x="18" y="46"/>
                  </a:cubicBezTo>
                  <a:cubicBezTo>
                    <a:pt x="19" y="46"/>
                    <a:pt x="19" y="46"/>
                    <a:pt x="20" y="46"/>
                  </a:cubicBezTo>
                  <a:cubicBezTo>
                    <a:pt x="17" y="31"/>
                    <a:pt x="14" y="15"/>
                    <a:pt x="11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1" name="Freeform 289"/>
            <p:cNvSpPr>
              <a:spLocks/>
            </p:cNvSpPr>
            <p:nvPr userDrawn="1"/>
          </p:nvSpPr>
          <p:spPr bwMode="auto">
            <a:xfrm>
              <a:off x="9199563" y="2344739"/>
              <a:ext cx="120650" cy="69850"/>
            </a:xfrm>
            <a:custGeom>
              <a:avLst/>
              <a:gdLst>
                <a:gd name="T0" fmla="*/ 5 w 76"/>
                <a:gd name="T1" fmla="*/ 0 h 44"/>
                <a:gd name="T2" fmla="*/ 0 w 76"/>
                <a:gd name="T3" fmla="*/ 11 h 44"/>
                <a:gd name="T4" fmla="*/ 71 w 76"/>
                <a:gd name="T5" fmla="*/ 44 h 44"/>
                <a:gd name="T6" fmla="*/ 76 w 76"/>
                <a:gd name="T7" fmla="*/ 33 h 44"/>
                <a:gd name="T8" fmla="*/ 5 w 7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5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4" y="21"/>
                    <a:pt x="48" y="32"/>
                    <a:pt x="71" y="4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53" y="22"/>
                    <a:pt x="29" y="10"/>
                    <a:pt x="5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2" name="Freeform 290"/>
            <p:cNvSpPr>
              <a:spLocks/>
            </p:cNvSpPr>
            <p:nvPr userDrawn="1"/>
          </p:nvSpPr>
          <p:spPr bwMode="auto">
            <a:xfrm>
              <a:off x="10501313" y="3805239"/>
              <a:ext cx="52388" cy="128588"/>
            </a:xfrm>
            <a:custGeom>
              <a:avLst/>
              <a:gdLst>
                <a:gd name="T0" fmla="*/ 10 w 33"/>
                <a:gd name="T1" fmla="*/ 0 h 81"/>
                <a:gd name="T2" fmla="*/ 0 w 33"/>
                <a:gd name="T3" fmla="*/ 4 h 81"/>
                <a:gd name="T4" fmla="*/ 22 w 33"/>
                <a:gd name="T5" fmla="*/ 81 h 81"/>
                <a:gd name="T6" fmla="*/ 33 w 33"/>
                <a:gd name="T7" fmla="*/ 77 h 81"/>
                <a:gd name="T8" fmla="*/ 10 w 3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1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29"/>
                    <a:pt x="16" y="55"/>
                    <a:pt x="22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52"/>
                    <a:pt x="19" y="26"/>
                    <a:pt x="1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3" name="Freeform 291"/>
            <p:cNvSpPr>
              <a:spLocks/>
            </p:cNvSpPr>
            <p:nvPr userDrawn="1"/>
          </p:nvSpPr>
          <p:spPr bwMode="auto">
            <a:xfrm>
              <a:off x="9421813" y="2457451"/>
              <a:ext cx="114300" cy="79375"/>
            </a:xfrm>
            <a:custGeom>
              <a:avLst/>
              <a:gdLst>
                <a:gd name="T0" fmla="*/ 6 w 73"/>
                <a:gd name="T1" fmla="*/ 0 h 50"/>
                <a:gd name="T2" fmla="*/ 0 w 73"/>
                <a:gd name="T3" fmla="*/ 10 h 50"/>
                <a:gd name="T4" fmla="*/ 67 w 73"/>
                <a:gd name="T5" fmla="*/ 50 h 50"/>
                <a:gd name="T6" fmla="*/ 73 w 73"/>
                <a:gd name="T7" fmla="*/ 41 h 50"/>
                <a:gd name="T8" fmla="*/ 6 w 7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0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3" y="23"/>
                    <a:pt x="45" y="36"/>
                    <a:pt x="67" y="5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51" y="26"/>
                    <a:pt x="28" y="13"/>
                    <a:pt x="6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4" name="Freeform 292"/>
            <p:cNvSpPr>
              <a:spLocks/>
            </p:cNvSpPr>
            <p:nvPr userDrawn="1"/>
          </p:nvSpPr>
          <p:spPr bwMode="auto">
            <a:xfrm>
              <a:off x="10537826" y="5073651"/>
              <a:ext cx="47625" cy="127000"/>
            </a:xfrm>
            <a:custGeom>
              <a:avLst/>
              <a:gdLst>
                <a:gd name="T0" fmla="*/ 19 w 30"/>
                <a:gd name="T1" fmla="*/ 0 h 80"/>
                <a:gd name="T2" fmla="*/ 0 w 30"/>
                <a:gd name="T3" fmla="*/ 77 h 80"/>
                <a:gd name="T4" fmla="*/ 11 w 30"/>
                <a:gd name="T5" fmla="*/ 80 h 80"/>
                <a:gd name="T6" fmla="*/ 30 w 30"/>
                <a:gd name="T7" fmla="*/ 2 h 80"/>
                <a:gd name="T8" fmla="*/ 19 w 3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cubicBezTo>
                    <a:pt x="13" y="26"/>
                    <a:pt x="7" y="52"/>
                    <a:pt x="0" y="77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8" y="55"/>
                    <a:pt x="24" y="28"/>
                    <a:pt x="30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5" name="Freeform 293"/>
            <p:cNvSpPr>
              <a:spLocks/>
            </p:cNvSpPr>
            <p:nvPr userDrawn="1"/>
          </p:nvSpPr>
          <p:spPr bwMode="auto">
            <a:xfrm>
              <a:off x="8235951" y="2157414"/>
              <a:ext cx="123825" cy="19050"/>
            </a:xfrm>
            <a:custGeom>
              <a:avLst/>
              <a:gdLst>
                <a:gd name="T0" fmla="*/ 41 w 78"/>
                <a:gd name="T1" fmla="*/ 0 h 12"/>
                <a:gd name="T2" fmla="*/ 0 w 78"/>
                <a:gd name="T3" fmla="*/ 1 h 12"/>
                <a:gd name="T4" fmla="*/ 0 w 78"/>
                <a:gd name="T5" fmla="*/ 12 h 12"/>
                <a:gd name="T6" fmla="*/ 41 w 78"/>
                <a:gd name="T7" fmla="*/ 12 h 12"/>
                <a:gd name="T8" fmla="*/ 78 w 78"/>
                <a:gd name="T9" fmla="*/ 12 h 12"/>
                <a:gd name="T10" fmla="*/ 78 w 78"/>
                <a:gd name="T11" fmla="*/ 0 h 12"/>
                <a:gd name="T12" fmla="*/ 41 w 7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2">
                  <a:moveTo>
                    <a:pt x="41" y="0"/>
                  </a:moveTo>
                  <a:cubicBezTo>
                    <a:pt x="28" y="0"/>
                    <a:pt x="14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4" y="12"/>
                    <a:pt x="28" y="12"/>
                    <a:pt x="41" y="12"/>
                  </a:cubicBezTo>
                  <a:cubicBezTo>
                    <a:pt x="54" y="12"/>
                    <a:pt x="66" y="12"/>
                    <a:pt x="78" y="1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6" y="0"/>
                    <a:pt x="54" y="0"/>
                    <a:pt x="41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6" name="Freeform 294"/>
            <p:cNvSpPr>
              <a:spLocks/>
            </p:cNvSpPr>
            <p:nvPr userDrawn="1"/>
          </p:nvSpPr>
          <p:spPr bwMode="auto">
            <a:xfrm>
              <a:off x="9629776" y="2592389"/>
              <a:ext cx="111125" cy="92075"/>
            </a:xfrm>
            <a:custGeom>
              <a:avLst/>
              <a:gdLst>
                <a:gd name="T0" fmla="*/ 7 w 70"/>
                <a:gd name="T1" fmla="*/ 0 h 58"/>
                <a:gd name="T2" fmla="*/ 0 w 70"/>
                <a:gd name="T3" fmla="*/ 10 h 58"/>
                <a:gd name="T4" fmla="*/ 63 w 70"/>
                <a:gd name="T5" fmla="*/ 58 h 58"/>
                <a:gd name="T6" fmla="*/ 70 w 70"/>
                <a:gd name="T7" fmla="*/ 48 h 58"/>
                <a:gd name="T8" fmla="*/ 7 w 7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8">
                  <a:moveTo>
                    <a:pt x="7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1" y="25"/>
                    <a:pt x="42" y="41"/>
                    <a:pt x="63" y="5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49" y="32"/>
                    <a:pt x="28" y="16"/>
                    <a:pt x="7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7" name="Freeform 295"/>
            <p:cNvSpPr>
              <a:spLocks/>
            </p:cNvSpPr>
            <p:nvPr userDrawn="1"/>
          </p:nvSpPr>
          <p:spPr bwMode="auto">
            <a:xfrm>
              <a:off x="8729663" y="2197101"/>
              <a:ext cx="36513" cy="11113"/>
            </a:xfrm>
            <a:custGeom>
              <a:avLst/>
              <a:gdLst>
                <a:gd name="T0" fmla="*/ 1 w 23"/>
                <a:gd name="T1" fmla="*/ 0 h 7"/>
                <a:gd name="T2" fmla="*/ 0 w 23"/>
                <a:gd name="T3" fmla="*/ 4 h 7"/>
                <a:gd name="T4" fmla="*/ 3 w 23"/>
                <a:gd name="T5" fmla="*/ 3 h 7"/>
                <a:gd name="T6" fmla="*/ 4 w 23"/>
                <a:gd name="T7" fmla="*/ 3 h 7"/>
                <a:gd name="T8" fmla="*/ 10 w 23"/>
                <a:gd name="T9" fmla="*/ 5 h 7"/>
                <a:gd name="T10" fmla="*/ 16 w 23"/>
                <a:gd name="T11" fmla="*/ 7 h 7"/>
                <a:gd name="T12" fmla="*/ 17 w 23"/>
                <a:gd name="T13" fmla="*/ 7 h 7"/>
                <a:gd name="T14" fmla="*/ 23 w 23"/>
                <a:gd name="T15" fmla="*/ 5 h 7"/>
                <a:gd name="T16" fmla="*/ 1 w 2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8" y="4"/>
                    <a:pt x="10" y="5"/>
                  </a:cubicBezTo>
                  <a:cubicBezTo>
                    <a:pt x="12" y="6"/>
                    <a:pt x="14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6"/>
                    <a:pt x="21" y="6"/>
                    <a:pt x="23" y="5"/>
                  </a:cubicBezTo>
                  <a:cubicBezTo>
                    <a:pt x="15" y="3"/>
                    <a:pt x="8" y="2"/>
                    <a:pt x="1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8" name="Freeform 296"/>
            <p:cNvSpPr>
              <a:spLocks/>
            </p:cNvSpPr>
            <p:nvPr userDrawn="1"/>
          </p:nvSpPr>
          <p:spPr bwMode="auto">
            <a:xfrm>
              <a:off x="8728076" y="2201864"/>
              <a:ext cx="123825" cy="41275"/>
            </a:xfrm>
            <a:custGeom>
              <a:avLst/>
              <a:gdLst>
                <a:gd name="T0" fmla="*/ 5 w 78"/>
                <a:gd name="T1" fmla="*/ 0 h 26"/>
                <a:gd name="T2" fmla="*/ 4 w 78"/>
                <a:gd name="T3" fmla="*/ 0 h 26"/>
                <a:gd name="T4" fmla="*/ 1 w 78"/>
                <a:gd name="T5" fmla="*/ 1 h 26"/>
                <a:gd name="T6" fmla="*/ 0 w 78"/>
                <a:gd name="T7" fmla="*/ 9 h 26"/>
                <a:gd name="T8" fmla="*/ 76 w 78"/>
                <a:gd name="T9" fmla="*/ 26 h 26"/>
                <a:gd name="T10" fmla="*/ 78 w 78"/>
                <a:gd name="T11" fmla="*/ 14 h 26"/>
                <a:gd name="T12" fmla="*/ 24 w 78"/>
                <a:gd name="T13" fmla="*/ 2 h 26"/>
                <a:gd name="T14" fmla="*/ 18 w 78"/>
                <a:gd name="T15" fmla="*/ 4 h 26"/>
                <a:gd name="T16" fmla="*/ 17 w 78"/>
                <a:gd name="T17" fmla="*/ 4 h 26"/>
                <a:gd name="T18" fmla="*/ 11 w 78"/>
                <a:gd name="T19" fmla="*/ 2 h 26"/>
                <a:gd name="T20" fmla="*/ 5 w 78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26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14"/>
                    <a:pt x="51" y="19"/>
                    <a:pt x="76" y="26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60" y="10"/>
                    <a:pt x="42" y="6"/>
                    <a:pt x="24" y="2"/>
                  </a:cubicBezTo>
                  <a:cubicBezTo>
                    <a:pt x="22" y="3"/>
                    <a:pt x="21" y="3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5" y="4"/>
                    <a:pt x="13" y="3"/>
                    <a:pt x="11" y="2"/>
                  </a:cubicBezTo>
                  <a:cubicBezTo>
                    <a:pt x="9" y="1"/>
                    <a:pt x="8" y="0"/>
                    <a:pt x="5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9" name="Freeform 297"/>
            <p:cNvSpPr>
              <a:spLocks/>
            </p:cNvSpPr>
            <p:nvPr userDrawn="1"/>
          </p:nvSpPr>
          <p:spPr bwMode="auto">
            <a:xfrm>
              <a:off x="8494713" y="2182814"/>
              <a:ext cx="17463" cy="3175"/>
            </a:xfrm>
            <a:custGeom>
              <a:avLst/>
              <a:gdLst>
                <a:gd name="T0" fmla="*/ 4 w 11"/>
                <a:gd name="T1" fmla="*/ 0 h 2"/>
                <a:gd name="T2" fmla="*/ 0 w 11"/>
                <a:gd name="T3" fmla="*/ 1 h 2"/>
                <a:gd name="T4" fmla="*/ 11 w 11"/>
                <a:gd name="T5" fmla="*/ 2 h 2"/>
                <a:gd name="T6" fmla="*/ 4 w 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4" y="1"/>
                    <a:pt x="7" y="1"/>
                    <a:pt x="11" y="2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0" name="Freeform 298"/>
            <p:cNvSpPr>
              <a:spLocks/>
            </p:cNvSpPr>
            <p:nvPr userDrawn="1"/>
          </p:nvSpPr>
          <p:spPr bwMode="auto">
            <a:xfrm>
              <a:off x="8482013" y="2165351"/>
              <a:ext cx="125413" cy="30163"/>
            </a:xfrm>
            <a:custGeom>
              <a:avLst/>
              <a:gdLst>
                <a:gd name="T0" fmla="*/ 1 w 79"/>
                <a:gd name="T1" fmla="*/ 0 h 19"/>
                <a:gd name="T2" fmla="*/ 0 w 79"/>
                <a:gd name="T3" fmla="*/ 11 h 19"/>
                <a:gd name="T4" fmla="*/ 8 w 79"/>
                <a:gd name="T5" fmla="*/ 12 h 19"/>
                <a:gd name="T6" fmla="*/ 12 w 79"/>
                <a:gd name="T7" fmla="*/ 11 h 19"/>
                <a:gd name="T8" fmla="*/ 19 w 79"/>
                <a:gd name="T9" fmla="*/ 13 h 19"/>
                <a:gd name="T10" fmla="*/ 78 w 79"/>
                <a:gd name="T11" fmla="*/ 19 h 19"/>
                <a:gd name="T12" fmla="*/ 79 w 79"/>
                <a:gd name="T13" fmla="*/ 8 h 19"/>
                <a:gd name="T14" fmla="*/ 1 w 7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9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5" y="11"/>
                    <a:pt x="8" y="12"/>
                  </a:cubicBezTo>
                  <a:cubicBezTo>
                    <a:pt x="9" y="11"/>
                    <a:pt x="11" y="11"/>
                    <a:pt x="12" y="11"/>
                  </a:cubicBezTo>
                  <a:cubicBezTo>
                    <a:pt x="15" y="11"/>
                    <a:pt x="17" y="12"/>
                    <a:pt x="19" y="13"/>
                  </a:cubicBezTo>
                  <a:cubicBezTo>
                    <a:pt x="38" y="14"/>
                    <a:pt x="58" y="17"/>
                    <a:pt x="78" y="1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3" y="4"/>
                    <a:pt x="27" y="2"/>
                    <a:pt x="1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1" name="Freeform 299"/>
            <p:cNvSpPr>
              <a:spLocks/>
            </p:cNvSpPr>
            <p:nvPr userDrawn="1"/>
          </p:nvSpPr>
          <p:spPr bwMode="auto">
            <a:xfrm>
              <a:off x="10590213" y="4821239"/>
              <a:ext cx="33338" cy="130175"/>
            </a:xfrm>
            <a:custGeom>
              <a:avLst/>
              <a:gdLst>
                <a:gd name="T0" fmla="*/ 10 w 21"/>
                <a:gd name="T1" fmla="*/ 0 h 82"/>
                <a:gd name="T2" fmla="*/ 0 w 21"/>
                <a:gd name="T3" fmla="*/ 80 h 82"/>
                <a:gd name="T4" fmla="*/ 11 w 21"/>
                <a:gd name="T5" fmla="*/ 82 h 82"/>
                <a:gd name="T6" fmla="*/ 21 w 21"/>
                <a:gd name="T7" fmla="*/ 1 h 82"/>
                <a:gd name="T8" fmla="*/ 10 w 21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2">
                  <a:moveTo>
                    <a:pt x="10" y="0"/>
                  </a:moveTo>
                  <a:cubicBezTo>
                    <a:pt x="7" y="27"/>
                    <a:pt x="4" y="53"/>
                    <a:pt x="0" y="80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5" y="55"/>
                    <a:pt x="19" y="28"/>
                    <a:pt x="2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2" name="Freeform 300"/>
            <p:cNvSpPr>
              <a:spLocks/>
            </p:cNvSpPr>
            <p:nvPr userDrawn="1"/>
          </p:nvSpPr>
          <p:spPr bwMode="auto">
            <a:xfrm>
              <a:off x="10615613" y="4562476"/>
              <a:ext cx="20638" cy="133350"/>
            </a:xfrm>
            <a:custGeom>
              <a:avLst/>
              <a:gdLst>
                <a:gd name="T0" fmla="*/ 13 w 13"/>
                <a:gd name="T1" fmla="*/ 0 h 84"/>
                <a:gd name="T2" fmla="*/ 2 w 13"/>
                <a:gd name="T3" fmla="*/ 0 h 84"/>
                <a:gd name="T4" fmla="*/ 2 w 13"/>
                <a:gd name="T5" fmla="*/ 3 h 84"/>
                <a:gd name="T6" fmla="*/ 0 w 13"/>
                <a:gd name="T7" fmla="*/ 83 h 84"/>
                <a:gd name="T8" fmla="*/ 11 w 13"/>
                <a:gd name="T9" fmla="*/ 84 h 84"/>
                <a:gd name="T10" fmla="*/ 13 w 13"/>
                <a:gd name="T11" fmla="*/ 3 h 84"/>
                <a:gd name="T12" fmla="*/ 13 w 13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4">
                  <a:moveTo>
                    <a:pt x="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0"/>
                    <a:pt x="2" y="57"/>
                    <a:pt x="0" y="8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3" y="57"/>
                    <a:pt x="13" y="30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3" name="Freeform 301"/>
            <p:cNvSpPr>
              <a:spLocks/>
            </p:cNvSpPr>
            <p:nvPr userDrawn="1"/>
          </p:nvSpPr>
          <p:spPr bwMode="auto">
            <a:xfrm>
              <a:off x="10329863" y="3400426"/>
              <a:ext cx="42863" cy="60325"/>
            </a:xfrm>
            <a:custGeom>
              <a:avLst/>
              <a:gdLst>
                <a:gd name="T0" fmla="*/ 10 w 27"/>
                <a:gd name="T1" fmla="*/ 0 h 38"/>
                <a:gd name="T2" fmla="*/ 6 w 27"/>
                <a:gd name="T3" fmla="*/ 2 h 38"/>
                <a:gd name="T4" fmla="*/ 0 w 27"/>
                <a:gd name="T5" fmla="*/ 5 h 38"/>
                <a:gd name="T6" fmla="*/ 17 w 27"/>
                <a:gd name="T7" fmla="*/ 38 h 38"/>
                <a:gd name="T8" fmla="*/ 27 w 27"/>
                <a:gd name="T9" fmla="*/ 32 h 38"/>
                <a:gd name="T10" fmla="*/ 10 w 2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10" y="0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4" y="3"/>
                    <a:pt x="2" y="4"/>
                    <a:pt x="0" y="5"/>
                  </a:cubicBezTo>
                  <a:cubicBezTo>
                    <a:pt x="6" y="16"/>
                    <a:pt x="11" y="27"/>
                    <a:pt x="17" y="3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2"/>
                    <a:pt x="16" y="11"/>
                    <a:pt x="1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4" name="Freeform 302"/>
            <p:cNvSpPr>
              <a:spLocks/>
            </p:cNvSpPr>
            <p:nvPr userDrawn="1"/>
          </p:nvSpPr>
          <p:spPr bwMode="auto">
            <a:xfrm>
              <a:off x="10310813" y="3375026"/>
              <a:ext cx="34925" cy="33338"/>
            </a:xfrm>
            <a:custGeom>
              <a:avLst/>
              <a:gdLst>
                <a:gd name="T0" fmla="*/ 13 w 22"/>
                <a:gd name="T1" fmla="*/ 0 h 21"/>
                <a:gd name="T2" fmla="*/ 0 w 22"/>
                <a:gd name="T3" fmla="*/ 0 h 21"/>
                <a:gd name="T4" fmla="*/ 12 w 22"/>
                <a:gd name="T5" fmla="*/ 21 h 21"/>
                <a:gd name="T6" fmla="*/ 18 w 22"/>
                <a:gd name="T7" fmla="*/ 18 h 21"/>
                <a:gd name="T8" fmla="*/ 22 w 22"/>
                <a:gd name="T9" fmla="*/ 16 h 21"/>
                <a:gd name="T10" fmla="*/ 13 w 2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8" y="14"/>
                    <a:pt x="12" y="21"/>
                  </a:cubicBezTo>
                  <a:cubicBezTo>
                    <a:pt x="14" y="20"/>
                    <a:pt x="16" y="19"/>
                    <a:pt x="18" y="18"/>
                  </a:cubicBezTo>
                  <a:cubicBezTo>
                    <a:pt x="19" y="18"/>
                    <a:pt x="20" y="17"/>
                    <a:pt x="22" y="16"/>
                  </a:cubicBezTo>
                  <a:cubicBezTo>
                    <a:pt x="19" y="11"/>
                    <a:pt x="16" y="5"/>
                    <a:pt x="13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5" name="Freeform 303"/>
            <p:cNvSpPr>
              <a:spLocks/>
            </p:cNvSpPr>
            <p:nvPr userDrawn="1"/>
          </p:nvSpPr>
          <p:spPr bwMode="auto">
            <a:xfrm>
              <a:off x="9825038" y="2751139"/>
              <a:ext cx="103188" cy="100013"/>
            </a:xfrm>
            <a:custGeom>
              <a:avLst/>
              <a:gdLst>
                <a:gd name="T0" fmla="*/ 7 w 65"/>
                <a:gd name="T1" fmla="*/ 0 h 63"/>
                <a:gd name="T2" fmla="*/ 0 w 65"/>
                <a:gd name="T3" fmla="*/ 9 h 63"/>
                <a:gd name="T4" fmla="*/ 57 w 65"/>
                <a:gd name="T5" fmla="*/ 63 h 63"/>
                <a:gd name="T6" fmla="*/ 65 w 65"/>
                <a:gd name="T7" fmla="*/ 55 h 63"/>
                <a:gd name="T8" fmla="*/ 7 w 6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" y="26"/>
                    <a:pt x="38" y="45"/>
                    <a:pt x="57" y="63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46" y="36"/>
                    <a:pt x="27" y="18"/>
                    <a:pt x="7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6" name="Freeform 304"/>
            <p:cNvSpPr>
              <a:spLocks/>
            </p:cNvSpPr>
            <p:nvPr userDrawn="1"/>
          </p:nvSpPr>
          <p:spPr bwMode="auto">
            <a:xfrm>
              <a:off x="10001251" y="2930526"/>
              <a:ext cx="95250" cy="107950"/>
            </a:xfrm>
            <a:custGeom>
              <a:avLst/>
              <a:gdLst>
                <a:gd name="T0" fmla="*/ 8 w 60"/>
                <a:gd name="T1" fmla="*/ 0 h 68"/>
                <a:gd name="T2" fmla="*/ 0 w 60"/>
                <a:gd name="T3" fmla="*/ 7 h 68"/>
                <a:gd name="T4" fmla="*/ 52 w 60"/>
                <a:gd name="T5" fmla="*/ 68 h 68"/>
                <a:gd name="T6" fmla="*/ 60 w 60"/>
                <a:gd name="T7" fmla="*/ 60 h 68"/>
                <a:gd name="T8" fmla="*/ 8 w 6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8">
                  <a:moveTo>
                    <a:pt x="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8" y="27"/>
                    <a:pt x="35" y="47"/>
                    <a:pt x="52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4" y="40"/>
                    <a:pt x="26" y="19"/>
                    <a:pt x="8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7" name="Freeform 305"/>
            <p:cNvSpPr>
              <a:spLocks/>
            </p:cNvSpPr>
            <p:nvPr userDrawn="1"/>
          </p:nvSpPr>
          <p:spPr bwMode="auto">
            <a:xfrm>
              <a:off x="10410826" y="3567114"/>
              <a:ext cx="65088" cy="123825"/>
            </a:xfrm>
            <a:custGeom>
              <a:avLst/>
              <a:gdLst>
                <a:gd name="T0" fmla="*/ 10 w 41"/>
                <a:gd name="T1" fmla="*/ 0 h 78"/>
                <a:gd name="T2" fmla="*/ 0 w 41"/>
                <a:gd name="T3" fmla="*/ 5 h 78"/>
                <a:gd name="T4" fmla="*/ 30 w 41"/>
                <a:gd name="T5" fmla="*/ 78 h 78"/>
                <a:gd name="T6" fmla="*/ 41 w 41"/>
                <a:gd name="T7" fmla="*/ 74 h 78"/>
                <a:gd name="T8" fmla="*/ 10 w 4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1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29"/>
                    <a:pt x="21" y="54"/>
                    <a:pt x="30" y="78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1" y="49"/>
                    <a:pt x="21" y="24"/>
                    <a:pt x="1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8" name="Freeform 306"/>
            <p:cNvSpPr>
              <a:spLocks/>
            </p:cNvSpPr>
            <p:nvPr userDrawn="1"/>
          </p:nvSpPr>
          <p:spPr bwMode="auto">
            <a:xfrm>
              <a:off x="10606088" y="4305301"/>
              <a:ext cx="26988" cy="130175"/>
            </a:xfrm>
            <a:custGeom>
              <a:avLst/>
              <a:gdLst>
                <a:gd name="T0" fmla="*/ 11 w 17"/>
                <a:gd name="T1" fmla="*/ 0 h 82"/>
                <a:gd name="T2" fmla="*/ 0 w 17"/>
                <a:gd name="T3" fmla="*/ 2 h 82"/>
                <a:gd name="T4" fmla="*/ 6 w 17"/>
                <a:gd name="T5" fmla="*/ 82 h 82"/>
                <a:gd name="T6" fmla="*/ 17 w 17"/>
                <a:gd name="T7" fmla="*/ 81 h 82"/>
                <a:gd name="T8" fmla="*/ 11 w 1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2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28"/>
                    <a:pt x="5" y="55"/>
                    <a:pt x="6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54"/>
                    <a:pt x="14" y="27"/>
                    <a:pt x="11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9" name="Freeform 307"/>
            <p:cNvSpPr>
              <a:spLocks/>
            </p:cNvSpPr>
            <p:nvPr userDrawn="1"/>
          </p:nvSpPr>
          <p:spPr bwMode="auto">
            <a:xfrm>
              <a:off x="5994401" y="4060826"/>
              <a:ext cx="39688" cy="128588"/>
            </a:xfrm>
            <a:custGeom>
              <a:avLst/>
              <a:gdLst>
                <a:gd name="T0" fmla="*/ 14 w 25"/>
                <a:gd name="T1" fmla="*/ 0 h 81"/>
                <a:gd name="T2" fmla="*/ 0 w 25"/>
                <a:gd name="T3" fmla="*/ 79 h 81"/>
                <a:gd name="T4" fmla="*/ 11 w 25"/>
                <a:gd name="T5" fmla="*/ 81 h 81"/>
                <a:gd name="T6" fmla="*/ 25 w 25"/>
                <a:gd name="T7" fmla="*/ 2 h 81"/>
                <a:gd name="T8" fmla="*/ 14 w 25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1">
                  <a:moveTo>
                    <a:pt x="14" y="0"/>
                  </a:moveTo>
                  <a:cubicBezTo>
                    <a:pt x="8" y="26"/>
                    <a:pt x="4" y="53"/>
                    <a:pt x="0" y="79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5" y="55"/>
                    <a:pt x="19" y="28"/>
                    <a:pt x="25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0" name="Freeform 308"/>
            <p:cNvSpPr>
              <a:spLocks/>
            </p:cNvSpPr>
            <p:nvPr userDrawn="1"/>
          </p:nvSpPr>
          <p:spPr bwMode="auto">
            <a:xfrm>
              <a:off x="6226176" y="3346451"/>
              <a:ext cx="76200" cy="120650"/>
            </a:xfrm>
            <a:custGeom>
              <a:avLst/>
              <a:gdLst>
                <a:gd name="T0" fmla="*/ 38 w 48"/>
                <a:gd name="T1" fmla="*/ 0 h 76"/>
                <a:gd name="T2" fmla="*/ 0 w 48"/>
                <a:gd name="T3" fmla="*/ 70 h 76"/>
                <a:gd name="T4" fmla="*/ 10 w 48"/>
                <a:gd name="T5" fmla="*/ 76 h 76"/>
                <a:gd name="T6" fmla="*/ 48 w 48"/>
                <a:gd name="T7" fmla="*/ 5 h 76"/>
                <a:gd name="T8" fmla="*/ 38 w 4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6">
                  <a:moveTo>
                    <a:pt x="38" y="0"/>
                  </a:moveTo>
                  <a:cubicBezTo>
                    <a:pt x="25" y="23"/>
                    <a:pt x="12" y="46"/>
                    <a:pt x="0" y="70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22" y="52"/>
                    <a:pt x="35" y="28"/>
                    <a:pt x="48" y="5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1" name="Freeform 309"/>
            <p:cNvSpPr>
              <a:spLocks/>
            </p:cNvSpPr>
            <p:nvPr userDrawn="1"/>
          </p:nvSpPr>
          <p:spPr bwMode="auto">
            <a:xfrm>
              <a:off x="6122988" y="3587751"/>
              <a:ext cx="58738" cy="111125"/>
            </a:xfrm>
            <a:custGeom>
              <a:avLst/>
              <a:gdLst>
                <a:gd name="T0" fmla="*/ 27 w 37"/>
                <a:gd name="T1" fmla="*/ 0 h 70"/>
                <a:gd name="T2" fmla="*/ 0 w 37"/>
                <a:gd name="T3" fmla="*/ 66 h 70"/>
                <a:gd name="T4" fmla="*/ 11 w 37"/>
                <a:gd name="T5" fmla="*/ 70 h 70"/>
                <a:gd name="T6" fmla="*/ 37 w 37"/>
                <a:gd name="T7" fmla="*/ 5 h 70"/>
                <a:gd name="T8" fmla="*/ 28 w 37"/>
                <a:gd name="T9" fmla="*/ 1 h 70"/>
                <a:gd name="T10" fmla="*/ 27 w 37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0">
                  <a:moveTo>
                    <a:pt x="27" y="0"/>
                  </a:moveTo>
                  <a:cubicBezTo>
                    <a:pt x="18" y="22"/>
                    <a:pt x="9" y="44"/>
                    <a:pt x="0" y="66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9" y="48"/>
                    <a:pt x="28" y="27"/>
                    <a:pt x="37" y="5"/>
                  </a:cubicBezTo>
                  <a:cubicBezTo>
                    <a:pt x="34" y="5"/>
                    <a:pt x="31" y="4"/>
                    <a:pt x="28" y="1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2" name="Freeform 310"/>
            <p:cNvSpPr>
              <a:spLocks/>
            </p:cNvSpPr>
            <p:nvPr userDrawn="1"/>
          </p:nvSpPr>
          <p:spPr bwMode="auto">
            <a:xfrm>
              <a:off x="6165851" y="3573464"/>
              <a:ext cx="22225" cy="22225"/>
            </a:xfrm>
            <a:custGeom>
              <a:avLst/>
              <a:gdLst>
                <a:gd name="T0" fmla="*/ 4 w 14"/>
                <a:gd name="T1" fmla="*/ 0 h 14"/>
                <a:gd name="T2" fmla="*/ 0 w 14"/>
                <a:gd name="T3" fmla="*/ 9 h 14"/>
                <a:gd name="T4" fmla="*/ 1 w 14"/>
                <a:gd name="T5" fmla="*/ 10 h 14"/>
                <a:gd name="T6" fmla="*/ 10 w 14"/>
                <a:gd name="T7" fmla="*/ 14 h 14"/>
                <a:gd name="T8" fmla="*/ 14 w 14"/>
                <a:gd name="T9" fmla="*/ 5 h 14"/>
                <a:gd name="T10" fmla="*/ 4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4" y="13"/>
                    <a:pt x="7" y="14"/>
                    <a:pt x="10" y="14"/>
                  </a:cubicBezTo>
                  <a:cubicBezTo>
                    <a:pt x="11" y="11"/>
                    <a:pt x="13" y="8"/>
                    <a:pt x="14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3" name="Freeform 311"/>
            <p:cNvSpPr>
              <a:spLocks noEditPoints="1"/>
            </p:cNvSpPr>
            <p:nvPr userDrawn="1"/>
          </p:nvSpPr>
          <p:spPr bwMode="auto">
            <a:xfrm>
              <a:off x="6045201" y="3813176"/>
              <a:ext cx="53975" cy="127000"/>
            </a:xfrm>
            <a:custGeom>
              <a:avLst/>
              <a:gdLst>
                <a:gd name="T0" fmla="*/ 14 w 34"/>
                <a:gd name="T1" fmla="*/ 29 h 80"/>
                <a:gd name="T2" fmla="*/ 0 w 34"/>
                <a:gd name="T3" fmla="*/ 77 h 80"/>
                <a:gd name="T4" fmla="*/ 11 w 34"/>
                <a:gd name="T5" fmla="*/ 80 h 80"/>
                <a:gd name="T6" fmla="*/ 24 w 34"/>
                <a:gd name="T7" fmla="*/ 35 h 80"/>
                <a:gd name="T8" fmla="*/ 18 w 34"/>
                <a:gd name="T9" fmla="*/ 30 h 80"/>
                <a:gd name="T10" fmla="*/ 14 w 34"/>
                <a:gd name="T11" fmla="*/ 29 h 80"/>
                <a:gd name="T12" fmla="*/ 23 w 34"/>
                <a:gd name="T13" fmla="*/ 0 h 80"/>
                <a:gd name="T14" fmla="*/ 20 w 34"/>
                <a:gd name="T15" fmla="*/ 10 h 80"/>
                <a:gd name="T16" fmla="*/ 28 w 34"/>
                <a:gd name="T17" fmla="*/ 20 h 80"/>
                <a:gd name="T18" fmla="*/ 34 w 34"/>
                <a:gd name="T19" fmla="*/ 4 h 80"/>
                <a:gd name="T20" fmla="*/ 23 w 34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80">
                  <a:moveTo>
                    <a:pt x="14" y="29"/>
                  </a:moveTo>
                  <a:cubicBezTo>
                    <a:pt x="9" y="45"/>
                    <a:pt x="5" y="61"/>
                    <a:pt x="0" y="77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5" y="65"/>
                    <a:pt x="19" y="50"/>
                    <a:pt x="24" y="35"/>
                  </a:cubicBezTo>
                  <a:cubicBezTo>
                    <a:pt x="22" y="33"/>
                    <a:pt x="20" y="31"/>
                    <a:pt x="18" y="30"/>
                  </a:cubicBezTo>
                  <a:cubicBezTo>
                    <a:pt x="16" y="29"/>
                    <a:pt x="15" y="29"/>
                    <a:pt x="14" y="29"/>
                  </a:cubicBezTo>
                  <a:moveTo>
                    <a:pt x="23" y="0"/>
                  </a:moveTo>
                  <a:cubicBezTo>
                    <a:pt x="22" y="3"/>
                    <a:pt x="21" y="6"/>
                    <a:pt x="20" y="10"/>
                  </a:cubicBezTo>
                  <a:cubicBezTo>
                    <a:pt x="22" y="13"/>
                    <a:pt x="25" y="16"/>
                    <a:pt x="28" y="20"/>
                  </a:cubicBezTo>
                  <a:cubicBezTo>
                    <a:pt x="30" y="14"/>
                    <a:pt x="32" y="9"/>
                    <a:pt x="34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4" name="Freeform 312"/>
            <p:cNvSpPr>
              <a:spLocks/>
            </p:cNvSpPr>
            <p:nvPr userDrawn="1"/>
          </p:nvSpPr>
          <p:spPr bwMode="auto">
            <a:xfrm>
              <a:off x="6067426" y="3829051"/>
              <a:ext cx="22225" cy="3968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9 h 25"/>
                <a:gd name="T4" fmla="*/ 4 w 14"/>
                <a:gd name="T5" fmla="*/ 20 h 25"/>
                <a:gd name="T6" fmla="*/ 10 w 14"/>
                <a:gd name="T7" fmla="*/ 25 h 25"/>
                <a:gd name="T8" fmla="*/ 14 w 14"/>
                <a:gd name="T9" fmla="*/ 10 h 25"/>
                <a:gd name="T10" fmla="*/ 6 w 1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6"/>
                    <a:pt x="2" y="12"/>
                    <a:pt x="0" y="19"/>
                  </a:cubicBezTo>
                  <a:cubicBezTo>
                    <a:pt x="1" y="19"/>
                    <a:pt x="2" y="19"/>
                    <a:pt x="4" y="20"/>
                  </a:cubicBezTo>
                  <a:cubicBezTo>
                    <a:pt x="6" y="21"/>
                    <a:pt x="8" y="23"/>
                    <a:pt x="10" y="25"/>
                  </a:cubicBezTo>
                  <a:cubicBezTo>
                    <a:pt x="11" y="20"/>
                    <a:pt x="13" y="15"/>
                    <a:pt x="14" y="10"/>
                  </a:cubicBezTo>
                  <a:cubicBezTo>
                    <a:pt x="11" y="6"/>
                    <a:pt x="8" y="3"/>
                    <a:pt x="6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5" name="Freeform 313"/>
            <p:cNvSpPr>
              <a:spLocks/>
            </p:cNvSpPr>
            <p:nvPr userDrawn="1"/>
          </p:nvSpPr>
          <p:spPr bwMode="auto">
            <a:xfrm>
              <a:off x="6353176" y="3132139"/>
              <a:ext cx="85725" cy="114300"/>
            </a:xfrm>
            <a:custGeom>
              <a:avLst/>
              <a:gdLst>
                <a:gd name="T0" fmla="*/ 45 w 54"/>
                <a:gd name="T1" fmla="*/ 0 h 72"/>
                <a:gd name="T2" fmla="*/ 0 w 54"/>
                <a:gd name="T3" fmla="*/ 66 h 72"/>
                <a:gd name="T4" fmla="*/ 9 w 54"/>
                <a:gd name="T5" fmla="*/ 72 h 72"/>
                <a:gd name="T6" fmla="*/ 54 w 54"/>
                <a:gd name="T7" fmla="*/ 7 h 72"/>
                <a:gd name="T8" fmla="*/ 45 w 5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2">
                  <a:moveTo>
                    <a:pt x="45" y="0"/>
                  </a:moveTo>
                  <a:cubicBezTo>
                    <a:pt x="29" y="21"/>
                    <a:pt x="14" y="44"/>
                    <a:pt x="0" y="66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3" y="50"/>
                    <a:pt x="38" y="28"/>
                    <a:pt x="54" y="7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6" name="Freeform 314"/>
            <p:cNvSpPr>
              <a:spLocks/>
            </p:cNvSpPr>
            <p:nvPr userDrawn="1"/>
          </p:nvSpPr>
          <p:spPr bwMode="auto">
            <a:xfrm>
              <a:off x="5978526" y="4824414"/>
              <a:ext cx="33338" cy="128588"/>
            </a:xfrm>
            <a:custGeom>
              <a:avLst/>
              <a:gdLst>
                <a:gd name="T0" fmla="*/ 11 w 21"/>
                <a:gd name="T1" fmla="*/ 0 h 81"/>
                <a:gd name="T2" fmla="*/ 0 w 21"/>
                <a:gd name="T3" fmla="*/ 1 h 81"/>
                <a:gd name="T4" fmla="*/ 10 w 21"/>
                <a:gd name="T5" fmla="*/ 81 h 81"/>
                <a:gd name="T6" fmla="*/ 21 w 21"/>
                <a:gd name="T7" fmla="*/ 79 h 81"/>
                <a:gd name="T8" fmla="*/ 11 w 2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1">
                  <a:moveTo>
                    <a:pt x="1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8"/>
                    <a:pt x="6" y="55"/>
                    <a:pt x="10" y="81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7" y="53"/>
                    <a:pt x="14" y="26"/>
                    <a:pt x="11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7" name="Freeform 315"/>
            <p:cNvSpPr>
              <a:spLocks/>
            </p:cNvSpPr>
            <p:nvPr userDrawn="1"/>
          </p:nvSpPr>
          <p:spPr bwMode="auto">
            <a:xfrm>
              <a:off x="6018213" y="5075239"/>
              <a:ext cx="42863" cy="117475"/>
            </a:xfrm>
            <a:custGeom>
              <a:avLst/>
              <a:gdLst>
                <a:gd name="T0" fmla="*/ 11 w 27"/>
                <a:gd name="T1" fmla="*/ 0 h 74"/>
                <a:gd name="T2" fmla="*/ 0 w 27"/>
                <a:gd name="T3" fmla="*/ 3 h 74"/>
                <a:gd name="T4" fmla="*/ 16 w 27"/>
                <a:gd name="T5" fmla="*/ 74 h 74"/>
                <a:gd name="T6" fmla="*/ 27 w 27"/>
                <a:gd name="T7" fmla="*/ 72 h 74"/>
                <a:gd name="T8" fmla="*/ 11 w 2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4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26"/>
                    <a:pt x="10" y="50"/>
                    <a:pt x="16" y="74"/>
                  </a:cubicBezTo>
                  <a:cubicBezTo>
                    <a:pt x="20" y="73"/>
                    <a:pt x="24" y="72"/>
                    <a:pt x="27" y="72"/>
                  </a:cubicBezTo>
                  <a:cubicBezTo>
                    <a:pt x="21" y="48"/>
                    <a:pt x="16" y="24"/>
                    <a:pt x="11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8" name="Freeform 316"/>
            <p:cNvSpPr>
              <a:spLocks noEditPoints="1"/>
            </p:cNvSpPr>
            <p:nvPr userDrawn="1"/>
          </p:nvSpPr>
          <p:spPr bwMode="auto">
            <a:xfrm>
              <a:off x="6515101" y="2946401"/>
              <a:ext cx="80963" cy="96838"/>
            </a:xfrm>
            <a:custGeom>
              <a:avLst/>
              <a:gdLst>
                <a:gd name="T0" fmla="*/ 1 w 51"/>
                <a:gd name="T1" fmla="*/ 59 h 61"/>
                <a:gd name="T2" fmla="*/ 0 w 51"/>
                <a:gd name="T3" fmla="*/ 60 h 61"/>
                <a:gd name="T4" fmla="*/ 0 w 51"/>
                <a:gd name="T5" fmla="*/ 60 h 61"/>
                <a:gd name="T6" fmla="*/ 0 w 51"/>
                <a:gd name="T7" fmla="*/ 61 h 61"/>
                <a:gd name="T8" fmla="*/ 1 w 51"/>
                <a:gd name="T9" fmla="*/ 59 h 61"/>
                <a:gd name="T10" fmla="*/ 50 w 51"/>
                <a:gd name="T11" fmla="*/ 0 h 61"/>
                <a:gd name="T12" fmla="*/ 36 w 51"/>
                <a:gd name="T13" fmla="*/ 0 h 61"/>
                <a:gd name="T14" fmla="*/ 10 w 51"/>
                <a:gd name="T15" fmla="*/ 30 h 61"/>
                <a:gd name="T16" fmla="*/ 24 w 51"/>
                <a:gd name="T17" fmla="*/ 32 h 61"/>
                <a:gd name="T18" fmla="*/ 51 w 51"/>
                <a:gd name="T19" fmla="*/ 0 h 61"/>
                <a:gd name="T20" fmla="*/ 50 w 51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1">
                  <a:moveTo>
                    <a:pt x="1" y="59"/>
                  </a:moveTo>
                  <a:cubicBezTo>
                    <a:pt x="1" y="59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1" y="60"/>
                    <a:pt x="1" y="59"/>
                  </a:cubicBezTo>
                  <a:moveTo>
                    <a:pt x="5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9" y="20"/>
                    <a:pt x="10" y="30"/>
                  </a:cubicBezTo>
                  <a:cubicBezTo>
                    <a:pt x="13" y="31"/>
                    <a:pt x="19" y="32"/>
                    <a:pt x="24" y="32"/>
                  </a:cubicBezTo>
                  <a:cubicBezTo>
                    <a:pt x="33" y="21"/>
                    <a:pt x="42" y="1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9" name="Freeform 317"/>
            <p:cNvSpPr>
              <a:spLocks/>
            </p:cNvSpPr>
            <p:nvPr userDrawn="1"/>
          </p:nvSpPr>
          <p:spPr bwMode="auto">
            <a:xfrm>
              <a:off x="6500813" y="2994026"/>
              <a:ext cx="52388" cy="47625"/>
            </a:xfrm>
            <a:custGeom>
              <a:avLst/>
              <a:gdLst>
                <a:gd name="T0" fmla="*/ 19 w 33"/>
                <a:gd name="T1" fmla="*/ 0 h 30"/>
                <a:gd name="T2" fmla="*/ 0 w 33"/>
                <a:gd name="T3" fmla="*/ 23 h 30"/>
                <a:gd name="T4" fmla="*/ 9 w 33"/>
                <a:gd name="T5" fmla="*/ 30 h 30"/>
                <a:gd name="T6" fmla="*/ 9 w 33"/>
                <a:gd name="T7" fmla="*/ 30 h 30"/>
                <a:gd name="T8" fmla="*/ 10 w 33"/>
                <a:gd name="T9" fmla="*/ 29 h 30"/>
                <a:gd name="T10" fmla="*/ 33 w 33"/>
                <a:gd name="T11" fmla="*/ 2 h 30"/>
                <a:gd name="T12" fmla="*/ 19 w 3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19" y="0"/>
                  </a:moveTo>
                  <a:cubicBezTo>
                    <a:pt x="13" y="8"/>
                    <a:pt x="6" y="16"/>
                    <a:pt x="0" y="2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10" y="29"/>
                    <a:pt x="10" y="29"/>
                  </a:cubicBezTo>
                  <a:cubicBezTo>
                    <a:pt x="18" y="20"/>
                    <a:pt x="25" y="11"/>
                    <a:pt x="33" y="2"/>
                  </a:cubicBezTo>
                  <a:cubicBezTo>
                    <a:pt x="28" y="2"/>
                    <a:pt x="22" y="1"/>
                    <a:pt x="19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0" name="Freeform 318"/>
            <p:cNvSpPr>
              <a:spLocks/>
            </p:cNvSpPr>
            <p:nvPr userDrawn="1"/>
          </p:nvSpPr>
          <p:spPr bwMode="auto">
            <a:xfrm>
              <a:off x="5964238" y="4570414"/>
              <a:ext cx="22225" cy="128588"/>
            </a:xfrm>
            <a:custGeom>
              <a:avLst/>
              <a:gdLst>
                <a:gd name="T0" fmla="*/ 12 w 14"/>
                <a:gd name="T1" fmla="*/ 0 h 81"/>
                <a:gd name="T2" fmla="*/ 0 w 14"/>
                <a:gd name="T3" fmla="*/ 0 h 81"/>
                <a:gd name="T4" fmla="*/ 2 w 14"/>
                <a:gd name="T5" fmla="*/ 81 h 81"/>
                <a:gd name="T6" fmla="*/ 14 w 14"/>
                <a:gd name="T7" fmla="*/ 80 h 81"/>
                <a:gd name="T8" fmla="*/ 12 w 1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1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" y="54"/>
                    <a:pt x="2" y="81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2" y="53"/>
                    <a:pt x="12" y="26"/>
                    <a:pt x="12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1" name="Freeform 319"/>
            <p:cNvSpPr>
              <a:spLocks/>
            </p:cNvSpPr>
            <p:nvPr userDrawn="1"/>
          </p:nvSpPr>
          <p:spPr bwMode="auto">
            <a:xfrm>
              <a:off x="5967413" y="4313239"/>
              <a:ext cx="26988" cy="130175"/>
            </a:xfrm>
            <a:custGeom>
              <a:avLst/>
              <a:gdLst>
                <a:gd name="T0" fmla="*/ 6 w 17"/>
                <a:gd name="T1" fmla="*/ 0 h 82"/>
                <a:gd name="T2" fmla="*/ 0 w 17"/>
                <a:gd name="T3" fmla="*/ 81 h 82"/>
                <a:gd name="T4" fmla="*/ 11 w 17"/>
                <a:gd name="T5" fmla="*/ 82 h 82"/>
                <a:gd name="T6" fmla="*/ 17 w 17"/>
                <a:gd name="T7" fmla="*/ 2 h 82"/>
                <a:gd name="T8" fmla="*/ 6 w 1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2">
                  <a:moveTo>
                    <a:pt x="6" y="0"/>
                  </a:moveTo>
                  <a:cubicBezTo>
                    <a:pt x="4" y="27"/>
                    <a:pt x="2" y="54"/>
                    <a:pt x="0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3" y="55"/>
                    <a:pt x="15" y="28"/>
                    <a:pt x="17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2" name="Freeform 320"/>
            <p:cNvSpPr>
              <a:spLocks/>
            </p:cNvSpPr>
            <p:nvPr userDrawn="1"/>
          </p:nvSpPr>
          <p:spPr bwMode="auto">
            <a:xfrm>
              <a:off x="6705601" y="2754314"/>
              <a:ext cx="66675" cy="77788"/>
            </a:xfrm>
            <a:custGeom>
              <a:avLst/>
              <a:gdLst>
                <a:gd name="T0" fmla="*/ 35 w 42"/>
                <a:gd name="T1" fmla="*/ 0 h 49"/>
                <a:gd name="T2" fmla="*/ 0 w 42"/>
                <a:gd name="T3" fmla="*/ 33 h 49"/>
                <a:gd name="T4" fmla="*/ 0 w 42"/>
                <a:gd name="T5" fmla="*/ 49 h 49"/>
                <a:gd name="T6" fmla="*/ 42 w 42"/>
                <a:gd name="T7" fmla="*/ 9 h 49"/>
                <a:gd name="T8" fmla="*/ 35 w 4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35" y="0"/>
                  </a:moveTo>
                  <a:cubicBezTo>
                    <a:pt x="23" y="11"/>
                    <a:pt x="12" y="22"/>
                    <a:pt x="0" y="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35"/>
                    <a:pt x="28" y="22"/>
                    <a:pt x="42" y="9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3" name="Freeform 321"/>
            <p:cNvSpPr>
              <a:spLocks/>
            </p:cNvSpPr>
            <p:nvPr userDrawn="1"/>
          </p:nvSpPr>
          <p:spPr bwMode="auto">
            <a:xfrm>
              <a:off x="6856413" y="2597151"/>
              <a:ext cx="109538" cy="90488"/>
            </a:xfrm>
            <a:custGeom>
              <a:avLst/>
              <a:gdLst>
                <a:gd name="T0" fmla="*/ 63 w 69"/>
                <a:gd name="T1" fmla="*/ 0 h 57"/>
                <a:gd name="T2" fmla="*/ 0 w 69"/>
                <a:gd name="T3" fmla="*/ 48 h 57"/>
                <a:gd name="T4" fmla="*/ 7 w 69"/>
                <a:gd name="T5" fmla="*/ 57 h 57"/>
                <a:gd name="T6" fmla="*/ 69 w 69"/>
                <a:gd name="T7" fmla="*/ 9 h 57"/>
                <a:gd name="T8" fmla="*/ 63 w 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63" y="0"/>
                  </a:moveTo>
                  <a:cubicBezTo>
                    <a:pt x="42" y="15"/>
                    <a:pt x="21" y="31"/>
                    <a:pt x="0" y="48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27" y="41"/>
                    <a:pt x="48" y="24"/>
                    <a:pt x="69" y="9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4" name="Freeform 322"/>
            <p:cNvSpPr>
              <a:spLocks/>
            </p:cNvSpPr>
            <p:nvPr userDrawn="1"/>
          </p:nvSpPr>
          <p:spPr bwMode="auto">
            <a:xfrm>
              <a:off x="10075863" y="4365626"/>
              <a:ext cx="22225" cy="100013"/>
            </a:xfrm>
            <a:custGeom>
              <a:avLst/>
              <a:gdLst>
                <a:gd name="T0" fmla="*/ 9 w 14"/>
                <a:gd name="T1" fmla="*/ 0 h 63"/>
                <a:gd name="T2" fmla="*/ 0 w 14"/>
                <a:gd name="T3" fmla="*/ 1 h 63"/>
                <a:gd name="T4" fmla="*/ 5 w 14"/>
                <a:gd name="T5" fmla="*/ 63 h 63"/>
                <a:gd name="T6" fmla="*/ 14 w 14"/>
                <a:gd name="T7" fmla="*/ 62 h 63"/>
                <a:gd name="T8" fmla="*/ 9 w 1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3">
                  <a:moveTo>
                    <a:pt x="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2"/>
                    <a:pt x="4" y="42"/>
                    <a:pt x="5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2" y="42"/>
                    <a:pt x="11" y="21"/>
                    <a:pt x="9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5" name="Freeform 323"/>
            <p:cNvSpPr>
              <a:spLocks/>
            </p:cNvSpPr>
            <p:nvPr userDrawn="1"/>
          </p:nvSpPr>
          <p:spPr bwMode="auto">
            <a:xfrm>
              <a:off x="8250238" y="2711451"/>
              <a:ext cx="96838" cy="14288"/>
            </a:xfrm>
            <a:custGeom>
              <a:avLst/>
              <a:gdLst>
                <a:gd name="T0" fmla="*/ 32 w 61"/>
                <a:gd name="T1" fmla="*/ 0 h 9"/>
                <a:gd name="T2" fmla="*/ 0 w 61"/>
                <a:gd name="T3" fmla="*/ 0 h 9"/>
                <a:gd name="T4" fmla="*/ 1 w 61"/>
                <a:gd name="T5" fmla="*/ 9 h 9"/>
                <a:gd name="T6" fmla="*/ 33 w 61"/>
                <a:gd name="T7" fmla="*/ 9 h 9"/>
                <a:gd name="T8" fmla="*/ 60 w 61"/>
                <a:gd name="T9" fmla="*/ 9 h 9"/>
                <a:gd name="T10" fmla="*/ 61 w 61"/>
                <a:gd name="T11" fmla="*/ 0 h 9"/>
                <a:gd name="T12" fmla="*/ 32 w 6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9">
                  <a:moveTo>
                    <a:pt x="32" y="0"/>
                  </a:moveTo>
                  <a:cubicBezTo>
                    <a:pt x="21" y="0"/>
                    <a:pt x="11" y="0"/>
                    <a:pt x="0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1" y="9"/>
                    <a:pt x="22" y="9"/>
                    <a:pt x="33" y="9"/>
                  </a:cubicBezTo>
                  <a:cubicBezTo>
                    <a:pt x="42" y="9"/>
                    <a:pt x="51" y="9"/>
                    <a:pt x="60" y="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1" y="0"/>
                    <a:pt x="42" y="0"/>
                    <a:pt x="32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6" name="Freeform 324"/>
            <p:cNvSpPr>
              <a:spLocks/>
            </p:cNvSpPr>
            <p:nvPr userDrawn="1"/>
          </p:nvSpPr>
          <p:spPr bwMode="auto">
            <a:xfrm>
              <a:off x="8440738" y="2716214"/>
              <a:ext cx="96838" cy="25400"/>
            </a:xfrm>
            <a:custGeom>
              <a:avLst/>
              <a:gdLst>
                <a:gd name="T0" fmla="*/ 1 w 61"/>
                <a:gd name="T1" fmla="*/ 0 h 16"/>
                <a:gd name="T2" fmla="*/ 0 w 61"/>
                <a:gd name="T3" fmla="*/ 9 h 16"/>
                <a:gd name="T4" fmla="*/ 60 w 61"/>
                <a:gd name="T5" fmla="*/ 16 h 16"/>
                <a:gd name="T6" fmla="*/ 61 w 61"/>
                <a:gd name="T7" fmla="*/ 7 h 16"/>
                <a:gd name="T8" fmla="*/ 1 w 6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6">
                  <a:moveTo>
                    <a:pt x="1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0" y="11"/>
                    <a:pt x="40" y="13"/>
                    <a:pt x="60" y="1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1" y="4"/>
                    <a:pt x="21" y="2"/>
                    <a:pt x="1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7" name="Freeform 325"/>
            <p:cNvSpPr>
              <a:spLocks/>
            </p:cNvSpPr>
            <p:nvPr userDrawn="1"/>
          </p:nvSpPr>
          <p:spPr bwMode="auto">
            <a:xfrm>
              <a:off x="9994901" y="3979864"/>
              <a:ext cx="41275" cy="98425"/>
            </a:xfrm>
            <a:custGeom>
              <a:avLst/>
              <a:gdLst>
                <a:gd name="T0" fmla="*/ 8 w 26"/>
                <a:gd name="T1" fmla="*/ 0 h 62"/>
                <a:gd name="T2" fmla="*/ 0 w 26"/>
                <a:gd name="T3" fmla="*/ 3 h 62"/>
                <a:gd name="T4" fmla="*/ 18 w 26"/>
                <a:gd name="T5" fmla="*/ 62 h 62"/>
                <a:gd name="T6" fmla="*/ 26 w 26"/>
                <a:gd name="T7" fmla="*/ 60 h 62"/>
                <a:gd name="T8" fmla="*/ 8 w 2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2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23"/>
                    <a:pt x="12" y="42"/>
                    <a:pt x="18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1" y="40"/>
                    <a:pt x="15" y="20"/>
                    <a:pt x="8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8" name="Freeform 326"/>
            <p:cNvSpPr>
              <a:spLocks/>
            </p:cNvSpPr>
            <p:nvPr userDrawn="1"/>
          </p:nvSpPr>
          <p:spPr bwMode="auto">
            <a:xfrm>
              <a:off x="9837738" y="3622676"/>
              <a:ext cx="58738" cy="92075"/>
            </a:xfrm>
            <a:custGeom>
              <a:avLst/>
              <a:gdLst>
                <a:gd name="T0" fmla="*/ 7 w 37"/>
                <a:gd name="T1" fmla="*/ 0 h 58"/>
                <a:gd name="T2" fmla="*/ 0 w 37"/>
                <a:gd name="T3" fmla="*/ 4 h 58"/>
                <a:gd name="T4" fmla="*/ 29 w 37"/>
                <a:gd name="T5" fmla="*/ 58 h 58"/>
                <a:gd name="T6" fmla="*/ 37 w 37"/>
                <a:gd name="T7" fmla="*/ 54 h 58"/>
                <a:gd name="T8" fmla="*/ 7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22"/>
                    <a:pt x="20" y="40"/>
                    <a:pt x="29" y="58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28" y="36"/>
                    <a:pt x="18" y="17"/>
                    <a:pt x="7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9" name="Freeform 327"/>
            <p:cNvSpPr>
              <a:spLocks/>
            </p:cNvSpPr>
            <p:nvPr userDrawn="1"/>
          </p:nvSpPr>
          <p:spPr bwMode="auto">
            <a:xfrm>
              <a:off x="10045701" y="4170364"/>
              <a:ext cx="31750" cy="100013"/>
            </a:xfrm>
            <a:custGeom>
              <a:avLst/>
              <a:gdLst>
                <a:gd name="T0" fmla="*/ 8 w 20"/>
                <a:gd name="T1" fmla="*/ 0 h 63"/>
                <a:gd name="T2" fmla="*/ 0 w 20"/>
                <a:gd name="T3" fmla="*/ 2 h 63"/>
                <a:gd name="T4" fmla="*/ 11 w 20"/>
                <a:gd name="T5" fmla="*/ 63 h 63"/>
                <a:gd name="T6" fmla="*/ 20 w 20"/>
                <a:gd name="T7" fmla="*/ 62 h 63"/>
                <a:gd name="T8" fmla="*/ 8 w 2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3"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22"/>
                    <a:pt x="8" y="43"/>
                    <a:pt x="1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41"/>
                    <a:pt x="13" y="21"/>
                    <a:pt x="8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0" name="Freeform 328"/>
            <p:cNvSpPr>
              <a:spLocks/>
            </p:cNvSpPr>
            <p:nvPr userDrawn="1"/>
          </p:nvSpPr>
          <p:spPr bwMode="auto">
            <a:xfrm>
              <a:off x="8993188" y="2855914"/>
              <a:ext cx="93663" cy="52388"/>
            </a:xfrm>
            <a:custGeom>
              <a:avLst/>
              <a:gdLst>
                <a:gd name="T0" fmla="*/ 4 w 59"/>
                <a:gd name="T1" fmla="*/ 0 h 33"/>
                <a:gd name="T2" fmla="*/ 0 w 59"/>
                <a:gd name="T3" fmla="*/ 8 h 33"/>
                <a:gd name="T4" fmla="*/ 55 w 59"/>
                <a:gd name="T5" fmla="*/ 33 h 33"/>
                <a:gd name="T6" fmla="*/ 59 w 59"/>
                <a:gd name="T7" fmla="*/ 25 h 33"/>
                <a:gd name="T8" fmla="*/ 4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8" y="16"/>
                    <a:pt x="37" y="24"/>
                    <a:pt x="55" y="33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1" y="16"/>
                    <a:pt x="22" y="8"/>
                    <a:pt x="4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1" name="Freeform 329"/>
            <p:cNvSpPr>
              <a:spLocks/>
            </p:cNvSpPr>
            <p:nvPr userDrawn="1"/>
          </p:nvSpPr>
          <p:spPr bwMode="auto">
            <a:xfrm>
              <a:off x="10063163" y="4762501"/>
              <a:ext cx="26988" cy="100013"/>
            </a:xfrm>
            <a:custGeom>
              <a:avLst/>
              <a:gdLst>
                <a:gd name="T0" fmla="*/ 8 w 17"/>
                <a:gd name="T1" fmla="*/ 0 h 63"/>
                <a:gd name="T2" fmla="*/ 0 w 17"/>
                <a:gd name="T3" fmla="*/ 62 h 63"/>
                <a:gd name="T4" fmla="*/ 9 w 17"/>
                <a:gd name="T5" fmla="*/ 63 h 63"/>
                <a:gd name="T6" fmla="*/ 17 w 17"/>
                <a:gd name="T7" fmla="*/ 1 h 63"/>
                <a:gd name="T8" fmla="*/ 8 w 1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3">
                  <a:moveTo>
                    <a:pt x="8" y="0"/>
                  </a:moveTo>
                  <a:cubicBezTo>
                    <a:pt x="6" y="21"/>
                    <a:pt x="4" y="41"/>
                    <a:pt x="0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2" y="43"/>
                    <a:pt x="15" y="22"/>
                    <a:pt x="17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2" name="Freeform 330"/>
            <p:cNvSpPr>
              <a:spLocks/>
            </p:cNvSpPr>
            <p:nvPr userDrawn="1"/>
          </p:nvSpPr>
          <p:spPr bwMode="auto">
            <a:xfrm>
              <a:off x="10025063" y="4956176"/>
              <a:ext cx="34925" cy="90488"/>
            </a:xfrm>
            <a:custGeom>
              <a:avLst/>
              <a:gdLst>
                <a:gd name="T0" fmla="*/ 13 w 22"/>
                <a:gd name="T1" fmla="*/ 0 h 57"/>
                <a:gd name="T2" fmla="*/ 0 w 22"/>
                <a:gd name="T3" fmla="*/ 57 h 57"/>
                <a:gd name="T4" fmla="*/ 9 w 22"/>
                <a:gd name="T5" fmla="*/ 57 h 57"/>
                <a:gd name="T6" fmla="*/ 22 w 22"/>
                <a:gd name="T7" fmla="*/ 2 h 57"/>
                <a:gd name="T8" fmla="*/ 13 w 2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13" y="0"/>
                  </a:moveTo>
                  <a:cubicBezTo>
                    <a:pt x="9" y="19"/>
                    <a:pt x="5" y="38"/>
                    <a:pt x="0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4" y="39"/>
                    <a:pt x="18" y="21"/>
                    <a:pt x="22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3" name="Freeform 331"/>
            <p:cNvSpPr>
              <a:spLocks/>
            </p:cNvSpPr>
            <p:nvPr userDrawn="1"/>
          </p:nvSpPr>
          <p:spPr bwMode="auto">
            <a:xfrm>
              <a:off x="9164638" y="2941639"/>
              <a:ext cx="88900" cy="61913"/>
            </a:xfrm>
            <a:custGeom>
              <a:avLst/>
              <a:gdLst>
                <a:gd name="T0" fmla="*/ 4 w 56"/>
                <a:gd name="T1" fmla="*/ 0 h 39"/>
                <a:gd name="T2" fmla="*/ 0 w 56"/>
                <a:gd name="T3" fmla="*/ 8 h 39"/>
                <a:gd name="T4" fmla="*/ 52 w 56"/>
                <a:gd name="T5" fmla="*/ 39 h 39"/>
                <a:gd name="T6" fmla="*/ 56 w 56"/>
                <a:gd name="T7" fmla="*/ 32 h 39"/>
                <a:gd name="T8" fmla="*/ 4 w 5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9">
                  <a:moveTo>
                    <a:pt x="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7" y="18"/>
                    <a:pt x="35" y="28"/>
                    <a:pt x="52" y="39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39" y="21"/>
                    <a:pt x="22" y="10"/>
                    <a:pt x="4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4" name="Freeform 332"/>
            <p:cNvSpPr>
              <a:spLocks/>
            </p:cNvSpPr>
            <p:nvPr userDrawn="1"/>
          </p:nvSpPr>
          <p:spPr bwMode="auto">
            <a:xfrm>
              <a:off x="10083801" y="4564064"/>
              <a:ext cx="15875" cy="101600"/>
            </a:xfrm>
            <a:custGeom>
              <a:avLst/>
              <a:gdLst>
                <a:gd name="T0" fmla="*/ 10 w 10"/>
                <a:gd name="T1" fmla="*/ 0 h 64"/>
                <a:gd name="T2" fmla="*/ 2 w 10"/>
                <a:gd name="T3" fmla="*/ 0 h 64"/>
                <a:gd name="T4" fmla="*/ 2 w 10"/>
                <a:gd name="T5" fmla="*/ 2 h 64"/>
                <a:gd name="T6" fmla="*/ 0 w 10"/>
                <a:gd name="T7" fmla="*/ 64 h 64"/>
                <a:gd name="T8" fmla="*/ 9 w 10"/>
                <a:gd name="T9" fmla="*/ 64 h 64"/>
                <a:gd name="T10" fmla="*/ 10 w 10"/>
                <a:gd name="T11" fmla="*/ 2 h 64"/>
                <a:gd name="T12" fmla="*/ 10 w 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3"/>
                    <a:pt x="1" y="44"/>
                    <a:pt x="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44"/>
                    <a:pt x="10" y="23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5" name="Freeform 333"/>
            <p:cNvSpPr>
              <a:spLocks/>
            </p:cNvSpPr>
            <p:nvPr userDrawn="1"/>
          </p:nvSpPr>
          <p:spPr bwMode="auto">
            <a:xfrm>
              <a:off x="8629651" y="2741614"/>
              <a:ext cx="96838" cy="34925"/>
            </a:xfrm>
            <a:custGeom>
              <a:avLst/>
              <a:gdLst>
                <a:gd name="T0" fmla="*/ 2 w 61"/>
                <a:gd name="T1" fmla="*/ 0 h 22"/>
                <a:gd name="T2" fmla="*/ 0 w 61"/>
                <a:gd name="T3" fmla="*/ 9 h 22"/>
                <a:gd name="T4" fmla="*/ 59 w 61"/>
                <a:gd name="T5" fmla="*/ 22 h 22"/>
                <a:gd name="T6" fmla="*/ 61 w 61"/>
                <a:gd name="T7" fmla="*/ 13 h 22"/>
                <a:gd name="T8" fmla="*/ 2 w 6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2">
                  <a:moveTo>
                    <a:pt x="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" y="13"/>
                    <a:pt x="39" y="17"/>
                    <a:pt x="59" y="2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1" y="9"/>
                    <a:pt x="21" y="4"/>
                    <a:pt x="2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6" name="Freeform 334"/>
            <p:cNvSpPr>
              <a:spLocks/>
            </p:cNvSpPr>
            <p:nvPr userDrawn="1"/>
          </p:nvSpPr>
          <p:spPr bwMode="auto">
            <a:xfrm>
              <a:off x="8813801" y="2789239"/>
              <a:ext cx="95250" cy="42863"/>
            </a:xfrm>
            <a:custGeom>
              <a:avLst/>
              <a:gdLst>
                <a:gd name="T0" fmla="*/ 3 w 60"/>
                <a:gd name="T1" fmla="*/ 0 h 27"/>
                <a:gd name="T2" fmla="*/ 0 w 60"/>
                <a:gd name="T3" fmla="*/ 8 h 27"/>
                <a:gd name="T4" fmla="*/ 57 w 60"/>
                <a:gd name="T5" fmla="*/ 27 h 27"/>
                <a:gd name="T6" fmla="*/ 60 w 60"/>
                <a:gd name="T7" fmla="*/ 19 h 27"/>
                <a:gd name="T8" fmla="*/ 3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9" y="14"/>
                    <a:pt x="39" y="21"/>
                    <a:pt x="57" y="27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1" y="12"/>
                    <a:pt x="22" y="6"/>
                    <a:pt x="3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7" name="Freeform 335"/>
            <p:cNvSpPr>
              <a:spLocks/>
            </p:cNvSpPr>
            <p:nvPr userDrawn="1"/>
          </p:nvSpPr>
          <p:spPr bwMode="auto">
            <a:xfrm>
              <a:off x="9925051" y="3797301"/>
              <a:ext cx="50800" cy="95250"/>
            </a:xfrm>
            <a:custGeom>
              <a:avLst/>
              <a:gdLst>
                <a:gd name="T0" fmla="*/ 8 w 32"/>
                <a:gd name="T1" fmla="*/ 0 h 60"/>
                <a:gd name="T2" fmla="*/ 0 w 32"/>
                <a:gd name="T3" fmla="*/ 3 h 60"/>
                <a:gd name="T4" fmla="*/ 24 w 32"/>
                <a:gd name="T5" fmla="*/ 60 h 60"/>
                <a:gd name="T6" fmla="*/ 32 w 32"/>
                <a:gd name="T7" fmla="*/ 57 h 60"/>
                <a:gd name="T8" fmla="*/ 8 w 3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0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22"/>
                    <a:pt x="16" y="41"/>
                    <a:pt x="24" y="60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4" y="38"/>
                    <a:pt x="17" y="18"/>
                    <a:pt x="8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8" name="Freeform 336"/>
            <p:cNvSpPr>
              <a:spLocks/>
            </p:cNvSpPr>
            <p:nvPr userDrawn="1"/>
          </p:nvSpPr>
          <p:spPr bwMode="auto">
            <a:xfrm>
              <a:off x="6502401" y="4568826"/>
              <a:ext cx="15875" cy="100013"/>
            </a:xfrm>
            <a:custGeom>
              <a:avLst/>
              <a:gdLst>
                <a:gd name="T0" fmla="*/ 8 w 10"/>
                <a:gd name="T1" fmla="*/ 0 h 63"/>
                <a:gd name="T2" fmla="*/ 0 w 10"/>
                <a:gd name="T3" fmla="*/ 0 h 63"/>
                <a:gd name="T4" fmla="*/ 1 w 10"/>
                <a:gd name="T5" fmla="*/ 63 h 63"/>
                <a:gd name="T6" fmla="*/ 10 w 10"/>
                <a:gd name="T7" fmla="*/ 62 h 63"/>
                <a:gd name="T8" fmla="*/ 8 w 1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42"/>
                    <a:pt x="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9" y="42"/>
                    <a:pt x="8" y="21"/>
                    <a:pt x="8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9" name="Freeform 337"/>
            <p:cNvSpPr>
              <a:spLocks/>
            </p:cNvSpPr>
            <p:nvPr userDrawn="1"/>
          </p:nvSpPr>
          <p:spPr bwMode="auto">
            <a:xfrm>
              <a:off x="6589713" y="3986214"/>
              <a:ext cx="14288" cy="19050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4 h 12"/>
                <a:gd name="T4" fmla="*/ 6 w 9"/>
                <a:gd name="T5" fmla="*/ 12 h 12"/>
                <a:gd name="T6" fmla="*/ 9 w 9"/>
                <a:gd name="T7" fmla="*/ 3 h 12"/>
                <a:gd name="T8" fmla="*/ 1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" y="6"/>
                    <a:pt x="4" y="10"/>
                    <a:pt x="6" y="12"/>
                  </a:cubicBezTo>
                  <a:cubicBezTo>
                    <a:pt x="7" y="9"/>
                    <a:pt x="8" y="6"/>
                    <a:pt x="9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0" name="Freeform 338"/>
            <p:cNvSpPr>
              <a:spLocks/>
            </p:cNvSpPr>
            <p:nvPr userDrawn="1"/>
          </p:nvSpPr>
          <p:spPr bwMode="auto">
            <a:xfrm>
              <a:off x="6564313" y="3992564"/>
              <a:ext cx="34925" cy="92075"/>
            </a:xfrm>
            <a:custGeom>
              <a:avLst/>
              <a:gdLst>
                <a:gd name="T0" fmla="*/ 16 w 22"/>
                <a:gd name="T1" fmla="*/ 0 h 58"/>
                <a:gd name="T2" fmla="*/ 0 w 22"/>
                <a:gd name="T3" fmla="*/ 56 h 58"/>
                <a:gd name="T4" fmla="*/ 8 w 22"/>
                <a:gd name="T5" fmla="*/ 58 h 58"/>
                <a:gd name="T6" fmla="*/ 22 w 22"/>
                <a:gd name="T7" fmla="*/ 8 h 58"/>
                <a:gd name="T8" fmla="*/ 16 w 2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8">
                  <a:moveTo>
                    <a:pt x="16" y="0"/>
                  </a:moveTo>
                  <a:cubicBezTo>
                    <a:pt x="10" y="18"/>
                    <a:pt x="5" y="37"/>
                    <a:pt x="0" y="56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3" y="41"/>
                    <a:pt x="17" y="25"/>
                    <a:pt x="22" y="8"/>
                  </a:cubicBezTo>
                  <a:cubicBezTo>
                    <a:pt x="20" y="6"/>
                    <a:pt x="18" y="2"/>
                    <a:pt x="16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1" name="Freeform 339"/>
            <p:cNvSpPr>
              <a:spLocks/>
            </p:cNvSpPr>
            <p:nvPr userDrawn="1"/>
          </p:nvSpPr>
          <p:spPr bwMode="auto">
            <a:xfrm>
              <a:off x="6524626" y="4176714"/>
              <a:ext cx="30163" cy="100013"/>
            </a:xfrm>
            <a:custGeom>
              <a:avLst/>
              <a:gdLst>
                <a:gd name="T0" fmla="*/ 11 w 19"/>
                <a:gd name="T1" fmla="*/ 0 h 63"/>
                <a:gd name="T2" fmla="*/ 0 w 19"/>
                <a:gd name="T3" fmla="*/ 61 h 63"/>
                <a:gd name="T4" fmla="*/ 8 w 19"/>
                <a:gd name="T5" fmla="*/ 63 h 63"/>
                <a:gd name="T6" fmla="*/ 19 w 19"/>
                <a:gd name="T7" fmla="*/ 2 h 63"/>
                <a:gd name="T8" fmla="*/ 11 w 1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3">
                  <a:moveTo>
                    <a:pt x="11" y="0"/>
                  </a:moveTo>
                  <a:cubicBezTo>
                    <a:pt x="6" y="20"/>
                    <a:pt x="3" y="41"/>
                    <a:pt x="0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1" y="43"/>
                    <a:pt x="15" y="22"/>
                    <a:pt x="19" y="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2" name="Freeform 340"/>
            <p:cNvSpPr>
              <a:spLocks/>
            </p:cNvSpPr>
            <p:nvPr userDrawn="1"/>
          </p:nvSpPr>
          <p:spPr bwMode="auto">
            <a:xfrm>
              <a:off x="6546851" y="4972051"/>
              <a:ext cx="31750" cy="85725"/>
            </a:xfrm>
            <a:custGeom>
              <a:avLst/>
              <a:gdLst>
                <a:gd name="T0" fmla="*/ 7 w 20"/>
                <a:gd name="T1" fmla="*/ 0 h 54"/>
                <a:gd name="T2" fmla="*/ 6 w 20"/>
                <a:gd name="T3" fmla="*/ 1 h 54"/>
                <a:gd name="T4" fmla="*/ 0 w 20"/>
                <a:gd name="T5" fmla="*/ 6 h 54"/>
                <a:gd name="T6" fmla="*/ 11 w 20"/>
                <a:gd name="T7" fmla="*/ 54 h 54"/>
                <a:gd name="T8" fmla="*/ 20 w 20"/>
                <a:gd name="T9" fmla="*/ 52 h 54"/>
                <a:gd name="T10" fmla="*/ 7 w 2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4">
                  <a:moveTo>
                    <a:pt x="7" y="0"/>
                  </a:moveTo>
                  <a:cubicBezTo>
                    <a:pt x="7" y="0"/>
                    <a:pt x="7" y="1"/>
                    <a:pt x="6" y="1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3" y="22"/>
                    <a:pt x="7" y="38"/>
                    <a:pt x="11" y="54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5" y="35"/>
                    <a:pt x="11" y="17"/>
                    <a:pt x="7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3" name="Freeform 341"/>
            <p:cNvSpPr>
              <a:spLocks/>
            </p:cNvSpPr>
            <p:nvPr userDrawn="1"/>
          </p:nvSpPr>
          <p:spPr bwMode="auto">
            <a:xfrm>
              <a:off x="6542088" y="4959351"/>
              <a:ext cx="15875" cy="22225"/>
            </a:xfrm>
            <a:custGeom>
              <a:avLst/>
              <a:gdLst>
                <a:gd name="T0" fmla="*/ 9 w 10"/>
                <a:gd name="T1" fmla="*/ 0 h 14"/>
                <a:gd name="T2" fmla="*/ 0 w 10"/>
                <a:gd name="T3" fmla="*/ 2 h 14"/>
                <a:gd name="T4" fmla="*/ 3 w 10"/>
                <a:gd name="T5" fmla="*/ 14 h 14"/>
                <a:gd name="T6" fmla="*/ 9 w 10"/>
                <a:gd name="T7" fmla="*/ 9 h 14"/>
                <a:gd name="T8" fmla="*/ 10 w 10"/>
                <a:gd name="T9" fmla="*/ 8 h 14"/>
                <a:gd name="T10" fmla="*/ 9 w 1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2" y="10"/>
                    <a:pt x="3" y="14"/>
                  </a:cubicBezTo>
                  <a:cubicBezTo>
                    <a:pt x="5" y="13"/>
                    <a:pt x="7" y="11"/>
                    <a:pt x="9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5"/>
                    <a:pt x="9" y="2"/>
                    <a:pt x="9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4" name="Freeform 342"/>
            <p:cNvSpPr>
              <a:spLocks/>
            </p:cNvSpPr>
            <p:nvPr userDrawn="1"/>
          </p:nvSpPr>
          <p:spPr bwMode="auto">
            <a:xfrm>
              <a:off x="6511926" y="4765676"/>
              <a:ext cx="26988" cy="98425"/>
            </a:xfrm>
            <a:custGeom>
              <a:avLst/>
              <a:gdLst>
                <a:gd name="T0" fmla="*/ 9 w 17"/>
                <a:gd name="T1" fmla="*/ 0 h 62"/>
                <a:gd name="T2" fmla="*/ 0 w 17"/>
                <a:gd name="T3" fmla="*/ 1 h 62"/>
                <a:gd name="T4" fmla="*/ 8 w 17"/>
                <a:gd name="T5" fmla="*/ 62 h 62"/>
                <a:gd name="T6" fmla="*/ 17 w 17"/>
                <a:gd name="T7" fmla="*/ 61 h 62"/>
                <a:gd name="T8" fmla="*/ 9 w 17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2">
                  <a:moveTo>
                    <a:pt x="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1"/>
                    <a:pt x="5" y="42"/>
                    <a:pt x="8" y="62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3" y="41"/>
                    <a:pt x="11" y="20"/>
                    <a:pt x="9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5" name="Freeform 343"/>
            <p:cNvSpPr>
              <a:spLocks/>
            </p:cNvSpPr>
            <p:nvPr userDrawn="1"/>
          </p:nvSpPr>
          <p:spPr bwMode="auto">
            <a:xfrm>
              <a:off x="6503988" y="4371976"/>
              <a:ext cx="20638" cy="100013"/>
            </a:xfrm>
            <a:custGeom>
              <a:avLst/>
              <a:gdLst>
                <a:gd name="T0" fmla="*/ 5 w 13"/>
                <a:gd name="T1" fmla="*/ 0 h 63"/>
                <a:gd name="T2" fmla="*/ 0 w 13"/>
                <a:gd name="T3" fmla="*/ 62 h 63"/>
                <a:gd name="T4" fmla="*/ 9 w 13"/>
                <a:gd name="T5" fmla="*/ 63 h 63"/>
                <a:gd name="T6" fmla="*/ 13 w 13"/>
                <a:gd name="T7" fmla="*/ 1 h 63"/>
                <a:gd name="T8" fmla="*/ 5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5" y="0"/>
                  </a:moveTo>
                  <a:cubicBezTo>
                    <a:pt x="3" y="21"/>
                    <a:pt x="1" y="41"/>
                    <a:pt x="0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42"/>
                    <a:pt x="11" y="21"/>
                    <a:pt x="13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3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6" name="Freeform 344"/>
            <p:cNvSpPr>
              <a:spLocks/>
            </p:cNvSpPr>
            <p:nvPr userDrawn="1"/>
          </p:nvSpPr>
          <p:spPr bwMode="auto">
            <a:xfrm>
              <a:off x="6800851" y="3462339"/>
              <a:ext cx="63500" cy="87313"/>
            </a:xfrm>
            <a:custGeom>
              <a:avLst/>
              <a:gdLst>
                <a:gd name="T0" fmla="*/ 35 w 40"/>
                <a:gd name="T1" fmla="*/ 0 h 55"/>
                <a:gd name="T2" fmla="*/ 0 w 40"/>
                <a:gd name="T3" fmla="*/ 51 h 55"/>
                <a:gd name="T4" fmla="*/ 7 w 40"/>
                <a:gd name="T5" fmla="*/ 55 h 55"/>
                <a:gd name="T6" fmla="*/ 40 w 40"/>
                <a:gd name="T7" fmla="*/ 7 h 55"/>
                <a:gd name="T8" fmla="*/ 40 w 40"/>
                <a:gd name="T9" fmla="*/ 4 h 55"/>
                <a:gd name="T10" fmla="*/ 3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35" y="0"/>
                  </a:moveTo>
                  <a:cubicBezTo>
                    <a:pt x="23" y="16"/>
                    <a:pt x="11" y="33"/>
                    <a:pt x="0" y="5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7" y="39"/>
                    <a:pt x="28" y="23"/>
                    <a:pt x="4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7" name="Freeform 345"/>
            <p:cNvSpPr>
              <a:spLocks/>
            </p:cNvSpPr>
            <p:nvPr userDrawn="1"/>
          </p:nvSpPr>
          <p:spPr bwMode="auto">
            <a:xfrm>
              <a:off x="6624638" y="3802064"/>
              <a:ext cx="49213" cy="96838"/>
            </a:xfrm>
            <a:custGeom>
              <a:avLst/>
              <a:gdLst>
                <a:gd name="T0" fmla="*/ 23 w 31"/>
                <a:gd name="T1" fmla="*/ 0 h 61"/>
                <a:gd name="T2" fmla="*/ 0 w 31"/>
                <a:gd name="T3" fmla="*/ 57 h 61"/>
                <a:gd name="T4" fmla="*/ 8 w 31"/>
                <a:gd name="T5" fmla="*/ 61 h 61"/>
                <a:gd name="T6" fmla="*/ 31 w 31"/>
                <a:gd name="T7" fmla="*/ 4 h 61"/>
                <a:gd name="T8" fmla="*/ 23 w 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1">
                  <a:moveTo>
                    <a:pt x="23" y="0"/>
                  </a:moveTo>
                  <a:cubicBezTo>
                    <a:pt x="15" y="19"/>
                    <a:pt x="7" y="38"/>
                    <a:pt x="0" y="57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5" y="42"/>
                    <a:pt x="23" y="22"/>
                    <a:pt x="31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8" name="Freeform 346"/>
            <p:cNvSpPr>
              <a:spLocks noEditPoints="1"/>
            </p:cNvSpPr>
            <p:nvPr userDrawn="1"/>
          </p:nvSpPr>
          <p:spPr bwMode="auto">
            <a:xfrm>
              <a:off x="6592888" y="5148264"/>
              <a:ext cx="39688" cy="96838"/>
            </a:xfrm>
            <a:custGeom>
              <a:avLst/>
              <a:gdLst>
                <a:gd name="T0" fmla="*/ 19 w 25"/>
                <a:gd name="T1" fmla="*/ 58 h 61"/>
                <a:gd name="T2" fmla="*/ 21 w 25"/>
                <a:gd name="T3" fmla="*/ 61 h 61"/>
                <a:gd name="T4" fmla="*/ 25 w 25"/>
                <a:gd name="T5" fmla="*/ 59 h 61"/>
                <a:gd name="T6" fmla="*/ 19 w 25"/>
                <a:gd name="T7" fmla="*/ 58 h 61"/>
                <a:gd name="T8" fmla="*/ 8 w 25"/>
                <a:gd name="T9" fmla="*/ 0 h 61"/>
                <a:gd name="T10" fmla="*/ 0 w 25"/>
                <a:gd name="T11" fmla="*/ 3 h 61"/>
                <a:gd name="T12" fmla="*/ 8 w 25"/>
                <a:gd name="T13" fmla="*/ 26 h 61"/>
                <a:gd name="T14" fmla="*/ 17 w 25"/>
                <a:gd name="T15" fmla="*/ 25 h 61"/>
                <a:gd name="T16" fmla="*/ 8 w 2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1">
                  <a:moveTo>
                    <a:pt x="19" y="58"/>
                  </a:moveTo>
                  <a:cubicBezTo>
                    <a:pt x="20" y="59"/>
                    <a:pt x="20" y="60"/>
                    <a:pt x="21" y="61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3" y="59"/>
                    <a:pt x="21" y="58"/>
                    <a:pt x="19" y="58"/>
                  </a:cubicBezTo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0"/>
                    <a:pt x="5" y="18"/>
                    <a:pt x="8" y="26"/>
                  </a:cubicBezTo>
                  <a:cubicBezTo>
                    <a:pt x="11" y="26"/>
                    <a:pt x="14" y="25"/>
                    <a:pt x="17" y="25"/>
                  </a:cubicBezTo>
                  <a:cubicBezTo>
                    <a:pt x="14" y="17"/>
                    <a:pt x="11" y="8"/>
                    <a:pt x="8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9" name="Freeform 347"/>
            <p:cNvSpPr>
              <a:spLocks/>
            </p:cNvSpPr>
            <p:nvPr userDrawn="1"/>
          </p:nvSpPr>
          <p:spPr bwMode="auto">
            <a:xfrm>
              <a:off x="6704013" y="3625851"/>
              <a:ext cx="57150" cy="93663"/>
            </a:xfrm>
            <a:custGeom>
              <a:avLst/>
              <a:gdLst>
                <a:gd name="T0" fmla="*/ 29 w 36"/>
                <a:gd name="T1" fmla="*/ 0 h 59"/>
                <a:gd name="T2" fmla="*/ 0 w 36"/>
                <a:gd name="T3" fmla="*/ 55 h 59"/>
                <a:gd name="T4" fmla="*/ 7 w 36"/>
                <a:gd name="T5" fmla="*/ 59 h 59"/>
                <a:gd name="T6" fmla="*/ 36 w 36"/>
                <a:gd name="T7" fmla="*/ 5 h 59"/>
                <a:gd name="T8" fmla="*/ 29 w 3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9">
                  <a:moveTo>
                    <a:pt x="29" y="0"/>
                  </a:moveTo>
                  <a:cubicBezTo>
                    <a:pt x="19" y="18"/>
                    <a:pt x="9" y="37"/>
                    <a:pt x="0" y="55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16" y="41"/>
                    <a:pt x="26" y="23"/>
                    <a:pt x="36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99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0" name="Freeform 348"/>
            <p:cNvSpPr>
              <a:spLocks/>
            </p:cNvSpPr>
            <p:nvPr userDrawn="1"/>
          </p:nvSpPr>
          <p:spPr bwMode="auto">
            <a:xfrm>
              <a:off x="6864351" y="3038476"/>
              <a:ext cx="2949575" cy="2008188"/>
            </a:xfrm>
            <a:custGeom>
              <a:avLst/>
              <a:gdLst>
                <a:gd name="T0" fmla="*/ 1859 w 1859"/>
                <a:gd name="T1" fmla="*/ 1062 h 1265"/>
                <a:gd name="T2" fmla="*/ 1859 w 1859"/>
                <a:gd name="T3" fmla="*/ 116 h 1265"/>
                <a:gd name="T4" fmla="*/ 1744 w 1859"/>
                <a:gd name="T5" fmla="*/ 0 h 1265"/>
                <a:gd name="T6" fmla="*/ 115 w 1859"/>
                <a:gd name="T7" fmla="*/ 0 h 1265"/>
                <a:gd name="T8" fmla="*/ 0 w 1859"/>
                <a:gd name="T9" fmla="*/ 116 h 1265"/>
                <a:gd name="T10" fmla="*/ 0 w 1859"/>
                <a:gd name="T11" fmla="*/ 1062 h 1265"/>
                <a:gd name="T12" fmla="*/ 0 w 1859"/>
                <a:gd name="T13" fmla="*/ 1265 h 1265"/>
                <a:gd name="T14" fmla="*/ 1859 w 1859"/>
                <a:gd name="T15" fmla="*/ 1265 h 1265"/>
                <a:gd name="T16" fmla="*/ 1859 w 1859"/>
                <a:gd name="T17" fmla="*/ 1062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9" h="1265">
                  <a:moveTo>
                    <a:pt x="1859" y="1062"/>
                  </a:moveTo>
                  <a:cubicBezTo>
                    <a:pt x="1859" y="116"/>
                    <a:pt x="1859" y="116"/>
                    <a:pt x="1859" y="116"/>
                  </a:cubicBezTo>
                  <a:cubicBezTo>
                    <a:pt x="1859" y="52"/>
                    <a:pt x="1808" y="0"/>
                    <a:pt x="174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2"/>
                    <a:pt x="0" y="116"/>
                  </a:cubicBezTo>
                  <a:cubicBezTo>
                    <a:pt x="0" y="1062"/>
                    <a:pt x="0" y="1062"/>
                    <a:pt x="0" y="1062"/>
                  </a:cubicBezTo>
                  <a:cubicBezTo>
                    <a:pt x="0" y="1064"/>
                    <a:pt x="0" y="1264"/>
                    <a:pt x="0" y="1265"/>
                  </a:cubicBezTo>
                  <a:cubicBezTo>
                    <a:pt x="1859" y="1265"/>
                    <a:pt x="1859" y="1265"/>
                    <a:pt x="1859" y="1265"/>
                  </a:cubicBezTo>
                  <a:cubicBezTo>
                    <a:pt x="1859" y="1264"/>
                    <a:pt x="1859" y="1064"/>
                    <a:pt x="1859" y="1062"/>
                  </a:cubicBezTo>
                </a:path>
              </a:pathLst>
            </a:custGeom>
            <a:solidFill>
              <a:srgbClr val="2E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1" name="Rectangle 349"/>
            <p:cNvSpPr>
              <a:spLocks noChangeArrowheads="1"/>
            </p:cNvSpPr>
            <p:nvPr userDrawn="1"/>
          </p:nvSpPr>
          <p:spPr bwMode="auto">
            <a:xfrm>
              <a:off x="7073901" y="3241676"/>
              <a:ext cx="2517775" cy="1625600"/>
            </a:xfrm>
            <a:prstGeom prst="rect">
              <a:avLst/>
            </a:prstGeom>
            <a:solidFill>
              <a:srgbClr val="FBE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2" name="Rectangle 350"/>
            <p:cNvSpPr>
              <a:spLocks noChangeArrowheads="1"/>
            </p:cNvSpPr>
            <p:nvPr userDrawn="1"/>
          </p:nvSpPr>
          <p:spPr bwMode="auto">
            <a:xfrm>
              <a:off x="7073901" y="3241676"/>
              <a:ext cx="251777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3" name="Freeform 351"/>
            <p:cNvSpPr>
              <a:spLocks/>
            </p:cNvSpPr>
            <p:nvPr userDrawn="1"/>
          </p:nvSpPr>
          <p:spPr bwMode="auto">
            <a:xfrm>
              <a:off x="6613526" y="5046664"/>
              <a:ext cx="3451225" cy="254000"/>
            </a:xfrm>
            <a:custGeom>
              <a:avLst/>
              <a:gdLst>
                <a:gd name="T0" fmla="*/ 0 w 2175"/>
                <a:gd name="T1" fmla="*/ 25 h 160"/>
                <a:gd name="T2" fmla="*/ 135 w 2175"/>
                <a:gd name="T3" fmla="*/ 160 h 160"/>
                <a:gd name="T4" fmla="*/ 2040 w 2175"/>
                <a:gd name="T5" fmla="*/ 160 h 160"/>
                <a:gd name="T6" fmla="*/ 2175 w 2175"/>
                <a:gd name="T7" fmla="*/ 25 h 160"/>
                <a:gd name="T8" fmla="*/ 2175 w 2175"/>
                <a:gd name="T9" fmla="*/ 0 h 160"/>
                <a:gd name="T10" fmla="*/ 0 w 2175"/>
                <a:gd name="T11" fmla="*/ 0 h 160"/>
                <a:gd name="T12" fmla="*/ 0 w 2175"/>
                <a:gd name="T13" fmla="*/ 2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5" h="160">
                  <a:moveTo>
                    <a:pt x="0" y="25"/>
                  </a:moveTo>
                  <a:cubicBezTo>
                    <a:pt x="0" y="100"/>
                    <a:pt x="60" y="160"/>
                    <a:pt x="135" y="160"/>
                  </a:cubicBezTo>
                  <a:cubicBezTo>
                    <a:pt x="2040" y="160"/>
                    <a:pt x="2040" y="160"/>
                    <a:pt x="2040" y="160"/>
                  </a:cubicBezTo>
                  <a:cubicBezTo>
                    <a:pt x="2115" y="160"/>
                    <a:pt x="2175" y="100"/>
                    <a:pt x="2175" y="25"/>
                  </a:cubicBezTo>
                  <a:cubicBezTo>
                    <a:pt x="2175" y="0"/>
                    <a:pt x="2175" y="0"/>
                    <a:pt x="2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4" name="Freeform 352"/>
            <p:cNvSpPr>
              <a:spLocks/>
            </p:cNvSpPr>
            <p:nvPr userDrawn="1"/>
          </p:nvSpPr>
          <p:spPr bwMode="auto">
            <a:xfrm>
              <a:off x="8108951" y="5159376"/>
              <a:ext cx="447675" cy="46038"/>
            </a:xfrm>
            <a:custGeom>
              <a:avLst/>
              <a:gdLst>
                <a:gd name="T0" fmla="*/ 282 w 282"/>
                <a:gd name="T1" fmla="*/ 14 h 29"/>
                <a:gd name="T2" fmla="*/ 265 w 282"/>
                <a:gd name="T3" fmla="*/ 29 h 29"/>
                <a:gd name="T4" fmla="*/ 17 w 282"/>
                <a:gd name="T5" fmla="*/ 29 h 29"/>
                <a:gd name="T6" fmla="*/ 0 w 282"/>
                <a:gd name="T7" fmla="*/ 14 h 29"/>
                <a:gd name="T8" fmla="*/ 17 w 282"/>
                <a:gd name="T9" fmla="*/ 0 h 29"/>
                <a:gd name="T10" fmla="*/ 265 w 282"/>
                <a:gd name="T11" fmla="*/ 0 h 29"/>
                <a:gd name="T12" fmla="*/ 282 w 282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9">
                  <a:moveTo>
                    <a:pt x="282" y="14"/>
                  </a:moveTo>
                  <a:cubicBezTo>
                    <a:pt x="282" y="22"/>
                    <a:pt x="275" y="29"/>
                    <a:pt x="26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8" y="29"/>
                    <a:pt x="0" y="22"/>
                    <a:pt x="0" y="14"/>
                  </a:cubicBezTo>
                  <a:cubicBezTo>
                    <a:pt x="0" y="6"/>
                    <a:pt x="8" y="0"/>
                    <a:pt x="1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75" y="0"/>
                    <a:pt x="282" y="6"/>
                    <a:pt x="282" y="14"/>
                  </a:cubicBezTo>
                  <a:close/>
                </a:path>
              </a:pathLst>
            </a:custGeom>
            <a:solidFill>
              <a:srgbClr val="C4C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5" name="Freeform 353"/>
            <p:cNvSpPr>
              <a:spLocks noEditPoints="1"/>
            </p:cNvSpPr>
            <p:nvPr userDrawn="1"/>
          </p:nvSpPr>
          <p:spPr bwMode="auto">
            <a:xfrm>
              <a:off x="7073901" y="3241676"/>
              <a:ext cx="2517775" cy="1412875"/>
            </a:xfrm>
            <a:custGeom>
              <a:avLst/>
              <a:gdLst>
                <a:gd name="T0" fmla="*/ 45 w 1587"/>
                <a:gd name="T1" fmla="*/ 811 h 890"/>
                <a:gd name="T2" fmla="*/ 0 w 1587"/>
                <a:gd name="T3" fmla="*/ 811 h 890"/>
                <a:gd name="T4" fmla="*/ 0 w 1587"/>
                <a:gd name="T5" fmla="*/ 890 h 890"/>
                <a:gd name="T6" fmla="*/ 45 w 1587"/>
                <a:gd name="T7" fmla="*/ 811 h 890"/>
                <a:gd name="T8" fmla="*/ 1587 w 1587"/>
                <a:gd name="T9" fmla="*/ 0 h 890"/>
                <a:gd name="T10" fmla="*/ 724 w 1587"/>
                <a:gd name="T11" fmla="*/ 0 h 890"/>
                <a:gd name="T12" fmla="*/ 724 w 1587"/>
                <a:gd name="T13" fmla="*/ 252 h 890"/>
                <a:gd name="T14" fmla="*/ 1587 w 1587"/>
                <a:gd name="T15" fmla="*/ 3 h 890"/>
                <a:gd name="T16" fmla="*/ 1587 w 1587"/>
                <a:gd name="T17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7" h="890">
                  <a:moveTo>
                    <a:pt x="45" y="811"/>
                  </a:moveTo>
                  <a:cubicBezTo>
                    <a:pt x="0" y="811"/>
                    <a:pt x="0" y="811"/>
                    <a:pt x="0" y="811"/>
                  </a:cubicBezTo>
                  <a:cubicBezTo>
                    <a:pt x="0" y="890"/>
                    <a:pt x="0" y="890"/>
                    <a:pt x="0" y="890"/>
                  </a:cubicBezTo>
                  <a:cubicBezTo>
                    <a:pt x="14" y="863"/>
                    <a:pt x="29" y="837"/>
                    <a:pt x="45" y="811"/>
                  </a:cubicBezTo>
                  <a:moveTo>
                    <a:pt x="1587" y="0"/>
                  </a:moveTo>
                  <a:cubicBezTo>
                    <a:pt x="724" y="0"/>
                    <a:pt x="724" y="0"/>
                    <a:pt x="724" y="0"/>
                  </a:cubicBezTo>
                  <a:cubicBezTo>
                    <a:pt x="724" y="252"/>
                    <a:pt x="724" y="252"/>
                    <a:pt x="724" y="252"/>
                  </a:cubicBezTo>
                  <a:cubicBezTo>
                    <a:pt x="973" y="133"/>
                    <a:pt x="1266" y="47"/>
                    <a:pt x="1587" y="3"/>
                  </a:cubicBezTo>
                  <a:cubicBezTo>
                    <a:pt x="1587" y="0"/>
                    <a:pt x="1587" y="0"/>
                    <a:pt x="1587" y="0"/>
                  </a:cubicBezTo>
                </a:path>
              </a:pathLst>
            </a:custGeom>
            <a:solidFill>
              <a:srgbClr val="FBD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6" name="Freeform 354"/>
            <p:cNvSpPr>
              <a:spLocks/>
            </p:cNvSpPr>
            <p:nvPr userDrawn="1"/>
          </p:nvSpPr>
          <p:spPr bwMode="auto">
            <a:xfrm>
              <a:off x="10082213" y="2782889"/>
              <a:ext cx="119063" cy="171450"/>
            </a:xfrm>
            <a:custGeom>
              <a:avLst/>
              <a:gdLst>
                <a:gd name="T0" fmla="*/ 75 w 75"/>
                <a:gd name="T1" fmla="*/ 108 h 108"/>
                <a:gd name="T2" fmla="*/ 24 w 75"/>
                <a:gd name="T3" fmla="*/ 87 h 108"/>
                <a:gd name="T4" fmla="*/ 8 w 75"/>
                <a:gd name="T5" fmla="*/ 6 h 108"/>
                <a:gd name="T6" fmla="*/ 9 w 75"/>
                <a:gd name="T7" fmla="*/ 0 h 108"/>
                <a:gd name="T8" fmla="*/ 75 w 75"/>
                <a:gd name="T9" fmla="*/ 0 h 108"/>
                <a:gd name="T10" fmla="*/ 75 w 75"/>
                <a:gd name="T11" fmla="*/ 14 h 108"/>
                <a:gd name="T12" fmla="*/ 21 w 75"/>
                <a:gd name="T13" fmla="*/ 14 h 108"/>
                <a:gd name="T14" fmla="*/ 35 w 75"/>
                <a:gd name="T15" fmla="*/ 78 h 108"/>
                <a:gd name="T16" fmla="*/ 75 w 75"/>
                <a:gd name="T17" fmla="*/ 94 h 108"/>
                <a:gd name="T18" fmla="*/ 75 w 75"/>
                <a:gd name="T1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08">
                  <a:moveTo>
                    <a:pt x="75" y="108"/>
                  </a:moveTo>
                  <a:cubicBezTo>
                    <a:pt x="53" y="108"/>
                    <a:pt x="36" y="101"/>
                    <a:pt x="24" y="87"/>
                  </a:cubicBezTo>
                  <a:cubicBezTo>
                    <a:pt x="0" y="57"/>
                    <a:pt x="8" y="8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27"/>
                    <a:pt x="19" y="59"/>
                    <a:pt x="35" y="78"/>
                  </a:cubicBezTo>
                  <a:cubicBezTo>
                    <a:pt x="44" y="88"/>
                    <a:pt x="57" y="94"/>
                    <a:pt x="75" y="94"/>
                  </a:cubicBezTo>
                  <a:cubicBezTo>
                    <a:pt x="75" y="108"/>
                    <a:pt x="75" y="108"/>
                    <a:pt x="75" y="108"/>
                  </a:cubicBezTo>
                </a:path>
              </a:pathLst>
            </a:custGeom>
            <a:solidFill>
              <a:srgbClr val="FFD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7" name="Freeform 355"/>
            <p:cNvSpPr>
              <a:spLocks/>
            </p:cNvSpPr>
            <p:nvPr userDrawn="1"/>
          </p:nvSpPr>
          <p:spPr bwMode="auto">
            <a:xfrm>
              <a:off x="10431463" y="2782889"/>
              <a:ext cx="120650" cy="171450"/>
            </a:xfrm>
            <a:custGeom>
              <a:avLst/>
              <a:gdLst>
                <a:gd name="T0" fmla="*/ 0 w 76"/>
                <a:gd name="T1" fmla="*/ 108 h 108"/>
                <a:gd name="T2" fmla="*/ 51 w 76"/>
                <a:gd name="T3" fmla="*/ 87 h 108"/>
                <a:gd name="T4" fmla="*/ 67 w 76"/>
                <a:gd name="T5" fmla="*/ 6 h 108"/>
                <a:gd name="T6" fmla="*/ 66 w 76"/>
                <a:gd name="T7" fmla="*/ 0 h 108"/>
                <a:gd name="T8" fmla="*/ 1 w 76"/>
                <a:gd name="T9" fmla="*/ 0 h 108"/>
                <a:gd name="T10" fmla="*/ 1 w 76"/>
                <a:gd name="T11" fmla="*/ 14 h 108"/>
                <a:gd name="T12" fmla="*/ 54 w 76"/>
                <a:gd name="T13" fmla="*/ 14 h 108"/>
                <a:gd name="T14" fmla="*/ 40 w 76"/>
                <a:gd name="T15" fmla="*/ 78 h 108"/>
                <a:gd name="T16" fmla="*/ 0 w 76"/>
                <a:gd name="T17" fmla="*/ 94 h 108"/>
                <a:gd name="T18" fmla="*/ 0 w 76"/>
                <a:gd name="T1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08">
                  <a:moveTo>
                    <a:pt x="0" y="108"/>
                  </a:moveTo>
                  <a:cubicBezTo>
                    <a:pt x="22" y="108"/>
                    <a:pt x="39" y="101"/>
                    <a:pt x="51" y="87"/>
                  </a:cubicBezTo>
                  <a:cubicBezTo>
                    <a:pt x="76" y="57"/>
                    <a:pt x="68" y="8"/>
                    <a:pt x="67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27"/>
                    <a:pt x="56" y="59"/>
                    <a:pt x="40" y="78"/>
                  </a:cubicBezTo>
                  <a:cubicBezTo>
                    <a:pt x="31" y="88"/>
                    <a:pt x="18" y="94"/>
                    <a:pt x="0" y="94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FFD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8" name="Freeform 356"/>
            <p:cNvSpPr>
              <a:spLocks/>
            </p:cNvSpPr>
            <p:nvPr userDrawn="1"/>
          </p:nvSpPr>
          <p:spPr bwMode="auto">
            <a:xfrm>
              <a:off x="10186988" y="2759076"/>
              <a:ext cx="268288" cy="309563"/>
            </a:xfrm>
            <a:custGeom>
              <a:avLst/>
              <a:gdLst>
                <a:gd name="T0" fmla="*/ 0 w 169"/>
                <a:gd name="T1" fmla="*/ 0 h 195"/>
                <a:gd name="T2" fmla="*/ 0 w 169"/>
                <a:gd name="T3" fmla="*/ 105 h 195"/>
                <a:gd name="T4" fmla="*/ 52 w 169"/>
                <a:gd name="T5" fmla="*/ 183 h 195"/>
                <a:gd name="T6" fmla="*/ 52 w 169"/>
                <a:gd name="T7" fmla="*/ 184 h 195"/>
                <a:gd name="T8" fmla="*/ 52 w 169"/>
                <a:gd name="T9" fmla="*/ 185 h 195"/>
                <a:gd name="T10" fmla="*/ 62 w 169"/>
                <a:gd name="T11" fmla="*/ 195 h 195"/>
                <a:gd name="T12" fmla="*/ 107 w 169"/>
                <a:gd name="T13" fmla="*/ 195 h 195"/>
                <a:gd name="T14" fmla="*/ 117 w 169"/>
                <a:gd name="T15" fmla="*/ 185 h 195"/>
                <a:gd name="T16" fmla="*/ 117 w 169"/>
                <a:gd name="T17" fmla="*/ 184 h 195"/>
                <a:gd name="T18" fmla="*/ 117 w 169"/>
                <a:gd name="T19" fmla="*/ 183 h 195"/>
                <a:gd name="T20" fmla="*/ 169 w 169"/>
                <a:gd name="T21" fmla="*/ 105 h 195"/>
                <a:gd name="T22" fmla="*/ 169 w 169"/>
                <a:gd name="T23" fmla="*/ 0 h 195"/>
                <a:gd name="T24" fmla="*/ 0 w 169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9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40"/>
                    <a:pt x="21" y="170"/>
                    <a:pt x="52" y="183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191"/>
                    <a:pt x="56" y="195"/>
                    <a:pt x="62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13" y="195"/>
                    <a:pt x="117" y="191"/>
                    <a:pt x="117" y="18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17" y="183"/>
                    <a:pt x="117" y="183"/>
                    <a:pt x="117" y="183"/>
                  </a:cubicBezTo>
                  <a:cubicBezTo>
                    <a:pt x="147" y="170"/>
                    <a:pt x="169" y="140"/>
                    <a:pt x="169" y="10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9" name="Freeform 357"/>
            <p:cNvSpPr>
              <a:spLocks/>
            </p:cNvSpPr>
            <p:nvPr userDrawn="1"/>
          </p:nvSpPr>
          <p:spPr bwMode="auto">
            <a:xfrm>
              <a:off x="10185401" y="3201989"/>
              <a:ext cx="269875" cy="173038"/>
            </a:xfrm>
            <a:custGeom>
              <a:avLst/>
              <a:gdLst>
                <a:gd name="T0" fmla="*/ 0 w 170"/>
                <a:gd name="T1" fmla="*/ 101 h 109"/>
                <a:gd name="T2" fmla="*/ 8 w 170"/>
                <a:gd name="T3" fmla="*/ 109 h 109"/>
                <a:gd name="T4" fmla="*/ 162 w 170"/>
                <a:gd name="T5" fmla="*/ 109 h 109"/>
                <a:gd name="T6" fmla="*/ 170 w 170"/>
                <a:gd name="T7" fmla="*/ 101 h 109"/>
                <a:gd name="T8" fmla="*/ 170 w 170"/>
                <a:gd name="T9" fmla="*/ 8 h 109"/>
                <a:gd name="T10" fmla="*/ 162 w 170"/>
                <a:gd name="T11" fmla="*/ 0 h 109"/>
                <a:gd name="T12" fmla="*/ 8 w 170"/>
                <a:gd name="T13" fmla="*/ 0 h 109"/>
                <a:gd name="T14" fmla="*/ 0 w 170"/>
                <a:gd name="T15" fmla="*/ 8 h 109"/>
                <a:gd name="T16" fmla="*/ 0 w 17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09">
                  <a:moveTo>
                    <a:pt x="0" y="101"/>
                  </a:moveTo>
                  <a:cubicBezTo>
                    <a:pt x="0" y="105"/>
                    <a:pt x="3" y="109"/>
                    <a:pt x="8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6" y="109"/>
                    <a:pt x="170" y="105"/>
                    <a:pt x="170" y="101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3"/>
                    <a:pt x="166" y="0"/>
                    <a:pt x="16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01"/>
                    <a:pt x="0" y="101"/>
                    <a:pt x="0" y="101"/>
                  </a:cubicBezTo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0" name="Freeform 358"/>
            <p:cNvSpPr>
              <a:spLocks/>
            </p:cNvSpPr>
            <p:nvPr userDrawn="1"/>
          </p:nvSpPr>
          <p:spPr bwMode="auto">
            <a:xfrm>
              <a:off x="10172701" y="3355976"/>
              <a:ext cx="295275" cy="26988"/>
            </a:xfrm>
            <a:custGeom>
              <a:avLst/>
              <a:gdLst>
                <a:gd name="T0" fmla="*/ 0 w 186"/>
                <a:gd name="T1" fmla="*/ 13 h 17"/>
                <a:gd name="T2" fmla="*/ 4 w 186"/>
                <a:gd name="T3" fmla="*/ 17 h 17"/>
                <a:gd name="T4" fmla="*/ 182 w 186"/>
                <a:gd name="T5" fmla="*/ 17 h 17"/>
                <a:gd name="T6" fmla="*/ 186 w 186"/>
                <a:gd name="T7" fmla="*/ 13 h 17"/>
                <a:gd name="T8" fmla="*/ 186 w 186"/>
                <a:gd name="T9" fmla="*/ 4 h 17"/>
                <a:gd name="T10" fmla="*/ 182 w 186"/>
                <a:gd name="T11" fmla="*/ 0 h 17"/>
                <a:gd name="T12" fmla="*/ 4 w 186"/>
                <a:gd name="T13" fmla="*/ 0 h 17"/>
                <a:gd name="T14" fmla="*/ 0 w 186"/>
                <a:gd name="T15" fmla="*/ 4 h 17"/>
                <a:gd name="T16" fmla="*/ 0 w 186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3"/>
                  </a:moveTo>
                  <a:cubicBezTo>
                    <a:pt x="0" y="15"/>
                    <a:pt x="1" y="17"/>
                    <a:pt x="4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4" y="17"/>
                    <a:pt x="186" y="15"/>
                    <a:pt x="186" y="13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2"/>
                    <a:pt x="184" y="0"/>
                    <a:pt x="1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1" name="Rectangle 359"/>
            <p:cNvSpPr>
              <a:spLocks noChangeArrowheads="1"/>
            </p:cNvSpPr>
            <p:nvPr userDrawn="1"/>
          </p:nvSpPr>
          <p:spPr bwMode="auto">
            <a:xfrm>
              <a:off x="10294938" y="3068639"/>
              <a:ext cx="50800" cy="115888"/>
            </a:xfrm>
            <a:prstGeom prst="rect">
              <a:avLst/>
            </a:prstGeom>
            <a:solidFill>
              <a:srgbClr val="FFD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2" name="Rectangle 360"/>
            <p:cNvSpPr>
              <a:spLocks noChangeArrowheads="1"/>
            </p:cNvSpPr>
            <p:nvPr userDrawn="1"/>
          </p:nvSpPr>
          <p:spPr bwMode="auto">
            <a:xfrm>
              <a:off x="10294938" y="3068639"/>
              <a:ext cx="50800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3" name="Freeform 361"/>
            <p:cNvSpPr>
              <a:spLocks/>
            </p:cNvSpPr>
            <p:nvPr userDrawn="1"/>
          </p:nvSpPr>
          <p:spPr bwMode="auto">
            <a:xfrm>
              <a:off x="10277476" y="3184526"/>
              <a:ext cx="85725" cy="17463"/>
            </a:xfrm>
            <a:custGeom>
              <a:avLst/>
              <a:gdLst>
                <a:gd name="T0" fmla="*/ 50 w 54"/>
                <a:gd name="T1" fmla="*/ 0 h 11"/>
                <a:gd name="T2" fmla="*/ 4 w 54"/>
                <a:gd name="T3" fmla="*/ 0 h 11"/>
                <a:gd name="T4" fmla="*/ 0 w 54"/>
                <a:gd name="T5" fmla="*/ 11 h 11"/>
                <a:gd name="T6" fmla="*/ 54 w 54"/>
                <a:gd name="T7" fmla="*/ 11 h 11"/>
                <a:gd name="T8" fmla="*/ 50 w 5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">
                  <a:moveTo>
                    <a:pt x="50" y="0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54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4" name="Freeform 362"/>
            <p:cNvSpPr>
              <a:spLocks/>
            </p:cNvSpPr>
            <p:nvPr userDrawn="1"/>
          </p:nvSpPr>
          <p:spPr bwMode="auto">
            <a:xfrm>
              <a:off x="10277476" y="3184526"/>
              <a:ext cx="85725" cy="17463"/>
            </a:xfrm>
            <a:custGeom>
              <a:avLst/>
              <a:gdLst>
                <a:gd name="T0" fmla="*/ 50 w 54"/>
                <a:gd name="T1" fmla="*/ 0 h 11"/>
                <a:gd name="T2" fmla="*/ 4 w 54"/>
                <a:gd name="T3" fmla="*/ 0 h 11"/>
                <a:gd name="T4" fmla="*/ 0 w 54"/>
                <a:gd name="T5" fmla="*/ 11 h 11"/>
                <a:gd name="T6" fmla="*/ 54 w 54"/>
                <a:gd name="T7" fmla="*/ 11 h 11"/>
                <a:gd name="T8" fmla="*/ 50 w 5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">
                  <a:moveTo>
                    <a:pt x="50" y="0"/>
                  </a:moveTo>
                  <a:lnTo>
                    <a:pt x="4" y="0"/>
                  </a:lnTo>
                  <a:lnTo>
                    <a:pt x="0" y="11"/>
                  </a:lnTo>
                  <a:lnTo>
                    <a:pt x="54" y="11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5" name="Freeform 363"/>
            <p:cNvSpPr>
              <a:spLocks/>
            </p:cNvSpPr>
            <p:nvPr userDrawn="1"/>
          </p:nvSpPr>
          <p:spPr bwMode="auto">
            <a:xfrm>
              <a:off x="10223501" y="3241676"/>
              <a:ext cx="188913" cy="88900"/>
            </a:xfrm>
            <a:custGeom>
              <a:avLst/>
              <a:gdLst>
                <a:gd name="T0" fmla="*/ 0 w 119"/>
                <a:gd name="T1" fmla="*/ 52 h 56"/>
                <a:gd name="T2" fmla="*/ 4 w 119"/>
                <a:gd name="T3" fmla="*/ 56 h 56"/>
                <a:gd name="T4" fmla="*/ 115 w 119"/>
                <a:gd name="T5" fmla="*/ 56 h 56"/>
                <a:gd name="T6" fmla="*/ 119 w 119"/>
                <a:gd name="T7" fmla="*/ 52 h 56"/>
                <a:gd name="T8" fmla="*/ 119 w 119"/>
                <a:gd name="T9" fmla="*/ 4 h 56"/>
                <a:gd name="T10" fmla="*/ 115 w 119"/>
                <a:gd name="T11" fmla="*/ 0 h 56"/>
                <a:gd name="T12" fmla="*/ 4 w 119"/>
                <a:gd name="T13" fmla="*/ 0 h 56"/>
                <a:gd name="T14" fmla="*/ 0 w 119"/>
                <a:gd name="T15" fmla="*/ 4 h 56"/>
                <a:gd name="T16" fmla="*/ 0 w 119"/>
                <a:gd name="T1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56">
                  <a:moveTo>
                    <a:pt x="0" y="52"/>
                  </a:moveTo>
                  <a:cubicBezTo>
                    <a:pt x="0" y="54"/>
                    <a:pt x="2" y="56"/>
                    <a:pt x="4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8" y="56"/>
                    <a:pt x="119" y="54"/>
                    <a:pt x="119" y="5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8" y="0"/>
                    <a:pt x="1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DC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6" name="Freeform 364"/>
            <p:cNvSpPr>
              <a:spLocks/>
            </p:cNvSpPr>
            <p:nvPr userDrawn="1"/>
          </p:nvSpPr>
          <p:spPr bwMode="auto">
            <a:xfrm>
              <a:off x="10185401" y="3201989"/>
              <a:ext cx="38100" cy="153988"/>
            </a:xfrm>
            <a:custGeom>
              <a:avLst/>
              <a:gdLst>
                <a:gd name="T0" fmla="*/ 16 w 24"/>
                <a:gd name="T1" fmla="*/ 97 h 97"/>
                <a:gd name="T2" fmla="*/ 16 w 24"/>
                <a:gd name="T3" fmla="*/ 8 h 97"/>
                <a:gd name="T4" fmla="*/ 24 w 24"/>
                <a:gd name="T5" fmla="*/ 0 h 97"/>
                <a:gd name="T6" fmla="*/ 8 w 24"/>
                <a:gd name="T7" fmla="*/ 0 h 97"/>
                <a:gd name="T8" fmla="*/ 0 w 24"/>
                <a:gd name="T9" fmla="*/ 8 h 97"/>
                <a:gd name="T10" fmla="*/ 0 w 24"/>
                <a:gd name="T11" fmla="*/ 97 h 97"/>
                <a:gd name="T12" fmla="*/ 12 w 24"/>
                <a:gd name="T13" fmla="*/ 97 h 97"/>
                <a:gd name="T14" fmla="*/ 16 w 2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7">
                  <a:moveTo>
                    <a:pt x="16" y="97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20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" y="97"/>
                    <a:pt x="12" y="97"/>
                    <a:pt x="12" y="97"/>
                  </a:cubicBezTo>
                  <a:lnTo>
                    <a:pt x="16" y="97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7" name="Freeform 365"/>
            <p:cNvSpPr>
              <a:spLocks/>
            </p:cNvSpPr>
            <p:nvPr userDrawn="1"/>
          </p:nvSpPr>
          <p:spPr bwMode="auto">
            <a:xfrm>
              <a:off x="10172701" y="3355976"/>
              <a:ext cx="31750" cy="25400"/>
            </a:xfrm>
            <a:custGeom>
              <a:avLst/>
              <a:gdLst>
                <a:gd name="T0" fmla="*/ 16 w 20"/>
                <a:gd name="T1" fmla="*/ 12 h 16"/>
                <a:gd name="T2" fmla="*/ 16 w 20"/>
                <a:gd name="T3" fmla="*/ 4 h 16"/>
                <a:gd name="T4" fmla="*/ 20 w 20"/>
                <a:gd name="T5" fmla="*/ 0 h 16"/>
                <a:gd name="T6" fmla="*/ 8 w 20"/>
                <a:gd name="T7" fmla="*/ 0 h 16"/>
                <a:gd name="T8" fmla="*/ 4 w 20"/>
                <a:gd name="T9" fmla="*/ 0 h 16"/>
                <a:gd name="T10" fmla="*/ 0 w 20"/>
                <a:gd name="T11" fmla="*/ 4 h 16"/>
                <a:gd name="T12" fmla="*/ 0 w 20"/>
                <a:gd name="T13" fmla="*/ 12 h 16"/>
                <a:gd name="T14" fmla="*/ 4 w 20"/>
                <a:gd name="T15" fmla="*/ 16 h 16"/>
                <a:gd name="T16" fmla="*/ 20 w 20"/>
                <a:gd name="T17" fmla="*/ 16 h 16"/>
                <a:gd name="T18" fmla="*/ 16 w 20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6">
                  <a:moveTo>
                    <a:pt x="16" y="12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6"/>
                    <a:pt x="4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5"/>
                    <a:pt x="16" y="12"/>
                  </a:cubicBezTo>
                  <a:close/>
                </a:path>
              </a:pathLst>
            </a:custGeom>
            <a:solidFill>
              <a:srgbClr val="303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8" name="Freeform 366"/>
            <p:cNvSpPr>
              <a:spLocks/>
            </p:cNvSpPr>
            <p:nvPr userDrawn="1"/>
          </p:nvSpPr>
          <p:spPr bwMode="auto">
            <a:xfrm>
              <a:off x="10186988" y="2759076"/>
              <a:ext cx="122238" cy="309563"/>
            </a:xfrm>
            <a:custGeom>
              <a:avLst/>
              <a:gdLst>
                <a:gd name="T0" fmla="*/ 16 w 77"/>
                <a:gd name="T1" fmla="*/ 0 h 195"/>
                <a:gd name="T2" fmla="*/ 16 w 77"/>
                <a:gd name="T3" fmla="*/ 0 h 195"/>
                <a:gd name="T4" fmla="*/ 0 w 77"/>
                <a:gd name="T5" fmla="*/ 0 h 195"/>
                <a:gd name="T6" fmla="*/ 0 w 77"/>
                <a:gd name="T7" fmla="*/ 105 h 195"/>
                <a:gd name="T8" fmla="*/ 52 w 77"/>
                <a:gd name="T9" fmla="*/ 183 h 195"/>
                <a:gd name="T10" fmla="*/ 52 w 77"/>
                <a:gd name="T11" fmla="*/ 184 h 195"/>
                <a:gd name="T12" fmla="*/ 52 w 77"/>
                <a:gd name="T13" fmla="*/ 185 h 195"/>
                <a:gd name="T14" fmla="*/ 62 w 77"/>
                <a:gd name="T15" fmla="*/ 195 h 195"/>
                <a:gd name="T16" fmla="*/ 69 w 77"/>
                <a:gd name="T17" fmla="*/ 195 h 195"/>
                <a:gd name="T18" fmla="*/ 77 w 77"/>
                <a:gd name="T19" fmla="*/ 195 h 195"/>
                <a:gd name="T20" fmla="*/ 68 w 77"/>
                <a:gd name="T21" fmla="*/ 185 h 195"/>
                <a:gd name="T22" fmla="*/ 68 w 77"/>
                <a:gd name="T23" fmla="*/ 184 h 195"/>
                <a:gd name="T24" fmla="*/ 68 w 77"/>
                <a:gd name="T25" fmla="*/ 183 h 195"/>
                <a:gd name="T26" fmla="*/ 16 w 77"/>
                <a:gd name="T27" fmla="*/ 105 h 195"/>
                <a:gd name="T28" fmla="*/ 16 w 77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195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40"/>
                    <a:pt x="22" y="170"/>
                    <a:pt x="52" y="183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191"/>
                    <a:pt x="56" y="195"/>
                    <a:pt x="62" y="195"/>
                  </a:cubicBezTo>
                  <a:cubicBezTo>
                    <a:pt x="69" y="195"/>
                    <a:pt x="69" y="195"/>
                    <a:pt x="69" y="195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2" y="195"/>
                    <a:pt x="68" y="190"/>
                    <a:pt x="68" y="185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3"/>
                    <a:pt x="68" y="183"/>
                    <a:pt x="68" y="183"/>
                  </a:cubicBezTo>
                  <a:cubicBezTo>
                    <a:pt x="37" y="170"/>
                    <a:pt x="16" y="140"/>
                    <a:pt x="16" y="105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D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9" name="Freeform 367"/>
            <p:cNvSpPr>
              <a:spLocks/>
            </p:cNvSpPr>
            <p:nvPr userDrawn="1"/>
          </p:nvSpPr>
          <p:spPr bwMode="auto">
            <a:xfrm>
              <a:off x="10296526" y="3068639"/>
              <a:ext cx="25400" cy="0"/>
            </a:xfrm>
            <a:custGeom>
              <a:avLst/>
              <a:gdLst>
                <a:gd name="T0" fmla="*/ 16 w 16"/>
                <a:gd name="T1" fmla="*/ 8 w 16"/>
                <a:gd name="T2" fmla="*/ 0 w 16"/>
                <a:gd name="T3" fmla="*/ 0 w 16"/>
                <a:gd name="T4" fmla="*/ 16 w 16"/>
                <a:gd name="T5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0" name="Freeform 368"/>
            <p:cNvSpPr>
              <a:spLocks/>
            </p:cNvSpPr>
            <p:nvPr userDrawn="1"/>
          </p:nvSpPr>
          <p:spPr bwMode="auto">
            <a:xfrm>
              <a:off x="10296526" y="3068639"/>
              <a:ext cx="25400" cy="0"/>
            </a:xfrm>
            <a:custGeom>
              <a:avLst/>
              <a:gdLst>
                <a:gd name="T0" fmla="*/ 16 w 16"/>
                <a:gd name="T1" fmla="*/ 8 w 16"/>
                <a:gd name="T2" fmla="*/ 0 w 16"/>
                <a:gd name="T3" fmla="*/ 0 w 16"/>
                <a:gd name="T4" fmla="*/ 16 w 16"/>
                <a:gd name="T5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1" name="Freeform 369"/>
            <p:cNvSpPr>
              <a:spLocks/>
            </p:cNvSpPr>
            <p:nvPr userDrawn="1"/>
          </p:nvSpPr>
          <p:spPr bwMode="auto">
            <a:xfrm>
              <a:off x="10296526" y="3068639"/>
              <a:ext cx="25400" cy="115888"/>
            </a:xfrm>
            <a:custGeom>
              <a:avLst/>
              <a:gdLst>
                <a:gd name="T0" fmla="*/ 16 w 16"/>
                <a:gd name="T1" fmla="*/ 0 h 73"/>
                <a:gd name="T2" fmla="*/ 0 w 16"/>
                <a:gd name="T3" fmla="*/ 0 h 73"/>
                <a:gd name="T4" fmla="*/ 0 w 16"/>
                <a:gd name="T5" fmla="*/ 73 h 73"/>
                <a:gd name="T6" fmla="*/ 9 w 16"/>
                <a:gd name="T7" fmla="*/ 73 h 73"/>
                <a:gd name="T8" fmla="*/ 16 w 16"/>
                <a:gd name="T9" fmla="*/ 73 h 73"/>
                <a:gd name="T10" fmla="*/ 9 w 16"/>
                <a:gd name="T11" fmla="*/ 73 h 73"/>
                <a:gd name="T12" fmla="*/ 16 w 16"/>
                <a:gd name="T13" fmla="*/ 73 h 73"/>
                <a:gd name="T14" fmla="*/ 16 w 1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9" y="73"/>
                  </a:lnTo>
                  <a:lnTo>
                    <a:pt x="16" y="73"/>
                  </a:lnTo>
                  <a:lnTo>
                    <a:pt x="9" y="73"/>
                  </a:lnTo>
                  <a:lnTo>
                    <a:pt x="16" y="7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2" name="Freeform 370"/>
            <p:cNvSpPr>
              <a:spLocks/>
            </p:cNvSpPr>
            <p:nvPr userDrawn="1"/>
          </p:nvSpPr>
          <p:spPr bwMode="auto">
            <a:xfrm>
              <a:off x="10296526" y="3068639"/>
              <a:ext cx="25400" cy="115888"/>
            </a:xfrm>
            <a:custGeom>
              <a:avLst/>
              <a:gdLst>
                <a:gd name="T0" fmla="*/ 16 w 16"/>
                <a:gd name="T1" fmla="*/ 0 h 73"/>
                <a:gd name="T2" fmla="*/ 0 w 16"/>
                <a:gd name="T3" fmla="*/ 0 h 73"/>
                <a:gd name="T4" fmla="*/ 0 w 16"/>
                <a:gd name="T5" fmla="*/ 73 h 73"/>
                <a:gd name="T6" fmla="*/ 9 w 16"/>
                <a:gd name="T7" fmla="*/ 73 h 73"/>
                <a:gd name="T8" fmla="*/ 16 w 16"/>
                <a:gd name="T9" fmla="*/ 73 h 73"/>
                <a:gd name="T10" fmla="*/ 9 w 16"/>
                <a:gd name="T11" fmla="*/ 73 h 73"/>
                <a:gd name="T12" fmla="*/ 16 w 16"/>
                <a:gd name="T13" fmla="*/ 73 h 73"/>
                <a:gd name="T14" fmla="*/ 16 w 1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9" y="73"/>
                  </a:lnTo>
                  <a:lnTo>
                    <a:pt x="16" y="73"/>
                  </a:lnTo>
                  <a:lnTo>
                    <a:pt x="9" y="73"/>
                  </a:lnTo>
                  <a:lnTo>
                    <a:pt x="16" y="73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3" name="Rectangle 371"/>
            <p:cNvSpPr>
              <a:spLocks noChangeArrowheads="1"/>
            </p:cNvSpPr>
            <p:nvPr userDrawn="1"/>
          </p:nvSpPr>
          <p:spPr bwMode="auto">
            <a:xfrm>
              <a:off x="10285413" y="3184526"/>
              <a:ext cx="9525" cy="1588"/>
            </a:xfrm>
            <a:prstGeom prst="rect">
              <a:avLst/>
            </a:prstGeom>
            <a:solidFill>
              <a:srgbClr val="EBC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4" name="Rectangle 372"/>
            <p:cNvSpPr>
              <a:spLocks noChangeArrowheads="1"/>
            </p:cNvSpPr>
            <p:nvPr userDrawn="1"/>
          </p:nvSpPr>
          <p:spPr bwMode="auto">
            <a:xfrm>
              <a:off x="10285413" y="3184526"/>
              <a:ext cx="95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5" name="Freeform 373"/>
            <p:cNvSpPr>
              <a:spLocks noEditPoints="1"/>
            </p:cNvSpPr>
            <p:nvPr userDrawn="1"/>
          </p:nvSpPr>
          <p:spPr bwMode="auto">
            <a:xfrm>
              <a:off x="10294938" y="3184526"/>
              <a:ext cx="15875" cy="0"/>
            </a:xfrm>
            <a:custGeom>
              <a:avLst/>
              <a:gdLst>
                <a:gd name="T0" fmla="*/ 10 w 10"/>
                <a:gd name="T1" fmla="*/ 1 w 10"/>
                <a:gd name="T2" fmla="*/ 0 w 10"/>
                <a:gd name="T3" fmla="*/ 0 w 10"/>
                <a:gd name="T4" fmla="*/ 10 w 10"/>
                <a:gd name="T5" fmla="*/ 10 w 10"/>
                <a:gd name="T6" fmla="*/ 10 w 10"/>
                <a:gd name="T7" fmla="*/ 10 w 10"/>
                <a:gd name="T8" fmla="*/ 10 w 10"/>
                <a:gd name="T9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D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6" name="Freeform 374"/>
            <p:cNvSpPr>
              <a:spLocks noEditPoints="1"/>
            </p:cNvSpPr>
            <p:nvPr userDrawn="1"/>
          </p:nvSpPr>
          <p:spPr bwMode="auto">
            <a:xfrm>
              <a:off x="10294938" y="3184526"/>
              <a:ext cx="15875" cy="0"/>
            </a:xfrm>
            <a:custGeom>
              <a:avLst/>
              <a:gdLst>
                <a:gd name="T0" fmla="*/ 10 w 10"/>
                <a:gd name="T1" fmla="*/ 1 w 10"/>
                <a:gd name="T2" fmla="*/ 0 w 10"/>
                <a:gd name="T3" fmla="*/ 0 w 10"/>
                <a:gd name="T4" fmla="*/ 10 w 10"/>
                <a:gd name="T5" fmla="*/ 10 w 10"/>
                <a:gd name="T6" fmla="*/ 10 w 10"/>
                <a:gd name="T7" fmla="*/ 10 w 10"/>
                <a:gd name="T8" fmla="*/ 10 w 10"/>
                <a:gd name="T9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7" name="Freeform 375"/>
            <p:cNvSpPr>
              <a:spLocks/>
            </p:cNvSpPr>
            <p:nvPr userDrawn="1"/>
          </p:nvSpPr>
          <p:spPr bwMode="auto">
            <a:xfrm>
              <a:off x="10279063" y="3184526"/>
              <a:ext cx="31750" cy="17463"/>
            </a:xfrm>
            <a:custGeom>
              <a:avLst/>
              <a:gdLst>
                <a:gd name="T0" fmla="*/ 20 w 20"/>
                <a:gd name="T1" fmla="*/ 0 h 11"/>
                <a:gd name="T2" fmla="*/ 20 w 20"/>
                <a:gd name="T3" fmla="*/ 0 h 11"/>
                <a:gd name="T4" fmla="*/ 15 w 20"/>
                <a:gd name="T5" fmla="*/ 11 h 11"/>
                <a:gd name="T6" fmla="*/ 20 w 20"/>
                <a:gd name="T7" fmla="*/ 0 h 11"/>
                <a:gd name="T8" fmla="*/ 10 w 20"/>
                <a:gd name="T9" fmla="*/ 0 h 11"/>
                <a:gd name="T10" fmla="*/ 4 w 20"/>
                <a:gd name="T11" fmla="*/ 0 h 11"/>
                <a:gd name="T12" fmla="*/ 0 w 20"/>
                <a:gd name="T13" fmla="*/ 11 h 11"/>
                <a:gd name="T14" fmla="*/ 15 w 20"/>
                <a:gd name="T15" fmla="*/ 11 h 11"/>
                <a:gd name="T16" fmla="*/ 20 w 2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20" y="0"/>
                  </a:lnTo>
                  <a:lnTo>
                    <a:pt x="15" y="11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5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DC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8" name="Freeform 376"/>
            <p:cNvSpPr>
              <a:spLocks/>
            </p:cNvSpPr>
            <p:nvPr userDrawn="1"/>
          </p:nvSpPr>
          <p:spPr bwMode="auto">
            <a:xfrm>
              <a:off x="10279063" y="3184526"/>
              <a:ext cx="31750" cy="17463"/>
            </a:xfrm>
            <a:custGeom>
              <a:avLst/>
              <a:gdLst>
                <a:gd name="T0" fmla="*/ 20 w 20"/>
                <a:gd name="T1" fmla="*/ 0 h 11"/>
                <a:gd name="T2" fmla="*/ 20 w 20"/>
                <a:gd name="T3" fmla="*/ 0 h 11"/>
                <a:gd name="T4" fmla="*/ 15 w 20"/>
                <a:gd name="T5" fmla="*/ 11 h 11"/>
                <a:gd name="T6" fmla="*/ 20 w 20"/>
                <a:gd name="T7" fmla="*/ 0 h 11"/>
                <a:gd name="T8" fmla="*/ 10 w 20"/>
                <a:gd name="T9" fmla="*/ 0 h 11"/>
                <a:gd name="T10" fmla="*/ 4 w 20"/>
                <a:gd name="T11" fmla="*/ 0 h 11"/>
                <a:gd name="T12" fmla="*/ 0 w 20"/>
                <a:gd name="T13" fmla="*/ 11 h 11"/>
                <a:gd name="T14" fmla="*/ 15 w 20"/>
                <a:gd name="T15" fmla="*/ 11 h 11"/>
                <a:gd name="T16" fmla="*/ 20 w 2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20" y="0"/>
                  </a:lnTo>
                  <a:lnTo>
                    <a:pt x="15" y="11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5" y="1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9" name="Freeform 377"/>
            <p:cNvSpPr>
              <a:spLocks/>
            </p:cNvSpPr>
            <p:nvPr userDrawn="1"/>
          </p:nvSpPr>
          <p:spPr bwMode="auto">
            <a:xfrm>
              <a:off x="10310813" y="3184526"/>
              <a:ext cx="11113" cy="0"/>
            </a:xfrm>
            <a:custGeom>
              <a:avLst/>
              <a:gdLst>
                <a:gd name="T0" fmla="*/ 7 w 7"/>
                <a:gd name="T1" fmla="*/ 7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D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0" name="Freeform 378"/>
            <p:cNvSpPr>
              <a:spLocks/>
            </p:cNvSpPr>
            <p:nvPr userDrawn="1"/>
          </p:nvSpPr>
          <p:spPr bwMode="auto">
            <a:xfrm>
              <a:off x="10310813" y="3184526"/>
              <a:ext cx="11113" cy="0"/>
            </a:xfrm>
            <a:custGeom>
              <a:avLst/>
              <a:gdLst>
                <a:gd name="T0" fmla="*/ 7 w 7"/>
                <a:gd name="T1" fmla="*/ 7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1" name="Rectangle 379"/>
            <p:cNvSpPr>
              <a:spLocks noChangeArrowheads="1"/>
            </p:cNvSpPr>
            <p:nvPr userDrawn="1"/>
          </p:nvSpPr>
          <p:spPr bwMode="auto">
            <a:xfrm>
              <a:off x="10310813" y="3184526"/>
              <a:ext cx="1588" cy="1588"/>
            </a:xfrm>
            <a:prstGeom prst="rect">
              <a:avLst/>
            </a:prstGeom>
            <a:solidFill>
              <a:srgbClr val="F8D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2" name="Freeform 380"/>
            <p:cNvSpPr>
              <a:spLocks/>
            </p:cNvSpPr>
            <p:nvPr userDrawn="1"/>
          </p:nvSpPr>
          <p:spPr bwMode="auto">
            <a:xfrm>
              <a:off x="10310813" y="3184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3" name="Freeform 381"/>
            <p:cNvSpPr>
              <a:spLocks/>
            </p:cNvSpPr>
            <p:nvPr userDrawn="1"/>
          </p:nvSpPr>
          <p:spPr bwMode="auto">
            <a:xfrm>
              <a:off x="10302876" y="3184526"/>
              <a:ext cx="7938" cy="17463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0 h 11"/>
                <a:gd name="T4" fmla="*/ 0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D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4" name="Freeform 382"/>
            <p:cNvSpPr>
              <a:spLocks/>
            </p:cNvSpPr>
            <p:nvPr userDrawn="1"/>
          </p:nvSpPr>
          <p:spPr bwMode="auto">
            <a:xfrm>
              <a:off x="10302876" y="3184526"/>
              <a:ext cx="7938" cy="17463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0 h 11"/>
                <a:gd name="T4" fmla="*/ 0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5" name="Freeform 383"/>
            <p:cNvSpPr>
              <a:spLocks/>
            </p:cNvSpPr>
            <p:nvPr userDrawn="1"/>
          </p:nvSpPr>
          <p:spPr bwMode="auto">
            <a:xfrm>
              <a:off x="10163176" y="2728914"/>
              <a:ext cx="315913" cy="34925"/>
            </a:xfrm>
            <a:custGeom>
              <a:avLst/>
              <a:gdLst>
                <a:gd name="T0" fmla="*/ 0 w 199"/>
                <a:gd name="T1" fmla="*/ 18 h 22"/>
                <a:gd name="T2" fmla="*/ 4 w 199"/>
                <a:gd name="T3" fmla="*/ 22 h 22"/>
                <a:gd name="T4" fmla="*/ 195 w 199"/>
                <a:gd name="T5" fmla="*/ 22 h 22"/>
                <a:gd name="T6" fmla="*/ 199 w 199"/>
                <a:gd name="T7" fmla="*/ 18 h 22"/>
                <a:gd name="T8" fmla="*/ 199 w 199"/>
                <a:gd name="T9" fmla="*/ 4 h 22"/>
                <a:gd name="T10" fmla="*/ 195 w 199"/>
                <a:gd name="T11" fmla="*/ 0 h 22"/>
                <a:gd name="T12" fmla="*/ 4 w 199"/>
                <a:gd name="T13" fmla="*/ 0 h 22"/>
                <a:gd name="T14" fmla="*/ 0 w 199"/>
                <a:gd name="T15" fmla="*/ 4 h 22"/>
                <a:gd name="T16" fmla="*/ 0 w 199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2">
                  <a:moveTo>
                    <a:pt x="0" y="18"/>
                  </a:moveTo>
                  <a:cubicBezTo>
                    <a:pt x="0" y="20"/>
                    <a:pt x="2" y="22"/>
                    <a:pt x="4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7" y="22"/>
                    <a:pt x="199" y="20"/>
                    <a:pt x="199" y="18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2"/>
                    <a:pt x="197" y="0"/>
                    <a:pt x="19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D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6" name="Rectangle 384"/>
            <p:cNvSpPr>
              <a:spLocks noChangeArrowheads="1"/>
            </p:cNvSpPr>
            <p:nvPr userDrawn="1"/>
          </p:nvSpPr>
          <p:spPr bwMode="auto">
            <a:xfrm>
              <a:off x="10186988" y="2763839"/>
              <a:ext cx="268288" cy="9525"/>
            </a:xfrm>
            <a:prstGeom prst="rect">
              <a:avLst/>
            </a:prstGeom>
            <a:solidFill>
              <a:srgbClr val="FDC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7" name="Oval 385"/>
            <p:cNvSpPr>
              <a:spLocks noChangeArrowheads="1"/>
            </p:cNvSpPr>
            <p:nvPr userDrawn="1"/>
          </p:nvSpPr>
          <p:spPr bwMode="auto">
            <a:xfrm>
              <a:off x="10229851" y="3248026"/>
              <a:ext cx="9525" cy="9525"/>
            </a:xfrm>
            <a:prstGeom prst="ellipse">
              <a:avLst/>
            </a:prstGeom>
            <a:solidFill>
              <a:srgbClr val="F7A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8" name="Oval 386"/>
            <p:cNvSpPr>
              <a:spLocks noChangeArrowheads="1"/>
            </p:cNvSpPr>
            <p:nvPr userDrawn="1"/>
          </p:nvSpPr>
          <p:spPr bwMode="auto">
            <a:xfrm>
              <a:off x="10229851" y="3314701"/>
              <a:ext cx="9525" cy="9525"/>
            </a:xfrm>
            <a:prstGeom prst="ellipse">
              <a:avLst/>
            </a:prstGeom>
            <a:solidFill>
              <a:srgbClr val="F7A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9" name="Oval 387"/>
            <p:cNvSpPr>
              <a:spLocks noChangeArrowheads="1"/>
            </p:cNvSpPr>
            <p:nvPr userDrawn="1"/>
          </p:nvSpPr>
          <p:spPr bwMode="auto">
            <a:xfrm>
              <a:off x="10396538" y="3314701"/>
              <a:ext cx="9525" cy="9525"/>
            </a:xfrm>
            <a:prstGeom prst="ellipse">
              <a:avLst/>
            </a:prstGeom>
            <a:solidFill>
              <a:srgbClr val="F7A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0" name="Oval 388"/>
            <p:cNvSpPr>
              <a:spLocks noChangeArrowheads="1"/>
            </p:cNvSpPr>
            <p:nvPr userDrawn="1"/>
          </p:nvSpPr>
          <p:spPr bwMode="auto">
            <a:xfrm>
              <a:off x="10396538" y="3248026"/>
              <a:ext cx="9525" cy="9525"/>
            </a:xfrm>
            <a:prstGeom prst="ellipse">
              <a:avLst/>
            </a:prstGeom>
            <a:solidFill>
              <a:srgbClr val="F7A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1" name="Freeform 389"/>
            <p:cNvSpPr>
              <a:spLocks/>
            </p:cNvSpPr>
            <p:nvPr userDrawn="1"/>
          </p:nvSpPr>
          <p:spPr bwMode="auto">
            <a:xfrm>
              <a:off x="10223501" y="3241676"/>
              <a:ext cx="188913" cy="17463"/>
            </a:xfrm>
            <a:custGeom>
              <a:avLst/>
              <a:gdLst>
                <a:gd name="T0" fmla="*/ 115 w 119"/>
                <a:gd name="T1" fmla="*/ 0 h 11"/>
                <a:gd name="T2" fmla="*/ 4 w 119"/>
                <a:gd name="T3" fmla="*/ 0 h 11"/>
                <a:gd name="T4" fmla="*/ 0 w 119"/>
                <a:gd name="T5" fmla="*/ 4 h 11"/>
                <a:gd name="T6" fmla="*/ 0 w 119"/>
                <a:gd name="T7" fmla="*/ 4 h 11"/>
                <a:gd name="T8" fmla="*/ 4 w 119"/>
                <a:gd name="T9" fmla="*/ 0 h 11"/>
                <a:gd name="T10" fmla="*/ 115 w 119"/>
                <a:gd name="T11" fmla="*/ 0 h 11"/>
                <a:gd name="T12" fmla="*/ 119 w 119"/>
                <a:gd name="T13" fmla="*/ 4 h 11"/>
                <a:gd name="T14" fmla="*/ 119 w 119"/>
                <a:gd name="T15" fmla="*/ 11 h 11"/>
                <a:gd name="T16" fmla="*/ 119 w 119"/>
                <a:gd name="T17" fmla="*/ 11 h 11"/>
                <a:gd name="T18" fmla="*/ 119 w 119"/>
                <a:gd name="T19" fmla="*/ 4 h 11"/>
                <a:gd name="T20" fmla="*/ 115 w 11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1">
                  <a:moveTo>
                    <a:pt x="1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19" y="2"/>
                    <a:pt x="119" y="4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8" y="0"/>
                    <a:pt x="115" y="0"/>
                  </a:cubicBezTo>
                </a:path>
              </a:pathLst>
            </a:custGeom>
            <a:solidFill>
              <a:srgbClr val="525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2" name="Freeform 390"/>
            <p:cNvSpPr>
              <a:spLocks noEditPoints="1"/>
            </p:cNvSpPr>
            <p:nvPr userDrawn="1"/>
          </p:nvSpPr>
          <p:spPr bwMode="auto">
            <a:xfrm>
              <a:off x="10223501" y="3241676"/>
              <a:ext cx="188913" cy="76200"/>
            </a:xfrm>
            <a:custGeom>
              <a:avLst/>
              <a:gdLst>
                <a:gd name="T0" fmla="*/ 7 w 119"/>
                <a:gd name="T1" fmla="*/ 10 h 48"/>
                <a:gd name="T2" fmla="*/ 4 w 119"/>
                <a:gd name="T3" fmla="*/ 7 h 48"/>
                <a:gd name="T4" fmla="*/ 7 w 119"/>
                <a:gd name="T5" fmla="*/ 4 h 48"/>
                <a:gd name="T6" fmla="*/ 10 w 119"/>
                <a:gd name="T7" fmla="*/ 7 h 48"/>
                <a:gd name="T8" fmla="*/ 7 w 119"/>
                <a:gd name="T9" fmla="*/ 10 h 48"/>
                <a:gd name="T10" fmla="*/ 112 w 119"/>
                <a:gd name="T11" fmla="*/ 10 h 48"/>
                <a:gd name="T12" fmla="*/ 109 w 119"/>
                <a:gd name="T13" fmla="*/ 7 h 48"/>
                <a:gd name="T14" fmla="*/ 112 w 119"/>
                <a:gd name="T15" fmla="*/ 4 h 48"/>
                <a:gd name="T16" fmla="*/ 115 w 119"/>
                <a:gd name="T17" fmla="*/ 7 h 48"/>
                <a:gd name="T18" fmla="*/ 112 w 119"/>
                <a:gd name="T19" fmla="*/ 10 h 48"/>
                <a:gd name="T20" fmla="*/ 115 w 119"/>
                <a:gd name="T21" fmla="*/ 0 h 48"/>
                <a:gd name="T22" fmla="*/ 4 w 119"/>
                <a:gd name="T23" fmla="*/ 0 h 48"/>
                <a:gd name="T24" fmla="*/ 0 w 119"/>
                <a:gd name="T25" fmla="*/ 4 h 48"/>
                <a:gd name="T26" fmla="*/ 0 w 119"/>
                <a:gd name="T27" fmla="*/ 48 h 48"/>
                <a:gd name="T28" fmla="*/ 97 w 119"/>
                <a:gd name="T29" fmla="*/ 10 h 48"/>
                <a:gd name="T30" fmla="*/ 119 w 119"/>
                <a:gd name="T31" fmla="*/ 11 h 48"/>
                <a:gd name="T32" fmla="*/ 119 w 119"/>
                <a:gd name="T33" fmla="*/ 4 h 48"/>
                <a:gd name="T34" fmla="*/ 115 w 119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48">
                  <a:moveTo>
                    <a:pt x="7" y="10"/>
                  </a:moveTo>
                  <a:cubicBezTo>
                    <a:pt x="6" y="10"/>
                    <a:pt x="4" y="9"/>
                    <a:pt x="4" y="7"/>
                  </a:cubicBezTo>
                  <a:cubicBezTo>
                    <a:pt x="4" y="6"/>
                    <a:pt x="6" y="4"/>
                    <a:pt x="7" y="4"/>
                  </a:cubicBezTo>
                  <a:cubicBezTo>
                    <a:pt x="9" y="4"/>
                    <a:pt x="10" y="6"/>
                    <a:pt x="10" y="7"/>
                  </a:cubicBezTo>
                  <a:cubicBezTo>
                    <a:pt x="10" y="9"/>
                    <a:pt x="9" y="10"/>
                    <a:pt x="7" y="10"/>
                  </a:cubicBezTo>
                  <a:moveTo>
                    <a:pt x="112" y="10"/>
                  </a:moveTo>
                  <a:cubicBezTo>
                    <a:pt x="110" y="10"/>
                    <a:pt x="109" y="9"/>
                    <a:pt x="109" y="7"/>
                  </a:cubicBezTo>
                  <a:cubicBezTo>
                    <a:pt x="109" y="6"/>
                    <a:pt x="110" y="4"/>
                    <a:pt x="112" y="4"/>
                  </a:cubicBezTo>
                  <a:cubicBezTo>
                    <a:pt x="113" y="4"/>
                    <a:pt x="115" y="6"/>
                    <a:pt x="115" y="7"/>
                  </a:cubicBezTo>
                  <a:cubicBezTo>
                    <a:pt x="115" y="9"/>
                    <a:pt x="113" y="10"/>
                    <a:pt x="112" y="10"/>
                  </a:cubicBezTo>
                  <a:moveTo>
                    <a:pt x="1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9" y="24"/>
                    <a:pt x="55" y="10"/>
                    <a:pt x="97" y="10"/>
                  </a:cubicBezTo>
                  <a:cubicBezTo>
                    <a:pt x="104" y="10"/>
                    <a:pt x="112" y="10"/>
                    <a:pt x="119" y="1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8" y="0"/>
                    <a:pt x="115" y="0"/>
                  </a:cubicBezTo>
                </a:path>
              </a:pathLst>
            </a:custGeom>
            <a:solidFill>
              <a:srgbClr val="FDC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3" name="Oval 391"/>
            <p:cNvSpPr>
              <a:spLocks noChangeArrowheads="1"/>
            </p:cNvSpPr>
            <p:nvPr userDrawn="1"/>
          </p:nvSpPr>
          <p:spPr bwMode="auto">
            <a:xfrm>
              <a:off x="10229851" y="3248026"/>
              <a:ext cx="9525" cy="9525"/>
            </a:xfrm>
            <a:prstGeom prst="ellipse">
              <a:avLst/>
            </a:prstGeom>
            <a:solidFill>
              <a:srgbClr val="F8A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4" name="Oval 392"/>
            <p:cNvSpPr>
              <a:spLocks noChangeArrowheads="1"/>
            </p:cNvSpPr>
            <p:nvPr userDrawn="1"/>
          </p:nvSpPr>
          <p:spPr bwMode="auto">
            <a:xfrm>
              <a:off x="10396538" y="3248026"/>
              <a:ext cx="9525" cy="9525"/>
            </a:xfrm>
            <a:prstGeom prst="ellipse">
              <a:avLst/>
            </a:prstGeom>
            <a:solidFill>
              <a:srgbClr val="F8A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5" name="Freeform 393"/>
            <p:cNvSpPr>
              <a:spLocks/>
            </p:cNvSpPr>
            <p:nvPr userDrawn="1"/>
          </p:nvSpPr>
          <p:spPr bwMode="auto">
            <a:xfrm>
              <a:off x="6257926" y="2454276"/>
              <a:ext cx="447675" cy="492125"/>
            </a:xfrm>
            <a:custGeom>
              <a:avLst/>
              <a:gdLst>
                <a:gd name="T0" fmla="*/ 282 w 282"/>
                <a:gd name="T1" fmla="*/ 13 h 310"/>
                <a:gd name="T2" fmla="*/ 269 w 282"/>
                <a:gd name="T3" fmla="*/ 0 h 310"/>
                <a:gd name="T4" fmla="*/ 13 w 282"/>
                <a:gd name="T5" fmla="*/ 0 h 310"/>
                <a:gd name="T6" fmla="*/ 0 w 282"/>
                <a:gd name="T7" fmla="*/ 13 h 310"/>
                <a:gd name="T8" fmla="*/ 0 w 282"/>
                <a:gd name="T9" fmla="*/ 310 h 310"/>
                <a:gd name="T10" fmla="*/ 282 w 282"/>
                <a:gd name="T11" fmla="*/ 310 h 310"/>
                <a:gd name="T12" fmla="*/ 282 w 282"/>
                <a:gd name="T13" fmla="*/ 1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310">
                  <a:moveTo>
                    <a:pt x="282" y="13"/>
                  </a:moveTo>
                  <a:cubicBezTo>
                    <a:pt x="282" y="6"/>
                    <a:pt x="277" y="0"/>
                    <a:pt x="26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282" y="310"/>
                    <a:pt x="282" y="310"/>
                    <a:pt x="282" y="310"/>
                  </a:cubicBezTo>
                  <a:cubicBezTo>
                    <a:pt x="282" y="13"/>
                    <a:pt x="282" y="13"/>
                    <a:pt x="282" y="13"/>
                  </a:cubicBezTo>
                </a:path>
              </a:pathLst>
            </a:custGeom>
            <a:solidFill>
              <a:srgbClr val="2F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6" name="Freeform 394"/>
            <p:cNvSpPr>
              <a:spLocks/>
            </p:cNvSpPr>
            <p:nvPr userDrawn="1"/>
          </p:nvSpPr>
          <p:spPr bwMode="auto">
            <a:xfrm>
              <a:off x="6257926" y="2946401"/>
              <a:ext cx="447675" cy="122238"/>
            </a:xfrm>
            <a:custGeom>
              <a:avLst/>
              <a:gdLst>
                <a:gd name="T0" fmla="*/ 0 w 282"/>
                <a:gd name="T1" fmla="*/ 0 h 77"/>
                <a:gd name="T2" fmla="*/ 0 w 282"/>
                <a:gd name="T3" fmla="*/ 64 h 77"/>
                <a:gd name="T4" fmla="*/ 13 w 282"/>
                <a:gd name="T5" fmla="*/ 77 h 77"/>
                <a:gd name="T6" fmla="*/ 269 w 282"/>
                <a:gd name="T7" fmla="*/ 77 h 77"/>
                <a:gd name="T8" fmla="*/ 282 w 282"/>
                <a:gd name="T9" fmla="*/ 64 h 77"/>
                <a:gd name="T10" fmla="*/ 282 w 282"/>
                <a:gd name="T11" fmla="*/ 0 h 77"/>
                <a:gd name="T12" fmla="*/ 0 w 282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77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1"/>
                    <a:pt x="6" y="77"/>
                    <a:pt x="13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77" y="77"/>
                    <a:pt x="282" y="71"/>
                    <a:pt x="282" y="64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8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7" name="Freeform 395"/>
            <p:cNvSpPr>
              <a:spLocks/>
            </p:cNvSpPr>
            <p:nvPr userDrawn="1"/>
          </p:nvSpPr>
          <p:spPr bwMode="auto">
            <a:xfrm>
              <a:off x="6270626" y="2957514"/>
              <a:ext cx="422275" cy="101600"/>
            </a:xfrm>
            <a:custGeom>
              <a:avLst/>
              <a:gdLst>
                <a:gd name="T0" fmla="*/ 0 w 266"/>
                <a:gd name="T1" fmla="*/ 59 h 64"/>
                <a:gd name="T2" fmla="*/ 5 w 266"/>
                <a:gd name="T3" fmla="*/ 64 h 64"/>
                <a:gd name="T4" fmla="*/ 261 w 266"/>
                <a:gd name="T5" fmla="*/ 64 h 64"/>
                <a:gd name="T6" fmla="*/ 266 w 266"/>
                <a:gd name="T7" fmla="*/ 59 h 64"/>
                <a:gd name="T8" fmla="*/ 266 w 266"/>
                <a:gd name="T9" fmla="*/ 5 h 64"/>
                <a:gd name="T10" fmla="*/ 261 w 266"/>
                <a:gd name="T11" fmla="*/ 0 h 64"/>
                <a:gd name="T12" fmla="*/ 5 w 266"/>
                <a:gd name="T13" fmla="*/ 0 h 64"/>
                <a:gd name="T14" fmla="*/ 0 w 266"/>
                <a:gd name="T15" fmla="*/ 5 h 64"/>
                <a:gd name="T16" fmla="*/ 0 w 266"/>
                <a:gd name="T1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64">
                  <a:moveTo>
                    <a:pt x="0" y="59"/>
                  </a:moveTo>
                  <a:cubicBezTo>
                    <a:pt x="0" y="61"/>
                    <a:pt x="2" y="64"/>
                    <a:pt x="5" y="64"/>
                  </a:cubicBezTo>
                  <a:cubicBezTo>
                    <a:pt x="261" y="64"/>
                    <a:pt x="261" y="64"/>
                    <a:pt x="261" y="64"/>
                  </a:cubicBezTo>
                  <a:cubicBezTo>
                    <a:pt x="264" y="64"/>
                    <a:pt x="266" y="61"/>
                    <a:pt x="266" y="59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2"/>
                    <a:pt x="264" y="0"/>
                    <a:pt x="26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8" name="Rectangle 396"/>
            <p:cNvSpPr>
              <a:spLocks noChangeArrowheads="1"/>
            </p:cNvSpPr>
            <p:nvPr userDrawn="1"/>
          </p:nvSpPr>
          <p:spPr bwMode="auto">
            <a:xfrm>
              <a:off x="6284913" y="2978151"/>
              <a:ext cx="252413" cy="31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9" name="Rectangle 397"/>
            <p:cNvSpPr>
              <a:spLocks noChangeArrowheads="1"/>
            </p:cNvSpPr>
            <p:nvPr userDrawn="1"/>
          </p:nvSpPr>
          <p:spPr bwMode="auto">
            <a:xfrm>
              <a:off x="6545263" y="2978151"/>
              <a:ext cx="133350" cy="31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0" name="Rectangle 398"/>
            <p:cNvSpPr>
              <a:spLocks noChangeArrowheads="1"/>
            </p:cNvSpPr>
            <p:nvPr userDrawn="1"/>
          </p:nvSpPr>
          <p:spPr bwMode="auto">
            <a:xfrm>
              <a:off x="6426201" y="3005139"/>
              <a:ext cx="252413" cy="47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1" name="Rectangle 399"/>
            <p:cNvSpPr>
              <a:spLocks noChangeArrowheads="1"/>
            </p:cNvSpPr>
            <p:nvPr userDrawn="1"/>
          </p:nvSpPr>
          <p:spPr bwMode="auto">
            <a:xfrm>
              <a:off x="6284913" y="3005139"/>
              <a:ext cx="133350" cy="476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009" name="Group 601"/>
            <p:cNvGrpSpPr>
              <a:grpSpLocks/>
            </p:cNvGrpSpPr>
            <p:nvPr userDrawn="1"/>
          </p:nvGrpSpPr>
          <p:grpSpPr bwMode="auto">
            <a:xfrm>
              <a:off x="5576888" y="1235076"/>
              <a:ext cx="5564188" cy="4308475"/>
              <a:chOff x="3513" y="778"/>
              <a:chExt cx="3505" cy="2714"/>
            </a:xfrm>
          </p:grpSpPr>
          <p:sp>
            <p:nvSpPr>
              <p:cNvPr id="10032" name="Rectangle 401"/>
              <p:cNvSpPr>
                <a:spLocks noChangeArrowheads="1"/>
              </p:cNvSpPr>
              <p:nvPr userDrawn="1"/>
            </p:nvSpPr>
            <p:spPr bwMode="auto">
              <a:xfrm>
                <a:off x="4013" y="1911"/>
                <a:ext cx="152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3" name="Rectangle 402"/>
              <p:cNvSpPr>
                <a:spLocks noChangeArrowheads="1"/>
              </p:cNvSpPr>
              <p:nvPr userDrawn="1"/>
            </p:nvSpPr>
            <p:spPr bwMode="auto">
              <a:xfrm>
                <a:off x="3959" y="1911"/>
                <a:ext cx="45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4" name="Rectangle 403"/>
              <p:cNvSpPr>
                <a:spLocks noChangeArrowheads="1"/>
              </p:cNvSpPr>
              <p:nvPr userDrawn="1"/>
            </p:nvSpPr>
            <p:spPr bwMode="auto">
              <a:xfrm>
                <a:off x="4170" y="1911"/>
                <a:ext cx="37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5" name="Freeform 404"/>
              <p:cNvSpPr>
                <a:spLocks/>
              </p:cNvSpPr>
              <p:nvPr userDrawn="1"/>
            </p:nvSpPr>
            <p:spPr bwMode="auto">
              <a:xfrm>
                <a:off x="3980" y="1577"/>
                <a:ext cx="206" cy="70"/>
              </a:xfrm>
              <a:custGeom>
                <a:avLst/>
                <a:gdLst>
                  <a:gd name="T0" fmla="*/ 0 w 206"/>
                  <a:gd name="T1" fmla="*/ 64 h 70"/>
                  <a:gd name="T2" fmla="*/ 7 w 206"/>
                  <a:gd name="T3" fmla="*/ 70 h 70"/>
                  <a:gd name="T4" fmla="*/ 199 w 206"/>
                  <a:gd name="T5" fmla="*/ 70 h 70"/>
                  <a:gd name="T6" fmla="*/ 206 w 206"/>
                  <a:gd name="T7" fmla="*/ 64 h 70"/>
                  <a:gd name="T8" fmla="*/ 206 w 206"/>
                  <a:gd name="T9" fmla="*/ 7 h 70"/>
                  <a:gd name="T10" fmla="*/ 199 w 206"/>
                  <a:gd name="T11" fmla="*/ 0 h 70"/>
                  <a:gd name="T12" fmla="*/ 7 w 206"/>
                  <a:gd name="T13" fmla="*/ 0 h 70"/>
                  <a:gd name="T14" fmla="*/ 0 w 206"/>
                  <a:gd name="T15" fmla="*/ 7 h 70"/>
                  <a:gd name="T16" fmla="*/ 0 w 206"/>
                  <a:gd name="T1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70">
                    <a:moveTo>
                      <a:pt x="0" y="64"/>
                    </a:moveTo>
                    <a:cubicBezTo>
                      <a:pt x="0" y="67"/>
                      <a:pt x="3" y="70"/>
                      <a:pt x="7" y="7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203" y="70"/>
                      <a:pt x="206" y="67"/>
                      <a:pt x="206" y="64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6" y="3"/>
                      <a:pt x="203" y="0"/>
                      <a:pt x="19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</a:path>
                </a:pathLst>
              </a:custGeom>
              <a:solidFill>
                <a:srgbClr val="26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6" name="Rectangle 405"/>
              <p:cNvSpPr>
                <a:spLocks noChangeArrowheads="1"/>
              </p:cNvSpPr>
              <p:nvPr userDrawn="1"/>
            </p:nvSpPr>
            <p:spPr bwMode="auto">
              <a:xfrm>
                <a:off x="4035" y="1671"/>
                <a:ext cx="97" cy="9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7" name="Rectangle 406"/>
              <p:cNvSpPr>
                <a:spLocks noChangeArrowheads="1"/>
              </p:cNvSpPr>
              <p:nvPr userDrawn="1"/>
            </p:nvSpPr>
            <p:spPr bwMode="auto">
              <a:xfrm>
                <a:off x="4035" y="1671"/>
                <a:ext cx="9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8" name="Rectangle 407"/>
              <p:cNvSpPr>
                <a:spLocks noChangeArrowheads="1"/>
              </p:cNvSpPr>
              <p:nvPr userDrawn="1"/>
            </p:nvSpPr>
            <p:spPr bwMode="auto">
              <a:xfrm>
                <a:off x="4056" y="1690"/>
                <a:ext cx="53" cy="10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9" name="Rectangle 408"/>
              <p:cNvSpPr>
                <a:spLocks noChangeArrowheads="1"/>
              </p:cNvSpPr>
              <p:nvPr userDrawn="1"/>
            </p:nvSpPr>
            <p:spPr bwMode="auto">
              <a:xfrm>
                <a:off x="4056" y="1690"/>
                <a:ext cx="5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0" name="Freeform 409"/>
              <p:cNvSpPr>
                <a:spLocks/>
              </p:cNvSpPr>
              <p:nvPr userDrawn="1"/>
            </p:nvSpPr>
            <p:spPr bwMode="auto">
              <a:xfrm>
                <a:off x="4136" y="1546"/>
                <a:ext cx="38" cy="87"/>
              </a:xfrm>
              <a:custGeom>
                <a:avLst/>
                <a:gdLst>
                  <a:gd name="T0" fmla="*/ 19 w 38"/>
                  <a:gd name="T1" fmla="*/ 65 h 87"/>
                  <a:gd name="T2" fmla="*/ 38 w 38"/>
                  <a:gd name="T3" fmla="*/ 87 h 87"/>
                  <a:gd name="T4" fmla="*/ 38 w 38"/>
                  <a:gd name="T5" fmla="*/ 63 h 87"/>
                  <a:gd name="T6" fmla="*/ 38 w 38"/>
                  <a:gd name="T7" fmla="*/ 53 h 87"/>
                  <a:gd name="T8" fmla="*/ 38 w 38"/>
                  <a:gd name="T9" fmla="*/ 0 h 87"/>
                  <a:gd name="T10" fmla="*/ 0 w 38"/>
                  <a:gd name="T11" fmla="*/ 0 h 87"/>
                  <a:gd name="T12" fmla="*/ 0 w 38"/>
                  <a:gd name="T13" fmla="*/ 53 h 87"/>
                  <a:gd name="T14" fmla="*/ 0 w 38"/>
                  <a:gd name="T15" fmla="*/ 63 h 87"/>
                  <a:gd name="T16" fmla="*/ 0 w 38"/>
                  <a:gd name="T17" fmla="*/ 87 h 87"/>
                  <a:gd name="T18" fmla="*/ 19 w 38"/>
                  <a:gd name="T19" fmla="*/ 6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87">
                    <a:moveTo>
                      <a:pt x="19" y="65"/>
                    </a:moveTo>
                    <a:lnTo>
                      <a:pt x="38" y="87"/>
                    </a:lnTo>
                    <a:lnTo>
                      <a:pt x="38" y="63"/>
                    </a:lnTo>
                    <a:lnTo>
                      <a:pt x="38" y="53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87"/>
                    </a:lnTo>
                    <a:lnTo>
                      <a:pt x="19" y="65"/>
                    </a:lnTo>
                    <a:close/>
                  </a:path>
                </a:pathLst>
              </a:custGeom>
              <a:solidFill>
                <a:srgbClr val="FDE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1" name="Freeform 410"/>
              <p:cNvSpPr>
                <a:spLocks/>
              </p:cNvSpPr>
              <p:nvPr userDrawn="1"/>
            </p:nvSpPr>
            <p:spPr bwMode="auto">
              <a:xfrm>
                <a:off x="4136" y="1546"/>
                <a:ext cx="38" cy="87"/>
              </a:xfrm>
              <a:custGeom>
                <a:avLst/>
                <a:gdLst>
                  <a:gd name="T0" fmla="*/ 19 w 38"/>
                  <a:gd name="T1" fmla="*/ 65 h 87"/>
                  <a:gd name="T2" fmla="*/ 38 w 38"/>
                  <a:gd name="T3" fmla="*/ 87 h 87"/>
                  <a:gd name="T4" fmla="*/ 38 w 38"/>
                  <a:gd name="T5" fmla="*/ 63 h 87"/>
                  <a:gd name="T6" fmla="*/ 38 w 38"/>
                  <a:gd name="T7" fmla="*/ 53 h 87"/>
                  <a:gd name="T8" fmla="*/ 38 w 38"/>
                  <a:gd name="T9" fmla="*/ 0 h 87"/>
                  <a:gd name="T10" fmla="*/ 0 w 38"/>
                  <a:gd name="T11" fmla="*/ 0 h 87"/>
                  <a:gd name="T12" fmla="*/ 0 w 38"/>
                  <a:gd name="T13" fmla="*/ 53 h 87"/>
                  <a:gd name="T14" fmla="*/ 0 w 38"/>
                  <a:gd name="T15" fmla="*/ 63 h 87"/>
                  <a:gd name="T16" fmla="*/ 0 w 38"/>
                  <a:gd name="T17" fmla="*/ 87 h 87"/>
                  <a:gd name="T18" fmla="*/ 19 w 38"/>
                  <a:gd name="T19" fmla="*/ 6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87">
                    <a:moveTo>
                      <a:pt x="19" y="65"/>
                    </a:moveTo>
                    <a:lnTo>
                      <a:pt x="38" y="87"/>
                    </a:lnTo>
                    <a:lnTo>
                      <a:pt x="38" y="63"/>
                    </a:lnTo>
                    <a:lnTo>
                      <a:pt x="38" y="53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87"/>
                    </a:lnTo>
                    <a:lnTo>
                      <a:pt x="19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2" name="Freeform 411"/>
              <p:cNvSpPr>
                <a:spLocks/>
              </p:cNvSpPr>
              <p:nvPr userDrawn="1"/>
            </p:nvSpPr>
            <p:spPr bwMode="auto">
              <a:xfrm>
                <a:off x="4136" y="1546"/>
                <a:ext cx="4" cy="87"/>
              </a:xfrm>
              <a:custGeom>
                <a:avLst/>
                <a:gdLst>
                  <a:gd name="T0" fmla="*/ 4 w 4"/>
                  <a:gd name="T1" fmla="*/ 53 h 87"/>
                  <a:gd name="T2" fmla="*/ 4 w 4"/>
                  <a:gd name="T3" fmla="*/ 0 h 87"/>
                  <a:gd name="T4" fmla="*/ 0 w 4"/>
                  <a:gd name="T5" fmla="*/ 0 h 87"/>
                  <a:gd name="T6" fmla="*/ 0 w 4"/>
                  <a:gd name="T7" fmla="*/ 53 h 87"/>
                  <a:gd name="T8" fmla="*/ 0 w 4"/>
                  <a:gd name="T9" fmla="*/ 63 h 87"/>
                  <a:gd name="T10" fmla="*/ 0 w 4"/>
                  <a:gd name="T11" fmla="*/ 87 h 87"/>
                  <a:gd name="T12" fmla="*/ 4 w 4"/>
                  <a:gd name="T13" fmla="*/ 82 h 87"/>
                  <a:gd name="T14" fmla="*/ 4 w 4"/>
                  <a:gd name="T15" fmla="*/ 63 h 87"/>
                  <a:gd name="T16" fmla="*/ 4 w 4"/>
                  <a:gd name="T17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7">
                    <a:moveTo>
                      <a:pt x="4" y="5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87"/>
                    </a:lnTo>
                    <a:lnTo>
                      <a:pt x="4" y="82"/>
                    </a:lnTo>
                    <a:lnTo>
                      <a:pt x="4" y="63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FAD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3" name="Freeform 412"/>
              <p:cNvSpPr>
                <a:spLocks/>
              </p:cNvSpPr>
              <p:nvPr userDrawn="1"/>
            </p:nvSpPr>
            <p:spPr bwMode="auto">
              <a:xfrm>
                <a:off x="4136" y="1546"/>
                <a:ext cx="4" cy="87"/>
              </a:xfrm>
              <a:custGeom>
                <a:avLst/>
                <a:gdLst>
                  <a:gd name="T0" fmla="*/ 4 w 4"/>
                  <a:gd name="T1" fmla="*/ 53 h 87"/>
                  <a:gd name="T2" fmla="*/ 4 w 4"/>
                  <a:gd name="T3" fmla="*/ 0 h 87"/>
                  <a:gd name="T4" fmla="*/ 0 w 4"/>
                  <a:gd name="T5" fmla="*/ 0 h 87"/>
                  <a:gd name="T6" fmla="*/ 0 w 4"/>
                  <a:gd name="T7" fmla="*/ 53 h 87"/>
                  <a:gd name="T8" fmla="*/ 0 w 4"/>
                  <a:gd name="T9" fmla="*/ 63 h 87"/>
                  <a:gd name="T10" fmla="*/ 0 w 4"/>
                  <a:gd name="T11" fmla="*/ 87 h 87"/>
                  <a:gd name="T12" fmla="*/ 4 w 4"/>
                  <a:gd name="T13" fmla="*/ 82 h 87"/>
                  <a:gd name="T14" fmla="*/ 4 w 4"/>
                  <a:gd name="T15" fmla="*/ 63 h 87"/>
                  <a:gd name="T16" fmla="*/ 4 w 4"/>
                  <a:gd name="T17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7">
                    <a:moveTo>
                      <a:pt x="4" y="5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87"/>
                    </a:lnTo>
                    <a:lnTo>
                      <a:pt x="4" y="82"/>
                    </a:lnTo>
                    <a:lnTo>
                      <a:pt x="4" y="63"/>
                    </a:lnTo>
                    <a:lnTo>
                      <a:pt x="4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4" name="Freeform 413"/>
              <p:cNvSpPr>
                <a:spLocks noEditPoints="1"/>
              </p:cNvSpPr>
              <p:nvPr userDrawn="1"/>
            </p:nvSpPr>
            <p:spPr bwMode="auto">
              <a:xfrm>
                <a:off x="4212" y="15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  <a:gd name="T15" fmla="*/ 0 w 1"/>
                  <a:gd name="T16" fmla="*/ 0 w 1"/>
                  <a:gd name="T1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5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5" name="Freeform 414"/>
              <p:cNvSpPr>
                <a:spLocks noEditPoints="1"/>
              </p:cNvSpPr>
              <p:nvPr userDrawn="1"/>
            </p:nvSpPr>
            <p:spPr bwMode="auto">
              <a:xfrm>
                <a:off x="3942" y="1546"/>
                <a:ext cx="279" cy="229"/>
              </a:xfrm>
              <a:custGeom>
                <a:avLst/>
                <a:gdLst>
                  <a:gd name="T0" fmla="*/ 194 w 279"/>
                  <a:gd name="T1" fmla="*/ 0 h 229"/>
                  <a:gd name="T2" fmla="*/ 149 w 279"/>
                  <a:gd name="T3" fmla="*/ 0 h 229"/>
                  <a:gd name="T4" fmla="*/ 34 w 279"/>
                  <a:gd name="T5" fmla="*/ 0 h 229"/>
                  <a:gd name="T6" fmla="*/ 13 w 279"/>
                  <a:gd name="T7" fmla="*/ 0 h 229"/>
                  <a:gd name="T8" fmla="*/ 0 w 279"/>
                  <a:gd name="T9" fmla="*/ 13 h 229"/>
                  <a:gd name="T10" fmla="*/ 0 w 279"/>
                  <a:gd name="T11" fmla="*/ 229 h 229"/>
                  <a:gd name="T12" fmla="*/ 80 w 279"/>
                  <a:gd name="T13" fmla="*/ 101 h 229"/>
                  <a:gd name="T14" fmla="*/ 45 w 279"/>
                  <a:gd name="T15" fmla="*/ 101 h 229"/>
                  <a:gd name="T16" fmla="*/ 38 w 279"/>
                  <a:gd name="T17" fmla="*/ 95 h 229"/>
                  <a:gd name="T18" fmla="*/ 38 w 279"/>
                  <a:gd name="T19" fmla="*/ 38 h 229"/>
                  <a:gd name="T20" fmla="*/ 45 w 279"/>
                  <a:gd name="T21" fmla="*/ 31 h 229"/>
                  <a:gd name="T22" fmla="*/ 180 w 279"/>
                  <a:gd name="T23" fmla="*/ 31 h 229"/>
                  <a:gd name="T24" fmla="*/ 194 w 279"/>
                  <a:gd name="T25" fmla="*/ 25 h 229"/>
                  <a:gd name="T26" fmla="*/ 194 w 279"/>
                  <a:gd name="T27" fmla="*/ 0 h 229"/>
                  <a:gd name="T28" fmla="*/ 269 w 279"/>
                  <a:gd name="T29" fmla="*/ 0 h 229"/>
                  <a:gd name="T30" fmla="*/ 232 w 279"/>
                  <a:gd name="T31" fmla="*/ 0 h 229"/>
                  <a:gd name="T32" fmla="*/ 232 w 279"/>
                  <a:gd name="T33" fmla="*/ 12 h 229"/>
                  <a:gd name="T34" fmla="*/ 279 w 279"/>
                  <a:gd name="T35" fmla="*/ 4 h 229"/>
                  <a:gd name="T36" fmla="*/ 271 w 279"/>
                  <a:gd name="T37" fmla="*/ 0 h 229"/>
                  <a:gd name="T38" fmla="*/ 271 w 279"/>
                  <a:gd name="T39" fmla="*/ 0 h 229"/>
                  <a:gd name="T40" fmla="*/ 270 w 279"/>
                  <a:gd name="T41" fmla="*/ 0 h 229"/>
                  <a:gd name="T42" fmla="*/ 270 w 279"/>
                  <a:gd name="T43" fmla="*/ 0 h 229"/>
                  <a:gd name="T44" fmla="*/ 270 w 279"/>
                  <a:gd name="T45" fmla="*/ 0 h 229"/>
                  <a:gd name="T46" fmla="*/ 270 w 279"/>
                  <a:gd name="T47" fmla="*/ 0 h 229"/>
                  <a:gd name="T48" fmla="*/ 270 w 279"/>
                  <a:gd name="T49" fmla="*/ 0 h 229"/>
                  <a:gd name="T50" fmla="*/ 270 w 279"/>
                  <a:gd name="T51" fmla="*/ 0 h 229"/>
                  <a:gd name="T52" fmla="*/ 270 w 279"/>
                  <a:gd name="T53" fmla="*/ 0 h 229"/>
                  <a:gd name="T54" fmla="*/ 270 w 279"/>
                  <a:gd name="T55" fmla="*/ 0 h 229"/>
                  <a:gd name="T56" fmla="*/ 270 w 279"/>
                  <a:gd name="T57" fmla="*/ 0 h 229"/>
                  <a:gd name="T58" fmla="*/ 270 w 279"/>
                  <a:gd name="T59" fmla="*/ 0 h 229"/>
                  <a:gd name="T60" fmla="*/ 269 w 279"/>
                  <a:gd name="T61" fmla="*/ 0 h 229"/>
                  <a:gd name="T62" fmla="*/ 269 w 279"/>
                  <a:gd name="T6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229">
                    <a:moveTo>
                      <a:pt x="194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18" y="180"/>
                      <a:pt x="46" y="137"/>
                      <a:pt x="80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1" y="101"/>
                      <a:pt x="38" y="98"/>
                      <a:pt x="38" y="95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4"/>
                      <a:pt x="41" y="31"/>
                      <a:pt x="45" y="31"/>
                    </a:cubicBezTo>
                    <a:cubicBezTo>
                      <a:pt x="180" y="31"/>
                      <a:pt x="180" y="31"/>
                      <a:pt x="180" y="31"/>
                    </a:cubicBezTo>
                    <a:cubicBezTo>
                      <a:pt x="185" y="29"/>
                      <a:pt x="189" y="27"/>
                      <a:pt x="194" y="25"/>
                    </a:cubicBezTo>
                    <a:cubicBezTo>
                      <a:pt x="194" y="0"/>
                      <a:pt x="194" y="0"/>
                      <a:pt x="194" y="0"/>
                    </a:cubicBezTo>
                    <a:moveTo>
                      <a:pt x="269" y="0"/>
                    </a:moveTo>
                    <a:cubicBezTo>
                      <a:pt x="232" y="0"/>
                      <a:pt x="232" y="0"/>
                      <a:pt x="232" y="0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47" y="8"/>
                      <a:pt x="263" y="6"/>
                      <a:pt x="279" y="4"/>
                    </a:cubicBezTo>
                    <a:cubicBezTo>
                      <a:pt x="277" y="2"/>
                      <a:pt x="274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69" y="0"/>
                    </a:cubicBezTo>
                    <a:cubicBezTo>
                      <a:pt x="269" y="0"/>
                      <a:pt x="269" y="0"/>
                      <a:pt x="269" y="0"/>
                    </a:cubicBezTo>
                  </a:path>
                </a:pathLst>
              </a:custGeom>
              <a:solidFill>
                <a:srgbClr val="333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6" name="Freeform 415"/>
              <p:cNvSpPr>
                <a:spLocks/>
              </p:cNvSpPr>
              <p:nvPr userDrawn="1"/>
            </p:nvSpPr>
            <p:spPr bwMode="auto">
              <a:xfrm>
                <a:off x="3980" y="1577"/>
                <a:ext cx="142" cy="70"/>
              </a:xfrm>
              <a:custGeom>
                <a:avLst/>
                <a:gdLst>
                  <a:gd name="T0" fmla="*/ 142 w 142"/>
                  <a:gd name="T1" fmla="*/ 0 h 70"/>
                  <a:gd name="T2" fmla="*/ 7 w 142"/>
                  <a:gd name="T3" fmla="*/ 0 h 70"/>
                  <a:gd name="T4" fmla="*/ 0 w 142"/>
                  <a:gd name="T5" fmla="*/ 7 h 70"/>
                  <a:gd name="T6" fmla="*/ 0 w 142"/>
                  <a:gd name="T7" fmla="*/ 64 h 70"/>
                  <a:gd name="T8" fmla="*/ 7 w 142"/>
                  <a:gd name="T9" fmla="*/ 70 h 70"/>
                  <a:gd name="T10" fmla="*/ 42 w 142"/>
                  <a:gd name="T11" fmla="*/ 70 h 70"/>
                  <a:gd name="T12" fmla="*/ 142 w 14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70">
                    <a:moveTo>
                      <a:pt x="14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71" y="41"/>
                      <a:pt x="105" y="17"/>
                      <a:pt x="142" y="0"/>
                    </a:cubicBezTo>
                  </a:path>
                </a:pathLst>
              </a:custGeom>
              <a:solidFill>
                <a:srgbClr val="2A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7" name="Freeform 416"/>
              <p:cNvSpPr>
                <a:spLocks/>
              </p:cNvSpPr>
              <p:nvPr userDrawn="1"/>
            </p:nvSpPr>
            <p:spPr bwMode="auto">
              <a:xfrm>
                <a:off x="4140" y="1546"/>
                <a:ext cx="34" cy="23"/>
              </a:xfrm>
              <a:custGeom>
                <a:avLst/>
                <a:gdLst>
                  <a:gd name="T0" fmla="*/ 34 w 34"/>
                  <a:gd name="T1" fmla="*/ 0 h 23"/>
                  <a:gd name="T2" fmla="*/ 0 w 34"/>
                  <a:gd name="T3" fmla="*/ 0 h 23"/>
                  <a:gd name="T4" fmla="*/ 0 w 34"/>
                  <a:gd name="T5" fmla="*/ 23 h 23"/>
                  <a:gd name="T6" fmla="*/ 34 w 34"/>
                  <a:gd name="T7" fmla="*/ 12 h 23"/>
                  <a:gd name="T8" fmla="*/ 34 w 3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1" y="19"/>
                      <a:pt x="23" y="15"/>
                      <a:pt x="34" y="12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DE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8" name="Freeform 417"/>
              <p:cNvSpPr>
                <a:spLocks/>
              </p:cNvSpPr>
              <p:nvPr userDrawn="1"/>
            </p:nvSpPr>
            <p:spPr bwMode="auto">
              <a:xfrm>
                <a:off x="4136" y="1546"/>
                <a:ext cx="4" cy="25"/>
              </a:xfrm>
              <a:custGeom>
                <a:avLst/>
                <a:gdLst>
                  <a:gd name="T0" fmla="*/ 4 w 4"/>
                  <a:gd name="T1" fmla="*/ 0 h 25"/>
                  <a:gd name="T2" fmla="*/ 0 w 4"/>
                  <a:gd name="T3" fmla="*/ 0 h 25"/>
                  <a:gd name="T4" fmla="*/ 0 w 4"/>
                  <a:gd name="T5" fmla="*/ 25 h 25"/>
                  <a:gd name="T6" fmla="*/ 4 w 4"/>
                  <a:gd name="T7" fmla="*/ 23 h 25"/>
                  <a:gd name="T8" fmla="*/ 4 w 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4"/>
                      <a:pt x="3" y="24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AD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9" name="Rectangle 418"/>
              <p:cNvSpPr>
                <a:spLocks noChangeArrowheads="1"/>
              </p:cNvSpPr>
              <p:nvPr userDrawn="1"/>
            </p:nvSpPr>
            <p:spPr bwMode="auto">
              <a:xfrm>
                <a:off x="5720" y="3145"/>
                <a:ext cx="976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0" name="Rectangle 419"/>
              <p:cNvSpPr>
                <a:spLocks noChangeArrowheads="1"/>
              </p:cNvSpPr>
              <p:nvPr userDrawn="1"/>
            </p:nvSpPr>
            <p:spPr bwMode="auto">
              <a:xfrm>
                <a:off x="5742" y="3166"/>
                <a:ext cx="499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1" name="Rectangle 420"/>
              <p:cNvSpPr>
                <a:spLocks noChangeArrowheads="1"/>
              </p:cNvSpPr>
              <p:nvPr userDrawn="1"/>
            </p:nvSpPr>
            <p:spPr bwMode="auto">
              <a:xfrm>
                <a:off x="6261" y="3166"/>
                <a:ext cx="414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2" name="Rectangle 421"/>
              <p:cNvSpPr>
                <a:spLocks noChangeArrowheads="1"/>
              </p:cNvSpPr>
              <p:nvPr userDrawn="1"/>
            </p:nvSpPr>
            <p:spPr bwMode="auto">
              <a:xfrm>
                <a:off x="5863" y="3244"/>
                <a:ext cx="413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3" name="Rectangle 422"/>
              <p:cNvSpPr>
                <a:spLocks noChangeArrowheads="1"/>
              </p:cNvSpPr>
              <p:nvPr userDrawn="1"/>
            </p:nvSpPr>
            <p:spPr bwMode="auto">
              <a:xfrm>
                <a:off x="5741" y="3244"/>
                <a:ext cx="93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4" name="Rectangle 423"/>
              <p:cNvSpPr>
                <a:spLocks noChangeArrowheads="1"/>
              </p:cNvSpPr>
              <p:nvPr userDrawn="1"/>
            </p:nvSpPr>
            <p:spPr bwMode="auto">
              <a:xfrm>
                <a:off x="5741" y="3205"/>
                <a:ext cx="242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5" name="Rectangle 424"/>
              <p:cNvSpPr>
                <a:spLocks noChangeArrowheads="1"/>
              </p:cNvSpPr>
              <p:nvPr userDrawn="1"/>
            </p:nvSpPr>
            <p:spPr bwMode="auto">
              <a:xfrm>
                <a:off x="6298" y="3244"/>
                <a:ext cx="377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6" name="Rectangle 425"/>
              <p:cNvSpPr>
                <a:spLocks noChangeArrowheads="1"/>
              </p:cNvSpPr>
              <p:nvPr userDrawn="1"/>
            </p:nvSpPr>
            <p:spPr bwMode="auto">
              <a:xfrm>
                <a:off x="6005" y="3205"/>
                <a:ext cx="670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7" name="Freeform 426"/>
              <p:cNvSpPr>
                <a:spLocks/>
              </p:cNvSpPr>
              <p:nvPr userDrawn="1"/>
            </p:nvSpPr>
            <p:spPr bwMode="auto">
              <a:xfrm>
                <a:off x="5701" y="3116"/>
                <a:ext cx="1016" cy="29"/>
              </a:xfrm>
              <a:custGeom>
                <a:avLst/>
                <a:gdLst>
                  <a:gd name="T0" fmla="*/ 1017 w 1017"/>
                  <a:gd name="T1" fmla="*/ 21 h 29"/>
                  <a:gd name="T2" fmla="*/ 998 w 1017"/>
                  <a:gd name="T3" fmla="*/ 0 h 29"/>
                  <a:gd name="T4" fmla="*/ 19 w 1017"/>
                  <a:gd name="T5" fmla="*/ 0 h 29"/>
                  <a:gd name="T6" fmla="*/ 0 w 1017"/>
                  <a:gd name="T7" fmla="*/ 21 h 29"/>
                  <a:gd name="T8" fmla="*/ 1 w 1017"/>
                  <a:gd name="T9" fmla="*/ 29 h 29"/>
                  <a:gd name="T10" fmla="*/ 1016 w 1017"/>
                  <a:gd name="T11" fmla="*/ 29 h 29"/>
                  <a:gd name="T12" fmla="*/ 1017 w 1017"/>
                  <a:gd name="T1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7" h="29">
                    <a:moveTo>
                      <a:pt x="1017" y="21"/>
                    </a:moveTo>
                    <a:cubicBezTo>
                      <a:pt x="1017" y="9"/>
                      <a:pt x="1009" y="0"/>
                      <a:pt x="99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1"/>
                    </a:cubicBezTo>
                    <a:cubicBezTo>
                      <a:pt x="0" y="24"/>
                      <a:pt x="1" y="26"/>
                      <a:pt x="1" y="29"/>
                    </a:cubicBezTo>
                    <a:cubicBezTo>
                      <a:pt x="1016" y="29"/>
                      <a:pt x="1016" y="29"/>
                      <a:pt x="1016" y="29"/>
                    </a:cubicBezTo>
                    <a:cubicBezTo>
                      <a:pt x="1016" y="26"/>
                      <a:pt x="1017" y="24"/>
                      <a:pt x="1017" y="21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8" name="Freeform 427"/>
              <p:cNvSpPr>
                <a:spLocks/>
              </p:cNvSpPr>
              <p:nvPr userDrawn="1"/>
            </p:nvSpPr>
            <p:spPr bwMode="auto">
              <a:xfrm>
                <a:off x="5700" y="3275"/>
                <a:ext cx="1016" cy="29"/>
              </a:xfrm>
              <a:custGeom>
                <a:avLst/>
                <a:gdLst>
                  <a:gd name="T0" fmla="*/ 0 w 1017"/>
                  <a:gd name="T1" fmla="*/ 7 h 29"/>
                  <a:gd name="T2" fmla="*/ 19 w 1017"/>
                  <a:gd name="T3" fmla="*/ 29 h 29"/>
                  <a:gd name="T4" fmla="*/ 998 w 1017"/>
                  <a:gd name="T5" fmla="*/ 29 h 29"/>
                  <a:gd name="T6" fmla="*/ 1017 w 1017"/>
                  <a:gd name="T7" fmla="*/ 7 h 29"/>
                  <a:gd name="T8" fmla="*/ 1016 w 1017"/>
                  <a:gd name="T9" fmla="*/ 0 h 29"/>
                  <a:gd name="T10" fmla="*/ 1 w 1017"/>
                  <a:gd name="T11" fmla="*/ 0 h 29"/>
                  <a:gd name="T12" fmla="*/ 0 w 1017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7" h="29">
                    <a:moveTo>
                      <a:pt x="0" y="7"/>
                    </a:moveTo>
                    <a:cubicBezTo>
                      <a:pt x="0" y="19"/>
                      <a:pt x="9" y="29"/>
                      <a:pt x="19" y="29"/>
                    </a:cubicBezTo>
                    <a:cubicBezTo>
                      <a:pt x="998" y="29"/>
                      <a:pt x="998" y="29"/>
                      <a:pt x="998" y="29"/>
                    </a:cubicBezTo>
                    <a:cubicBezTo>
                      <a:pt x="1009" y="29"/>
                      <a:pt x="1017" y="19"/>
                      <a:pt x="1017" y="7"/>
                    </a:cubicBezTo>
                    <a:cubicBezTo>
                      <a:pt x="1017" y="4"/>
                      <a:pt x="1017" y="2"/>
                      <a:pt x="10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7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9" name="Rectangle 428"/>
              <p:cNvSpPr>
                <a:spLocks noChangeArrowheads="1"/>
              </p:cNvSpPr>
              <p:nvPr userDrawn="1"/>
            </p:nvSpPr>
            <p:spPr bwMode="auto">
              <a:xfrm>
                <a:off x="5629" y="3333"/>
                <a:ext cx="976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0" name="Rectangle 429"/>
              <p:cNvSpPr>
                <a:spLocks noChangeArrowheads="1"/>
              </p:cNvSpPr>
              <p:nvPr userDrawn="1"/>
            </p:nvSpPr>
            <p:spPr bwMode="auto">
              <a:xfrm>
                <a:off x="5651" y="3354"/>
                <a:ext cx="499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1" name="Rectangle 430"/>
              <p:cNvSpPr>
                <a:spLocks noChangeArrowheads="1"/>
              </p:cNvSpPr>
              <p:nvPr userDrawn="1"/>
            </p:nvSpPr>
            <p:spPr bwMode="auto">
              <a:xfrm>
                <a:off x="6170" y="3354"/>
                <a:ext cx="414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2" name="Rectangle 431"/>
              <p:cNvSpPr>
                <a:spLocks noChangeArrowheads="1"/>
              </p:cNvSpPr>
              <p:nvPr userDrawn="1"/>
            </p:nvSpPr>
            <p:spPr bwMode="auto">
              <a:xfrm>
                <a:off x="5772" y="3432"/>
                <a:ext cx="413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3" name="Rectangle 432"/>
              <p:cNvSpPr>
                <a:spLocks noChangeArrowheads="1"/>
              </p:cNvSpPr>
              <p:nvPr userDrawn="1"/>
            </p:nvSpPr>
            <p:spPr bwMode="auto">
              <a:xfrm>
                <a:off x="5650" y="3432"/>
                <a:ext cx="93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4" name="Rectangle 433"/>
              <p:cNvSpPr>
                <a:spLocks noChangeArrowheads="1"/>
              </p:cNvSpPr>
              <p:nvPr userDrawn="1"/>
            </p:nvSpPr>
            <p:spPr bwMode="auto">
              <a:xfrm>
                <a:off x="5650" y="3393"/>
                <a:ext cx="243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5" name="Rectangle 434"/>
              <p:cNvSpPr>
                <a:spLocks noChangeArrowheads="1"/>
              </p:cNvSpPr>
              <p:nvPr userDrawn="1"/>
            </p:nvSpPr>
            <p:spPr bwMode="auto">
              <a:xfrm>
                <a:off x="6207" y="3432"/>
                <a:ext cx="377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6" name="Rectangle 435"/>
              <p:cNvSpPr>
                <a:spLocks noChangeArrowheads="1"/>
              </p:cNvSpPr>
              <p:nvPr userDrawn="1"/>
            </p:nvSpPr>
            <p:spPr bwMode="auto">
              <a:xfrm>
                <a:off x="5915" y="3393"/>
                <a:ext cx="669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7" name="Freeform 436"/>
              <p:cNvSpPr>
                <a:spLocks/>
              </p:cNvSpPr>
              <p:nvPr userDrawn="1"/>
            </p:nvSpPr>
            <p:spPr bwMode="auto">
              <a:xfrm>
                <a:off x="5610" y="3304"/>
                <a:ext cx="1016" cy="29"/>
              </a:xfrm>
              <a:custGeom>
                <a:avLst/>
                <a:gdLst>
                  <a:gd name="T0" fmla="*/ 1017 w 1017"/>
                  <a:gd name="T1" fmla="*/ 21 h 29"/>
                  <a:gd name="T2" fmla="*/ 998 w 1017"/>
                  <a:gd name="T3" fmla="*/ 0 h 29"/>
                  <a:gd name="T4" fmla="*/ 19 w 1017"/>
                  <a:gd name="T5" fmla="*/ 0 h 29"/>
                  <a:gd name="T6" fmla="*/ 0 w 1017"/>
                  <a:gd name="T7" fmla="*/ 21 h 29"/>
                  <a:gd name="T8" fmla="*/ 1 w 1017"/>
                  <a:gd name="T9" fmla="*/ 29 h 29"/>
                  <a:gd name="T10" fmla="*/ 1016 w 1017"/>
                  <a:gd name="T11" fmla="*/ 29 h 29"/>
                  <a:gd name="T12" fmla="*/ 1017 w 1017"/>
                  <a:gd name="T1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7" h="29">
                    <a:moveTo>
                      <a:pt x="1017" y="21"/>
                    </a:moveTo>
                    <a:cubicBezTo>
                      <a:pt x="1017" y="9"/>
                      <a:pt x="1009" y="0"/>
                      <a:pt x="99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24"/>
                      <a:pt x="1" y="26"/>
                      <a:pt x="1" y="29"/>
                    </a:cubicBezTo>
                    <a:cubicBezTo>
                      <a:pt x="1016" y="29"/>
                      <a:pt x="1016" y="29"/>
                      <a:pt x="1016" y="29"/>
                    </a:cubicBezTo>
                    <a:cubicBezTo>
                      <a:pt x="1016" y="26"/>
                      <a:pt x="1017" y="24"/>
                      <a:pt x="1017" y="21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8" name="Freeform 437"/>
              <p:cNvSpPr>
                <a:spLocks/>
              </p:cNvSpPr>
              <p:nvPr userDrawn="1"/>
            </p:nvSpPr>
            <p:spPr bwMode="auto">
              <a:xfrm>
                <a:off x="5609" y="3463"/>
                <a:ext cx="1016" cy="29"/>
              </a:xfrm>
              <a:custGeom>
                <a:avLst/>
                <a:gdLst>
                  <a:gd name="T0" fmla="*/ 0 w 1017"/>
                  <a:gd name="T1" fmla="*/ 7 h 29"/>
                  <a:gd name="T2" fmla="*/ 19 w 1017"/>
                  <a:gd name="T3" fmla="*/ 29 h 29"/>
                  <a:gd name="T4" fmla="*/ 998 w 1017"/>
                  <a:gd name="T5" fmla="*/ 29 h 29"/>
                  <a:gd name="T6" fmla="*/ 1017 w 1017"/>
                  <a:gd name="T7" fmla="*/ 7 h 29"/>
                  <a:gd name="T8" fmla="*/ 1016 w 1017"/>
                  <a:gd name="T9" fmla="*/ 0 h 29"/>
                  <a:gd name="T10" fmla="*/ 1 w 1017"/>
                  <a:gd name="T11" fmla="*/ 0 h 29"/>
                  <a:gd name="T12" fmla="*/ 0 w 1017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7" h="29">
                    <a:moveTo>
                      <a:pt x="0" y="7"/>
                    </a:moveTo>
                    <a:cubicBezTo>
                      <a:pt x="0" y="19"/>
                      <a:pt x="9" y="29"/>
                      <a:pt x="19" y="29"/>
                    </a:cubicBezTo>
                    <a:cubicBezTo>
                      <a:pt x="998" y="29"/>
                      <a:pt x="998" y="29"/>
                      <a:pt x="998" y="29"/>
                    </a:cubicBezTo>
                    <a:cubicBezTo>
                      <a:pt x="1009" y="29"/>
                      <a:pt x="1017" y="19"/>
                      <a:pt x="1017" y="7"/>
                    </a:cubicBezTo>
                    <a:cubicBezTo>
                      <a:pt x="1017" y="4"/>
                      <a:pt x="1017" y="2"/>
                      <a:pt x="10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7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9" name="Rectangle 438"/>
              <p:cNvSpPr>
                <a:spLocks noChangeArrowheads="1"/>
              </p:cNvSpPr>
              <p:nvPr userDrawn="1"/>
            </p:nvSpPr>
            <p:spPr bwMode="auto">
              <a:xfrm>
                <a:off x="5643" y="2957"/>
                <a:ext cx="977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0" name="Rectangle 439"/>
              <p:cNvSpPr>
                <a:spLocks noChangeArrowheads="1"/>
              </p:cNvSpPr>
              <p:nvPr userDrawn="1"/>
            </p:nvSpPr>
            <p:spPr bwMode="auto">
              <a:xfrm>
                <a:off x="5665" y="2978"/>
                <a:ext cx="499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1" name="Rectangle 440"/>
              <p:cNvSpPr>
                <a:spLocks noChangeArrowheads="1"/>
              </p:cNvSpPr>
              <p:nvPr userDrawn="1"/>
            </p:nvSpPr>
            <p:spPr bwMode="auto">
              <a:xfrm>
                <a:off x="6184" y="2978"/>
                <a:ext cx="415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2" name="Rectangle 441"/>
              <p:cNvSpPr>
                <a:spLocks noChangeArrowheads="1"/>
              </p:cNvSpPr>
              <p:nvPr userDrawn="1"/>
            </p:nvSpPr>
            <p:spPr bwMode="auto">
              <a:xfrm>
                <a:off x="5786" y="3056"/>
                <a:ext cx="414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3" name="Rectangle 442"/>
              <p:cNvSpPr>
                <a:spLocks noChangeArrowheads="1"/>
              </p:cNvSpPr>
              <p:nvPr userDrawn="1"/>
            </p:nvSpPr>
            <p:spPr bwMode="auto">
              <a:xfrm>
                <a:off x="5665" y="3056"/>
                <a:ext cx="92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4" name="Rectangle 443"/>
              <p:cNvSpPr>
                <a:spLocks noChangeArrowheads="1"/>
              </p:cNvSpPr>
              <p:nvPr userDrawn="1"/>
            </p:nvSpPr>
            <p:spPr bwMode="auto">
              <a:xfrm>
                <a:off x="5665" y="3017"/>
                <a:ext cx="243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5" name="Rectangle 444"/>
              <p:cNvSpPr>
                <a:spLocks noChangeArrowheads="1"/>
              </p:cNvSpPr>
              <p:nvPr userDrawn="1"/>
            </p:nvSpPr>
            <p:spPr bwMode="auto">
              <a:xfrm>
                <a:off x="6221" y="3056"/>
                <a:ext cx="377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6" name="Rectangle 445"/>
              <p:cNvSpPr>
                <a:spLocks noChangeArrowheads="1"/>
              </p:cNvSpPr>
              <p:nvPr userDrawn="1"/>
            </p:nvSpPr>
            <p:spPr bwMode="auto">
              <a:xfrm>
                <a:off x="5930" y="3017"/>
                <a:ext cx="668" cy="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7" name="Freeform 446"/>
              <p:cNvSpPr>
                <a:spLocks/>
              </p:cNvSpPr>
              <p:nvPr userDrawn="1"/>
            </p:nvSpPr>
            <p:spPr bwMode="auto">
              <a:xfrm>
                <a:off x="5625" y="2928"/>
                <a:ext cx="1015" cy="29"/>
              </a:xfrm>
              <a:custGeom>
                <a:avLst/>
                <a:gdLst>
                  <a:gd name="T0" fmla="*/ 1016 w 1016"/>
                  <a:gd name="T1" fmla="*/ 21 h 29"/>
                  <a:gd name="T2" fmla="*/ 998 w 1016"/>
                  <a:gd name="T3" fmla="*/ 0 h 29"/>
                  <a:gd name="T4" fmla="*/ 18 w 1016"/>
                  <a:gd name="T5" fmla="*/ 0 h 29"/>
                  <a:gd name="T6" fmla="*/ 0 w 1016"/>
                  <a:gd name="T7" fmla="*/ 21 h 29"/>
                  <a:gd name="T8" fmla="*/ 1 w 1016"/>
                  <a:gd name="T9" fmla="*/ 29 h 29"/>
                  <a:gd name="T10" fmla="*/ 1015 w 1016"/>
                  <a:gd name="T11" fmla="*/ 29 h 29"/>
                  <a:gd name="T12" fmla="*/ 1016 w 1016"/>
                  <a:gd name="T1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29">
                    <a:moveTo>
                      <a:pt x="1016" y="21"/>
                    </a:moveTo>
                    <a:cubicBezTo>
                      <a:pt x="1016" y="9"/>
                      <a:pt x="1008" y="0"/>
                      <a:pt x="99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9"/>
                      <a:pt x="0" y="21"/>
                    </a:cubicBezTo>
                    <a:cubicBezTo>
                      <a:pt x="0" y="24"/>
                      <a:pt x="0" y="26"/>
                      <a:pt x="1" y="29"/>
                    </a:cubicBezTo>
                    <a:cubicBezTo>
                      <a:pt x="1015" y="29"/>
                      <a:pt x="1015" y="29"/>
                      <a:pt x="1015" y="29"/>
                    </a:cubicBezTo>
                    <a:cubicBezTo>
                      <a:pt x="1016" y="26"/>
                      <a:pt x="1016" y="24"/>
                      <a:pt x="1016" y="21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8" name="Freeform 447"/>
              <p:cNvSpPr>
                <a:spLocks/>
              </p:cNvSpPr>
              <p:nvPr userDrawn="1"/>
            </p:nvSpPr>
            <p:spPr bwMode="auto">
              <a:xfrm>
                <a:off x="5624" y="3087"/>
                <a:ext cx="1015" cy="29"/>
              </a:xfrm>
              <a:custGeom>
                <a:avLst/>
                <a:gdLst>
                  <a:gd name="T0" fmla="*/ 0 w 1016"/>
                  <a:gd name="T1" fmla="*/ 7 h 29"/>
                  <a:gd name="T2" fmla="*/ 18 w 1016"/>
                  <a:gd name="T3" fmla="*/ 29 h 29"/>
                  <a:gd name="T4" fmla="*/ 998 w 1016"/>
                  <a:gd name="T5" fmla="*/ 29 h 29"/>
                  <a:gd name="T6" fmla="*/ 1016 w 1016"/>
                  <a:gd name="T7" fmla="*/ 7 h 29"/>
                  <a:gd name="T8" fmla="*/ 1015 w 1016"/>
                  <a:gd name="T9" fmla="*/ 0 h 29"/>
                  <a:gd name="T10" fmla="*/ 1 w 1016"/>
                  <a:gd name="T11" fmla="*/ 0 h 29"/>
                  <a:gd name="T12" fmla="*/ 0 w 1016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29">
                    <a:moveTo>
                      <a:pt x="0" y="7"/>
                    </a:moveTo>
                    <a:cubicBezTo>
                      <a:pt x="0" y="19"/>
                      <a:pt x="8" y="29"/>
                      <a:pt x="18" y="29"/>
                    </a:cubicBezTo>
                    <a:cubicBezTo>
                      <a:pt x="998" y="29"/>
                      <a:pt x="998" y="29"/>
                      <a:pt x="998" y="29"/>
                    </a:cubicBezTo>
                    <a:cubicBezTo>
                      <a:pt x="1008" y="29"/>
                      <a:pt x="1016" y="19"/>
                      <a:pt x="1016" y="7"/>
                    </a:cubicBezTo>
                    <a:cubicBezTo>
                      <a:pt x="1016" y="5"/>
                      <a:pt x="1016" y="2"/>
                      <a:pt x="10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9" name="Freeform 448"/>
              <p:cNvSpPr>
                <a:spLocks/>
              </p:cNvSpPr>
              <p:nvPr userDrawn="1"/>
            </p:nvSpPr>
            <p:spPr bwMode="auto">
              <a:xfrm>
                <a:off x="4072" y="3231"/>
                <a:ext cx="446" cy="185"/>
              </a:xfrm>
              <a:custGeom>
                <a:avLst/>
                <a:gdLst>
                  <a:gd name="T0" fmla="*/ 2 w 446"/>
                  <a:gd name="T1" fmla="*/ 39 h 185"/>
                  <a:gd name="T2" fmla="*/ 28 w 446"/>
                  <a:gd name="T3" fmla="*/ 54 h 185"/>
                  <a:gd name="T4" fmla="*/ 52 w 446"/>
                  <a:gd name="T5" fmla="*/ 53 h 185"/>
                  <a:gd name="T6" fmla="*/ 446 w 446"/>
                  <a:gd name="T7" fmla="*/ 185 h 185"/>
                  <a:gd name="T8" fmla="*/ 446 w 446"/>
                  <a:gd name="T9" fmla="*/ 145 h 185"/>
                  <a:gd name="T10" fmla="*/ 2 w 446"/>
                  <a:gd name="T11" fmla="*/ 3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6" h="185">
                    <a:moveTo>
                      <a:pt x="2" y="39"/>
                    </a:moveTo>
                    <a:cubicBezTo>
                      <a:pt x="4" y="61"/>
                      <a:pt x="15" y="58"/>
                      <a:pt x="28" y="54"/>
                    </a:cubicBezTo>
                    <a:cubicBezTo>
                      <a:pt x="36" y="52"/>
                      <a:pt x="44" y="50"/>
                      <a:pt x="52" y="53"/>
                    </a:cubicBezTo>
                    <a:cubicBezTo>
                      <a:pt x="74" y="61"/>
                      <a:pt x="446" y="185"/>
                      <a:pt x="446" y="185"/>
                    </a:cubicBezTo>
                    <a:cubicBezTo>
                      <a:pt x="446" y="145"/>
                      <a:pt x="446" y="145"/>
                      <a:pt x="446" y="145"/>
                    </a:cubicBezTo>
                    <a:cubicBezTo>
                      <a:pt x="446" y="145"/>
                      <a:pt x="0" y="0"/>
                      <a:pt x="2" y="39"/>
                    </a:cubicBezTo>
                  </a:path>
                </a:pathLst>
              </a:custGeom>
              <a:solidFill>
                <a:srgbClr val="2B3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0" name="Freeform 449"/>
              <p:cNvSpPr>
                <a:spLocks/>
              </p:cNvSpPr>
              <p:nvPr userDrawn="1"/>
            </p:nvSpPr>
            <p:spPr bwMode="auto">
              <a:xfrm>
                <a:off x="3758" y="3235"/>
                <a:ext cx="453" cy="170"/>
              </a:xfrm>
              <a:custGeom>
                <a:avLst/>
                <a:gdLst>
                  <a:gd name="T0" fmla="*/ 449 w 453"/>
                  <a:gd name="T1" fmla="*/ 40 h 170"/>
                  <a:gd name="T2" fmla="*/ 422 w 453"/>
                  <a:gd name="T3" fmla="*/ 54 h 170"/>
                  <a:gd name="T4" fmla="*/ 398 w 453"/>
                  <a:gd name="T5" fmla="*/ 52 h 170"/>
                  <a:gd name="T6" fmla="*/ 0 w 453"/>
                  <a:gd name="T7" fmla="*/ 170 h 170"/>
                  <a:gd name="T8" fmla="*/ 1 w 453"/>
                  <a:gd name="T9" fmla="*/ 129 h 170"/>
                  <a:gd name="T10" fmla="*/ 449 w 453"/>
                  <a:gd name="T11" fmla="*/ 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3" h="170">
                    <a:moveTo>
                      <a:pt x="449" y="40"/>
                    </a:moveTo>
                    <a:cubicBezTo>
                      <a:pt x="446" y="61"/>
                      <a:pt x="435" y="57"/>
                      <a:pt x="422" y="54"/>
                    </a:cubicBezTo>
                    <a:cubicBezTo>
                      <a:pt x="414" y="51"/>
                      <a:pt x="406" y="49"/>
                      <a:pt x="398" y="52"/>
                    </a:cubicBezTo>
                    <a:cubicBezTo>
                      <a:pt x="377" y="59"/>
                      <a:pt x="0" y="170"/>
                      <a:pt x="0" y="170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453" y="0"/>
                      <a:pt x="449" y="40"/>
                    </a:cubicBezTo>
                  </a:path>
                </a:pathLst>
              </a:custGeom>
              <a:solidFill>
                <a:srgbClr val="2F3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1" name="Freeform 450"/>
              <p:cNvSpPr>
                <a:spLocks noEditPoints="1"/>
              </p:cNvSpPr>
              <p:nvPr userDrawn="1"/>
            </p:nvSpPr>
            <p:spPr bwMode="auto">
              <a:xfrm>
                <a:off x="3749" y="3268"/>
                <a:ext cx="368" cy="199"/>
              </a:xfrm>
              <a:custGeom>
                <a:avLst/>
                <a:gdLst>
                  <a:gd name="T0" fmla="*/ 287 w 368"/>
                  <a:gd name="T1" fmla="*/ 0 h 199"/>
                  <a:gd name="T2" fmla="*/ 80 w 368"/>
                  <a:gd name="T3" fmla="*/ 0 h 199"/>
                  <a:gd name="T4" fmla="*/ 0 w 368"/>
                  <a:gd name="T5" fmla="*/ 80 h 199"/>
                  <a:gd name="T6" fmla="*/ 0 w 368"/>
                  <a:gd name="T7" fmla="*/ 119 h 199"/>
                  <a:gd name="T8" fmla="*/ 80 w 368"/>
                  <a:gd name="T9" fmla="*/ 199 h 199"/>
                  <a:gd name="T10" fmla="*/ 287 w 368"/>
                  <a:gd name="T11" fmla="*/ 199 h 199"/>
                  <a:gd name="T12" fmla="*/ 368 w 368"/>
                  <a:gd name="T13" fmla="*/ 119 h 199"/>
                  <a:gd name="T14" fmla="*/ 368 w 368"/>
                  <a:gd name="T15" fmla="*/ 80 h 199"/>
                  <a:gd name="T16" fmla="*/ 287 w 368"/>
                  <a:gd name="T17" fmla="*/ 0 h 199"/>
                  <a:gd name="T18" fmla="*/ 330 w 368"/>
                  <a:gd name="T19" fmla="*/ 114 h 199"/>
                  <a:gd name="T20" fmla="*/ 266 w 368"/>
                  <a:gd name="T21" fmla="*/ 173 h 199"/>
                  <a:gd name="T22" fmla="*/ 100 w 368"/>
                  <a:gd name="T23" fmla="*/ 173 h 199"/>
                  <a:gd name="T24" fmla="*/ 36 w 368"/>
                  <a:gd name="T25" fmla="*/ 114 h 199"/>
                  <a:gd name="T26" fmla="*/ 36 w 368"/>
                  <a:gd name="T27" fmla="*/ 85 h 199"/>
                  <a:gd name="T28" fmla="*/ 100 w 368"/>
                  <a:gd name="T29" fmla="*/ 26 h 199"/>
                  <a:gd name="T30" fmla="*/ 266 w 368"/>
                  <a:gd name="T31" fmla="*/ 26 h 199"/>
                  <a:gd name="T32" fmla="*/ 330 w 368"/>
                  <a:gd name="T33" fmla="*/ 85 h 199"/>
                  <a:gd name="T34" fmla="*/ 330 w 368"/>
                  <a:gd name="T35" fmla="*/ 1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8" h="199">
                    <a:moveTo>
                      <a:pt x="28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63"/>
                      <a:pt x="36" y="199"/>
                      <a:pt x="80" y="199"/>
                    </a:cubicBezTo>
                    <a:cubicBezTo>
                      <a:pt x="287" y="199"/>
                      <a:pt x="287" y="199"/>
                      <a:pt x="287" y="199"/>
                    </a:cubicBezTo>
                    <a:cubicBezTo>
                      <a:pt x="332" y="199"/>
                      <a:pt x="368" y="163"/>
                      <a:pt x="368" y="119"/>
                    </a:cubicBezTo>
                    <a:cubicBezTo>
                      <a:pt x="368" y="80"/>
                      <a:pt x="368" y="80"/>
                      <a:pt x="368" y="80"/>
                    </a:cubicBezTo>
                    <a:cubicBezTo>
                      <a:pt x="368" y="36"/>
                      <a:pt x="332" y="0"/>
                      <a:pt x="287" y="0"/>
                    </a:cubicBezTo>
                    <a:moveTo>
                      <a:pt x="330" y="114"/>
                    </a:moveTo>
                    <a:cubicBezTo>
                      <a:pt x="330" y="147"/>
                      <a:pt x="302" y="173"/>
                      <a:pt x="266" y="173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65" y="173"/>
                      <a:pt x="36" y="147"/>
                      <a:pt x="36" y="114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6" y="52"/>
                      <a:pt x="65" y="26"/>
                      <a:pt x="100" y="26"/>
                    </a:cubicBezTo>
                    <a:cubicBezTo>
                      <a:pt x="266" y="26"/>
                      <a:pt x="266" y="26"/>
                      <a:pt x="266" y="26"/>
                    </a:cubicBezTo>
                    <a:cubicBezTo>
                      <a:pt x="302" y="26"/>
                      <a:pt x="330" y="52"/>
                      <a:pt x="330" y="85"/>
                    </a:cubicBezTo>
                    <a:cubicBezTo>
                      <a:pt x="330" y="114"/>
                      <a:pt x="330" y="114"/>
                      <a:pt x="330" y="114"/>
                    </a:cubicBezTo>
                  </a:path>
                </a:pathLst>
              </a:custGeom>
              <a:solidFill>
                <a:srgbClr val="2F3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2" name="Freeform 451"/>
              <p:cNvSpPr>
                <a:spLocks noEditPoints="1"/>
              </p:cNvSpPr>
              <p:nvPr userDrawn="1"/>
            </p:nvSpPr>
            <p:spPr bwMode="auto">
              <a:xfrm>
                <a:off x="4007" y="3294"/>
                <a:ext cx="20" cy="6"/>
              </a:xfrm>
              <a:custGeom>
                <a:avLst/>
                <a:gdLst>
                  <a:gd name="T0" fmla="*/ 1 w 20"/>
                  <a:gd name="T1" fmla="*/ 5 h 6"/>
                  <a:gd name="T2" fmla="*/ 0 w 20"/>
                  <a:gd name="T3" fmla="*/ 6 h 6"/>
                  <a:gd name="T4" fmla="*/ 1 w 20"/>
                  <a:gd name="T5" fmla="*/ 5 h 6"/>
                  <a:gd name="T6" fmla="*/ 10 w 20"/>
                  <a:gd name="T7" fmla="*/ 0 h 6"/>
                  <a:gd name="T8" fmla="*/ 10 w 20"/>
                  <a:gd name="T9" fmla="*/ 1 h 6"/>
                  <a:gd name="T10" fmla="*/ 9 w 20"/>
                  <a:gd name="T11" fmla="*/ 3 h 6"/>
                  <a:gd name="T12" fmla="*/ 20 w 20"/>
                  <a:gd name="T13" fmla="*/ 1 h 6"/>
                  <a:gd name="T14" fmla="*/ 10 w 2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6">
                    <a:moveTo>
                      <a:pt x="1" y="5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  <a:cubicBezTo>
                      <a:pt x="13" y="3"/>
                      <a:pt x="16" y="2"/>
                      <a:pt x="20" y="1"/>
                    </a:cubicBezTo>
                    <a:cubicBezTo>
                      <a:pt x="17" y="0"/>
                      <a:pt x="14" y="0"/>
                      <a:pt x="10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3" name="Freeform 452"/>
              <p:cNvSpPr>
                <a:spLocks/>
              </p:cNvSpPr>
              <p:nvPr userDrawn="1"/>
            </p:nvSpPr>
            <p:spPr bwMode="auto">
              <a:xfrm>
                <a:off x="3931" y="3294"/>
                <a:ext cx="86" cy="24"/>
              </a:xfrm>
              <a:custGeom>
                <a:avLst/>
                <a:gdLst>
                  <a:gd name="T0" fmla="*/ 84 w 86"/>
                  <a:gd name="T1" fmla="*/ 0 h 24"/>
                  <a:gd name="T2" fmla="*/ 8 w 86"/>
                  <a:gd name="T3" fmla="*/ 0 h 24"/>
                  <a:gd name="T4" fmla="*/ 0 w 86"/>
                  <a:gd name="T5" fmla="*/ 24 h 24"/>
                  <a:gd name="T6" fmla="*/ 76 w 86"/>
                  <a:gd name="T7" fmla="*/ 6 h 24"/>
                  <a:gd name="T8" fmla="*/ 77 w 86"/>
                  <a:gd name="T9" fmla="*/ 5 h 24"/>
                  <a:gd name="T10" fmla="*/ 85 w 86"/>
                  <a:gd name="T11" fmla="*/ 3 h 24"/>
                  <a:gd name="T12" fmla="*/ 86 w 86"/>
                  <a:gd name="T13" fmla="*/ 1 h 24"/>
                  <a:gd name="T14" fmla="*/ 86 w 86"/>
                  <a:gd name="T15" fmla="*/ 0 h 24"/>
                  <a:gd name="T16" fmla="*/ 84 w 86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4">
                    <a:moveTo>
                      <a:pt x="8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5" y="18"/>
                      <a:pt x="50" y="12"/>
                      <a:pt x="76" y="6"/>
                    </a:cubicBezTo>
                    <a:cubicBezTo>
                      <a:pt x="76" y="5"/>
                      <a:pt x="76" y="5"/>
                      <a:pt x="77" y="5"/>
                    </a:cubicBezTo>
                    <a:cubicBezTo>
                      <a:pt x="79" y="5"/>
                      <a:pt x="82" y="4"/>
                      <a:pt x="85" y="3"/>
                    </a:cubicBezTo>
                    <a:cubicBezTo>
                      <a:pt x="85" y="3"/>
                      <a:pt x="86" y="2"/>
                      <a:pt x="86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5" y="0"/>
                      <a:pt x="84" y="0"/>
                    </a:cubicBezTo>
                  </a:path>
                </a:pathLst>
              </a:custGeom>
              <a:solidFill>
                <a:srgbClr val="8E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4" name="Freeform 453"/>
              <p:cNvSpPr>
                <a:spLocks/>
              </p:cNvSpPr>
              <p:nvPr userDrawn="1"/>
            </p:nvSpPr>
            <p:spPr bwMode="auto">
              <a:xfrm>
                <a:off x="3895" y="3322"/>
                <a:ext cx="1" cy="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6 h 6"/>
                  <a:gd name="T4" fmla="*/ 1 w 1"/>
                  <a:gd name="T5" fmla="*/ 5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5" name="Freeform 454"/>
              <p:cNvSpPr>
                <a:spLocks/>
              </p:cNvSpPr>
              <p:nvPr userDrawn="1"/>
            </p:nvSpPr>
            <p:spPr bwMode="auto">
              <a:xfrm>
                <a:off x="3896" y="3294"/>
                <a:ext cx="15" cy="33"/>
              </a:xfrm>
              <a:custGeom>
                <a:avLst/>
                <a:gdLst>
                  <a:gd name="T0" fmla="*/ 15 w 15"/>
                  <a:gd name="T1" fmla="*/ 0 h 33"/>
                  <a:gd name="T2" fmla="*/ 9 w 15"/>
                  <a:gd name="T3" fmla="*/ 0 h 33"/>
                  <a:gd name="T4" fmla="*/ 0 w 15"/>
                  <a:gd name="T5" fmla="*/ 28 h 33"/>
                  <a:gd name="T6" fmla="*/ 0 w 15"/>
                  <a:gd name="T7" fmla="*/ 33 h 33"/>
                  <a:gd name="T8" fmla="*/ 5 w 15"/>
                  <a:gd name="T9" fmla="*/ 32 h 33"/>
                  <a:gd name="T10" fmla="*/ 15 w 15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1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0" y="32"/>
                      <a:pt x="0" y="33"/>
                    </a:cubicBezTo>
                    <a:cubicBezTo>
                      <a:pt x="2" y="33"/>
                      <a:pt x="3" y="33"/>
                      <a:pt x="5" y="3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8E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6" name="Freeform 455"/>
              <p:cNvSpPr>
                <a:spLocks/>
              </p:cNvSpPr>
              <p:nvPr userDrawn="1"/>
            </p:nvSpPr>
            <p:spPr bwMode="auto">
              <a:xfrm>
                <a:off x="3849" y="3314"/>
                <a:ext cx="230" cy="127"/>
              </a:xfrm>
              <a:custGeom>
                <a:avLst/>
                <a:gdLst>
                  <a:gd name="T0" fmla="*/ 215 w 230"/>
                  <a:gd name="T1" fmla="*/ 0 h 127"/>
                  <a:gd name="T2" fmla="*/ 132 w 230"/>
                  <a:gd name="T3" fmla="*/ 25 h 127"/>
                  <a:gd name="T4" fmla="*/ 132 w 230"/>
                  <a:gd name="T5" fmla="*/ 25 h 127"/>
                  <a:gd name="T6" fmla="*/ 130 w 230"/>
                  <a:gd name="T7" fmla="*/ 26 h 127"/>
                  <a:gd name="T8" fmla="*/ 122 w 230"/>
                  <a:gd name="T9" fmla="*/ 28 h 127"/>
                  <a:gd name="T10" fmla="*/ 117 w 230"/>
                  <a:gd name="T11" fmla="*/ 40 h 127"/>
                  <a:gd name="T12" fmla="*/ 115 w 230"/>
                  <a:gd name="T13" fmla="*/ 56 h 127"/>
                  <a:gd name="T14" fmla="*/ 122 w 230"/>
                  <a:gd name="T15" fmla="*/ 64 h 127"/>
                  <a:gd name="T16" fmla="*/ 123 w 230"/>
                  <a:gd name="T17" fmla="*/ 74 h 127"/>
                  <a:gd name="T18" fmla="*/ 130 w 230"/>
                  <a:gd name="T19" fmla="*/ 84 h 127"/>
                  <a:gd name="T20" fmla="*/ 158 w 230"/>
                  <a:gd name="T21" fmla="*/ 100 h 127"/>
                  <a:gd name="T22" fmla="*/ 167 w 230"/>
                  <a:gd name="T23" fmla="*/ 112 h 127"/>
                  <a:gd name="T24" fmla="*/ 150 w 230"/>
                  <a:gd name="T25" fmla="*/ 117 h 127"/>
                  <a:gd name="T26" fmla="*/ 148 w 230"/>
                  <a:gd name="T27" fmla="*/ 117 h 127"/>
                  <a:gd name="T28" fmla="*/ 130 w 230"/>
                  <a:gd name="T29" fmla="*/ 112 h 127"/>
                  <a:gd name="T30" fmla="*/ 113 w 230"/>
                  <a:gd name="T31" fmla="*/ 108 h 127"/>
                  <a:gd name="T32" fmla="*/ 112 w 230"/>
                  <a:gd name="T33" fmla="*/ 108 h 127"/>
                  <a:gd name="T34" fmla="*/ 105 w 230"/>
                  <a:gd name="T35" fmla="*/ 108 h 127"/>
                  <a:gd name="T36" fmla="*/ 98 w 230"/>
                  <a:gd name="T37" fmla="*/ 104 h 127"/>
                  <a:gd name="T38" fmla="*/ 111 w 230"/>
                  <a:gd name="T39" fmla="*/ 97 h 127"/>
                  <a:gd name="T40" fmla="*/ 99 w 230"/>
                  <a:gd name="T41" fmla="*/ 80 h 127"/>
                  <a:gd name="T42" fmla="*/ 99 w 230"/>
                  <a:gd name="T43" fmla="*/ 80 h 127"/>
                  <a:gd name="T44" fmla="*/ 89 w 230"/>
                  <a:gd name="T45" fmla="*/ 91 h 127"/>
                  <a:gd name="T46" fmla="*/ 83 w 230"/>
                  <a:gd name="T47" fmla="*/ 85 h 127"/>
                  <a:gd name="T48" fmla="*/ 70 w 230"/>
                  <a:gd name="T49" fmla="*/ 79 h 127"/>
                  <a:gd name="T50" fmla="*/ 64 w 230"/>
                  <a:gd name="T51" fmla="*/ 63 h 127"/>
                  <a:gd name="T52" fmla="*/ 64 w 230"/>
                  <a:gd name="T53" fmla="*/ 62 h 127"/>
                  <a:gd name="T54" fmla="*/ 43 w 230"/>
                  <a:gd name="T55" fmla="*/ 127 h 127"/>
                  <a:gd name="T56" fmla="*/ 15 w 230"/>
                  <a:gd name="T57" fmla="*/ 127 h 127"/>
                  <a:gd name="T58" fmla="*/ 39 w 230"/>
                  <a:gd name="T59" fmla="*/ 53 h 127"/>
                  <a:gd name="T60" fmla="*/ 33 w 230"/>
                  <a:gd name="T61" fmla="*/ 55 h 127"/>
                  <a:gd name="T62" fmla="*/ 10 w 230"/>
                  <a:gd name="T63" fmla="*/ 127 h 127"/>
                  <a:gd name="T64" fmla="*/ 0 w 230"/>
                  <a:gd name="T65" fmla="*/ 127 h 127"/>
                  <a:gd name="T66" fmla="*/ 0 w 230"/>
                  <a:gd name="T67" fmla="*/ 127 h 127"/>
                  <a:gd name="T68" fmla="*/ 166 w 230"/>
                  <a:gd name="T69" fmla="*/ 127 h 127"/>
                  <a:gd name="T70" fmla="*/ 230 w 230"/>
                  <a:gd name="T71" fmla="*/ 68 h 127"/>
                  <a:gd name="T72" fmla="*/ 230 w 230"/>
                  <a:gd name="T73" fmla="*/ 39 h 127"/>
                  <a:gd name="T74" fmla="*/ 215 w 230"/>
                  <a:gd name="T7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0" h="127">
                    <a:moveTo>
                      <a:pt x="215" y="0"/>
                    </a:moveTo>
                    <a:cubicBezTo>
                      <a:pt x="190" y="8"/>
                      <a:pt x="161" y="17"/>
                      <a:pt x="132" y="25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1" y="26"/>
                      <a:pt x="130" y="26"/>
                      <a:pt x="130" y="26"/>
                    </a:cubicBezTo>
                    <a:cubicBezTo>
                      <a:pt x="127" y="27"/>
                      <a:pt x="125" y="27"/>
                      <a:pt x="122" y="28"/>
                    </a:cubicBezTo>
                    <a:cubicBezTo>
                      <a:pt x="119" y="31"/>
                      <a:pt x="118" y="36"/>
                      <a:pt x="117" y="40"/>
                    </a:cubicBezTo>
                    <a:cubicBezTo>
                      <a:pt x="116" y="44"/>
                      <a:pt x="113" y="52"/>
                      <a:pt x="115" y="56"/>
                    </a:cubicBezTo>
                    <a:cubicBezTo>
                      <a:pt x="118" y="60"/>
                      <a:pt x="121" y="59"/>
                      <a:pt x="122" y="64"/>
                    </a:cubicBezTo>
                    <a:cubicBezTo>
                      <a:pt x="123" y="67"/>
                      <a:pt x="122" y="71"/>
                      <a:pt x="123" y="74"/>
                    </a:cubicBezTo>
                    <a:cubicBezTo>
                      <a:pt x="124" y="77"/>
                      <a:pt x="128" y="81"/>
                      <a:pt x="130" y="84"/>
                    </a:cubicBezTo>
                    <a:cubicBezTo>
                      <a:pt x="137" y="93"/>
                      <a:pt x="148" y="96"/>
                      <a:pt x="158" y="100"/>
                    </a:cubicBezTo>
                    <a:cubicBezTo>
                      <a:pt x="164" y="102"/>
                      <a:pt x="174" y="106"/>
                      <a:pt x="167" y="112"/>
                    </a:cubicBezTo>
                    <a:cubicBezTo>
                      <a:pt x="164" y="114"/>
                      <a:pt x="153" y="116"/>
                      <a:pt x="150" y="117"/>
                    </a:cubicBezTo>
                    <a:cubicBezTo>
                      <a:pt x="149" y="117"/>
                      <a:pt x="148" y="117"/>
                      <a:pt x="148" y="117"/>
                    </a:cubicBezTo>
                    <a:cubicBezTo>
                      <a:pt x="141" y="117"/>
                      <a:pt x="136" y="114"/>
                      <a:pt x="130" y="112"/>
                    </a:cubicBezTo>
                    <a:cubicBezTo>
                      <a:pt x="125" y="110"/>
                      <a:pt x="119" y="108"/>
                      <a:pt x="113" y="108"/>
                    </a:cubicBezTo>
                    <a:cubicBezTo>
                      <a:pt x="113" y="108"/>
                      <a:pt x="112" y="108"/>
                      <a:pt x="112" y="108"/>
                    </a:cubicBezTo>
                    <a:cubicBezTo>
                      <a:pt x="111" y="108"/>
                      <a:pt x="108" y="108"/>
                      <a:pt x="105" y="108"/>
                    </a:cubicBezTo>
                    <a:cubicBezTo>
                      <a:pt x="102" y="108"/>
                      <a:pt x="98" y="107"/>
                      <a:pt x="98" y="104"/>
                    </a:cubicBezTo>
                    <a:cubicBezTo>
                      <a:pt x="98" y="98"/>
                      <a:pt x="107" y="97"/>
                      <a:pt x="111" y="97"/>
                    </a:cubicBezTo>
                    <a:cubicBezTo>
                      <a:pt x="111" y="91"/>
                      <a:pt x="107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4" y="80"/>
                      <a:pt x="91" y="86"/>
                      <a:pt x="89" y="91"/>
                    </a:cubicBezTo>
                    <a:cubicBezTo>
                      <a:pt x="85" y="90"/>
                      <a:pt x="85" y="87"/>
                      <a:pt x="83" y="85"/>
                    </a:cubicBezTo>
                    <a:cubicBezTo>
                      <a:pt x="79" y="82"/>
                      <a:pt x="74" y="81"/>
                      <a:pt x="70" y="79"/>
                    </a:cubicBezTo>
                    <a:cubicBezTo>
                      <a:pt x="62" y="75"/>
                      <a:pt x="64" y="72"/>
                      <a:pt x="64" y="63"/>
                    </a:cubicBezTo>
                    <a:cubicBezTo>
                      <a:pt x="64" y="63"/>
                      <a:pt x="64" y="62"/>
                      <a:pt x="64" y="62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7" y="53"/>
                      <a:pt x="35" y="54"/>
                      <a:pt x="33" y="5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66" y="127"/>
                      <a:pt x="166" y="127"/>
                      <a:pt x="166" y="127"/>
                    </a:cubicBezTo>
                    <a:cubicBezTo>
                      <a:pt x="202" y="127"/>
                      <a:pt x="230" y="101"/>
                      <a:pt x="230" y="68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0" y="24"/>
                      <a:pt x="225" y="11"/>
                      <a:pt x="215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7" name="Freeform 456"/>
              <p:cNvSpPr>
                <a:spLocks noEditPoints="1"/>
              </p:cNvSpPr>
              <p:nvPr userDrawn="1"/>
            </p:nvSpPr>
            <p:spPr bwMode="auto">
              <a:xfrm>
                <a:off x="3911" y="3339"/>
                <a:ext cx="112" cy="92"/>
              </a:xfrm>
              <a:custGeom>
                <a:avLst/>
                <a:gdLst>
                  <a:gd name="T0" fmla="*/ 60 w 112"/>
                  <a:gd name="T1" fmla="*/ 3 h 92"/>
                  <a:gd name="T2" fmla="*/ 8 w 112"/>
                  <a:gd name="T3" fmla="*/ 19 h 92"/>
                  <a:gd name="T4" fmla="*/ 2 w 112"/>
                  <a:gd name="T5" fmla="*/ 37 h 92"/>
                  <a:gd name="T6" fmla="*/ 2 w 112"/>
                  <a:gd name="T7" fmla="*/ 38 h 92"/>
                  <a:gd name="T8" fmla="*/ 8 w 112"/>
                  <a:gd name="T9" fmla="*/ 54 h 92"/>
                  <a:gd name="T10" fmla="*/ 21 w 112"/>
                  <a:gd name="T11" fmla="*/ 60 h 92"/>
                  <a:gd name="T12" fmla="*/ 27 w 112"/>
                  <a:gd name="T13" fmla="*/ 66 h 92"/>
                  <a:gd name="T14" fmla="*/ 37 w 112"/>
                  <a:gd name="T15" fmla="*/ 55 h 92"/>
                  <a:gd name="T16" fmla="*/ 37 w 112"/>
                  <a:gd name="T17" fmla="*/ 55 h 92"/>
                  <a:gd name="T18" fmla="*/ 49 w 112"/>
                  <a:gd name="T19" fmla="*/ 72 h 92"/>
                  <a:gd name="T20" fmla="*/ 36 w 112"/>
                  <a:gd name="T21" fmla="*/ 79 h 92"/>
                  <a:gd name="T22" fmla="*/ 43 w 112"/>
                  <a:gd name="T23" fmla="*/ 83 h 92"/>
                  <a:gd name="T24" fmla="*/ 50 w 112"/>
                  <a:gd name="T25" fmla="*/ 83 h 92"/>
                  <a:gd name="T26" fmla="*/ 51 w 112"/>
                  <a:gd name="T27" fmla="*/ 83 h 92"/>
                  <a:gd name="T28" fmla="*/ 68 w 112"/>
                  <a:gd name="T29" fmla="*/ 87 h 92"/>
                  <a:gd name="T30" fmla="*/ 86 w 112"/>
                  <a:gd name="T31" fmla="*/ 92 h 92"/>
                  <a:gd name="T32" fmla="*/ 88 w 112"/>
                  <a:gd name="T33" fmla="*/ 92 h 92"/>
                  <a:gd name="T34" fmla="*/ 105 w 112"/>
                  <a:gd name="T35" fmla="*/ 87 h 92"/>
                  <a:gd name="T36" fmla="*/ 96 w 112"/>
                  <a:gd name="T37" fmla="*/ 75 h 92"/>
                  <a:gd name="T38" fmla="*/ 68 w 112"/>
                  <a:gd name="T39" fmla="*/ 59 h 92"/>
                  <a:gd name="T40" fmla="*/ 61 w 112"/>
                  <a:gd name="T41" fmla="*/ 49 h 92"/>
                  <a:gd name="T42" fmla="*/ 60 w 112"/>
                  <a:gd name="T43" fmla="*/ 39 h 92"/>
                  <a:gd name="T44" fmla="*/ 53 w 112"/>
                  <a:gd name="T45" fmla="*/ 31 h 92"/>
                  <a:gd name="T46" fmla="*/ 55 w 112"/>
                  <a:gd name="T47" fmla="*/ 15 h 92"/>
                  <a:gd name="T48" fmla="*/ 60 w 112"/>
                  <a:gd name="T49" fmla="*/ 3 h 92"/>
                  <a:gd name="T50" fmla="*/ 70 w 112"/>
                  <a:gd name="T51" fmla="*/ 0 h 92"/>
                  <a:gd name="T52" fmla="*/ 68 w 112"/>
                  <a:gd name="T53" fmla="*/ 1 h 92"/>
                  <a:gd name="T54" fmla="*/ 70 w 112"/>
                  <a:gd name="T55" fmla="*/ 0 h 92"/>
                  <a:gd name="T56" fmla="*/ 70 w 112"/>
                  <a:gd name="T5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2" h="92">
                    <a:moveTo>
                      <a:pt x="60" y="3"/>
                    </a:moveTo>
                    <a:cubicBezTo>
                      <a:pt x="43" y="8"/>
                      <a:pt x="25" y="14"/>
                      <a:pt x="8" y="19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2" y="47"/>
                      <a:pt x="0" y="50"/>
                      <a:pt x="8" y="54"/>
                    </a:cubicBezTo>
                    <a:cubicBezTo>
                      <a:pt x="12" y="56"/>
                      <a:pt x="17" y="57"/>
                      <a:pt x="21" y="60"/>
                    </a:cubicBezTo>
                    <a:cubicBezTo>
                      <a:pt x="23" y="62"/>
                      <a:pt x="23" y="65"/>
                      <a:pt x="27" y="66"/>
                    </a:cubicBezTo>
                    <a:cubicBezTo>
                      <a:pt x="29" y="61"/>
                      <a:pt x="32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45" y="55"/>
                      <a:pt x="49" y="66"/>
                      <a:pt x="49" y="72"/>
                    </a:cubicBezTo>
                    <a:cubicBezTo>
                      <a:pt x="45" y="72"/>
                      <a:pt x="36" y="73"/>
                      <a:pt x="36" y="79"/>
                    </a:cubicBezTo>
                    <a:cubicBezTo>
                      <a:pt x="36" y="82"/>
                      <a:pt x="40" y="83"/>
                      <a:pt x="43" y="83"/>
                    </a:cubicBezTo>
                    <a:cubicBezTo>
                      <a:pt x="46" y="83"/>
                      <a:pt x="49" y="83"/>
                      <a:pt x="50" y="83"/>
                    </a:cubicBezTo>
                    <a:cubicBezTo>
                      <a:pt x="50" y="83"/>
                      <a:pt x="51" y="83"/>
                      <a:pt x="51" y="83"/>
                    </a:cubicBezTo>
                    <a:cubicBezTo>
                      <a:pt x="57" y="83"/>
                      <a:pt x="63" y="85"/>
                      <a:pt x="68" y="87"/>
                    </a:cubicBezTo>
                    <a:cubicBezTo>
                      <a:pt x="74" y="89"/>
                      <a:pt x="79" y="92"/>
                      <a:pt x="86" y="92"/>
                    </a:cubicBezTo>
                    <a:cubicBezTo>
                      <a:pt x="86" y="92"/>
                      <a:pt x="87" y="92"/>
                      <a:pt x="88" y="92"/>
                    </a:cubicBezTo>
                    <a:cubicBezTo>
                      <a:pt x="91" y="91"/>
                      <a:pt x="102" y="89"/>
                      <a:pt x="105" y="87"/>
                    </a:cubicBezTo>
                    <a:cubicBezTo>
                      <a:pt x="112" y="81"/>
                      <a:pt x="102" y="77"/>
                      <a:pt x="96" y="75"/>
                    </a:cubicBezTo>
                    <a:cubicBezTo>
                      <a:pt x="86" y="71"/>
                      <a:pt x="75" y="68"/>
                      <a:pt x="68" y="59"/>
                    </a:cubicBezTo>
                    <a:cubicBezTo>
                      <a:pt x="66" y="56"/>
                      <a:pt x="62" y="52"/>
                      <a:pt x="61" y="49"/>
                    </a:cubicBezTo>
                    <a:cubicBezTo>
                      <a:pt x="60" y="46"/>
                      <a:pt x="61" y="42"/>
                      <a:pt x="60" y="39"/>
                    </a:cubicBezTo>
                    <a:cubicBezTo>
                      <a:pt x="59" y="34"/>
                      <a:pt x="56" y="35"/>
                      <a:pt x="53" y="31"/>
                    </a:cubicBezTo>
                    <a:cubicBezTo>
                      <a:pt x="51" y="27"/>
                      <a:pt x="54" y="19"/>
                      <a:pt x="55" y="15"/>
                    </a:cubicBezTo>
                    <a:cubicBezTo>
                      <a:pt x="56" y="11"/>
                      <a:pt x="57" y="6"/>
                      <a:pt x="60" y="3"/>
                    </a:cubicBezTo>
                    <a:moveTo>
                      <a:pt x="70" y="0"/>
                    </a:moveTo>
                    <a:cubicBezTo>
                      <a:pt x="69" y="0"/>
                      <a:pt x="68" y="1"/>
                      <a:pt x="68" y="1"/>
                    </a:cubicBezTo>
                    <a:cubicBezTo>
                      <a:pt x="68" y="1"/>
                      <a:pt x="69" y="1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8E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8" name="Freeform 457"/>
              <p:cNvSpPr>
                <a:spLocks noEditPoints="1"/>
              </p:cNvSpPr>
              <p:nvPr userDrawn="1"/>
            </p:nvSpPr>
            <p:spPr bwMode="auto">
              <a:xfrm>
                <a:off x="3882" y="3295"/>
                <a:ext cx="182" cy="74"/>
              </a:xfrm>
              <a:custGeom>
                <a:avLst/>
                <a:gdLst>
                  <a:gd name="T0" fmla="*/ 19 w 182"/>
                  <a:gd name="T1" fmla="*/ 31 h 74"/>
                  <a:gd name="T2" fmla="*/ 14 w 182"/>
                  <a:gd name="T3" fmla="*/ 32 h 74"/>
                  <a:gd name="T4" fmla="*/ 13 w 182"/>
                  <a:gd name="T5" fmla="*/ 33 h 74"/>
                  <a:gd name="T6" fmla="*/ 0 w 182"/>
                  <a:gd name="T7" fmla="*/ 74 h 74"/>
                  <a:gd name="T8" fmla="*/ 6 w 182"/>
                  <a:gd name="T9" fmla="*/ 72 h 74"/>
                  <a:gd name="T10" fmla="*/ 19 w 182"/>
                  <a:gd name="T11" fmla="*/ 31 h 74"/>
                  <a:gd name="T12" fmla="*/ 145 w 182"/>
                  <a:gd name="T13" fmla="*/ 0 h 74"/>
                  <a:gd name="T14" fmla="*/ 134 w 182"/>
                  <a:gd name="T15" fmla="*/ 2 h 74"/>
                  <a:gd name="T16" fmla="*/ 126 w 182"/>
                  <a:gd name="T17" fmla="*/ 4 h 74"/>
                  <a:gd name="T18" fmla="*/ 125 w 182"/>
                  <a:gd name="T19" fmla="*/ 5 h 74"/>
                  <a:gd name="T20" fmla="*/ 49 w 182"/>
                  <a:gd name="T21" fmla="*/ 23 h 74"/>
                  <a:gd name="T22" fmla="*/ 37 w 182"/>
                  <a:gd name="T23" fmla="*/ 63 h 74"/>
                  <a:gd name="T24" fmla="*/ 89 w 182"/>
                  <a:gd name="T25" fmla="*/ 47 h 74"/>
                  <a:gd name="T26" fmla="*/ 97 w 182"/>
                  <a:gd name="T27" fmla="*/ 45 h 74"/>
                  <a:gd name="T28" fmla="*/ 99 w 182"/>
                  <a:gd name="T29" fmla="*/ 44 h 74"/>
                  <a:gd name="T30" fmla="*/ 182 w 182"/>
                  <a:gd name="T31" fmla="*/ 19 h 74"/>
                  <a:gd name="T32" fmla="*/ 145 w 182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" h="74">
                    <a:moveTo>
                      <a:pt x="19" y="31"/>
                    </a:moveTo>
                    <a:cubicBezTo>
                      <a:pt x="17" y="32"/>
                      <a:pt x="16" y="32"/>
                      <a:pt x="14" y="32"/>
                    </a:cubicBezTo>
                    <a:cubicBezTo>
                      <a:pt x="14" y="32"/>
                      <a:pt x="13" y="33"/>
                      <a:pt x="13" y="3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2" y="73"/>
                      <a:pt x="4" y="72"/>
                      <a:pt x="6" y="72"/>
                    </a:cubicBezTo>
                    <a:cubicBezTo>
                      <a:pt x="19" y="31"/>
                      <a:pt x="19" y="31"/>
                      <a:pt x="19" y="31"/>
                    </a:cubicBezTo>
                    <a:moveTo>
                      <a:pt x="145" y="0"/>
                    </a:moveTo>
                    <a:cubicBezTo>
                      <a:pt x="141" y="1"/>
                      <a:pt x="138" y="2"/>
                      <a:pt x="134" y="2"/>
                    </a:cubicBezTo>
                    <a:cubicBezTo>
                      <a:pt x="131" y="3"/>
                      <a:pt x="128" y="4"/>
                      <a:pt x="126" y="4"/>
                    </a:cubicBezTo>
                    <a:cubicBezTo>
                      <a:pt x="125" y="4"/>
                      <a:pt x="125" y="5"/>
                      <a:pt x="125" y="5"/>
                    </a:cubicBezTo>
                    <a:cubicBezTo>
                      <a:pt x="99" y="11"/>
                      <a:pt x="74" y="17"/>
                      <a:pt x="49" y="2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54" y="58"/>
                      <a:pt x="72" y="52"/>
                      <a:pt x="89" y="47"/>
                    </a:cubicBezTo>
                    <a:cubicBezTo>
                      <a:pt x="92" y="46"/>
                      <a:pt x="94" y="46"/>
                      <a:pt x="97" y="45"/>
                    </a:cubicBezTo>
                    <a:cubicBezTo>
                      <a:pt x="97" y="45"/>
                      <a:pt x="98" y="44"/>
                      <a:pt x="99" y="44"/>
                    </a:cubicBezTo>
                    <a:cubicBezTo>
                      <a:pt x="128" y="36"/>
                      <a:pt x="157" y="27"/>
                      <a:pt x="182" y="19"/>
                    </a:cubicBezTo>
                    <a:cubicBezTo>
                      <a:pt x="173" y="9"/>
                      <a:pt x="160" y="2"/>
                      <a:pt x="145" y="0"/>
                    </a:cubicBezTo>
                  </a:path>
                </a:pathLst>
              </a:custGeom>
              <a:solidFill>
                <a:srgbClr val="828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9" name="Freeform 458"/>
              <p:cNvSpPr>
                <a:spLocks noEditPoints="1"/>
              </p:cNvSpPr>
              <p:nvPr userDrawn="1"/>
            </p:nvSpPr>
            <p:spPr bwMode="auto">
              <a:xfrm>
                <a:off x="3905" y="3294"/>
                <a:ext cx="174" cy="88"/>
              </a:xfrm>
              <a:custGeom>
                <a:avLst/>
                <a:gdLst>
                  <a:gd name="T0" fmla="*/ 6 w 174"/>
                  <a:gd name="T1" fmla="*/ 0 h 88"/>
                  <a:gd name="T2" fmla="*/ 0 w 174"/>
                  <a:gd name="T3" fmla="*/ 0 h 88"/>
                  <a:gd name="T4" fmla="*/ 6 w 174"/>
                  <a:gd name="T5" fmla="*/ 0 h 88"/>
                  <a:gd name="T6" fmla="*/ 110 w 174"/>
                  <a:gd name="T7" fmla="*/ 0 h 88"/>
                  <a:gd name="T8" fmla="*/ 34 w 174"/>
                  <a:gd name="T9" fmla="*/ 0 h 88"/>
                  <a:gd name="T10" fmla="*/ 110 w 174"/>
                  <a:gd name="T11" fmla="*/ 0 h 88"/>
                  <a:gd name="T12" fmla="*/ 112 w 174"/>
                  <a:gd name="T13" fmla="*/ 0 h 88"/>
                  <a:gd name="T14" fmla="*/ 122 w 174"/>
                  <a:gd name="T15" fmla="*/ 1 h 88"/>
                  <a:gd name="T16" fmla="*/ 159 w 174"/>
                  <a:gd name="T17" fmla="*/ 20 h 88"/>
                  <a:gd name="T18" fmla="*/ 174 w 174"/>
                  <a:gd name="T19" fmla="*/ 59 h 88"/>
                  <a:gd name="T20" fmla="*/ 174 w 174"/>
                  <a:gd name="T21" fmla="*/ 88 h 88"/>
                  <a:gd name="T22" fmla="*/ 174 w 174"/>
                  <a:gd name="T23" fmla="*/ 88 h 88"/>
                  <a:gd name="T24" fmla="*/ 174 w 174"/>
                  <a:gd name="T25" fmla="*/ 59 h 88"/>
                  <a:gd name="T26" fmla="*/ 110 w 174"/>
                  <a:gd name="T2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88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1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1" y="0"/>
                      <a:pt x="111" y="0"/>
                      <a:pt x="112" y="0"/>
                    </a:cubicBezTo>
                    <a:cubicBezTo>
                      <a:pt x="116" y="0"/>
                      <a:pt x="119" y="0"/>
                      <a:pt x="122" y="1"/>
                    </a:cubicBezTo>
                    <a:cubicBezTo>
                      <a:pt x="137" y="3"/>
                      <a:pt x="150" y="10"/>
                      <a:pt x="159" y="20"/>
                    </a:cubicBezTo>
                    <a:cubicBezTo>
                      <a:pt x="169" y="31"/>
                      <a:pt x="174" y="44"/>
                      <a:pt x="174" y="59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26"/>
                      <a:pt x="146" y="0"/>
                      <a:pt x="110" y="0"/>
                    </a:cubicBezTo>
                  </a:path>
                </a:pathLst>
              </a:custGeom>
              <a:solidFill>
                <a:srgbClr val="828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0" name="Freeform 459"/>
              <p:cNvSpPr>
                <a:spLocks/>
              </p:cNvSpPr>
              <p:nvPr userDrawn="1"/>
            </p:nvSpPr>
            <p:spPr bwMode="auto">
              <a:xfrm>
                <a:off x="3878" y="3294"/>
                <a:ext cx="14" cy="38"/>
              </a:xfrm>
              <a:custGeom>
                <a:avLst/>
                <a:gdLst>
                  <a:gd name="T0" fmla="*/ 13 w 14"/>
                  <a:gd name="T1" fmla="*/ 0 h 38"/>
                  <a:gd name="T2" fmla="*/ 12 w 14"/>
                  <a:gd name="T3" fmla="*/ 0 h 38"/>
                  <a:gd name="T4" fmla="*/ 0 w 14"/>
                  <a:gd name="T5" fmla="*/ 38 h 38"/>
                  <a:gd name="T6" fmla="*/ 6 w 14"/>
                  <a:gd name="T7" fmla="*/ 37 h 38"/>
                  <a:gd name="T8" fmla="*/ 14 w 14"/>
                  <a:gd name="T9" fmla="*/ 8 h 38"/>
                  <a:gd name="T10" fmla="*/ 13 w 14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8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7"/>
                      <a:pt x="4" y="37"/>
                      <a:pt x="6" y="3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5"/>
                      <a:pt x="14" y="2"/>
                      <a:pt x="13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1" name="Freeform 460"/>
              <p:cNvSpPr>
                <a:spLocks/>
              </p:cNvSpPr>
              <p:nvPr userDrawn="1"/>
            </p:nvSpPr>
            <p:spPr bwMode="auto">
              <a:xfrm>
                <a:off x="3891" y="3294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5"/>
                      <a:pt x="1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E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2" name="Freeform 461"/>
              <p:cNvSpPr>
                <a:spLocks noEditPoints="1"/>
              </p:cNvSpPr>
              <p:nvPr userDrawn="1"/>
            </p:nvSpPr>
            <p:spPr bwMode="auto">
              <a:xfrm>
                <a:off x="3785" y="3294"/>
                <a:ext cx="87" cy="147"/>
              </a:xfrm>
              <a:custGeom>
                <a:avLst/>
                <a:gdLst>
                  <a:gd name="T0" fmla="*/ 86 w 87"/>
                  <a:gd name="T1" fmla="*/ 78 h 147"/>
                  <a:gd name="T2" fmla="*/ 80 w 87"/>
                  <a:gd name="T3" fmla="*/ 79 h 147"/>
                  <a:gd name="T4" fmla="*/ 59 w 87"/>
                  <a:gd name="T5" fmla="*/ 147 h 147"/>
                  <a:gd name="T6" fmla="*/ 42 w 87"/>
                  <a:gd name="T7" fmla="*/ 144 h 147"/>
                  <a:gd name="T8" fmla="*/ 60 w 87"/>
                  <a:gd name="T9" fmla="*/ 86 h 147"/>
                  <a:gd name="T10" fmla="*/ 2 w 87"/>
                  <a:gd name="T11" fmla="*/ 103 h 147"/>
                  <a:gd name="T12" fmla="*/ 64 w 87"/>
                  <a:gd name="T13" fmla="*/ 147 h 147"/>
                  <a:gd name="T14" fmla="*/ 64 w 87"/>
                  <a:gd name="T15" fmla="*/ 147 h 147"/>
                  <a:gd name="T16" fmla="*/ 86 w 87"/>
                  <a:gd name="T17" fmla="*/ 78 h 147"/>
                  <a:gd name="T18" fmla="*/ 87 w 87"/>
                  <a:gd name="T19" fmla="*/ 0 h 147"/>
                  <a:gd name="T20" fmla="*/ 64 w 87"/>
                  <a:gd name="T21" fmla="*/ 0 h 147"/>
                  <a:gd name="T22" fmla="*/ 0 w 87"/>
                  <a:gd name="T23" fmla="*/ 59 h 147"/>
                  <a:gd name="T24" fmla="*/ 0 w 87"/>
                  <a:gd name="T25" fmla="*/ 63 h 147"/>
                  <a:gd name="T26" fmla="*/ 73 w 87"/>
                  <a:gd name="T27" fmla="*/ 43 h 147"/>
                  <a:gd name="T28" fmla="*/ 87 w 87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47">
                    <a:moveTo>
                      <a:pt x="86" y="78"/>
                    </a:moveTo>
                    <a:cubicBezTo>
                      <a:pt x="84" y="78"/>
                      <a:pt x="82" y="79"/>
                      <a:pt x="80" y="79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53" y="147"/>
                      <a:pt x="47" y="145"/>
                      <a:pt x="42" y="144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37" y="92"/>
                      <a:pt x="17" y="98"/>
                      <a:pt x="2" y="103"/>
                    </a:cubicBezTo>
                    <a:cubicBezTo>
                      <a:pt x="9" y="128"/>
                      <a:pt x="34" y="147"/>
                      <a:pt x="64" y="147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86" y="78"/>
                      <a:pt x="86" y="78"/>
                      <a:pt x="86" y="78"/>
                    </a:cubicBezTo>
                    <a:moveTo>
                      <a:pt x="87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29" y="0"/>
                      <a:pt x="0" y="26"/>
                      <a:pt x="0" y="5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7" y="58"/>
                      <a:pt x="43" y="51"/>
                      <a:pt x="73" y="43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3" name="Freeform 462"/>
              <p:cNvSpPr>
                <a:spLocks noEditPoints="1"/>
              </p:cNvSpPr>
              <p:nvPr userDrawn="1"/>
            </p:nvSpPr>
            <p:spPr bwMode="auto">
              <a:xfrm>
                <a:off x="3785" y="3331"/>
                <a:ext cx="99" cy="66"/>
              </a:xfrm>
              <a:custGeom>
                <a:avLst/>
                <a:gdLst>
                  <a:gd name="T0" fmla="*/ 73 w 99"/>
                  <a:gd name="T1" fmla="*/ 6 h 66"/>
                  <a:gd name="T2" fmla="*/ 0 w 99"/>
                  <a:gd name="T3" fmla="*/ 26 h 66"/>
                  <a:gd name="T4" fmla="*/ 0 w 99"/>
                  <a:gd name="T5" fmla="*/ 51 h 66"/>
                  <a:gd name="T6" fmla="*/ 2 w 99"/>
                  <a:gd name="T7" fmla="*/ 66 h 66"/>
                  <a:gd name="T8" fmla="*/ 60 w 99"/>
                  <a:gd name="T9" fmla="*/ 49 h 66"/>
                  <a:gd name="T10" fmla="*/ 73 w 99"/>
                  <a:gd name="T11" fmla="*/ 6 h 66"/>
                  <a:gd name="T12" fmla="*/ 99 w 99"/>
                  <a:gd name="T13" fmla="*/ 0 h 66"/>
                  <a:gd name="T14" fmla="*/ 93 w 99"/>
                  <a:gd name="T15" fmla="*/ 1 h 66"/>
                  <a:gd name="T16" fmla="*/ 80 w 99"/>
                  <a:gd name="T17" fmla="*/ 42 h 66"/>
                  <a:gd name="T18" fmla="*/ 86 w 99"/>
                  <a:gd name="T19" fmla="*/ 41 h 66"/>
                  <a:gd name="T20" fmla="*/ 99 w 99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66">
                    <a:moveTo>
                      <a:pt x="73" y="6"/>
                    </a:moveTo>
                    <a:cubicBezTo>
                      <a:pt x="43" y="14"/>
                      <a:pt x="17" y="21"/>
                      <a:pt x="0" y="2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6"/>
                      <a:pt x="1" y="61"/>
                      <a:pt x="2" y="66"/>
                    </a:cubicBezTo>
                    <a:cubicBezTo>
                      <a:pt x="17" y="61"/>
                      <a:pt x="37" y="55"/>
                      <a:pt x="60" y="49"/>
                    </a:cubicBezTo>
                    <a:cubicBezTo>
                      <a:pt x="73" y="6"/>
                      <a:pt x="73" y="6"/>
                      <a:pt x="73" y="6"/>
                    </a:cubicBezTo>
                    <a:moveTo>
                      <a:pt x="99" y="0"/>
                    </a:moveTo>
                    <a:cubicBezTo>
                      <a:pt x="97" y="0"/>
                      <a:pt x="95" y="0"/>
                      <a:pt x="93" y="1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2" y="42"/>
                      <a:pt x="84" y="41"/>
                      <a:pt x="86" y="41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828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4" name="Freeform 463"/>
              <p:cNvSpPr>
                <a:spLocks noEditPoints="1"/>
              </p:cNvSpPr>
              <p:nvPr userDrawn="1"/>
            </p:nvSpPr>
            <p:spPr bwMode="auto">
              <a:xfrm>
                <a:off x="3785" y="3294"/>
                <a:ext cx="110" cy="59"/>
              </a:xfrm>
              <a:custGeom>
                <a:avLst/>
                <a:gdLst>
                  <a:gd name="T0" fmla="*/ 87 w 110"/>
                  <a:gd name="T1" fmla="*/ 0 h 59"/>
                  <a:gd name="T2" fmla="*/ 64 w 110"/>
                  <a:gd name="T3" fmla="*/ 0 h 59"/>
                  <a:gd name="T4" fmla="*/ 0 w 110"/>
                  <a:gd name="T5" fmla="*/ 59 h 59"/>
                  <a:gd name="T6" fmla="*/ 0 w 110"/>
                  <a:gd name="T7" fmla="*/ 59 h 59"/>
                  <a:gd name="T8" fmla="*/ 64 w 110"/>
                  <a:gd name="T9" fmla="*/ 0 h 59"/>
                  <a:gd name="T10" fmla="*/ 87 w 110"/>
                  <a:gd name="T11" fmla="*/ 0 h 59"/>
                  <a:gd name="T12" fmla="*/ 110 w 110"/>
                  <a:gd name="T13" fmla="*/ 0 h 59"/>
                  <a:gd name="T14" fmla="*/ 105 w 110"/>
                  <a:gd name="T15" fmla="*/ 0 h 59"/>
                  <a:gd name="T16" fmla="*/ 106 w 110"/>
                  <a:gd name="T17" fmla="*/ 0 h 59"/>
                  <a:gd name="T18" fmla="*/ 110 w 110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59">
                    <a:moveTo>
                      <a:pt x="87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29" y="0"/>
                      <a:pt x="0" y="26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9" y="0"/>
                      <a:pt x="64" y="0"/>
                    </a:cubicBezTo>
                    <a:cubicBezTo>
                      <a:pt x="87" y="0"/>
                      <a:pt x="87" y="0"/>
                      <a:pt x="87" y="0"/>
                    </a:cubicBezTo>
                    <a:moveTo>
                      <a:pt x="110" y="0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828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5" name="Freeform 464"/>
              <p:cNvSpPr>
                <a:spLocks noEditPoints="1"/>
              </p:cNvSpPr>
              <p:nvPr userDrawn="1"/>
            </p:nvSpPr>
            <p:spPr bwMode="auto">
              <a:xfrm>
                <a:off x="3827" y="3294"/>
                <a:ext cx="63" cy="147"/>
              </a:xfrm>
              <a:custGeom>
                <a:avLst/>
                <a:gdLst>
                  <a:gd name="T0" fmla="*/ 38 w 63"/>
                  <a:gd name="T1" fmla="*/ 79 h 147"/>
                  <a:gd name="T2" fmla="*/ 18 w 63"/>
                  <a:gd name="T3" fmla="*/ 86 h 147"/>
                  <a:gd name="T4" fmla="*/ 0 w 63"/>
                  <a:gd name="T5" fmla="*/ 144 h 147"/>
                  <a:gd name="T6" fmla="*/ 17 w 63"/>
                  <a:gd name="T7" fmla="*/ 147 h 147"/>
                  <a:gd name="T8" fmla="*/ 38 w 63"/>
                  <a:gd name="T9" fmla="*/ 79 h 147"/>
                  <a:gd name="T10" fmla="*/ 63 w 63"/>
                  <a:gd name="T11" fmla="*/ 0 h 147"/>
                  <a:gd name="T12" fmla="*/ 45 w 63"/>
                  <a:gd name="T13" fmla="*/ 0 h 147"/>
                  <a:gd name="T14" fmla="*/ 31 w 63"/>
                  <a:gd name="T15" fmla="*/ 43 h 147"/>
                  <a:gd name="T16" fmla="*/ 51 w 63"/>
                  <a:gd name="T17" fmla="*/ 38 h 147"/>
                  <a:gd name="T18" fmla="*/ 63 w 63"/>
                  <a:gd name="T1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47">
                    <a:moveTo>
                      <a:pt x="38" y="79"/>
                    </a:moveTo>
                    <a:cubicBezTo>
                      <a:pt x="31" y="82"/>
                      <a:pt x="24" y="84"/>
                      <a:pt x="18" y="8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5" y="145"/>
                      <a:pt x="11" y="147"/>
                      <a:pt x="17" y="147"/>
                    </a:cubicBezTo>
                    <a:cubicBezTo>
                      <a:pt x="38" y="79"/>
                      <a:pt x="38" y="79"/>
                      <a:pt x="38" y="79"/>
                    </a:cubicBezTo>
                    <a:moveTo>
                      <a:pt x="63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8" y="42"/>
                      <a:pt x="45" y="40"/>
                      <a:pt x="51" y="38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6" name="Freeform 465"/>
              <p:cNvSpPr>
                <a:spLocks/>
              </p:cNvSpPr>
              <p:nvPr userDrawn="1"/>
            </p:nvSpPr>
            <p:spPr bwMode="auto">
              <a:xfrm>
                <a:off x="3845" y="3332"/>
                <a:ext cx="33" cy="48"/>
              </a:xfrm>
              <a:custGeom>
                <a:avLst/>
                <a:gdLst>
                  <a:gd name="T0" fmla="*/ 33 w 33"/>
                  <a:gd name="T1" fmla="*/ 0 h 48"/>
                  <a:gd name="T2" fmla="*/ 13 w 33"/>
                  <a:gd name="T3" fmla="*/ 5 h 48"/>
                  <a:gd name="T4" fmla="*/ 0 w 33"/>
                  <a:gd name="T5" fmla="*/ 48 h 48"/>
                  <a:gd name="T6" fmla="*/ 20 w 33"/>
                  <a:gd name="T7" fmla="*/ 41 h 48"/>
                  <a:gd name="T8" fmla="*/ 33 w 3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33" y="0"/>
                    </a:moveTo>
                    <a:cubicBezTo>
                      <a:pt x="27" y="2"/>
                      <a:pt x="20" y="4"/>
                      <a:pt x="13" y="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6" y="46"/>
                      <a:pt x="13" y="44"/>
                      <a:pt x="20" y="41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8F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7" name="Freeform 466"/>
              <p:cNvSpPr>
                <a:spLocks/>
              </p:cNvSpPr>
              <p:nvPr userDrawn="1"/>
            </p:nvSpPr>
            <p:spPr bwMode="auto">
              <a:xfrm>
                <a:off x="3849" y="34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4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8" name="Freeform 467"/>
              <p:cNvSpPr>
                <a:spLocks/>
              </p:cNvSpPr>
              <p:nvPr userDrawn="1"/>
            </p:nvSpPr>
            <p:spPr bwMode="auto">
              <a:xfrm>
                <a:off x="3884" y="3302"/>
                <a:ext cx="12" cy="29"/>
              </a:xfrm>
              <a:custGeom>
                <a:avLst/>
                <a:gdLst>
                  <a:gd name="T0" fmla="*/ 8 w 12"/>
                  <a:gd name="T1" fmla="*/ 0 h 29"/>
                  <a:gd name="T2" fmla="*/ 0 w 12"/>
                  <a:gd name="T3" fmla="*/ 29 h 29"/>
                  <a:gd name="T4" fmla="*/ 11 w 12"/>
                  <a:gd name="T5" fmla="*/ 26 h 29"/>
                  <a:gd name="T6" fmla="*/ 12 w 12"/>
                  <a:gd name="T7" fmla="*/ 20 h 29"/>
                  <a:gd name="T8" fmla="*/ 12 w 12"/>
                  <a:gd name="T9" fmla="*/ 12 h 29"/>
                  <a:gd name="T10" fmla="*/ 9 w 12"/>
                  <a:gd name="T11" fmla="*/ 3 h 29"/>
                  <a:gd name="T12" fmla="*/ 8 w 12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9">
                    <a:moveTo>
                      <a:pt x="8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28"/>
                      <a:pt x="7" y="27"/>
                      <a:pt x="11" y="2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7"/>
                      <a:pt x="12" y="15"/>
                      <a:pt x="12" y="12"/>
                    </a:cubicBezTo>
                    <a:cubicBezTo>
                      <a:pt x="12" y="8"/>
                      <a:pt x="10" y="6"/>
                      <a:pt x="9" y="3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9" name="Freeform 468"/>
              <p:cNvSpPr>
                <a:spLocks/>
              </p:cNvSpPr>
              <p:nvPr userDrawn="1"/>
            </p:nvSpPr>
            <p:spPr bwMode="auto">
              <a:xfrm>
                <a:off x="3892" y="3294"/>
                <a:ext cx="13" cy="28"/>
              </a:xfrm>
              <a:custGeom>
                <a:avLst/>
                <a:gdLst>
                  <a:gd name="T0" fmla="*/ 13 w 13"/>
                  <a:gd name="T1" fmla="*/ 0 h 28"/>
                  <a:gd name="T2" fmla="*/ 3 w 13"/>
                  <a:gd name="T3" fmla="*/ 0 h 28"/>
                  <a:gd name="T4" fmla="*/ 0 w 13"/>
                  <a:gd name="T5" fmla="*/ 8 h 28"/>
                  <a:gd name="T6" fmla="*/ 1 w 13"/>
                  <a:gd name="T7" fmla="*/ 11 h 28"/>
                  <a:gd name="T8" fmla="*/ 4 w 13"/>
                  <a:gd name="T9" fmla="*/ 20 h 28"/>
                  <a:gd name="T10" fmla="*/ 4 w 13"/>
                  <a:gd name="T11" fmla="*/ 28 h 28"/>
                  <a:gd name="T12" fmla="*/ 13 w 13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8">
                    <a:moveTo>
                      <a:pt x="1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2" y="14"/>
                      <a:pt x="4" y="16"/>
                      <a:pt x="4" y="20"/>
                    </a:cubicBezTo>
                    <a:cubicBezTo>
                      <a:pt x="4" y="23"/>
                      <a:pt x="4" y="25"/>
                      <a:pt x="4" y="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9A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0" name="Freeform 469"/>
              <p:cNvSpPr>
                <a:spLocks/>
              </p:cNvSpPr>
              <p:nvPr userDrawn="1"/>
            </p:nvSpPr>
            <p:spPr bwMode="auto">
              <a:xfrm>
                <a:off x="3849" y="3369"/>
                <a:ext cx="33" cy="72"/>
              </a:xfrm>
              <a:custGeom>
                <a:avLst/>
                <a:gdLst>
                  <a:gd name="T0" fmla="*/ 33 w 33"/>
                  <a:gd name="T1" fmla="*/ 0 h 72"/>
                  <a:gd name="T2" fmla="*/ 22 w 33"/>
                  <a:gd name="T3" fmla="*/ 3 h 72"/>
                  <a:gd name="T4" fmla="*/ 0 w 33"/>
                  <a:gd name="T5" fmla="*/ 72 h 72"/>
                  <a:gd name="T6" fmla="*/ 0 w 33"/>
                  <a:gd name="T7" fmla="*/ 72 h 72"/>
                  <a:gd name="T8" fmla="*/ 0 w 33"/>
                  <a:gd name="T9" fmla="*/ 72 h 72"/>
                  <a:gd name="T10" fmla="*/ 10 w 33"/>
                  <a:gd name="T11" fmla="*/ 72 h 72"/>
                  <a:gd name="T12" fmla="*/ 33 w 33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2">
                    <a:moveTo>
                      <a:pt x="33" y="0"/>
                    </a:moveTo>
                    <a:cubicBezTo>
                      <a:pt x="29" y="1"/>
                      <a:pt x="25" y="2"/>
                      <a:pt x="22" y="3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1" name="Freeform 470"/>
              <p:cNvSpPr>
                <a:spLocks/>
              </p:cNvSpPr>
              <p:nvPr userDrawn="1"/>
            </p:nvSpPr>
            <p:spPr bwMode="auto">
              <a:xfrm>
                <a:off x="3871" y="3328"/>
                <a:ext cx="24" cy="44"/>
              </a:xfrm>
              <a:custGeom>
                <a:avLst/>
                <a:gdLst>
                  <a:gd name="T0" fmla="*/ 24 w 24"/>
                  <a:gd name="T1" fmla="*/ 0 h 44"/>
                  <a:gd name="T2" fmla="*/ 13 w 24"/>
                  <a:gd name="T3" fmla="*/ 3 h 44"/>
                  <a:gd name="T4" fmla="*/ 0 w 24"/>
                  <a:gd name="T5" fmla="*/ 44 h 44"/>
                  <a:gd name="T6" fmla="*/ 11 w 24"/>
                  <a:gd name="T7" fmla="*/ 41 h 44"/>
                  <a:gd name="T8" fmla="*/ 24 w 2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20" y="1"/>
                      <a:pt x="16" y="2"/>
                      <a:pt x="13" y="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3"/>
                      <a:pt x="7" y="42"/>
                      <a:pt x="11" y="4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8F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2" name="Freeform 471"/>
              <p:cNvSpPr>
                <a:spLocks/>
              </p:cNvSpPr>
              <p:nvPr userDrawn="1"/>
            </p:nvSpPr>
            <p:spPr bwMode="auto">
              <a:xfrm>
                <a:off x="3901" y="3294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10 w 38"/>
                  <a:gd name="T3" fmla="*/ 0 h 32"/>
                  <a:gd name="T4" fmla="*/ 0 w 38"/>
                  <a:gd name="T5" fmla="*/ 32 h 32"/>
                  <a:gd name="T6" fmla="*/ 30 w 38"/>
                  <a:gd name="T7" fmla="*/ 24 h 32"/>
                  <a:gd name="T8" fmla="*/ 38 w 3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9" y="30"/>
                      <a:pt x="20" y="27"/>
                      <a:pt x="30" y="2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9A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3" name="Freeform 472"/>
              <p:cNvSpPr>
                <a:spLocks/>
              </p:cNvSpPr>
              <p:nvPr userDrawn="1"/>
            </p:nvSpPr>
            <p:spPr bwMode="auto">
              <a:xfrm>
                <a:off x="3864" y="3361"/>
                <a:ext cx="49" cy="80"/>
              </a:xfrm>
              <a:custGeom>
                <a:avLst/>
                <a:gdLst>
                  <a:gd name="T0" fmla="*/ 45 w 49"/>
                  <a:gd name="T1" fmla="*/ 0 h 80"/>
                  <a:gd name="T2" fmla="*/ 24 w 49"/>
                  <a:gd name="T3" fmla="*/ 6 h 80"/>
                  <a:gd name="T4" fmla="*/ 0 w 49"/>
                  <a:gd name="T5" fmla="*/ 80 h 80"/>
                  <a:gd name="T6" fmla="*/ 28 w 49"/>
                  <a:gd name="T7" fmla="*/ 80 h 80"/>
                  <a:gd name="T8" fmla="*/ 49 w 49"/>
                  <a:gd name="T9" fmla="*/ 15 h 80"/>
                  <a:gd name="T10" fmla="*/ 45 w 49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0">
                    <a:moveTo>
                      <a:pt x="45" y="0"/>
                    </a:moveTo>
                    <a:cubicBezTo>
                      <a:pt x="38" y="2"/>
                      <a:pt x="31" y="4"/>
                      <a:pt x="24" y="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0"/>
                      <a:pt x="47" y="4"/>
                      <a:pt x="45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4" name="Freeform 473"/>
              <p:cNvSpPr>
                <a:spLocks/>
              </p:cNvSpPr>
              <p:nvPr userDrawn="1"/>
            </p:nvSpPr>
            <p:spPr bwMode="auto">
              <a:xfrm>
                <a:off x="3909" y="3358"/>
                <a:ext cx="10" cy="18"/>
              </a:xfrm>
              <a:custGeom>
                <a:avLst/>
                <a:gdLst>
                  <a:gd name="T0" fmla="*/ 10 w 10"/>
                  <a:gd name="T1" fmla="*/ 0 h 18"/>
                  <a:gd name="T2" fmla="*/ 0 w 10"/>
                  <a:gd name="T3" fmla="*/ 3 h 18"/>
                  <a:gd name="T4" fmla="*/ 4 w 10"/>
                  <a:gd name="T5" fmla="*/ 18 h 18"/>
                  <a:gd name="T6" fmla="*/ 10 w 1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2" y="7"/>
                      <a:pt x="4" y="13"/>
                      <a:pt x="4" y="1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9A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5" name="Freeform 474"/>
              <p:cNvSpPr>
                <a:spLocks/>
              </p:cNvSpPr>
              <p:nvPr userDrawn="1"/>
            </p:nvSpPr>
            <p:spPr bwMode="auto">
              <a:xfrm>
                <a:off x="3888" y="3318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13 w 43"/>
                  <a:gd name="T3" fmla="*/ 8 h 49"/>
                  <a:gd name="T4" fmla="*/ 0 w 43"/>
                  <a:gd name="T5" fmla="*/ 49 h 49"/>
                  <a:gd name="T6" fmla="*/ 21 w 43"/>
                  <a:gd name="T7" fmla="*/ 43 h 49"/>
                  <a:gd name="T8" fmla="*/ 31 w 43"/>
                  <a:gd name="T9" fmla="*/ 40 h 49"/>
                  <a:gd name="T10" fmla="*/ 43 w 43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9">
                    <a:moveTo>
                      <a:pt x="43" y="0"/>
                    </a:moveTo>
                    <a:cubicBezTo>
                      <a:pt x="33" y="3"/>
                      <a:pt x="22" y="6"/>
                      <a:pt x="13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" y="47"/>
                      <a:pt x="14" y="45"/>
                      <a:pt x="21" y="43"/>
                    </a:cubicBezTo>
                    <a:cubicBezTo>
                      <a:pt x="24" y="42"/>
                      <a:pt x="27" y="41"/>
                      <a:pt x="31" y="4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8F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6" name="Freeform 475"/>
              <p:cNvSpPr>
                <a:spLocks noEditPoints="1"/>
              </p:cNvSpPr>
              <p:nvPr userDrawn="1"/>
            </p:nvSpPr>
            <p:spPr bwMode="auto">
              <a:xfrm>
                <a:off x="4171" y="3268"/>
                <a:ext cx="367" cy="199"/>
              </a:xfrm>
              <a:custGeom>
                <a:avLst/>
                <a:gdLst>
                  <a:gd name="T0" fmla="*/ 287 w 367"/>
                  <a:gd name="T1" fmla="*/ 0 h 199"/>
                  <a:gd name="T2" fmla="*/ 80 w 367"/>
                  <a:gd name="T3" fmla="*/ 0 h 199"/>
                  <a:gd name="T4" fmla="*/ 0 w 367"/>
                  <a:gd name="T5" fmla="*/ 80 h 199"/>
                  <a:gd name="T6" fmla="*/ 0 w 367"/>
                  <a:gd name="T7" fmla="*/ 119 h 199"/>
                  <a:gd name="T8" fmla="*/ 80 w 367"/>
                  <a:gd name="T9" fmla="*/ 199 h 199"/>
                  <a:gd name="T10" fmla="*/ 287 w 367"/>
                  <a:gd name="T11" fmla="*/ 199 h 199"/>
                  <a:gd name="T12" fmla="*/ 367 w 367"/>
                  <a:gd name="T13" fmla="*/ 119 h 199"/>
                  <a:gd name="T14" fmla="*/ 367 w 367"/>
                  <a:gd name="T15" fmla="*/ 80 h 199"/>
                  <a:gd name="T16" fmla="*/ 287 w 367"/>
                  <a:gd name="T17" fmla="*/ 0 h 199"/>
                  <a:gd name="T18" fmla="*/ 330 w 367"/>
                  <a:gd name="T19" fmla="*/ 114 h 199"/>
                  <a:gd name="T20" fmla="*/ 266 w 367"/>
                  <a:gd name="T21" fmla="*/ 173 h 199"/>
                  <a:gd name="T22" fmla="*/ 100 w 367"/>
                  <a:gd name="T23" fmla="*/ 173 h 199"/>
                  <a:gd name="T24" fmla="*/ 36 w 367"/>
                  <a:gd name="T25" fmla="*/ 114 h 199"/>
                  <a:gd name="T26" fmla="*/ 36 w 367"/>
                  <a:gd name="T27" fmla="*/ 85 h 199"/>
                  <a:gd name="T28" fmla="*/ 100 w 367"/>
                  <a:gd name="T29" fmla="*/ 26 h 199"/>
                  <a:gd name="T30" fmla="*/ 266 w 367"/>
                  <a:gd name="T31" fmla="*/ 26 h 199"/>
                  <a:gd name="T32" fmla="*/ 330 w 367"/>
                  <a:gd name="T33" fmla="*/ 85 h 199"/>
                  <a:gd name="T34" fmla="*/ 330 w 367"/>
                  <a:gd name="T35" fmla="*/ 11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7" h="199">
                    <a:moveTo>
                      <a:pt x="28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63"/>
                      <a:pt x="36" y="199"/>
                      <a:pt x="80" y="199"/>
                    </a:cubicBezTo>
                    <a:cubicBezTo>
                      <a:pt x="287" y="199"/>
                      <a:pt x="287" y="199"/>
                      <a:pt x="287" y="199"/>
                    </a:cubicBezTo>
                    <a:cubicBezTo>
                      <a:pt x="332" y="199"/>
                      <a:pt x="367" y="163"/>
                      <a:pt x="367" y="119"/>
                    </a:cubicBezTo>
                    <a:cubicBezTo>
                      <a:pt x="367" y="80"/>
                      <a:pt x="367" y="80"/>
                      <a:pt x="367" y="80"/>
                    </a:cubicBezTo>
                    <a:cubicBezTo>
                      <a:pt x="367" y="36"/>
                      <a:pt x="332" y="0"/>
                      <a:pt x="287" y="0"/>
                    </a:cubicBezTo>
                    <a:moveTo>
                      <a:pt x="330" y="114"/>
                    </a:moveTo>
                    <a:cubicBezTo>
                      <a:pt x="330" y="147"/>
                      <a:pt x="302" y="173"/>
                      <a:pt x="266" y="173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65" y="173"/>
                      <a:pt x="36" y="147"/>
                      <a:pt x="36" y="114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6" y="52"/>
                      <a:pt x="65" y="26"/>
                      <a:pt x="100" y="26"/>
                    </a:cubicBezTo>
                    <a:cubicBezTo>
                      <a:pt x="266" y="26"/>
                      <a:pt x="266" y="26"/>
                      <a:pt x="266" y="26"/>
                    </a:cubicBezTo>
                    <a:cubicBezTo>
                      <a:pt x="302" y="26"/>
                      <a:pt x="330" y="52"/>
                      <a:pt x="330" y="85"/>
                    </a:cubicBezTo>
                    <a:cubicBezTo>
                      <a:pt x="330" y="114"/>
                      <a:pt x="330" y="114"/>
                      <a:pt x="330" y="114"/>
                    </a:cubicBezTo>
                  </a:path>
                </a:pathLst>
              </a:custGeom>
              <a:solidFill>
                <a:srgbClr val="2F3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7" name="Freeform 476"/>
              <p:cNvSpPr>
                <a:spLocks/>
              </p:cNvSpPr>
              <p:nvPr userDrawn="1"/>
            </p:nvSpPr>
            <p:spPr bwMode="auto">
              <a:xfrm>
                <a:off x="4400" y="3339"/>
                <a:ext cx="101" cy="31"/>
              </a:xfrm>
              <a:custGeom>
                <a:avLst/>
                <a:gdLst>
                  <a:gd name="T0" fmla="*/ 99 w 101"/>
                  <a:gd name="T1" fmla="*/ 0 h 31"/>
                  <a:gd name="T2" fmla="*/ 0 w 101"/>
                  <a:gd name="T3" fmla="*/ 0 h 31"/>
                  <a:gd name="T4" fmla="*/ 101 w 101"/>
                  <a:gd name="T5" fmla="*/ 31 h 31"/>
                  <a:gd name="T6" fmla="*/ 101 w 101"/>
                  <a:gd name="T7" fmla="*/ 14 h 31"/>
                  <a:gd name="T8" fmla="*/ 99 w 10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13"/>
                      <a:pt x="81" y="25"/>
                      <a:pt x="101" y="31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9"/>
                      <a:pt x="101" y="5"/>
                      <a:pt x="99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8" name="Freeform 477"/>
              <p:cNvSpPr>
                <a:spLocks noEditPoints="1"/>
              </p:cNvSpPr>
              <p:nvPr userDrawn="1"/>
            </p:nvSpPr>
            <p:spPr bwMode="auto">
              <a:xfrm>
                <a:off x="4320" y="3294"/>
                <a:ext cx="179" cy="45"/>
              </a:xfrm>
              <a:custGeom>
                <a:avLst/>
                <a:gdLst>
                  <a:gd name="T0" fmla="*/ 13 w 179"/>
                  <a:gd name="T1" fmla="*/ 0 h 45"/>
                  <a:gd name="T2" fmla="*/ 7 w 179"/>
                  <a:gd name="T3" fmla="*/ 0 h 45"/>
                  <a:gd name="T4" fmla="*/ 0 w 179"/>
                  <a:gd name="T5" fmla="*/ 21 h 45"/>
                  <a:gd name="T6" fmla="*/ 5 w 179"/>
                  <a:gd name="T7" fmla="*/ 23 h 45"/>
                  <a:gd name="T8" fmla="*/ 13 w 179"/>
                  <a:gd name="T9" fmla="*/ 0 h 45"/>
                  <a:gd name="T10" fmla="*/ 117 w 179"/>
                  <a:gd name="T11" fmla="*/ 0 h 45"/>
                  <a:gd name="T12" fmla="*/ 41 w 179"/>
                  <a:gd name="T13" fmla="*/ 0 h 45"/>
                  <a:gd name="T14" fmla="*/ 31 w 179"/>
                  <a:gd name="T15" fmla="*/ 30 h 45"/>
                  <a:gd name="T16" fmla="*/ 80 w 179"/>
                  <a:gd name="T17" fmla="*/ 45 h 45"/>
                  <a:gd name="T18" fmla="*/ 179 w 179"/>
                  <a:gd name="T19" fmla="*/ 45 h 45"/>
                  <a:gd name="T20" fmla="*/ 117 w 179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9" h="45">
                    <a:moveTo>
                      <a:pt x="1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2"/>
                      <a:pt x="4" y="22"/>
                      <a:pt x="5" y="23"/>
                    </a:cubicBezTo>
                    <a:cubicBezTo>
                      <a:pt x="13" y="0"/>
                      <a:pt x="13" y="0"/>
                      <a:pt x="13" y="0"/>
                    </a:cubicBezTo>
                    <a:moveTo>
                      <a:pt x="11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48" y="35"/>
                      <a:pt x="65" y="40"/>
                      <a:pt x="80" y="45"/>
                    </a:cubicBezTo>
                    <a:cubicBezTo>
                      <a:pt x="179" y="45"/>
                      <a:pt x="179" y="45"/>
                      <a:pt x="179" y="45"/>
                    </a:cubicBezTo>
                    <a:cubicBezTo>
                      <a:pt x="173" y="19"/>
                      <a:pt x="147" y="0"/>
                      <a:pt x="1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9" name="Freeform 478"/>
              <p:cNvSpPr>
                <a:spLocks/>
              </p:cNvSpPr>
              <p:nvPr userDrawn="1"/>
            </p:nvSpPr>
            <p:spPr bwMode="auto">
              <a:xfrm>
                <a:off x="4271" y="3347"/>
                <a:ext cx="223" cy="94"/>
              </a:xfrm>
              <a:custGeom>
                <a:avLst/>
                <a:gdLst>
                  <a:gd name="T0" fmla="*/ 39 w 223"/>
                  <a:gd name="T1" fmla="*/ 0 h 94"/>
                  <a:gd name="T2" fmla="*/ 10 w 223"/>
                  <a:gd name="T3" fmla="*/ 94 h 94"/>
                  <a:gd name="T4" fmla="*/ 0 w 223"/>
                  <a:gd name="T5" fmla="*/ 94 h 94"/>
                  <a:gd name="T6" fmla="*/ 0 w 223"/>
                  <a:gd name="T7" fmla="*/ 94 h 94"/>
                  <a:gd name="T8" fmla="*/ 166 w 223"/>
                  <a:gd name="T9" fmla="*/ 94 h 94"/>
                  <a:gd name="T10" fmla="*/ 223 w 223"/>
                  <a:gd name="T11" fmla="*/ 62 h 94"/>
                  <a:gd name="T12" fmla="*/ 70 w 223"/>
                  <a:gd name="T13" fmla="*/ 10 h 94"/>
                  <a:gd name="T14" fmla="*/ 43 w 223"/>
                  <a:gd name="T15" fmla="*/ 94 h 94"/>
                  <a:gd name="T16" fmla="*/ 15 w 223"/>
                  <a:gd name="T17" fmla="*/ 94 h 94"/>
                  <a:gd name="T18" fmla="*/ 44 w 223"/>
                  <a:gd name="T19" fmla="*/ 2 h 94"/>
                  <a:gd name="T20" fmla="*/ 39 w 22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94">
                    <a:moveTo>
                      <a:pt x="39" y="0"/>
                    </a:moveTo>
                    <a:cubicBezTo>
                      <a:pt x="10" y="94"/>
                      <a:pt x="10" y="94"/>
                      <a:pt x="1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91" y="94"/>
                      <a:pt x="213" y="81"/>
                      <a:pt x="223" y="62"/>
                    </a:cubicBezTo>
                    <a:cubicBezTo>
                      <a:pt x="192" y="51"/>
                      <a:pt x="132" y="31"/>
                      <a:pt x="70" y="10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1" y="1"/>
                      <a:pt x="39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0" name="Freeform 479"/>
              <p:cNvSpPr>
                <a:spLocks noEditPoints="1"/>
              </p:cNvSpPr>
              <p:nvPr userDrawn="1"/>
            </p:nvSpPr>
            <p:spPr bwMode="auto">
              <a:xfrm>
                <a:off x="4310" y="3315"/>
                <a:ext cx="191" cy="94"/>
              </a:xfrm>
              <a:custGeom>
                <a:avLst/>
                <a:gdLst>
                  <a:gd name="T0" fmla="*/ 41 w 191"/>
                  <a:gd name="T1" fmla="*/ 9 h 94"/>
                  <a:gd name="T2" fmla="*/ 31 w 191"/>
                  <a:gd name="T3" fmla="*/ 42 h 94"/>
                  <a:gd name="T4" fmla="*/ 184 w 191"/>
                  <a:gd name="T5" fmla="*/ 94 h 94"/>
                  <a:gd name="T6" fmla="*/ 191 w 191"/>
                  <a:gd name="T7" fmla="*/ 67 h 94"/>
                  <a:gd name="T8" fmla="*/ 191 w 191"/>
                  <a:gd name="T9" fmla="*/ 55 h 94"/>
                  <a:gd name="T10" fmla="*/ 90 w 191"/>
                  <a:gd name="T11" fmla="*/ 24 h 94"/>
                  <a:gd name="T12" fmla="*/ 41 w 191"/>
                  <a:gd name="T13" fmla="*/ 9 h 94"/>
                  <a:gd name="T14" fmla="*/ 10 w 191"/>
                  <a:gd name="T15" fmla="*/ 0 h 94"/>
                  <a:gd name="T16" fmla="*/ 0 w 191"/>
                  <a:gd name="T17" fmla="*/ 32 h 94"/>
                  <a:gd name="T18" fmla="*/ 5 w 191"/>
                  <a:gd name="T19" fmla="*/ 34 h 94"/>
                  <a:gd name="T20" fmla="*/ 15 w 191"/>
                  <a:gd name="T21" fmla="*/ 2 h 94"/>
                  <a:gd name="T22" fmla="*/ 10 w 191"/>
                  <a:gd name="T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" h="94">
                    <a:moveTo>
                      <a:pt x="41" y="9"/>
                    </a:moveTo>
                    <a:cubicBezTo>
                      <a:pt x="31" y="42"/>
                      <a:pt x="31" y="42"/>
                      <a:pt x="31" y="42"/>
                    </a:cubicBezTo>
                    <a:cubicBezTo>
                      <a:pt x="93" y="63"/>
                      <a:pt x="153" y="83"/>
                      <a:pt x="184" y="94"/>
                    </a:cubicBezTo>
                    <a:cubicBezTo>
                      <a:pt x="189" y="86"/>
                      <a:pt x="191" y="76"/>
                      <a:pt x="191" y="67"/>
                    </a:cubicBezTo>
                    <a:cubicBezTo>
                      <a:pt x="191" y="55"/>
                      <a:pt x="191" y="55"/>
                      <a:pt x="191" y="55"/>
                    </a:cubicBezTo>
                    <a:cubicBezTo>
                      <a:pt x="171" y="49"/>
                      <a:pt x="134" y="37"/>
                      <a:pt x="90" y="24"/>
                    </a:cubicBezTo>
                    <a:cubicBezTo>
                      <a:pt x="75" y="19"/>
                      <a:pt x="58" y="14"/>
                      <a:pt x="41" y="9"/>
                    </a:cubicBezTo>
                    <a:moveTo>
                      <a:pt x="1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2" y="33"/>
                      <a:pt x="4" y="33"/>
                      <a:pt x="5" y="3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2" y="1"/>
                      <a:pt x="10" y="0"/>
                    </a:cubicBezTo>
                  </a:path>
                </a:pathLst>
              </a:custGeom>
              <a:solidFill>
                <a:srgbClr val="808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1" name="Freeform 480"/>
              <p:cNvSpPr>
                <a:spLocks noEditPoints="1"/>
              </p:cNvSpPr>
              <p:nvPr userDrawn="1"/>
            </p:nvSpPr>
            <p:spPr bwMode="auto">
              <a:xfrm>
                <a:off x="4327" y="3294"/>
                <a:ext cx="174" cy="88"/>
              </a:xfrm>
              <a:custGeom>
                <a:avLst/>
                <a:gdLst>
                  <a:gd name="T0" fmla="*/ 6 w 174"/>
                  <a:gd name="T1" fmla="*/ 0 h 88"/>
                  <a:gd name="T2" fmla="*/ 0 w 174"/>
                  <a:gd name="T3" fmla="*/ 0 h 88"/>
                  <a:gd name="T4" fmla="*/ 6 w 174"/>
                  <a:gd name="T5" fmla="*/ 0 h 88"/>
                  <a:gd name="T6" fmla="*/ 110 w 174"/>
                  <a:gd name="T7" fmla="*/ 0 h 88"/>
                  <a:gd name="T8" fmla="*/ 34 w 174"/>
                  <a:gd name="T9" fmla="*/ 0 h 88"/>
                  <a:gd name="T10" fmla="*/ 110 w 174"/>
                  <a:gd name="T11" fmla="*/ 0 h 88"/>
                  <a:gd name="T12" fmla="*/ 172 w 174"/>
                  <a:gd name="T13" fmla="*/ 45 h 88"/>
                  <a:gd name="T14" fmla="*/ 174 w 174"/>
                  <a:gd name="T15" fmla="*/ 59 h 88"/>
                  <a:gd name="T16" fmla="*/ 174 w 174"/>
                  <a:gd name="T17" fmla="*/ 76 h 88"/>
                  <a:gd name="T18" fmla="*/ 174 w 174"/>
                  <a:gd name="T19" fmla="*/ 88 h 88"/>
                  <a:gd name="T20" fmla="*/ 174 w 174"/>
                  <a:gd name="T21" fmla="*/ 88 h 88"/>
                  <a:gd name="T22" fmla="*/ 174 w 174"/>
                  <a:gd name="T23" fmla="*/ 59 h 88"/>
                  <a:gd name="T24" fmla="*/ 110 w 174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88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1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40" y="0"/>
                      <a:pt x="166" y="19"/>
                      <a:pt x="172" y="45"/>
                    </a:cubicBezTo>
                    <a:cubicBezTo>
                      <a:pt x="174" y="50"/>
                      <a:pt x="174" y="54"/>
                      <a:pt x="174" y="59"/>
                    </a:cubicBezTo>
                    <a:cubicBezTo>
                      <a:pt x="174" y="76"/>
                      <a:pt x="174" y="76"/>
                      <a:pt x="174" y="76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26"/>
                      <a:pt x="146" y="0"/>
                      <a:pt x="110" y="0"/>
                    </a:cubicBezTo>
                  </a:path>
                </a:pathLst>
              </a:custGeom>
              <a:solidFill>
                <a:srgbClr val="828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2" name="Freeform 481"/>
              <p:cNvSpPr>
                <a:spLocks noEditPoints="1"/>
              </p:cNvSpPr>
              <p:nvPr userDrawn="1"/>
            </p:nvSpPr>
            <p:spPr bwMode="auto">
              <a:xfrm>
                <a:off x="4252" y="3294"/>
                <a:ext cx="65" cy="19"/>
              </a:xfrm>
              <a:custGeom>
                <a:avLst/>
                <a:gdLst>
                  <a:gd name="T0" fmla="*/ 42 w 65"/>
                  <a:gd name="T1" fmla="*/ 0 h 19"/>
                  <a:gd name="T2" fmla="*/ 19 w 65"/>
                  <a:gd name="T3" fmla="*/ 0 h 19"/>
                  <a:gd name="T4" fmla="*/ 0 w 65"/>
                  <a:gd name="T5" fmla="*/ 2 h 19"/>
                  <a:gd name="T6" fmla="*/ 38 w 65"/>
                  <a:gd name="T7" fmla="*/ 13 h 19"/>
                  <a:gd name="T8" fmla="*/ 42 w 65"/>
                  <a:gd name="T9" fmla="*/ 0 h 19"/>
                  <a:gd name="T10" fmla="*/ 65 w 65"/>
                  <a:gd name="T11" fmla="*/ 0 h 19"/>
                  <a:gd name="T12" fmla="*/ 60 w 65"/>
                  <a:gd name="T13" fmla="*/ 0 h 19"/>
                  <a:gd name="T14" fmla="*/ 55 w 65"/>
                  <a:gd name="T15" fmla="*/ 18 h 19"/>
                  <a:gd name="T16" fmla="*/ 59 w 65"/>
                  <a:gd name="T17" fmla="*/ 19 h 19"/>
                  <a:gd name="T18" fmla="*/ 65 w 6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9">
                    <a:moveTo>
                      <a:pt x="42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0"/>
                      <a:pt x="6" y="1"/>
                      <a:pt x="0" y="2"/>
                    </a:cubicBezTo>
                    <a:cubicBezTo>
                      <a:pt x="12" y="6"/>
                      <a:pt x="25" y="9"/>
                      <a:pt x="38" y="13"/>
                    </a:cubicBezTo>
                    <a:cubicBezTo>
                      <a:pt x="42" y="0"/>
                      <a:pt x="42" y="0"/>
                      <a:pt x="42" y="0"/>
                    </a:cubicBezTo>
                    <a:moveTo>
                      <a:pt x="65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8"/>
                      <a:pt x="58" y="18"/>
                      <a:pt x="59" y="1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3" name="Freeform 482"/>
              <p:cNvSpPr>
                <a:spLocks/>
              </p:cNvSpPr>
              <p:nvPr userDrawn="1"/>
            </p:nvSpPr>
            <p:spPr bwMode="auto">
              <a:xfrm>
                <a:off x="4207" y="3317"/>
                <a:ext cx="94" cy="124"/>
              </a:xfrm>
              <a:custGeom>
                <a:avLst/>
                <a:gdLst>
                  <a:gd name="T0" fmla="*/ 13 w 94"/>
                  <a:gd name="T1" fmla="*/ 0 h 124"/>
                  <a:gd name="T2" fmla="*/ 0 w 94"/>
                  <a:gd name="T3" fmla="*/ 36 h 124"/>
                  <a:gd name="T4" fmla="*/ 0 w 94"/>
                  <a:gd name="T5" fmla="*/ 65 h 124"/>
                  <a:gd name="T6" fmla="*/ 64 w 94"/>
                  <a:gd name="T7" fmla="*/ 124 h 124"/>
                  <a:gd name="T8" fmla="*/ 64 w 94"/>
                  <a:gd name="T9" fmla="*/ 124 h 124"/>
                  <a:gd name="T10" fmla="*/ 94 w 94"/>
                  <a:gd name="T11" fmla="*/ 27 h 124"/>
                  <a:gd name="T12" fmla="*/ 90 w 94"/>
                  <a:gd name="T13" fmla="*/ 26 h 124"/>
                  <a:gd name="T14" fmla="*/ 59 w 94"/>
                  <a:gd name="T15" fmla="*/ 124 h 124"/>
                  <a:gd name="T16" fmla="*/ 41 w 94"/>
                  <a:gd name="T17" fmla="*/ 121 h 124"/>
                  <a:gd name="T18" fmla="*/ 73 w 94"/>
                  <a:gd name="T19" fmla="*/ 20 h 124"/>
                  <a:gd name="T20" fmla="*/ 27 w 94"/>
                  <a:gd name="T21" fmla="*/ 4 h 124"/>
                  <a:gd name="T22" fmla="*/ 13 w 94"/>
                  <a:gd name="T2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24">
                    <a:moveTo>
                      <a:pt x="13" y="0"/>
                    </a:moveTo>
                    <a:cubicBezTo>
                      <a:pt x="5" y="10"/>
                      <a:pt x="0" y="22"/>
                      <a:pt x="0" y="3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98"/>
                      <a:pt x="28" y="124"/>
                      <a:pt x="64" y="124"/>
                    </a:cubicBezTo>
                    <a:cubicBezTo>
                      <a:pt x="64" y="124"/>
                      <a:pt x="64" y="124"/>
                      <a:pt x="64" y="124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6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3" y="124"/>
                      <a:pt x="47" y="122"/>
                      <a:pt x="41" y="121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56" y="18"/>
                      <a:pt x="41" y="12"/>
                      <a:pt x="27" y="4"/>
                    </a:cubicBezTo>
                    <a:cubicBezTo>
                      <a:pt x="22" y="3"/>
                      <a:pt x="18" y="1"/>
                      <a:pt x="13" y="0"/>
                    </a:cubicBezTo>
                  </a:path>
                </a:pathLst>
              </a:custGeom>
              <a:solidFill>
                <a:srgbClr val="6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4" name="Freeform 483"/>
              <p:cNvSpPr>
                <a:spLocks/>
              </p:cNvSpPr>
              <p:nvPr userDrawn="1"/>
            </p:nvSpPr>
            <p:spPr bwMode="auto">
              <a:xfrm>
                <a:off x="4234" y="3321"/>
                <a:ext cx="46" cy="16"/>
              </a:xfrm>
              <a:custGeom>
                <a:avLst/>
                <a:gdLst>
                  <a:gd name="T0" fmla="*/ 0 w 46"/>
                  <a:gd name="T1" fmla="*/ 0 h 16"/>
                  <a:gd name="T2" fmla="*/ 46 w 46"/>
                  <a:gd name="T3" fmla="*/ 16 h 16"/>
                  <a:gd name="T4" fmla="*/ 46 w 46"/>
                  <a:gd name="T5" fmla="*/ 16 h 16"/>
                  <a:gd name="T6" fmla="*/ 0 w 46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6">
                    <a:moveTo>
                      <a:pt x="0" y="0"/>
                    </a:moveTo>
                    <a:cubicBezTo>
                      <a:pt x="14" y="8"/>
                      <a:pt x="29" y="14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30" y="11"/>
                      <a:pt x="15" y="5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5" name="Freeform 484"/>
              <p:cNvSpPr>
                <a:spLocks noEditPoints="1"/>
              </p:cNvSpPr>
              <p:nvPr userDrawn="1"/>
            </p:nvSpPr>
            <p:spPr bwMode="auto">
              <a:xfrm>
                <a:off x="4220" y="3296"/>
                <a:ext cx="91" cy="48"/>
              </a:xfrm>
              <a:custGeom>
                <a:avLst/>
                <a:gdLst>
                  <a:gd name="T0" fmla="*/ 87 w 91"/>
                  <a:gd name="T1" fmla="*/ 16 h 48"/>
                  <a:gd name="T2" fmla="*/ 77 w 91"/>
                  <a:gd name="T3" fmla="*/ 47 h 48"/>
                  <a:gd name="T4" fmla="*/ 81 w 91"/>
                  <a:gd name="T5" fmla="*/ 48 h 48"/>
                  <a:gd name="T6" fmla="*/ 91 w 91"/>
                  <a:gd name="T7" fmla="*/ 17 h 48"/>
                  <a:gd name="T8" fmla="*/ 87 w 91"/>
                  <a:gd name="T9" fmla="*/ 16 h 48"/>
                  <a:gd name="T10" fmla="*/ 32 w 91"/>
                  <a:gd name="T11" fmla="*/ 0 h 48"/>
                  <a:gd name="T12" fmla="*/ 0 w 91"/>
                  <a:gd name="T13" fmla="*/ 21 h 48"/>
                  <a:gd name="T14" fmla="*/ 14 w 91"/>
                  <a:gd name="T15" fmla="*/ 25 h 48"/>
                  <a:gd name="T16" fmla="*/ 60 w 91"/>
                  <a:gd name="T17" fmla="*/ 41 h 48"/>
                  <a:gd name="T18" fmla="*/ 70 w 91"/>
                  <a:gd name="T19" fmla="*/ 11 h 48"/>
                  <a:gd name="T20" fmla="*/ 32 w 91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8">
                    <a:moveTo>
                      <a:pt x="87" y="16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80" y="47"/>
                      <a:pt x="81" y="48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16"/>
                      <a:pt x="88" y="16"/>
                      <a:pt x="87" y="16"/>
                    </a:cubicBezTo>
                    <a:moveTo>
                      <a:pt x="32" y="0"/>
                    </a:moveTo>
                    <a:cubicBezTo>
                      <a:pt x="19" y="4"/>
                      <a:pt x="8" y="11"/>
                      <a:pt x="0" y="21"/>
                    </a:cubicBezTo>
                    <a:cubicBezTo>
                      <a:pt x="5" y="22"/>
                      <a:pt x="9" y="24"/>
                      <a:pt x="14" y="25"/>
                    </a:cubicBezTo>
                    <a:cubicBezTo>
                      <a:pt x="29" y="30"/>
                      <a:pt x="44" y="36"/>
                      <a:pt x="60" y="4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57" y="7"/>
                      <a:pt x="44" y="4"/>
                      <a:pt x="32" y="0"/>
                    </a:cubicBezTo>
                  </a:path>
                </a:pathLst>
              </a:custGeom>
              <a:solidFill>
                <a:srgbClr val="808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6" name="Freeform 485"/>
              <p:cNvSpPr>
                <a:spLocks noEditPoints="1"/>
              </p:cNvSpPr>
              <p:nvPr userDrawn="1"/>
            </p:nvSpPr>
            <p:spPr bwMode="auto">
              <a:xfrm>
                <a:off x="4207" y="3294"/>
                <a:ext cx="110" cy="59"/>
              </a:xfrm>
              <a:custGeom>
                <a:avLst/>
                <a:gdLst>
                  <a:gd name="T0" fmla="*/ 87 w 110"/>
                  <a:gd name="T1" fmla="*/ 0 h 59"/>
                  <a:gd name="T2" fmla="*/ 64 w 110"/>
                  <a:gd name="T3" fmla="*/ 0 h 59"/>
                  <a:gd name="T4" fmla="*/ 0 w 110"/>
                  <a:gd name="T5" fmla="*/ 59 h 59"/>
                  <a:gd name="T6" fmla="*/ 0 w 110"/>
                  <a:gd name="T7" fmla="*/ 59 h 59"/>
                  <a:gd name="T8" fmla="*/ 13 w 110"/>
                  <a:gd name="T9" fmla="*/ 23 h 59"/>
                  <a:gd name="T10" fmla="*/ 45 w 110"/>
                  <a:gd name="T11" fmla="*/ 2 h 59"/>
                  <a:gd name="T12" fmla="*/ 64 w 110"/>
                  <a:gd name="T13" fmla="*/ 0 h 59"/>
                  <a:gd name="T14" fmla="*/ 87 w 110"/>
                  <a:gd name="T15" fmla="*/ 0 h 59"/>
                  <a:gd name="T16" fmla="*/ 110 w 110"/>
                  <a:gd name="T17" fmla="*/ 0 h 59"/>
                  <a:gd name="T18" fmla="*/ 105 w 110"/>
                  <a:gd name="T19" fmla="*/ 0 h 59"/>
                  <a:gd name="T20" fmla="*/ 110 w 110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59">
                    <a:moveTo>
                      <a:pt x="87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29" y="0"/>
                      <a:pt x="0" y="26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5"/>
                      <a:pt x="5" y="33"/>
                      <a:pt x="13" y="23"/>
                    </a:cubicBezTo>
                    <a:cubicBezTo>
                      <a:pt x="21" y="13"/>
                      <a:pt x="32" y="6"/>
                      <a:pt x="45" y="2"/>
                    </a:cubicBezTo>
                    <a:cubicBezTo>
                      <a:pt x="51" y="1"/>
                      <a:pt x="57" y="0"/>
                      <a:pt x="64" y="0"/>
                    </a:cubicBezTo>
                    <a:cubicBezTo>
                      <a:pt x="87" y="0"/>
                      <a:pt x="87" y="0"/>
                      <a:pt x="87" y="0"/>
                    </a:cubicBezTo>
                    <a:moveTo>
                      <a:pt x="110" y="0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828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7" name="Freeform 486"/>
              <p:cNvSpPr>
                <a:spLocks/>
              </p:cNvSpPr>
              <p:nvPr userDrawn="1"/>
            </p:nvSpPr>
            <p:spPr bwMode="auto">
              <a:xfrm>
                <a:off x="4290" y="3294"/>
                <a:ext cx="22" cy="18"/>
              </a:xfrm>
              <a:custGeom>
                <a:avLst/>
                <a:gdLst>
                  <a:gd name="T0" fmla="*/ 22 w 22"/>
                  <a:gd name="T1" fmla="*/ 0 h 18"/>
                  <a:gd name="T2" fmla="*/ 4 w 22"/>
                  <a:gd name="T3" fmla="*/ 0 h 18"/>
                  <a:gd name="T4" fmla="*/ 0 w 22"/>
                  <a:gd name="T5" fmla="*/ 13 h 18"/>
                  <a:gd name="T6" fmla="*/ 17 w 22"/>
                  <a:gd name="T7" fmla="*/ 18 h 18"/>
                  <a:gd name="T8" fmla="*/ 22 w 2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4"/>
                      <a:pt x="11" y="16"/>
                      <a:pt x="17" y="1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8" name="Freeform 487"/>
              <p:cNvSpPr>
                <a:spLocks/>
              </p:cNvSpPr>
              <p:nvPr userDrawn="1"/>
            </p:nvSpPr>
            <p:spPr bwMode="auto">
              <a:xfrm>
                <a:off x="4248" y="3337"/>
                <a:ext cx="49" cy="104"/>
              </a:xfrm>
              <a:custGeom>
                <a:avLst/>
                <a:gdLst>
                  <a:gd name="T0" fmla="*/ 32 w 49"/>
                  <a:gd name="T1" fmla="*/ 0 h 104"/>
                  <a:gd name="T2" fmla="*/ 0 w 49"/>
                  <a:gd name="T3" fmla="*/ 101 h 104"/>
                  <a:gd name="T4" fmla="*/ 18 w 49"/>
                  <a:gd name="T5" fmla="*/ 104 h 104"/>
                  <a:gd name="T6" fmla="*/ 49 w 49"/>
                  <a:gd name="T7" fmla="*/ 6 h 104"/>
                  <a:gd name="T8" fmla="*/ 35 w 49"/>
                  <a:gd name="T9" fmla="*/ 1 h 104"/>
                  <a:gd name="T10" fmla="*/ 32 w 49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04">
                    <a:moveTo>
                      <a:pt x="32" y="0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" y="102"/>
                      <a:pt x="12" y="104"/>
                      <a:pt x="18" y="104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4" y="4"/>
                      <a:pt x="40" y="2"/>
                      <a:pt x="35" y="1"/>
                    </a:cubicBezTo>
                    <a:cubicBezTo>
                      <a:pt x="34" y="1"/>
                      <a:pt x="33" y="1"/>
                      <a:pt x="32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9" name="Freeform 488"/>
              <p:cNvSpPr>
                <a:spLocks/>
              </p:cNvSpPr>
              <p:nvPr userDrawn="1"/>
            </p:nvSpPr>
            <p:spPr bwMode="auto">
              <a:xfrm>
                <a:off x="4280" y="333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0" name="Freeform 489"/>
              <p:cNvSpPr>
                <a:spLocks/>
              </p:cNvSpPr>
              <p:nvPr userDrawn="1"/>
            </p:nvSpPr>
            <p:spPr bwMode="auto">
              <a:xfrm>
                <a:off x="4280" y="3307"/>
                <a:ext cx="27" cy="36"/>
              </a:xfrm>
              <a:custGeom>
                <a:avLst/>
                <a:gdLst>
                  <a:gd name="T0" fmla="*/ 10 w 27"/>
                  <a:gd name="T1" fmla="*/ 0 h 36"/>
                  <a:gd name="T2" fmla="*/ 0 w 27"/>
                  <a:gd name="T3" fmla="*/ 30 h 36"/>
                  <a:gd name="T4" fmla="*/ 3 w 27"/>
                  <a:gd name="T5" fmla="*/ 31 h 36"/>
                  <a:gd name="T6" fmla="*/ 17 w 27"/>
                  <a:gd name="T7" fmla="*/ 36 h 36"/>
                  <a:gd name="T8" fmla="*/ 27 w 27"/>
                  <a:gd name="T9" fmla="*/ 5 h 36"/>
                  <a:gd name="T10" fmla="*/ 10 w 2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6">
                    <a:moveTo>
                      <a:pt x="1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2" y="30"/>
                      <a:pt x="3" y="31"/>
                    </a:cubicBezTo>
                    <a:cubicBezTo>
                      <a:pt x="8" y="32"/>
                      <a:pt x="12" y="34"/>
                      <a:pt x="17" y="3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1" y="3"/>
                      <a:pt x="15" y="1"/>
                      <a:pt x="10" y="0"/>
                    </a:cubicBezTo>
                  </a:path>
                </a:pathLst>
              </a:custGeom>
              <a:solidFill>
                <a:srgbClr val="8D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1" name="Freeform 490"/>
              <p:cNvSpPr>
                <a:spLocks/>
              </p:cNvSpPr>
              <p:nvPr userDrawn="1"/>
            </p:nvSpPr>
            <p:spPr bwMode="auto">
              <a:xfrm>
                <a:off x="4271" y="34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4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2" name="Freeform 491"/>
              <p:cNvSpPr>
                <a:spLocks/>
              </p:cNvSpPr>
              <p:nvPr userDrawn="1"/>
            </p:nvSpPr>
            <p:spPr bwMode="auto">
              <a:xfrm>
                <a:off x="4311" y="32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6 w 16"/>
                  <a:gd name="T3" fmla="*/ 0 h 21"/>
                  <a:gd name="T4" fmla="*/ 0 w 16"/>
                  <a:gd name="T5" fmla="*/ 19 h 21"/>
                  <a:gd name="T6" fmla="*/ 9 w 16"/>
                  <a:gd name="T7" fmla="*/ 21 h 21"/>
                  <a:gd name="T8" fmla="*/ 16 w 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20"/>
                      <a:pt x="6" y="21"/>
                      <a:pt x="9" y="2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3" name="Freeform 492"/>
              <p:cNvSpPr>
                <a:spLocks/>
              </p:cNvSpPr>
              <p:nvPr userDrawn="1"/>
            </p:nvSpPr>
            <p:spPr bwMode="auto">
              <a:xfrm>
                <a:off x="4271" y="3344"/>
                <a:ext cx="39" cy="97"/>
              </a:xfrm>
              <a:custGeom>
                <a:avLst/>
                <a:gdLst>
                  <a:gd name="T0" fmla="*/ 30 w 39"/>
                  <a:gd name="T1" fmla="*/ 0 h 97"/>
                  <a:gd name="T2" fmla="*/ 0 w 39"/>
                  <a:gd name="T3" fmla="*/ 97 h 97"/>
                  <a:gd name="T4" fmla="*/ 0 w 39"/>
                  <a:gd name="T5" fmla="*/ 97 h 97"/>
                  <a:gd name="T6" fmla="*/ 0 w 39"/>
                  <a:gd name="T7" fmla="*/ 97 h 97"/>
                  <a:gd name="T8" fmla="*/ 10 w 39"/>
                  <a:gd name="T9" fmla="*/ 97 h 97"/>
                  <a:gd name="T10" fmla="*/ 39 w 39"/>
                  <a:gd name="T11" fmla="*/ 3 h 97"/>
                  <a:gd name="T12" fmla="*/ 30 w 39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7">
                    <a:moveTo>
                      <a:pt x="30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3" y="1"/>
                      <a:pt x="30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4" name="Freeform 493"/>
              <p:cNvSpPr>
                <a:spLocks/>
              </p:cNvSpPr>
              <p:nvPr userDrawn="1"/>
            </p:nvSpPr>
            <p:spPr bwMode="auto">
              <a:xfrm>
                <a:off x="4301" y="3313"/>
                <a:ext cx="19" cy="34"/>
              </a:xfrm>
              <a:custGeom>
                <a:avLst/>
                <a:gdLst>
                  <a:gd name="T0" fmla="*/ 10 w 19"/>
                  <a:gd name="T1" fmla="*/ 0 h 34"/>
                  <a:gd name="T2" fmla="*/ 0 w 19"/>
                  <a:gd name="T3" fmla="*/ 31 h 34"/>
                  <a:gd name="T4" fmla="*/ 9 w 19"/>
                  <a:gd name="T5" fmla="*/ 34 h 34"/>
                  <a:gd name="T6" fmla="*/ 19 w 19"/>
                  <a:gd name="T7" fmla="*/ 2 h 34"/>
                  <a:gd name="T8" fmla="*/ 10 w 1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2"/>
                      <a:pt x="6" y="33"/>
                      <a:pt x="9" y="3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6" y="2"/>
                      <a:pt x="13" y="1"/>
                      <a:pt x="10" y="0"/>
                    </a:cubicBezTo>
                  </a:path>
                </a:pathLst>
              </a:custGeom>
              <a:solidFill>
                <a:srgbClr val="8D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5" name="Freeform 494"/>
              <p:cNvSpPr>
                <a:spLocks/>
              </p:cNvSpPr>
              <p:nvPr userDrawn="1"/>
            </p:nvSpPr>
            <p:spPr bwMode="auto">
              <a:xfrm>
                <a:off x="4325" y="3294"/>
                <a:ext cx="36" cy="30"/>
              </a:xfrm>
              <a:custGeom>
                <a:avLst/>
                <a:gdLst>
                  <a:gd name="T0" fmla="*/ 36 w 36"/>
                  <a:gd name="T1" fmla="*/ 0 h 30"/>
                  <a:gd name="T2" fmla="*/ 8 w 36"/>
                  <a:gd name="T3" fmla="*/ 0 h 30"/>
                  <a:gd name="T4" fmla="*/ 0 w 36"/>
                  <a:gd name="T5" fmla="*/ 23 h 30"/>
                  <a:gd name="T6" fmla="*/ 26 w 36"/>
                  <a:gd name="T7" fmla="*/ 30 h 30"/>
                  <a:gd name="T8" fmla="*/ 36 w 3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3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" y="25"/>
                      <a:pt x="18" y="28"/>
                      <a:pt x="26" y="3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6" name="Freeform 495"/>
              <p:cNvSpPr>
                <a:spLocks/>
              </p:cNvSpPr>
              <p:nvPr userDrawn="1"/>
            </p:nvSpPr>
            <p:spPr bwMode="auto">
              <a:xfrm>
                <a:off x="4286" y="3349"/>
                <a:ext cx="55" cy="92"/>
              </a:xfrm>
              <a:custGeom>
                <a:avLst/>
                <a:gdLst>
                  <a:gd name="T0" fmla="*/ 29 w 55"/>
                  <a:gd name="T1" fmla="*/ 0 h 92"/>
                  <a:gd name="T2" fmla="*/ 0 w 55"/>
                  <a:gd name="T3" fmla="*/ 92 h 92"/>
                  <a:gd name="T4" fmla="*/ 28 w 55"/>
                  <a:gd name="T5" fmla="*/ 92 h 92"/>
                  <a:gd name="T6" fmla="*/ 55 w 55"/>
                  <a:gd name="T7" fmla="*/ 8 h 92"/>
                  <a:gd name="T8" fmla="*/ 29 w 55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2">
                    <a:moveTo>
                      <a:pt x="29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46" y="5"/>
                      <a:pt x="38" y="2"/>
                      <a:pt x="29" y="0"/>
                    </a:cubicBezTo>
                  </a:path>
                </a:pathLst>
              </a:custGeom>
              <a:solidFill>
                <a:srgbClr val="76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7" name="Freeform 496"/>
              <p:cNvSpPr>
                <a:spLocks/>
              </p:cNvSpPr>
              <p:nvPr userDrawn="1"/>
            </p:nvSpPr>
            <p:spPr bwMode="auto">
              <a:xfrm>
                <a:off x="4315" y="3317"/>
                <a:ext cx="36" cy="40"/>
              </a:xfrm>
              <a:custGeom>
                <a:avLst/>
                <a:gdLst>
                  <a:gd name="T0" fmla="*/ 10 w 36"/>
                  <a:gd name="T1" fmla="*/ 0 h 40"/>
                  <a:gd name="T2" fmla="*/ 0 w 36"/>
                  <a:gd name="T3" fmla="*/ 32 h 40"/>
                  <a:gd name="T4" fmla="*/ 26 w 36"/>
                  <a:gd name="T5" fmla="*/ 40 h 40"/>
                  <a:gd name="T6" fmla="*/ 36 w 36"/>
                  <a:gd name="T7" fmla="*/ 7 h 40"/>
                  <a:gd name="T8" fmla="*/ 10 w 3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1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34"/>
                      <a:pt x="17" y="37"/>
                      <a:pt x="26" y="40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28" y="5"/>
                      <a:pt x="19" y="2"/>
                      <a:pt x="10" y="0"/>
                    </a:cubicBezTo>
                  </a:path>
                </a:pathLst>
              </a:custGeom>
              <a:solidFill>
                <a:srgbClr val="8D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8" name="Freeform 497"/>
              <p:cNvSpPr>
                <a:spLocks/>
              </p:cNvSpPr>
              <p:nvPr userDrawn="1"/>
            </p:nvSpPr>
            <p:spPr bwMode="auto">
              <a:xfrm>
                <a:off x="4082" y="3301"/>
                <a:ext cx="127" cy="65"/>
              </a:xfrm>
              <a:custGeom>
                <a:avLst/>
                <a:gdLst>
                  <a:gd name="T0" fmla="*/ 124 w 127"/>
                  <a:gd name="T1" fmla="*/ 65 h 65"/>
                  <a:gd name="T2" fmla="*/ 98 w 127"/>
                  <a:gd name="T3" fmla="*/ 62 h 65"/>
                  <a:gd name="T4" fmla="*/ 90 w 127"/>
                  <a:gd name="T5" fmla="*/ 36 h 65"/>
                  <a:gd name="T6" fmla="*/ 64 w 127"/>
                  <a:gd name="T7" fmla="*/ 27 h 65"/>
                  <a:gd name="T8" fmla="*/ 37 w 127"/>
                  <a:gd name="T9" fmla="*/ 37 h 65"/>
                  <a:gd name="T10" fmla="*/ 28 w 127"/>
                  <a:gd name="T11" fmla="*/ 63 h 65"/>
                  <a:gd name="T12" fmla="*/ 1 w 127"/>
                  <a:gd name="T13" fmla="*/ 64 h 65"/>
                  <a:gd name="T14" fmla="*/ 18 w 127"/>
                  <a:gd name="T15" fmla="*/ 18 h 65"/>
                  <a:gd name="T16" fmla="*/ 64 w 127"/>
                  <a:gd name="T17" fmla="*/ 0 h 65"/>
                  <a:gd name="T18" fmla="*/ 110 w 127"/>
                  <a:gd name="T19" fmla="*/ 18 h 65"/>
                  <a:gd name="T20" fmla="*/ 124 w 127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65">
                    <a:moveTo>
                      <a:pt x="124" y="65"/>
                    </a:moveTo>
                    <a:cubicBezTo>
                      <a:pt x="98" y="62"/>
                      <a:pt x="98" y="62"/>
                      <a:pt x="98" y="62"/>
                    </a:cubicBezTo>
                    <a:cubicBezTo>
                      <a:pt x="98" y="62"/>
                      <a:pt x="99" y="46"/>
                      <a:pt x="90" y="36"/>
                    </a:cubicBezTo>
                    <a:cubicBezTo>
                      <a:pt x="85" y="30"/>
                      <a:pt x="76" y="27"/>
                      <a:pt x="64" y="27"/>
                    </a:cubicBezTo>
                    <a:cubicBezTo>
                      <a:pt x="52" y="27"/>
                      <a:pt x="43" y="30"/>
                      <a:pt x="37" y="37"/>
                    </a:cubicBezTo>
                    <a:cubicBezTo>
                      <a:pt x="28" y="47"/>
                      <a:pt x="28" y="63"/>
                      <a:pt x="28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3"/>
                      <a:pt x="0" y="37"/>
                      <a:pt x="18" y="18"/>
                    </a:cubicBezTo>
                    <a:cubicBezTo>
                      <a:pt x="29" y="6"/>
                      <a:pt x="45" y="0"/>
                      <a:pt x="64" y="0"/>
                    </a:cubicBezTo>
                    <a:cubicBezTo>
                      <a:pt x="84" y="0"/>
                      <a:pt x="99" y="6"/>
                      <a:pt x="110" y="18"/>
                    </a:cubicBezTo>
                    <a:cubicBezTo>
                      <a:pt x="127" y="37"/>
                      <a:pt x="124" y="62"/>
                      <a:pt x="124" y="65"/>
                    </a:cubicBezTo>
                    <a:close/>
                  </a:path>
                </a:pathLst>
              </a:custGeom>
              <a:solidFill>
                <a:srgbClr val="2F3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9" name="Freeform 498"/>
              <p:cNvSpPr>
                <a:spLocks/>
              </p:cNvSpPr>
              <p:nvPr userDrawn="1"/>
            </p:nvSpPr>
            <p:spPr bwMode="auto">
              <a:xfrm>
                <a:off x="4298" y="2854"/>
                <a:ext cx="135" cy="63"/>
              </a:xfrm>
              <a:custGeom>
                <a:avLst/>
                <a:gdLst>
                  <a:gd name="T0" fmla="*/ 67 w 135"/>
                  <a:gd name="T1" fmla="*/ 63 h 63"/>
                  <a:gd name="T2" fmla="*/ 135 w 135"/>
                  <a:gd name="T3" fmla="*/ 0 h 63"/>
                  <a:gd name="T4" fmla="*/ 3 w 135"/>
                  <a:gd name="T5" fmla="*/ 0 h 63"/>
                  <a:gd name="T6" fmla="*/ 67 w 135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63">
                    <a:moveTo>
                      <a:pt x="67" y="63"/>
                    </a:moveTo>
                    <a:cubicBezTo>
                      <a:pt x="67" y="63"/>
                      <a:pt x="135" y="55"/>
                      <a:pt x="13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63"/>
                      <a:pt x="67" y="63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0" name="Freeform 499"/>
              <p:cNvSpPr>
                <a:spLocks/>
              </p:cNvSpPr>
              <p:nvPr userDrawn="1"/>
            </p:nvSpPr>
            <p:spPr bwMode="auto">
              <a:xfrm>
                <a:off x="4365" y="2854"/>
                <a:ext cx="817" cy="63"/>
              </a:xfrm>
              <a:custGeom>
                <a:avLst/>
                <a:gdLst>
                  <a:gd name="T0" fmla="*/ 0 w 817"/>
                  <a:gd name="T1" fmla="*/ 63 h 63"/>
                  <a:gd name="T2" fmla="*/ 740 w 817"/>
                  <a:gd name="T3" fmla="*/ 63 h 63"/>
                  <a:gd name="T4" fmla="*/ 813 w 817"/>
                  <a:gd name="T5" fmla="*/ 0 h 63"/>
                  <a:gd name="T6" fmla="*/ 68 w 817"/>
                  <a:gd name="T7" fmla="*/ 0 h 63"/>
                  <a:gd name="T8" fmla="*/ 0 w 817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7" h="63">
                    <a:moveTo>
                      <a:pt x="0" y="63"/>
                    </a:moveTo>
                    <a:cubicBezTo>
                      <a:pt x="0" y="63"/>
                      <a:pt x="663" y="63"/>
                      <a:pt x="740" y="63"/>
                    </a:cubicBezTo>
                    <a:cubicBezTo>
                      <a:pt x="817" y="63"/>
                      <a:pt x="813" y="0"/>
                      <a:pt x="81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55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1" name="Rectangle 500"/>
              <p:cNvSpPr>
                <a:spLocks noChangeArrowheads="1"/>
              </p:cNvSpPr>
              <p:nvPr userDrawn="1"/>
            </p:nvSpPr>
            <p:spPr bwMode="auto">
              <a:xfrm>
                <a:off x="4435" y="1095"/>
                <a:ext cx="745" cy="1758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2" name="Rectangle 501"/>
              <p:cNvSpPr>
                <a:spLocks noChangeArrowheads="1"/>
              </p:cNvSpPr>
              <p:nvPr userDrawn="1"/>
            </p:nvSpPr>
            <p:spPr bwMode="auto">
              <a:xfrm>
                <a:off x="4435" y="1095"/>
                <a:ext cx="745" cy="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3" name="Freeform 502"/>
              <p:cNvSpPr>
                <a:spLocks/>
              </p:cNvSpPr>
              <p:nvPr userDrawn="1"/>
            </p:nvSpPr>
            <p:spPr bwMode="auto">
              <a:xfrm>
                <a:off x="5180" y="1032"/>
                <a:ext cx="135" cy="63"/>
              </a:xfrm>
              <a:custGeom>
                <a:avLst/>
                <a:gdLst>
                  <a:gd name="T0" fmla="*/ 68 w 135"/>
                  <a:gd name="T1" fmla="*/ 0 h 63"/>
                  <a:gd name="T2" fmla="*/ 0 w 135"/>
                  <a:gd name="T3" fmla="*/ 63 h 63"/>
                  <a:gd name="T4" fmla="*/ 132 w 135"/>
                  <a:gd name="T5" fmla="*/ 63 h 63"/>
                  <a:gd name="T6" fmla="*/ 68 w 135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63">
                    <a:moveTo>
                      <a:pt x="68" y="0"/>
                    </a:moveTo>
                    <a:cubicBezTo>
                      <a:pt x="68" y="0"/>
                      <a:pt x="0" y="7"/>
                      <a:pt x="0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3"/>
                      <a:pt x="135" y="0"/>
                      <a:pt x="68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4" name="Freeform 503"/>
              <p:cNvSpPr>
                <a:spLocks/>
              </p:cNvSpPr>
              <p:nvPr userDrawn="1"/>
            </p:nvSpPr>
            <p:spPr bwMode="auto">
              <a:xfrm>
                <a:off x="4432" y="1032"/>
                <a:ext cx="816" cy="63"/>
              </a:xfrm>
              <a:custGeom>
                <a:avLst/>
                <a:gdLst>
                  <a:gd name="T0" fmla="*/ 816 w 816"/>
                  <a:gd name="T1" fmla="*/ 0 h 63"/>
                  <a:gd name="T2" fmla="*/ 76 w 816"/>
                  <a:gd name="T3" fmla="*/ 0 h 63"/>
                  <a:gd name="T4" fmla="*/ 3 w 816"/>
                  <a:gd name="T5" fmla="*/ 63 h 63"/>
                  <a:gd name="T6" fmla="*/ 748 w 816"/>
                  <a:gd name="T7" fmla="*/ 63 h 63"/>
                  <a:gd name="T8" fmla="*/ 816 w 81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63">
                    <a:moveTo>
                      <a:pt x="816" y="0"/>
                    </a:moveTo>
                    <a:cubicBezTo>
                      <a:pt x="816" y="0"/>
                      <a:pt x="153" y="0"/>
                      <a:pt x="76" y="0"/>
                    </a:cubicBezTo>
                    <a:cubicBezTo>
                      <a:pt x="0" y="0"/>
                      <a:pt x="3" y="63"/>
                      <a:pt x="3" y="63"/>
                    </a:cubicBezTo>
                    <a:cubicBezTo>
                      <a:pt x="748" y="63"/>
                      <a:pt x="748" y="63"/>
                      <a:pt x="748" y="63"/>
                    </a:cubicBezTo>
                    <a:cubicBezTo>
                      <a:pt x="748" y="7"/>
                      <a:pt x="816" y="0"/>
                      <a:pt x="816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5" name="Rectangle 504"/>
              <p:cNvSpPr>
                <a:spLocks noChangeArrowheads="1"/>
              </p:cNvSpPr>
              <p:nvPr userDrawn="1"/>
            </p:nvSpPr>
            <p:spPr bwMode="auto">
              <a:xfrm>
                <a:off x="5180" y="1095"/>
                <a:ext cx="132" cy="1617"/>
              </a:xfrm>
              <a:prstGeom prst="rect">
                <a:avLst/>
              </a:pr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6" name="Freeform 505"/>
              <p:cNvSpPr>
                <a:spLocks/>
              </p:cNvSpPr>
              <p:nvPr userDrawn="1"/>
            </p:nvSpPr>
            <p:spPr bwMode="auto">
              <a:xfrm>
                <a:off x="5177" y="2712"/>
                <a:ext cx="135" cy="63"/>
              </a:xfrm>
              <a:custGeom>
                <a:avLst/>
                <a:gdLst>
                  <a:gd name="T0" fmla="*/ 67 w 135"/>
                  <a:gd name="T1" fmla="*/ 63 h 63"/>
                  <a:gd name="T2" fmla="*/ 135 w 135"/>
                  <a:gd name="T3" fmla="*/ 0 h 63"/>
                  <a:gd name="T4" fmla="*/ 3 w 135"/>
                  <a:gd name="T5" fmla="*/ 0 h 63"/>
                  <a:gd name="T6" fmla="*/ 67 w 135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63">
                    <a:moveTo>
                      <a:pt x="67" y="63"/>
                    </a:moveTo>
                    <a:cubicBezTo>
                      <a:pt x="67" y="63"/>
                      <a:pt x="135" y="56"/>
                      <a:pt x="13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63"/>
                      <a:pt x="67" y="63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7" name="Freeform 506"/>
              <p:cNvSpPr>
                <a:spLocks/>
              </p:cNvSpPr>
              <p:nvPr userDrawn="1"/>
            </p:nvSpPr>
            <p:spPr bwMode="auto">
              <a:xfrm>
                <a:off x="5244" y="2712"/>
                <a:ext cx="815" cy="63"/>
              </a:xfrm>
              <a:custGeom>
                <a:avLst/>
                <a:gdLst>
                  <a:gd name="T0" fmla="*/ 0 w 816"/>
                  <a:gd name="T1" fmla="*/ 63 h 63"/>
                  <a:gd name="T2" fmla="*/ 739 w 816"/>
                  <a:gd name="T3" fmla="*/ 63 h 63"/>
                  <a:gd name="T4" fmla="*/ 813 w 816"/>
                  <a:gd name="T5" fmla="*/ 0 h 63"/>
                  <a:gd name="T6" fmla="*/ 68 w 816"/>
                  <a:gd name="T7" fmla="*/ 0 h 63"/>
                  <a:gd name="T8" fmla="*/ 0 w 816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63">
                    <a:moveTo>
                      <a:pt x="0" y="63"/>
                    </a:moveTo>
                    <a:cubicBezTo>
                      <a:pt x="0" y="63"/>
                      <a:pt x="662" y="63"/>
                      <a:pt x="739" y="63"/>
                    </a:cubicBezTo>
                    <a:cubicBezTo>
                      <a:pt x="816" y="63"/>
                      <a:pt x="813" y="0"/>
                      <a:pt x="81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56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8" name="Rectangle 507"/>
              <p:cNvSpPr>
                <a:spLocks noChangeArrowheads="1"/>
              </p:cNvSpPr>
              <p:nvPr userDrawn="1"/>
            </p:nvSpPr>
            <p:spPr bwMode="auto">
              <a:xfrm>
                <a:off x="5312" y="1766"/>
                <a:ext cx="744" cy="94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9" name="Freeform 508"/>
              <p:cNvSpPr>
                <a:spLocks/>
              </p:cNvSpPr>
              <p:nvPr userDrawn="1"/>
            </p:nvSpPr>
            <p:spPr bwMode="auto">
              <a:xfrm>
                <a:off x="6056" y="1703"/>
                <a:ext cx="135" cy="63"/>
              </a:xfrm>
              <a:custGeom>
                <a:avLst/>
                <a:gdLst>
                  <a:gd name="T0" fmla="*/ 68 w 135"/>
                  <a:gd name="T1" fmla="*/ 0 h 63"/>
                  <a:gd name="T2" fmla="*/ 0 w 135"/>
                  <a:gd name="T3" fmla="*/ 63 h 63"/>
                  <a:gd name="T4" fmla="*/ 132 w 135"/>
                  <a:gd name="T5" fmla="*/ 63 h 63"/>
                  <a:gd name="T6" fmla="*/ 68 w 135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63">
                    <a:moveTo>
                      <a:pt x="68" y="0"/>
                    </a:moveTo>
                    <a:cubicBezTo>
                      <a:pt x="68" y="0"/>
                      <a:pt x="0" y="8"/>
                      <a:pt x="0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3"/>
                      <a:pt x="135" y="0"/>
                      <a:pt x="68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0" name="Freeform 509"/>
              <p:cNvSpPr>
                <a:spLocks/>
              </p:cNvSpPr>
              <p:nvPr userDrawn="1"/>
            </p:nvSpPr>
            <p:spPr bwMode="auto">
              <a:xfrm>
                <a:off x="5309" y="1703"/>
                <a:ext cx="815" cy="63"/>
              </a:xfrm>
              <a:custGeom>
                <a:avLst/>
                <a:gdLst>
                  <a:gd name="T0" fmla="*/ 816 w 816"/>
                  <a:gd name="T1" fmla="*/ 0 h 63"/>
                  <a:gd name="T2" fmla="*/ 76 w 816"/>
                  <a:gd name="T3" fmla="*/ 0 h 63"/>
                  <a:gd name="T4" fmla="*/ 3 w 816"/>
                  <a:gd name="T5" fmla="*/ 63 h 63"/>
                  <a:gd name="T6" fmla="*/ 748 w 816"/>
                  <a:gd name="T7" fmla="*/ 63 h 63"/>
                  <a:gd name="T8" fmla="*/ 816 w 81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63">
                    <a:moveTo>
                      <a:pt x="816" y="0"/>
                    </a:moveTo>
                    <a:cubicBezTo>
                      <a:pt x="816" y="0"/>
                      <a:pt x="153" y="0"/>
                      <a:pt x="76" y="0"/>
                    </a:cubicBezTo>
                    <a:cubicBezTo>
                      <a:pt x="0" y="0"/>
                      <a:pt x="3" y="63"/>
                      <a:pt x="3" y="63"/>
                    </a:cubicBezTo>
                    <a:cubicBezTo>
                      <a:pt x="748" y="63"/>
                      <a:pt x="748" y="63"/>
                      <a:pt x="748" y="63"/>
                    </a:cubicBezTo>
                    <a:cubicBezTo>
                      <a:pt x="748" y="8"/>
                      <a:pt x="816" y="0"/>
                      <a:pt x="816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1" name="Rectangle 510"/>
              <p:cNvSpPr>
                <a:spLocks noChangeArrowheads="1"/>
              </p:cNvSpPr>
              <p:nvPr userDrawn="1"/>
            </p:nvSpPr>
            <p:spPr bwMode="auto">
              <a:xfrm>
                <a:off x="4480" y="1122"/>
                <a:ext cx="212" cy="2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2" name="Rectangle 511"/>
              <p:cNvSpPr>
                <a:spLocks noChangeArrowheads="1"/>
              </p:cNvSpPr>
              <p:nvPr userDrawn="1"/>
            </p:nvSpPr>
            <p:spPr bwMode="auto">
              <a:xfrm>
                <a:off x="4480" y="1122"/>
                <a:ext cx="2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3" name="Rectangle 512"/>
              <p:cNvSpPr>
                <a:spLocks noChangeArrowheads="1"/>
              </p:cNvSpPr>
              <p:nvPr userDrawn="1"/>
            </p:nvSpPr>
            <p:spPr bwMode="auto">
              <a:xfrm>
                <a:off x="4480" y="1165"/>
                <a:ext cx="171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4" name="Rectangle 513"/>
              <p:cNvSpPr>
                <a:spLocks noChangeArrowheads="1"/>
              </p:cNvSpPr>
              <p:nvPr userDrawn="1"/>
            </p:nvSpPr>
            <p:spPr bwMode="auto">
              <a:xfrm>
                <a:off x="4480" y="1197"/>
                <a:ext cx="251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5" name="Rectangle 514"/>
              <p:cNvSpPr>
                <a:spLocks noChangeArrowheads="1"/>
              </p:cNvSpPr>
              <p:nvPr userDrawn="1"/>
            </p:nvSpPr>
            <p:spPr bwMode="auto">
              <a:xfrm>
                <a:off x="4648" y="1262"/>
                <a:ext cx="352" cy="23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6" name="Rectangle 515"/>
              <p:cNvSpPr>
                <a:spLocks noChangeArrowheads="1"/>
              </p:cNvSpPr>
              <p:nvPr userDrawn="1"/>
            </p:nvSpPr>
            <p:spPr bwMode="auto">
              <a:xfrm>
                <a:off x="4648" y="1262"/>
                <a:ext cx="352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7" name="Rectangle 516"/>
              <p:cNvSpPr>
                <a:spLocks noChangeArrowheads="1"/>
              </p:cNvSpPr>
              <p:nvPr userDrawn="1"/>
            </p:nvSpPr>
            <p:spPr bwMode="auto">
              <a:xfrm>
                <a:off x="4648" y="1301"/>
                <a:ext cx="131" cy="20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8" name="Rectangle 517"/>
              <p:cNvSpPr>
                <a:spLocks noChangeArrowheads="1"/>
              </p:cNvSpPr>
              <p:nvPr userDrawn="1"/>
            </p:nvSpPr>
            <p:spPr bwMode="auto">
              <a:xfrm>
                <a:off x="4806" y="1301"/>
                <a:ext cx="194" cy="20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9" name="Rectangle 518"/>
              <p:cNvSpPr>
                <a:spLocks noChangeArrowheads="1"/>
              </p:cNvSpPr>
              <p:nvPr userDrawn="1"/>
            </p:nvSpPr>
            <p:spPr bwMode="auto">
              <a:xfrm>
                <a:off x="4631" y="2081"/>
                <a:ext cx="351" cy="24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0" name="Rectangle 519"/>
              <p:cNvSpPr>
                <a:spLocks noChangeArrowheads="1"/>
              </p:cNvSpPr>
              <p:nvPr userDrawn="1"/>
            </p:nvSpPr>
            <p:spPr bwMode="auto">
              <a:xfrm>
                <a:off x="4631" y="2081"/>
                <a:ext cx="351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1" name="Rectangle 520"/>
              <p:cNvSpPr>
                <a:spLocks noChangeArrowheads="1"/>
              </p:cNvSpPr>
              <p:nvPr userDrawn="1"/>
            </p:nvSpPr>
            <p:spPr bwMode="auto">
              <a:xfrm>
                <a:off x="4631" y="2120"/>
                <a:ext cx="130" cy="20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2" name="Rectangle 521"/>
              <p:cNvSpPr>
                <a:spLocks noChangeArrowheads="1"/>
              </p:cNvSpPr>
              <p:nvPr userDrawn="1"/>
            </p:nvSpPr>
            <p:spPr bwMode="auto">
              <a:xfrm>
                <a:off x="4789" y="2120"/>
                <a:ext cx="193" cy="20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3" name="Rectangle 522"/>
              <p:cNvSpPr>
                <a:spLocks noChangeArrowheads="1"/>
              </p:cNvSpPr>
              <p:nvPr userDrawn="1"/>
            </p:nvSpPr>
            <p:spPr bwMode="auto">
              <a:xfrm>
                <a:off x="4529" y="1380"/>
                <a:ext cx="605" cy="22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4" name="Rectangle 523"/>
              <p:cNvSpPr>
                <a:spLocks noChangeArrowheads="1"/>
              </p:cNvSpPr>
              <p:nvPr userDrawn="1"/>
            </p:nvSpPr>
            <p:spPr bwMode="auto">
              <a:xfrm>
                <a:off x="4499" y="1446"/>
                <a:ext cx="635" cy="22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5" name="Rectangle 524"/>
              <p:cNvSpPr>
                <a:spLocks noChangeArrowheads="1"/>
              </p:cNvSpPr>
              <p:nvPr userDrawn="1"/>
            </p:nvSpPr>
            <p:spPr bwMode="auto">
              <a:xfrm>
                <a:off x="4499" y="1514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6" name="Rectangle 525"/>
              <p:cNvSpPr>
                <a:spLocks noChangeArrowheads="1"/>
              </p:cNvSpPr>
              <p:nvPr userDrawn="1"/>
            </p:nvSpPr>
            <p:spPr bwMode="auto">
              <a:xfrm>
                <a:off x="4529" y="2372"/>
                <a:ext cx="60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7" name="Rectangle 526"/>
              <p:cNvSpPr>
                <a:spLocks noChangeArrowheads="1"/>
              </p:cNvSpPr>
              <p:nvPr userDrawn="1"/>
            </p:nvSpPr>
            <p:spPr bwMode="auto">
              <a:xfrm>
                <a:off x="4499" y="2439"/>
                <a:ext cx="635" cy="22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8" name="Rectangle 527"/>
              <p:cNvSpPr>
                <a:spLocks noChangeArrowheads="1"/>
              </p:cNvSpPr>
              <p:nvPr userDrawn="1"/>
            </p:nvSpPr>
            <p:spPr bwMode="auto">
              <a:xfrm>
                <a:off x="4499" y="2507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9" name="Rectangle 528"/>
              <p:cNvSpPr>
                <a:spLocks noChangeArrowheads="1"/>
              </p:cNvSpPr>
              <p:nvPr userDrawn="1"/>
            </p:nvSpPr>
            <p:spPr bwMode="auto">
              <a:xfrm>
                <a:off x="4499" y="1730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0" name="Rectangle 529"/>
              <p:cNvSpPr>
                <a:spLocks noChangeArrowheads="1"/>
              </p:cNvSpPr>
              <p:nvPr userDrawn="1"/>
            </p:nvSpPr>
            <p:spPr bwMode="auto">
              <a:xfrm>
                <a:off x="4499" y="1798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1" name="Rectangle 530"/>
              <p:cNvSpPr>
                <a:spLocks noChangeArrowheads="1"/>
              </p:cNvSpPr>
              <p:nvPr userDrawn="1"/>
            </p:nvSpPr>
            <p:spPr bwMode="auto">
              <a:xfrm>
                <a:off x="4499" y="1872"/>
                <a:ext cx="635" cy="22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2" name="Rectangle 531"/>
              <p:cNvSpPr>
                <a:spLocks noChangeArrowheads="1"/>
              </p:cNvSpPr>
              <p:nvPr userDrawn="1"/>
            </p:nvSpPr>
            <p:spPr bwMode="auto">
              <a:xfrm>
                <a:off x="4499" y="1940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3" name="Rectangle 532"/>
              <p:cNvSpPr>
                <a:spLocks noChangeArrowheads="1"/>
              </p:cNvSpPr>
              <p:nvPr userDrawn="1"/>
            </p:nvSpPr>
            <p:spPr bwMode="auto">
              <a:xfrm>
                <a:off x="4499" y="2016"/>
                <a:ext cx="462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4" name="Rectangle 533"/>
              <p:cNvSpPr>
                <a:spLocks noChangeArrowheads="1"/>
              </p:cNvSpPr>
              <p:nvPr userDrawn="1"/>
            </p:nvSpPr>
            <p:spPr bwMode="auto">
              <a:xfrm>
                <a:off x="4499" y="2574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5" name="Rectangle 534"/>
              <p:cNvSpPr>
                <a:spLocks noChangeArrowheads="1"/>
              </p:cNvSpPr>
              <p:nvPr userDrawn="1"/>
            </p:nvSpPr>
            <p:spPr bwMode="auto">
              <a:xfrm>
                <a:off x="4499" y="2648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6" name="Rectangle 535"/>
              <p:cNvSpPr>
                <a:spLocks noChangeArrowheads="1"/>
              </p:cNvSpPr>
              <p:nvPr userDrawn="1"/>
            </p:nvSpPr>
            <p:spPr bwMode="auto">
              <a:xfrm>
                <a:off x="4499" y="2716"/>
                <a:ext cx="635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7" name="Rectangle 536"/>
              <p:cNvSpPr>
                <a:spLocks noChangeArrowheads="1"/>
              </p:cNvSpPr>
              <p:nvPr userDrawn="1"/>
            </p:nvSpPr>
            <p:spPr bwMode="auto">
              <a:xfrm>
                <a:off x="4499" y="2792"/>
                <a:ext cx="462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8" name="Rectangle 537"/>
              <p:cNvSpPr>
                <a:spLocks noChangeArrowheads="1"/>
              </p:cNvSpPr>
              <p:nvPr userDrawn="1"/>
            </p:nvSpPr>
            <p:spPr bwMode="auto">
              <a:xfrm>
                <a:off x="4505" y="1567"/>
                <a:ext cx="629" cy="135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9" name="Rectangle 538"/>
              <p:cNvSpPr>
                <a:spLocks noChangeArrowheads="1"/>
              </p:cNvSpPr>
              <p:nvPr userDrawn="1"/>
            </p:nvSpPr>
            <p:spPr bwMode="auto">
              <a:xfrm>
                <a:off x="4502" y="2180"/>
                <a:ext cx="630" cy="135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0" name="Rectangle 539"/>
              <p:cNvSpPr>
                <a:spLocks noChangeArrowheads="1"/>
              </p:cNvSpPr>
              <p:nvPr userDrawn="1"/>
            </p:nvSpPr>
            <p:spPr bwMode="auto">
              <a:xfrm>
                <a:off x="5367" y="2026"/>
                <a:ext cx="599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1" name="Rectangle 540"/>
              <p:cNvSpPr>
                <a:spLocks noChangeArrowheads="1"/>
              </p:cNvSpPr>
              <p:nvPr userDrawn="1"/>
            </p:nvSpPr>
            <p:spPr bwMode="auto">
              <a:xfrm>
                <a:off x="5367" y="2092"/>
                <a:ext cx="628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2" name="Rectangle 541"/>
              <p:cNvSpPr>
                <a:spLocks noChangeArrowheads="1"/>
              </p:cNvSpPr>
              <p:nvPr userDrawn="1"/>
            </p:nvSpPr>
            <p:spPr bwMode="auto">
              <a:xfrm>
                <a:off x="5367" y="2160"/>
                <a:ext cx="628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3" name="Rectangle 542"/>
              <p:cNvSpPr>
                <a:spLocks noChangeArrowheads="1"/>
              </p:cNvSpPr>
              <p:nvPr userDrawn="1"/>
            </p:nvSpPr>
            <p:spPr bwMode="auto">
              <a:xfrm>
                <a:off x="5367" y="2234"/>
                <a:ext cx="628" cy="22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4" name="Rectangle 543"/>
              <p:cNvSpPr>
                <a:spLocks noChangeArrowheads="1"/>
              </p:cNvSpPr>
              <p:nvPr userDrawn="1"/>
            </p:nvSpPr>
            <p:spPr bwMode="auto">
              <a:xfrm>
                <a:off x="5367" y="2302"/>
                <a:ext cx="628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5" name="Rectangle 544"/>
              <p:cNvSpPr>
                <a:spLocks noChangeArrowheads="1"/>
              </p:cNvSpPr>
              <p:nvPr userDrawn="1"/>
            </p:nvSpPr>
            <p:spPr bwMode="auto">
              <a:xfrm>
                <a:off x="5367" y="2376"/>
                <a:ext cx="628" cy="22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6" name="Rectangle 545"/>
              <p:cNvSpPr>
                <a:spLocks noChangeArrowheads="1"/>
              </p:cNvSpPr>
              <p:nvPr userDrawn="1"/>
            </p:nvSpPr>
            <p:spPr bwMode="auto">
              <a:xfrm>
                <a:off x="5367" y="2444"/>
                <a:ext cx="628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7" name="Rectangle 546"/>
              <p:cNvSpPr>
                <a:spLocks noChangeArrowheads="1"/>
              </p:cNvSpPr>
              <p:nvPr userDrawn="1"/>
            </p:nvSpPr>
            <p:spPr bwMode="auto">
              <a:xfrm>
                <a:off x="5367" y="2517"/>
                <a:ext cx="628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8" name="Rectangle 547"/>
              <p:cNvSpPr>
                <a:spLocks noChangeArrowheads="1"/>
              </p:cNvSpPr>
              <p:nvPr userDrawn="1"/>
            </p:nvSpPr>
            <p:spPr bwMode="auto">
              <a:xfrm>
                <a:off x="5367" y="2585"/>
                <a:ext cx="628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9" name="Rectangle 548"/>
              <p:cNvSpPr>
                <a:spLocks noChangeArrowheads="1"/>
              </p:cNvSpPr>
              <p:nvPr userDrawn="1"/>
            </p:nvSpPr>
            <p:spPr bwMode="auto">
              <a:xfrm>
                <a:off x="5538" y="2661"/>
                <a:ext cx="457" cy="23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0" name="Rectangle 549"/>
              <p:cNvSpPr>
                <a:spLocks noChangeArrowheads="1"/>
              </p:cNvSpPr>
              <p:nvPr userDrawn="1"/>
            </p:nvSpPr>
            <p:spPr bwMode="auto">
              <a:xfrm>
                <a:off x="5367" y="1798"/>
                <a:ext cx="628" cy="18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1" name="Freeform 550"/>
              <p:cNvSpPr>
                <a:spLocks/>
              </p:cNvSpPr>
              <p:nvPr userDrawn="1"/>
            </p:nvSpPr>
            <p:spPr bwMode="auto">
              <a:xfrm>
                <a:off x="5242" y="1330"/>
                <a:ext cx="902" cy="393"/>
              </a:xfrm>
              <a:custGeom>
                <a:avLst/>
                <a:gdLst>
                  <a:gd name="T0" fmla="*/ 448 w 902"/>
                  <a:gd name="T1" fmla="*/ 0 h 393"/>
                  <a:gd name="T2" fmla="*/ 0 w 902"/>
                  <a:gd name="T3" fmla="*/ 196 h 393"/>
                  <a:gd name="T4" fmla="*/ 448 w 902"/>
                  <a:gd name="T5" fmla="*/ 393 h 393"/>
                  <a:gd name="T6" fmla="*/ 902 w 902"/>
                  <a:gd name="T7" fmla="*/ 196 h 393"/>
                  <a:gd name="T8" fmla="*/ 448 w 902"/>
                  <a:gd name="T9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2" h="393">
                    <a:moveTo>
                      <a:pt x="448" y="0"/>
                    </a:moveTo>
                    <a:lnTo>
                      <a:pt x="0" y="196"/>
                    </a:lnTo>
                    <a:lnTo>
                      <a:pt x="448" y="393"/>
                    </a:lnTo>
                    <a:lnTo>
                      <a:pt x="902" y="196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2928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2" name="Freeform 551"/>
              <p:cNvSpPr>
                <a:spLocks/>
              </p:cNvSpPr>
              <p:nvPr userDrawn="1"/>
            </p:nvSpPr>
            <p:spPr bwMode="auto">
              <a:xfrm>
                <a:off x="5365" y="1580"/>
                <a:ext cx="325" cy="391"/>
              </a:xfrm>
              <a:custGeom>
                <a:avLst/>
                <a:gdLst>
                  <a:gd name="T0" fmla="*/ 0 w 325"/>
                  <a:gd name="T1" fmla="*/ 0 h 391"/>
                  <a:gd name="T2" fmla="*/ 0 w 325"/>
                  <a:gd name="T3" fmla="*/ 202 h 391"/>
                  <a:gd name="T4" fmla="*/ 325 w 325"/>
                  <a:gd name="T5" fmla="*/ 391 h 391"/>
                  <a:gd name="T6" fmla="*/ 325 w 325"/>
                  <a:gd name="T7" fmla="*/ 391 h 391"/>
                  <a:gd name="T8" fmla="*/ 325 w 325"/>
                  <a:gd name="T9" fmla="*/ 143 h 391"/>
                  <a:gd name="T10" fmla="*/ 0 w 325"/>
                  <a:gd name="T11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91">
                    <a:moveTo>
                      <a:pt x="0" y="0"/>
                    </a:moveTo>
                    <a:lnTo>
                      <a:pt x="0" y="202"/>
                    </a:lnTo>
                    <a:lnTo>
                      <a:pt x="325" y="391"/>
                    </a:lnTo>
                    <a:lnTo>
                      <a:pt x="325" y="391"/>
                    </a:lnTo>
                    <a:lnTo>
                      <a:pt x="325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3" name="Freeform 552"/>
              <p:cNvSpPr>
                <a:spLocks/>
              </p:cNvSpPr>
              <p:nvPr userDrawn="1"/>
            </p:nvSpPr>
            <p:spPr bwMode="auto">
              <a:xfrm>
                <a:off x="5690" y="1583"/>
                <a:ext cx="320" cy="388"/>
              </a:xfrm>
              <a:custGeom>
                <a:avLst/>
                <a:gdLst>
                  <a:gd name="T0" fmla="*/ 0 w 320"/>
                  <a:gd name="T1" fmla="*/ 140 h 388"/>
                  <a:gd name="T2" fmla="*/ 0 w 320"/>
                  <a:gd name="T3" fmla="*/ 388 h 388"/>
                  <a:gd name="T4" fmla="*/ 320 w 320"/>
                  <a:gd name="T5" fmla="*/ 192 h 388"/>
                  <a:gd name="T6" fmla="*/ 320 w 320"/>
                  <a:gd name="T7" fmla="*/ 0 h 388"/>
                  <a:gd name="T8" fmla="*/ 0 w 320"/>
                  <a:gd name="T9" fmla="*/ 1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388">
                    <a:moveTo>
                      <a:pt x="0" y="140"/>
                    </a:moveTo>
                    <a:lnTo>
                      <a:pt x="0" y="388"/>
                    </a:lnTo>
                    <a:lnTo>
                      <a:pt x="320" y="192"/>
                    </a:lnTo>
                    <a:lnTo>
                      <a:pt x="320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2C2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4" name="Freeform 553"/>
              <p:cNvSpPr>
                <a:spLocks/>
              </p:cNvSpPr>
              <p:nvPr userDrawn="1"/>
            </p:nvSpPr>
            <p:spPr bwMode="auto">
              <a:xfrm>
                <a:off x="5242" y="1330"/>
                <a:ext cx="709" cy="263"/>
              </a:xfrm>
              <a:custGeom>
                <a:avLst/>
                <a:gdLst>
                  <a:gd name="T0" fmla="*/ 710 w 710"/>
                  <a:gd name="T1" fmla="*/ 113 h 263"/>
                  <a:gd name="T2" fmla="*/ 448 w 710"/>
                  <a:gd name="T3" fmla="*/ 0 h 263"/>
                  <a:gd name="T4" fmla="*/ 0 w 710"/>
                  <a:gd name="T5" fmla="*/ 196 h 263"/>
                  <a:gd name="T6" fmla="*/ 153 w 710"/>
                  <a:gd name="T7" fmla="*/ 263 h 263"/>
                  <a:gd name="T8" fmla="*/ 710 w 710"/>
                  <a:gd name="T9" fmla="*/ 11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263">
                    <a:moveTo>
                      <a:pt x="710" y="113"/>
                    </a:moveTo>
                    <a:cubicBezTo>
                      <a:pt x="448" y="0"/>
                      <a:pt x="448" y="0"/>
                      <a:pt x="448" y="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53" y="263"/>
                      <a:pt x="153" y="263"/>
                      <a:pt x="153" y="263"/>
                    </a:cubicBezTo>
                    <a:cubicBezTo>
                      <a:pt x="317" y="152"/>
                      <a:pt x="514" y="100"/>
                      <a:pt x="710" y="113"/>
                    </a:cubicBezTo>
                    <a:close/>
                  </a:path>
                </a:pathLst>
              </a:custGeom>
              <a:solidFill>
                <a:srgbClr val="282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5" name="Freeform 554"/>
              <p:cNvSpPr>
                <a:spLocks/>
              </p:cNvSpPr>
              <p:nvPr userDrawn="1"/>
            </p:nvSpPr>
            <p:spPr bwMode="auto">
              <a:xfrm>
                <a:off x="5689" y="1494"/>
                <a:ext cx="282" cy="173"/>
              </a:xfrm>
              <a:custGeom>
                <a:avLst/>
                <a:gdLst>
                  <a:gd name="T0" fmla="*/ 275 w 283"/>
                  <a:gd name="T1" fmla="*/ 173 h 173"/>
                  <a:gd name="T2" fmla="*/ 268 w 283"/>
                  <a:gd name="T3" fmla="*/ 166 h 173"/>
                  <a:gd name="T4" fmla="*/ 268 w 283"/>
                  <a:gd name="T5" fmla="*/ 98 h 173"/>
                  <a:gd name="T6" fmla="*/ 6 w 283"/>
                  <a:gd name="T7" fmla="*/ 15 h 173"/>
                  <a:gd name="T8" fmla="*/ 1 w 283"/>
                  <a:gd name="T9" fmla="*/ 6 h 173"/>
                  <a:gd name="T10" fmla="*/ 10 w 283"/>
                  <a:gd name="T11" fmla="*/ 1 h 173"/>
                  <a:gd name="T12" fmla="*/ 278 w 283"/>
                  <a:gd name="T13" fmla="*/ 86 h 173"/>
                  <a:gd name="T14" fmla="*/ 283 w 283"/>
                  <a:gd name="T15" fmla="*/ 93 h 173"/>
                  <a:gd name="T16" fmla="*/ 283 w 283"/>
                  <a:gd name="T17" fmla="*/ 166 h 173"/>
                  <a:gd name="T18" fmla="*/ 275 w 283"/>
                  <a:gd name="T1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173">
                    <a:moveTo>
                      <a:pt x="275" y="173"/>
                    </a:moveTo>
                    <a:cubicBezTo>
                      <a:pt x="271" y="173"/>
                      <a:pt x="268" y="170"/>
                      <a:pt x="268" y="166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0" y="1"/>
                    </a:cubicBezTo>
                    <a:cubicBezTo>
                      <a:pt x="278" y="86"/>
                      <a:pt x="278" y="86"/>
                      <a:pt x="278" y="86"/>
                    </a:cubicBezTo>
                    <a:cubicBezTo>
                      <a:pt x="281" y="87"/>
                      <a:pt x="283" y="90"/>
                      <a:pt x="283" y="93"/>
                    </a:cubicBez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3" y="170"/>
                      <a:pt x="279" y="173"/>
                      <a:pt x="275" y="173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6" name="Freeform 555"/>
              <p:cNvSpPr>
                <a:spLocks/>
              </p:cNvSpPr>
              <p:nvPr userDrawn="1"/>
            </p:nvSpPr>
            <p:spPr bwMode="auto">
              <a:xfrm>
                <a:off x="5941" y="1651"/>
                <a:ext cx="46" cy="100"/>
              </a:xfrm>
              <a:custGeom>
                <a:avLst/>
                <a:gdLst>
                  <a:gd name="T0" fmla="*/ 23 w 47"/>
                  <a:gd name="T1" fmla="*/ 0 h 100"/>
                  <a:gd name="T2" fmla="*/ 0 w 47"/>
                  <a:gd name="T3" fmla="*/ 23 h 100"/>
                  <a:gd name="T4" fmla="*/ 0 w 47"/>
                  <a:gd name="T5" fmla="*/ 30 h 100"/>
                  <a:gd name="T6" fmla="*/ 0 w 47"/>
                  <a:gd name="T7" fmla="*/ 100 h 100"/>
                  <a:gd name="T8" fmla="*/ 47 w 47"/>
                  <a:gd name="T9" fmla="*/ 100 h 100"/>
                  <a:gd name="T10" fmla="*/ 47 w 47"/>
                  <a:gd name="T11" fmla="*/ 30 h 100"/>
                  <a:gd name="T12" fmla="*/ 47 w 47"/>
                  <a:gd name="T13" fmla="*/ 23 h 100"/>
                  <a:gd name="T14" fmla="*/ 23 w 47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00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7" name="Freeform 556"/>
              <p:cNvSpPr>
                <a:spLocks/>
              </p:cNvSpPr>
              <p:nvPr userDrawn="1"/>
            </p:nvSpPr>
            <p:spPr bwMode="auto">
              <a:xfrm>
                <a:off x="5946" y="1754"/>
                <a:ext cx="35" cy="13"/>
              </a:xfrm>
              <a:custGeom>
                <a:avLst/>
                <a:gdLst>
                  <a:gd name="T0" fmla="*/ 0 w 35"/>
                  <a:gd name="T1" fmla="*/ 6 h 13"/>
                  <a:gd name="T2" fmla="*/ 0 w 35"/>
                  <a:gd name="T3" fmla="*/ 13 h 13"/>
                  <a:gd name="T4" fmla="*/ 35 w 35"/>
                  <a:gd name="T5" fmla="*/ 13 h 13"/>
                  <a:gd name="T6" fmla="*/ 35 w 35"/>
                  <a:gd name="T7" fmla="*/ 6 h 13"/>
                  <a:gd name="T8" fmla="*/ 34 w 35"/>
                  <a:gd name="T9" fmla="*/ 0 h 13"/>
                  <a:gd name="T10" fmla="*/ 1 w 35"/>
                  <a:gd name="T11" fmla="*/ 0 h 13"/>
                  <a:gd name="T12" fmla="*/ 0 w 35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3">
                    <a:moveTo>
                      <a:pt x="0" y="6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4"/>
                      <a:pt x="35" y="2"/>
                      <a:pt x="3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8" name="Freeform 557"/>
              <p:cNvSpPr>
                <a:spLocks/>
              </p:cNvSpPr>
              <p:nvPr userDrawn="1"/>
            </p:nvSpPr>
            <p:spPr bwMode="auto">
              <a:xfrm>
                <a:off x="5947" y="1751"/>
                <a:ext cx="33" cy="3"/>
              </a:xfrm>
              <a:custGeom>
                <a:avLst/>
                <a:gdLst>
                  <a:gd name="T0" fmla="*/ 1 w 33"/>
                  <a:gd name="T1" fmla="*/ 0 h 3"/>
                  <a:gd name="T2" fmla="*/ 0 w 33"/>
                  <a:gd name="T3" fmla="*/ 3 h 3"/>
                  <a:gd name="T4" fmla="*/ 33 w 33"/>
                  <a:gd name="T5" fmla="*/ 3 h 3"/>
                  <a:gd name="T6" fmla="*/ 32 w 33"/>
                  <a:gd name="T7" fmla="*/ 0 h 3"/>
                  <a:gd name="T8" fmla="*/ 1 w 3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1"/>
                      <a:pt x="3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9" name="Freeform 558"/>
              <p:cNvSpPr>
                <a:spLocks/>
              </p:cNvSpPr>
              <p:nvPr userDrawn="1"/>
            </p:nvSpPr>
            <p:spPr bwMode="auto">
              <a:xfrm>
                <a:off x="5655" y="1477"/>
                <a:ext cx="77" cy="49"/>
              </a:xfrm>
              <a:custGeom>
                <a:avLst/>
                <a:gdLst>
                  <a:gd name="T0" fmla="*/ 77 w 77"/>
                  <a:gd name="T1" fmla="*/ 39 h 49"/>
                  <a:gd name="T2" fmla="*/ 39 w 77"/>
                  <a:gd name="T3" fmla="*/ 0 h 49"/>
                  <a:gd name="T4" fmla="*/ 0 w 77"/>
                  <a:gd name="T5" fmla="*/ 39 h 49"/>
                  <a:gd name="T6" fmla="*/ 0 w 77"/>
                  <a:gd name="T7" fmla="*/ 49 h 49"/>
                  <a:gd name="T8" fmla="*/ 77 w 77"/>
                  <a:gd name="T9" fmla="*/ 49 h 49"/>
                  <a:gd name="T10" fmla="*/ 77 w 77"/>
                  <a:gd name="T11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49">
                    <a:moveTo>
                      <a:pt x="77" y="39"/>
                    </a:moveTo>
                    <a:cubicBezTo>
                      <a:pt x="77" y="17"/>
                      <a:pt x="60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7" y="49"/>
                      <a:pt x="77" y="49"/>
                      <a:pt x="77" y="4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C2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0" name="Oval 559"/>
              <p:cNvSpPr>
                <a:spLocks noChangeArrowheads="1"/>
              </p:cNvSpPr>
              <p:nvPr userDrawn="1"/>
            </p:nvSpPr>
            <p:spPr bwMode="auto">
              <a:xfrm>
                <a:off x="6604" y="2441"/>
                <a:ext cx="414" cy="4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1" name="Freeform 560"/>
              <p:cNvSpPr>
                <a:spLocks/>
              </p:cNvSpPr>
              <p:nvPr userDrawn="1"/>
            </p:nvSpPr>
            <p:spPr bwMode="auto">
              <a:xfrm>
                <a:off x="6789" y="2793"/>
                <a:ext cx="63" cy="82"/>
              </a:xfrm>
              <a:custGeom>
                <a:avLst/>
                <a:gdLst>
                  <a:gd name="T0" fmla="*/ 63 w 63"/>
                  <a:gd name="T1" fmla="*/ 62 h 82"/>
                  <a:gd name="T2" fmla="*/ 43 w 63"/>
                  <a:gd name="T3" fmla="*/ 82 h 82"/>
                  <a:gd name="T4" fmla="*/ 20 w 63"/>
                  <a:gd name="T5" fmla="*/ 82 h 82"/>
                  <a:gd name="T6" fmla="*/ 0 w 63"/>
                  <a:gd name="T7" fmla="*/ 62 h 82"/>
                  <a:gd name="T8" fmla="*/ 0 w 63"/>
                  <a:gd name="T9" fmla="*/ 19 h 82"/>
                  <a:gd name="T10" fmla="*/ 20 w 63"/>
                  <a:gd name="T11" fmla="*/ 0 h 82"/>
                  <a:gd name="T12" fmla="*/ 43 w 63"/>
                  <a:gd name="T13" fmla="*/ 0 h 82"/>
                  <a:gd name="T14" fmla="*/ 63 w 63"/>
                  <a:gd name="T15" fmla="*/ 19 h 82"/>
                  <a:gd name="T16" fmla="*/ 63 w 63"/>
                  <a:gd name="T1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2">
                    <a:moveTo>
                      <a:pt x="63" y="62"/>
                    </a:moveTo>
                    <a:cubicBezTo>
                      <a:pt x="63" y="73"/>
                      <a:pt x="54" y="82"/>
                      <a:pt x="43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9" y="82"/>
                      <a:pt x="0" y="73"/>
                      <a:pt x="0" y="6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54" y="0"/>
                      <a:pt x="63" y="8"/>
                      <a:pt x="63" y="19"/>
                    </a:cubicBezTo>
                    <a:lnTo>
                      <a:pt x="63" y="62"/>
                    </a:lnTo>
                    <a:close/>
                  </a:path>
                </a:pathLst>
              </a:cu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2" name="Freeform 561"/>
              <p:cNvSpPr>
                <a:spLocks/>
              </p:cNvSpPr>
              <p:nvPr userDrawn="1"/>
            </p:nvSpPr>
            <p:spPr bwMode="auto">
              <a:xfrm>
                <a:off x="6719" y="2531"/>
                <a:ext cx="195" cy="303"/>
              </a:xfrm>
              <a:custGeom>
                <a:avLst/>
                <a:gdLst>
                  <a:gd name="T0" fmla="*/ 0 w 195"/>
                  <a:gd name="T1" fmla="*/ 235 h 303"/>
                  <a:gd name="T2" fmla="*/ 68 w 195"/>
                  <a:gd name="T3" fmla="*/ 303 h 303"/>
                  <a:gd name="T4" fmla="*/ 128 w 195"/>
                  <a:gd name="T5" fmla="*/ 303 h 303"/>
                  <a:gd name="T6" fmla="*/ 195 w 195"/>
                  <a:gd name="T7" fmla="*/ 235 h 303"/>
                  <a:gd name="T8" fmla="*/ 195 w 195"/>
                  <a:gd name="T9" fmla="*/ 68 h 303"/>
                  <a:gd name="T10" fmla="*/ 128 w 195"/>
                  <a:gd name="T11" fmla="*/ 0 h 303"/>
                  <a:gd name="T12" fmla="*/ 68 w 195"/>
                  <a:gd name="T13" fmla="*/ 0 h 303"/>
                  <a:gd name="T14" fmla="*/ 0 w 195"/>
                  <a:gd name="T15" fmla="*/ 68 h 303"/>
                  <a:gd name="T16" fmla="*/ 0 w 195"/>
                  <a:gd name="T17" fmla="*/ 23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" h="303">
                    <a:moveTo>
                      <a:pt x="0" y="235"/>
                    </a:moveTo>
                    <a:cubicBezTo>
                      <a:pt x="0" y="272"/>
                      <a:pt x="30" y="303"/>
                      <a:pt x="68" y="303"/>
                    </a:cubicBezTo>
                    <a:cubicBezTo>
                      <a:pt x="128" y="303"/>
                      <a:pt x="128" y="303"/>
                      <a:pt x="128" y="303"/>
                    </a:cubicBezTo>
                    <a:cubicBezTo>
                      <a:pt x="165" y="303"/>
                      <a:pt x="195" y="272"/>
                      <a:pt x="195" y="235"/>
                    </a:cubicBezTo>
                    <a:cubicBezTo>
                      <a:pt x="195" y="68"/>
                      <a:pt x="195" y="68"/>
                      <a:pt x="195" y="68"/>
                    </a:cubicBezTo>
                    <a:cubicBezTo>
                      <a:pt x="195" y="30"/>
                      <a:pt x="165" y="0"/>
                      <a:pt x="12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F3B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3" name="Freeform 562"/>
              <p:cNvSpPr>
                <a:spLocks/>
              </p:cNvSpPr>
              <p:nvPr userDrawn="1"/>
            </p:nvSpPr>
            <p:spPr bwMode="auto">
              <a:xfrm>
                <a:off x="6719" y="2551"/>
                <a:ext cx="96" cy="283"/>
              </a:xfrm>
              <a:custGeom>
                <a:avLst/>
                <a:gdLst>
                  <a:gd name="T0" fmla="*/ 20 w 96"/>
                  <a:gd name="T1" fmla="*/ 213 h 283"/>
                  <a:gd name="T2" fmla="*/ 20 w 96"/>
                  <a:gd name="T3" fmla="*/ 0 h 283"/>
                  <a:gd name="T4" fmla="*/ 0 w 96"/>
                  <a:gd name="T5" fmla="*/ 48 h 283"/>
                  <a:gd name="T6" fmla="*/ 0 w 96"/>
                  <a:gd name="T7" fmla="*/ 215 h 283"/>
                  <a:gd name="T8" fmla="*/ 68 w 96"/>
                  <a:gd name="T9" fmla="*/ 283 h 283"/>
                  <a:gd name="T10" fmla="*/ 96 w 96"/>
                  <a:gd name="T11" fmla="*/ 283 h 283"/>
                  <a:gd name="T12" fmla="*/ 20 w 96"/>
                  <a:gd name="T13" fmla="*/ 2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83">
                    <a:moveTo>
                      <a:pt x="20" y="213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8" y="12"/>
                      <a:pt x="0" y="29"/>
                      <a:pt x="0" y="48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52"/>
                      <a:pt x="30" y="283"/>
                      <a:pt x="68" y="283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20" y="283"/>
                      <a:pt x="20" y="213"/>
                      <a:pt x="20" y="213"/>
                    </a:cubicBezTo>
                    <a:close/>
                  </a:path>
                </a:pathLst>
              </a:cu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4" name="Freeform 563"/>
              <p:cNvSpPr>
                <a:spLocks/>
              </p:cNvSpPr>
              <p:nvPr userDrawn="1"/>
            </p:nvSpPr>
            <p:spPr bwMode="auto">
              <a:xfrm>
                <a:off x="6770" y="2627"/>
                <a:ext cx="46" cy="61"/>
              </a:xfrm>
              <a:custGeom>
                <a:avLst/>
                <a:gdLst>
                  <a:gd name="T0" fmla="*/ 46 w 46"/>
                  <a:gd name="T1" fmla="*/ 43 h 61"/>
                  <a:gd name="T2" fmla="*/ 29 w 46"/>
                  <a:gd name="T3" fmla="*/ 61 h 61"/>
                  <a:gd name="T4" fmla="*/ 18 w 46"/>
                  <a:gd name="T5" fmla="*/ 61 h 61"/>
                  <a:gd name="T6" fmla="*/ 0 w 46"/>
                  <a:gd name="T7" fmla="*/ 43 h 61"/>
                  <a:gd name="T8" fmla="*/ 0 w 46"/>
                  <a:gd name="T9" fmla="*/ 18 h 61"/>
                  <a:gd name="T10" fmla="*/ 18 w 46"/>
                  <a:gd name="T11" fmla="*/ 0 h 61"/>
                  <a:gd name="T12" fmla="*/ 29 w 46"/>
                  <a:gd name="T13" fmla="*/ 0 h 61"/>
                  <a:gd name="T14" fmla="*/ 46 w 46"/>
                  <a:gd name="T15" fmla="*/ 18 h 61"/>
                  <a:gd name="T16" fmla="*/ 46 w 46"/>
                  <a:gd name="T17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1">
                    <a:moveTo>
                      <a:pt x="46" y="43"/>
                    </a:moveTo>
                    <a:cubicBezTo>
                      <a:pt x="46" y="53"/>
                      <a:pt x="38" y="61"/>
                      <a:pt x="2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8" y="61"/>
                      <a:pt x="0" y="53"/>
                      <a:pt x="0" y="4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8" y="0"/>
                      <a:pt x="46" y="8"/>
                      <a:pt x="46" y="18"/>
                    </a:cubicBez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5" name="Freeform 564"/>
              <p:cNvSpPr>
                <a:spLocks/>
              </p:cNvSpPr>
              <p:nvPr userDrawn="1"/>
            </p:nvSpPr>
            <p:spPr bwMode="auto">
              <a:xfrm>
                <a:off x="6776" y="2635"/>
                <a:ext cx="34" cy="45"/>
              </a:xfrm>
              <a:custGeom>
                <a:avLst/>
                <a:gdLst>
                  <a:gd name="T0" fmla="*/ 34 w 34"/>
                  <a:gd name="T1" fmla="*/ 32 h 45"/>
                  <a:gd name="T2" fmla="*/ 21 w 34"/>
                  <a:gd name="T3" fmla="*/ 45 h 45"/>
                  <a:gd name="T4" fmla="*/ 13 w 34"/>
                  <a:gd name="T5" fmla="*/ 45 h 45"/>
                  <a:gd name="T6" fmla="*/ 0 w 34"/>
                  <a:gd name="T7" fmla="*/ 32 h 45"/>
                  <a:gd name="T8" fmla="*/ 0 w 34"/>
                  <a:gd name="T9" fmla="*/ 13 h 45"/>
                  <a:gd name="T10" fmla="*/ 13 w 34"/>
                  <a:gd name="T11" fmla="*/ 0 h 45"/>
                  <a:gd name="T12" fmla="*/ 21 w 34"/>
                  <a:gd name="T13" fmla="*/ 0 h 45"/>
                  <a:gd name="T14" fmla="*/ 34 w 34"/>
                  <a:gd name="T15" fmla="*/ 13 h 45"/>
                  <a:gd name="T16" fmla="*/ 34 w 34"/>
                  <a:gd name="T17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5">
                    <a:moveTo>
                      <a:pt x="34" y="32"/>
                    </a:moveTo>
                    <a:cubicBezTo>
                      <a:pt x="34" y="39"/>
                      <a:pt x="28" y="45"/>
                      <a:pt x="21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6" y="45"/>
                      <a:pt x="0" y="39"/>
                      <a:pt x="0" y="3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0"/>
                      <a:pt x="34" y="6"/>
                      <a:pt x="34" y="13"/>
                    </a:cubicBez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6E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6" name="Oval 565"/>
              <p:cNvSpPr>
                <a:spLocks noChangeArrowheads="1"/>
              </p:cNvSpPr>
              <p:nvPr userDrawn="1"/>
            </p:nvSpPr>
            <p:spPr bwMode="auto">
              <a:xfrm>
                <a:off x="6795" y="2668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7" name="Freeform 566"/>
              <p:cNvSpPr>
                <a:spLocks/>
              </p:cNvSpPr>
              <p:nvPr userDrawn="1"/>
            </p:nvSpPr>
            <p:spPr bwMode="auto">
              <a:xfrm>
                <a:off x="6847" y="2627"/>
                <a:ext cx="46" cy="61"/>
              </a:xfrm>
              <a:custGeom>
                <a:avLst/>
                <a:gdLst>
                  <a:gd name="T0" fmla="*/ 46 w 46"/>
                  <a:gd name="T1" fmla="*/ 43 h 61"/>
                  <a:gd name="T2" fmla="*/ 28 w 46"/>
                  <a:gd name="T3" fmla="*/ 61 h 61"/>
                  <a:gd name="T4" fmla="*/ 17 w 46"/>
                  <a:gd name="T5" fmla="*/ 61 h 61"/>
                  <a:gd name="T6" fmla="*/ 0 w 46"/>
                  <a:gd name="T7" fmla="*/ 43 h 61"/>
                  <a:gd name="T8" fmla="*/ 0 w 46"/>
                  <a:gd name="T9" fmla="*/ 18 h 61"/>
                  <a:gd name="T10" fmla="*/ 17 w 46"/>
                  <a:gd name="T11" fmla="*/ 0 h 61"/>
                  <a:gd name="T12" fmla="*/ 28 w 46"/>
                  <a:gd name="T13" fmla="*/ 0 h 61"/>
                  <a:gd name="T14" fmla="*/ 46 w 46"/>
                  <a:gd name="T15" fmla="*/ 18 h 61"/>
                  <a:gd name="T16" fmla="*/ 46 w 46"/>
                  <a:gd name="T17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1">
                    <a:moveTo>
                      <a:pt x="46" y="43"/>
                    </a:moveTo>
                    <a:cubicBezTo>
                      <a:pt x="46" y="53"/>
                      <a:pt x="38" y="61"/>
                      <a:pt x="28" y="61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8" y="61"/>
                      <a:pt x="0" y="53"/>
                      <a:pt x="0" y="4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8" y="0"/>
                      <a:pt x="46" y="8"/>
                      <a:pt x="46" y="18"/>
                    </a:cubicBez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8" name="Freeform 567"/>
              <p:cNvSpPr>
                <a:spLocks/>
              </p:cNvSpPr>
              <p:nvPr userDrawn="1"/>
            </p:nvSpPr>
            <p:spPr bwMode="auto">
              <a:xfrm>
                <a:off x="6853" y="2635"/>
                <a:ext cx="33" cy="45"/>
              </a:xfrm>
              <a:custGeom>
                <a:avLst/>
                <a:gdLst>
                  <a:gd name="T0" fmla="*/ 33 w 33"/>
                  <a:gd name="T1" fmla="*/ 32 h 45"/>
                  <a:gd name="T2" fmla="*/ 20 w 33"/>
                  <a:gd name="T3" fmla="*/ 45 h 45"/>
                  <a:gd name="T4" fmla="*/ 13 w 33"/>
                  <a:gd name="T5" fmla="*/ 45 h 45"/>
                  <a:gd name="T6" fmla="*/ 0 w 33"/>
                  <a:gd name="T7" fmla="*/ 32 h 45"/>
                  <a:gd name="T8" fmla="*/ 0 w 33"/>
                  <a:gd name="T9" fmla="*/ 13 h 45"/>
                  <a:gd name="T10" fmla="*/ 13 w 33"/>
                  <a:gd name="T11" fmla="*/ 0 h 45"/>
                  <a:gd name="T12" fmla="*/ 20 w 33"/>
                  <a:gd name="T13" fmla="*/ 0 h 45"/>
                  <a:gd name="T14" fmla="*/ 33 w 33"/>
                  <a:gd name="T15" fmla="*/ 13 h 45"/>
                  <a:gd name="T16" fmla="*/ 33 w 33"/>
                  <a:gd name="T17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5">
                    <a:moveTo>
                      <a:pt x="33" y="32"/>
                    </a:moveTo>
                    <a:cubicBezTo>
                      <a:pt x="33" y="39"/>
                      <a:pt x="28" y="45"/>
                      <a:pt x="20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6" y="45"/>
                      <a:pt x="0" y="39"/>
                      <a:pt x="0" y="3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3" y="6"/>
                      <a:pt x="33" y="13"/>
                    </a:cubicBezTo>
                    <a:lnTo>
                      <a:pt x="33" y="32"/>
                    </a:lnTo>
                    <a:close/>
                  </a:path>
                </a:pathLst>
              </a:custGeom>
              <a:solidFill>
                <a:srgbClr val="6E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9" name="Oval 568"/>
              <p:cNvSpPr>
                <a:spLocks noChangeArrowheads="1"/>
              </p:cNvSpPr>
              <p:nvPr userDrawn="1"/>
            </p:nvSpPr>
            <p:spPr bwMode="auto">
              <a:xfrm>
                <a:off x="6871" y="2668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0" name="Freeform 569"/>
              <p:cNvSpPr>
                <a:spLocks/>
              </p:cNvSpPr>
              <p:nvPr userDrawn="1"/>
            </p:nvSpPr>
            <p:spPr bwMode="auto">
              <a:xfrm>
                <a:off x="6765" y="2614"/>
                <a:ext cx="55" cy="15"/>
              </a:xfrm>
              <a:custGeom>
                <a:avLst/>
                <a:gdLst>
                  <a:gd name="T0" fmla="*/ 55 w 55"/>
                  <a:gd name="T1" fmla="*/ 7 h 15"/>
                  <a:gd name="T2" fmla="*/ 47 w 55"/>
                  <a:gd name="T3" fmla="*/ 15 h 15"/>
                  <a:gd name="T4" fmla="*/ 7 w 55"/>
                  <a:gd name="T5" fmla="*/ 15 h 15"/>
                  <a:gd name="T6" fmla="*/ 0 w 55"/>
                  <a:gd name="T7" fmla="*/ 7 h 15"/>
                  <a:gd name="T8" fmla="*/ 7 w 55"/>
                  <a:gd name="T9" fmla="*/ 0 h 15"/>
                  <a:gd name="T10" fmla="*/ 47 w 55"/>
                  <a:gd name="T11" fmla="*/ 0 h 15"/>
                  <a:gd name="T12" fmla="*/ 55 w 55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5">
                    <a:moveTo>
                      <a:pt x="55" y="7"/>
                    </a:moveTo>
                    <a:cubicBezTo>
                      <a:pt x="55" y="11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9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1" name="Freeform 570"/>
              <p:cNvSpPr>
                <a:spLocks/>
              </p:cNvSpPr>
              <p:nvPr userDrawn="1"/>
            </p:nvSpPr>
            <p:spPr bwMode="auto">
              <a:xfrm>
                <a:off x="6840" y="2614"/>
                <a:ext cx="55" cy="15"/>
              </a:xfrm>
              <a:custGeom>
                <a:avLst/>
                <a:gdLst>
                  <a:gd name="T0" fmla="*/ 55 w 55"/>
                  <a:gd name="T1" fmla="*/ 7 h 15"/>
                  <a:gd name="T2" fmla="*/ 48 w 55"/>
                  <a:gd name="T3" fmla="*/ 15 h 15"/>
                  <a:gd name="T4" fmla="*/ 8 w 55"/>
                  <a:gd name="T5" fmla="*/ 15 h 15"/>
                  <a:gd name="T6" fmla="*/ 0 w 55"/>
                  <a:gd name="T7" fmla="*/ 7 h 15"/>
                  <a:gd name="T8" fmla="*/ 8 w 55"/>
                  <a:gd name="T9" fmla="*/ 0 h 15"/>
                  <a:gd name="T10" fmla="*/ 48 w 55"/>
                  <a:gd name="T11" fmla="*/ 0 h 15"/>
                  <a:gd name="T12" fmla="*/ 55 w 55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5">
                    <a:moveTo>
                      <a:pt x="55" y="7"/>
                    </a:moveTo>
                    <a:cubicBezTo>
                      <a:pt x="55" y="11"/>
                      <a:pt x="52" y="15"/>
                      <a:pt x="4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2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9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2" name="Freeform 571"/>
              <p:cNvSpPr>
                <a:spLocks/>
              </p:cNvSpPr>
              <p:nvPr userDrawn="1"/>
            </p:nvSpPr>
            <p:spPr bwMode="auto">
              <a:xfrm>
                <a:off x="6808" y="2775"/>
                <a:ext cx="68" cy="32"/>
              </a:xfrm>
              <a:custGeom>
                <a:avLst/>
                <a:gdLst>
                  <a:gd name="T0" fmla="*/ 0 w 68"/>
                  <a:gd name="T1" fmla="*/ 0 h 32"/>
                  <a:gd name="T2" fmla="*/ 67 w 68"/>
                  <a:gd name="T3" fmla="*/ 0 h 32"/>
                  <a:gd name="T4" fmla="*/ 35 w 68"/>
                  <a:gd name="T5" fmla="*/ 32 h 32"/>
                  <a:gd name="T6" fmla="*/ 0 w 6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2">
                    <a:moveTo>
                      <a:pt x="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8" y="32"/>
                      <a:pt x="35" y="32"/>
                    </a:cubicBezTo>
                    <a:cubicBezTo>
                      <a:pt x="2" y="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99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3" name="Freeform 572"/>
              <p:cNvSpPr>
                <a:spLocks/>
              </p:cNvSpPr>
              <p:nvPr userDrawn="1"/>
            </p:nvSpPr>
            <p:spPr bwMode="auto">
              <a:xfrm>
                <a:off x="6832" y="2690"/>
                <a:ext cx="27" cy="65"/>
              </a:xfrm>
              <a:custGeom>
                <a:avLst/>
                <a:gdLst>
                  <a:gd name="T0" fmla="*/ 27 w 27"/>
                  <a:gd name="T1" fmla="*/ 52 h 65"/>
                  <a:gd name="T2" fmla="*/ 13 w 27"/>
                  <a:gd name="T3" fmla="*/ 65 h 65"/>
                  <a:gd name="T4" fmla="*/ 0 w 27"/>
                  <a:gd name="T5" fmla="*/ 52 h 65"/>
                  <a:gd name="T6" fmla="*/ 0 w 27"/>
                  <a:gd name="T7" fmla="*/ 14 h 65"/>
                  <a:gd name="T8" fmla="*/ 13 w 27"/>
                  <a:gd name="T9" fmla="*/ 0 h 65"/>
                  <a:gd name="T10" fmla="*/ 27 w 27"/>
                  <a:gd name="T11" fmla="*/ 14 h 65"/>
                  <a:gd name="T12" fmla="*/ 27 w 27"/>
                  <a:gd name="T13" fmla="*/ 5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5">
                    <a:moveTo>
                      <a:pt x="27" y="52"/>
                    </a:moveTo>
                    <a:cubicBezTo>
                      <a:pt x="27" y="59"/>
                      <a:pt x="21" y="65"/>
                      <a:pt x="13" y="65"/>
                    </a:cubicBezTo>
                    <a:cubicBezTo>
                      <a:pt x="6" y="65"/>
                      <a:pt x="0" y="59"/>
                      <a:pt x="0" y="5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lnTo>
                      <a:pt x="27" y="52"/>
                    </a:lnTo>
                    <a:close/>
                  </a:path>
                </a:pathLst>
              </a:custGeom>
              <a:solidFill>
                <a:srgbClr val="E99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4" name="Freeform 573"/>
              <p:cNvSpPr>
                <a:spLocks/>
              </p:cNvSpPr>
              <p:nvPr userDrawn="1"/>
            </p:nvSpPr>
            <p:spPr bwMode="auto">
              <a:xfrm>
                <a:off x="6704" y="2497"/>
                <a:ext cx="274" cy="101"/>
              </a:xfrm>
              <a:custGeom>
                <a:avLst/>
                <a:gdLst>
                  <a:gd name="T0" fmla="*/ 0 w 274"/>
                  <a:gd name="T1" fmla="*/ 50 h 101"/>
                  <a:gd name="T2" fmla="*/ 124 w 274"/>
                  <a:gd name="T3" fmla="*/ 101 h 101"/>
                  <a:gd name="T4" fmla="*/ 249 w 274"/>
                  <a:gd name="T5" fmla="*/ 50 h 101"/>
                  <a:gd name="T6" fmla="*/ 124 w 274"/>
                  <a:gd name="T7" fmla="*/ 0 h 101"/>
                  <a:gd name="T8" fmla="*/ 0 w 274"/>
                  <a:gd name="T9" fmla="*/ 5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01">
                    <a:moveTo>
                      <a:pt x="0" y="50"/>
                    </a:moveTo>
                    <a:cubicBezTo>
                      <a:pt x="0" y="78"/>
                      <a:pt x="56" y="101"/>
                      <a:pt x="124" y="101"/>
                    </a:cubicBezTo>
                    <a:cubicBezTo>
                      <a:pt x="193" y="101"/>
                      <a:pt x="274" y="61"/>
                      <a:pt x="249" y="50"/>
                    </a:cubicBezTo>
                    <a:cubicBezTo>
                      <a:pt x="218" y="38"/>
                      <a:pt x="193" y="0"/>
                      <a:pt x="124" y="0"/>
                    </a:cubicBezTo>
                    <a:cubicBezTo>
                      <a:pt x="56" y="0"/>
                      <a:pt x="0" y="23"/>
                      <a:pt x="0" y="50"/>
                    </a:cubicBezTo>
                    <a:close/>
                  </a:path>
                </a:pathLst>
              </a:custGeom>
              <a:solidFill>
                <a:srgbClr val="9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5" name="Oval 574"/>
              <p:cNvSpPr>
                <a:spLocks noChangeArrowheads="1"/>
              </p:cNvSpPr>
              <p:nvPr userDrawn="1"/>
            </p:nvSpPr>
            <p:spPr bwMode="auto">
              <a:xfrm>
                <a:off x="6682" y="2555"/>
                <a:ext cx="68" cy="147"/>
              </a:xfrm>
              <a:prstGeom prst="ellipse">
                <a:avLst/>
              </a:prstGeom>
              <a:solidFill>
                <a:srgbClr val="9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6" name="Freeform 575"/>
              <p:cNvSpPr>
                <a:spLocks/>
              </p:cNvSpPr>
              <p:nvPr userDrawn="1"/>
            </p:nvSpPr>
            <p:spPr bwMode="auto">
              <a:xfrm>
                <a:off x="6682" y="2497"/>
                <a:ext cx="277" cy="189"/>
              </a:xfrm>
              <a:custGeom>
                <a:avLst/>
                <a:gdLst>
                  <a:gd name="T0" fmla="*/ 28 w 277"/>
                  <a:gd name="T1" fmla="*/ 63 h 189"/>
                  <a:gd name="T2" fmla="*/ 31 w 277"/>
                  <a:gd name="T3" fmla="*/ 74 h 189"/>
                  <a:gd name="T4" fmla="*/ 6 w 277"/>
                  <a:gd name="T5" fmla="*/ 144 h 189"/>
                  <a:gd name="T6" fmla="*/ 13 w 277"/>
                  <a:gd name="T7" fmla="*/ 189 h 189"/>
                  <a:gd name="T8" fmla="*/ 0 w 277"/>
                  <a:gd name="T9" fmla="*/ 132 h 189"/>
                  <a:gd name="T10" fmla="*/ 25 w 277"/>
                  <a:gd name="T11" fmla="*/ 61 h 189"/>
                  <a:gd name="T12" fmla="*/ 22 w 277"/>
                  <a:gd name="T13" fmla="*/ 50 h 189"/>
                  <a:gd name="T14" fmla="*/ 146 w 277"/>
                  <a:gd name="T15" fmla="*/ 0 h 189"/>
                  <a:gd name="T16" fmla="*/ 270 w 277"/>
                  <a:gd name="T17" fmla="*/ 50 h 189"/>
                  <a:gd name="T18" fmla="*/ 273 w 277"/>
                  <a:gd name="T19" fmla="*/ 61 h 189"/>
                  <a:gd name="T20" fmla="*/ 152 w 277"/>
                  <a:gd name="T21" fmla="*/ 13 h 189"/>
                  <a:gd name="T22" fmla="*/ 28 w 277"/>
                  <a:gd name="T23" fmla="*/ 6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7" h="189">
                    <a:moveTo>
                      <a:pt x="28" y="63"/>
                    </a:moveTo>
                    <a:cubicBezTo>
                      <a:pt x="28" y="67"/>
                      <a:pt x="29" y="70"/>
                      <a:pt x="31" y="74"/>
                    </a:cubicBezTo>
                    <a:cubicBezTo>
                      <a:pt x="16" y="82"/>
                      <a:pt x="6" y="111"/>
                      <a:pt x="6" y="144"/>
                    </a:cubicBezTo>
                    <a:cubicBezTo>
                      <a:pt x="6" y="161"/>
                      <a:pt x="8" y="177"/>
                      <a:pt x="13" y="189"/>
                    </a:cubicBezTo>
                    <a:cubicBezTo>
                      <a:pt x="5" y="176"/>
                      <a:pt x="0" y="155"/>
                      <a:pt x="0" y="132"/>
                    </a:cubicBezTo>
                    <a:cubicBezTo>
                      <a:pt x="0" y="98"/>
                      <a:pt x="10" y="69"/>
                      <a:pt x="25" y="61"/>
                    </a:cubicBezTo>
                    <a:cubicBezTo>
                      <a:pt x="23" y="58"/>
                      <a:pt x="22" y="54"/>
                      <a:pt x="22" y="50"/>
                    </a:cubicBezTo>
                    <a:cubicBezTo>
                      <a:pt x="22" y="23"/>
                      <a:pt x="78" y="0"/>
                      <a:pt x="146" y="0"/>
                    </a:cubicBezTo>
                    <a:cubicBezTo>
                      <a:pt x="215" y="0"/>
                      <a:pt x="240" y="38"/>
                      <a:pt x="270" y="50"/>
                    </a:cubicBezTo>
                    <a:cubicBezTo>
                      <a:pt x="276" y="53"/>
                      <a:pt x="277" y="57"/>
                      <a:pt x="273" y="61"/>
                    </a:cubicBezTo>
                    <a:cubicBezTo>
                      <a:pt x="243" y="48"/>
                      <a:pt x="218" y="13"/>
                      <a:pt x="152" y="13"/>
                    </a:cubicBezTo>
                    <a:cubicBezTo>
                      <a:pt x="84" y="13"/>
                      <a:pt x="28" y="35"/>
                      <a:pt x="28" y="63"/>
                    </a:cubicBezTo>
                    <a:close/>
                  </a:path>
                </a:pathLst>
              </a:custGeom>
              <a:solidFill>
                <a:srgbClr val="8A6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7" name="Oval 576"/>
              <p:cNvSpPr>
                <a:spLocks noChangeArrowheads="1"/>
              </p:cNvSpPr>
              <p:nvPr userDrawn="1"/>
            </p:nvSpPr>
            <p:spPr bwMode="auto">
              <a:xfrm>
                <a:off x="6683" y="2635"/>
                <a:ext cx="73" cy="73"/>
              </a:xfrm>
              <a:prstGeom prst="ellipse">
                <a:avLst/>
              </a:pr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8" name="Oval 577"/>
              <p:cNvSpPr>
                <a:spLocks noChangeArrowheads="1"/>
              </p:cNvSpPr>
              <p:nvPr userDrawn="1"/>
            </p:nvSpPr>
            <p:spPr bwMode="auto">
              <a:xfrm>
                <a:off x="6701" y="2652"/>
                <a:ext cx="36" cy="36"/>
              </a:xfrm>
              <a:prstGeom prst="ellipse">
                <a:avLst/>
              </a:prstGeom>
              <a:solidFill>
                <a:srgbClr val="E99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9" name="Freeform 578"/>
              <p:cNvSpPr>
                <a:spLocks/>
              </p:cNvSpPr>
              <p:nvPr userDrawn="1"/>
            </p:nvSpPr>
            <p:spPr bwMode="auto">
              <a:xfrm>
                <a:off x="6814" y="2746"/>
                <a:ext cx="60" cy="18"/>
              </a:xfrm>
              <a:custGeom>
                <a:avLst/>
                <a:gdLst>
                  <a:gd name="T0" fmla="*/ 60 w 60"/>
                  <a:gd name="T1" fmla="*/ 9 h 18"/>
                  <a:gd name="T2" fmla="*/ 51 w 60"/>
                  <a:gd name="T3" fmla="*/ 18 h 18"/>
                  <a:gd name="T4" fmla="*/ 9 w 60"/>
                  <a:gd name="T5" fmla="*/ 18 h 18"/>
                  <a:gd name="T6" fmla="*/ 0 w 60"/>
                  <a:gd name="T7" fmla="*/ 9 h 18"/>
                  <a:gd name="T8" fmla="*/ 9 w 60"/>
                  <a:gd name="T9" fmla="*/ 0 h 18"/>
                  <a:gd name="T10" fmla="*/ 51 w 60"/>
                  <a:gd name="T11" fmla="*/ 0 h 18"/>
                  <a:gd name="T12" fmla="*/ 60 w 60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8">
                    <a:moveTo>
                      <a:pt x="60" y="9"/>
                    </a:moveTo>
                    <a:cubicBezTo>
                      <a:pt x="60" y="14"/>
                      <a:pt x="56" y="18"/>
                      <a:pt x="51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6" y="0"/>
                      <a:pt x="60" y="4"/>
                      <a:pt x="60" y="9"/>
                    </a:cubicBezTo>
                    <a:close/>
                  </a:path>
                </a:pathLst>
              </a:custGeom>
              <a:solidFill>
                <a:srgbClr val="95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0" name="Freeform 579"/>
              <p:cNvSpPr>
                <a:spLocks/>
              </p:cNvSpPr>
              <p:nvPr userDrawn="1"/>
            </p:nvSpPr>
            <p:spPr bwMode="auto">
              <a:xfrm>
                <a:off x="6814" y="2754"/>
                <a:ext cx="60" cy="10"/>
              </a:xfrm>
              <a:custGeom>
                <a:avLst/>
                <a:gdLst>
                  <a:gd name="T0" fmla="*/ 51 w 60"/>
                  <a:gd name="T1" fmla="*/ 7 h 10"/>
                  <a:gd name="T2" fmla="*/ 9 w 60"/>
                  <a:gd name="T3" fmla="*/ 7 h 10"/>
                  <a:gd name="T4" fmla="*/ 0 w 60"/>
                  <a:gd name="T5" fmla="*/ 0 h 10"/>
                  <a:gd name="T6" fmla="*/ 0 w 60"/>
                  <a:gd name="T7" fmla="*/ 1 h 10"/>
                  <a:gd name="T8" fmla="*/ 9 w 60"/>
                  <a:gd name="T9" fmla="*/ 10 h 10"/>
                  <a:gd name="T10" fmla="*/ 51 w 60"/>
                  <a:gd name="T11" fmla="*/ 10 h 10"/>
                  <a:gd name="T12" fmla="*/ 60 w 60"/>
                  <a:gd name="T13" fmla="*/ 1 h 10"/>
                  <a:gd name="T14" fmla="*/ 60 w 60"/>
                  <a:gd name="T15" fmla="*/ 0 h 10"/>
                  <a:gd name="T16" fmla="*/ 51 w 60"/>
                  <a:gd name="T1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0">
                    <a:moveTo>
                      <a:pt x="51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5" y="7"/>
                      <a:pt x="1" y="4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4" y="10"/>
                      <a:pt x="9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6" y="10"/>
                      <a:pt x="60" y="6"/>
                      <a:pt x="60" y="1"/>
                    </a:cubicBezTo>
                    <a:cubicBezTo>
                      <a:pt x="60" y="1"/>
                      <a:pt x="60" y="0"/>
                      <a:pt x="60" y="0"/>
                    </a:cubicBezTo>
                    <a:cubicBezTo>
                      <a:pt x="59" y="4"/>
                      <a:pt x="56" y="7"/>
                      <a:pt x="51" y="7"/>
                    </a:cubicBezTo>
                    <a:close/>
                  </a:path>
                </a:pathLst>
              </a:custGeom>
              <a:solidFill>
                <a:srgbClr val="8A6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1" name="Oval 580"/>
              <p:cNvSpPr>
                <a:spLocks noChangeArrowheads="1"/>
              </p:cNvSpPr>
              <p:nvPr userDrawn="1"/>
            </p:nvSpPr>
            <p:spPr bwMode="auto">
              <a:xfrm>
                <a:off x="3513" y="2330"/>
                <a:ext cx="446" cy="4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2" name="Freeform 581"/>
              <p:cNvSpPr>
                <a:spLocks/>
              </p:cNvSpPr>
              <p:nvPr userDrawn="1"/>
            </p:nvSpPr>
            <p:spPr bwMode="auto">
              <a:xfrm>
                <a:off x="3694" y="2714"/>
                <a:ext cx="67" cy="88"/>
              </a:xfrm>
              <a:custGeom>
                <a:avLst/>
                <a:gdLst>
                  <a:gd name="T0" fmla="*/ 0 w 67"/>
                  <a:gd name="T1" fmla="*/ 67 h 88"/>
                  <a:gd name="T2" fmla="*/ 21 w 67"/>
                  <a:gd name="T3" fmla="*/ 88 h 88"/>
                  <a:gd name="T4" fmla="*/ 46 w 67"/>
                  <a:gd name="T5" fmla="*/ 88 h 88"/>
                  <a:gd name="T6" fmla="*/ 67 w 67"/>
                  <a:gd name="T7" fmla="*/ 67 h 88"/>
                  <a:gd name="T8" fmla="*/ 67 w 67"/>
                  <a:gd name="T9" fmla="*/ 21 h 88"/>
                  <a:gd name="T10" fmla="*/ 46 w 67"/>
                  <a:gd name="T11" fmla="*/ 0 h 88"/>
                  <a:gd name="T12" fmla="*/ 21 w 67"/>
                  <a:gd name="T13" fmla="*/ 0 h 88"/>
                  <a:gd name="T14" fmla="*/ 0 w 67"/>
                  <a:gd name="T15" fmla="*/ 21 h 88"/>
                  <a:gd name="T16" fmla="*/ 0 w 67"/>
                  <a:gd name="T17" fmla="*/ 6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88">
                    <a:moveTo>
                      <a:pt x="0" y="67"/>
                    </a:moveTo>
                    <a:cubicBezTo>
                      <a:pt x="0" y="78"/>
                      <a:pt x="9" y="88"/>
                      <a:pt x="21" y="88"/>
                    </a:cubicBezTo>
                    <a:cubicBezTo>
                      <a:pt x="46" y="88"/>
                      <a:pt x="46" y="88"/>
                      <a:pt x="46" y="88"/>
                    </a:cubicBezTo>
                    <a:cubicBezTo>
                      <a:pt x="58" y="88"/>
                      <a:pt x="67" y="78"/>
                      <a:pt x="67" y="67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9"/>
                      <a:pt x="58" y="0"/>
                      <a:pt x="4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3" name="Freeform 582"/>
              <p:cNvSpPr>
                <a:spLocks/>
              </p:cNvSpPr>
              <p:nvPr userDrawn="1"/>
            </p:nvSpPr>
            <p:spPr bwMode="auto">
              <a:xfrm>
                <a:off x="3627" y="2433"/>
                <a:ext cx="209" cy="325"/>
              </a:xfrm>
              <a:custGeom>
                <a:avLst/>
                <a:gdLst>
                  <a:gd name="T0" fmla="*/ 209 w 209"/>
                  <a:gd name="T1" fmla="*/ 252 h 325"/>
                  <a:gd name="T2" fmla="*/ 137 w 209"/>
                  <a:gd name="T3" fmla="*/ 325 h 325"/>
                  <a:gd name="T4" fmla="*/ 72 w 209"/>
                  <a:gd name="T5" fmla="*/ 325 h 325"/>
                  <a:gd name="T6" fmla="*/ 0 w 209"/>
                  <a:gd name="T7" fmla="*/ 252 h 325"/>
                  <a:gd name="T8" fmla="*/ 0 w 209"/>
                  <a:gd name="T9" fmla="*/ 72 h 325"/>
                  <a:gd name="T10" fmla="*/ 72 w 209"/>
                  <a:gd name="T11" fmla="*/ 0 h 325"/>
                  <a:gd name="T12" fmla="*/ 137 w 209"/>
                  <a:gd name="T13" fmla="*/ 0 h 325"/>
                  <a:gd name="T14" fmla="*/ 209 w 209"/>
                  <a:gd name="T15" fmla="*/ 72 h 325"/>
                  <a:gd name="T16" fmla="*/ 209 w 209"/>
                  <a:gd name="T17" fmla="*/ 25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325">
                    <a:moveTo>
                      <a:pt x="209" y="252"/>
                    </a:moveTo>
                    <a:cubicBezTo>
                      <a:pt x="209" y="292"/>
                      <a:pt x="177" y="325"/>
                      <a:pt x="137" y="325"/>
                    </a:cubicBezTo>
                    <a:cubicBezTo>
                      <a:pt x="72" y="325"/>
                      <a:pt x="72" y="325"/>
                      <a:pt x="72" y="325"/>
                    </a:cubicBezTo>
                    <a:cubicBezTo>
                      <a:pt x="32" y="325"/>
                      <a:pt x="0" y="292"/>
                      <a:pt x="0" y="25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77" y="0"/>
                      <a:pt x="209" y="32"/>
                      <a:pt x="209" y="72"/>
                    </a:cubicBezTo>
                    <a:lnTo>
                      <a:pt x="209" y="252"/>
                    </a:lnTo>
                    <a:close/>
                  </a:path>
                </a:pathLst>
              </a:custGeom>
              <a:solidFill>
                <a:srgbClr val="F3B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4" name="Freeform 583"/>
              <p:cNvSpPr>
                <a:spLocks/>
              </p:cNvSpPr>
              <p:nvPr userDrawn="1"/>
            </p:nvSpPr>
            <p:spPr bwMode="auto">
              <a:xfrm>
                <a:off x="3734" y="2454"/>
                <a:ext cx="102" cy="304"/>
              </a:xfrm>
              <a:custGeom>
                <a:avLst/>
                <a:gdLst>
                  <a:gd name="T0" fmla="*/ 81 w 102"/>
                  <a:gd name="T1" fmla="*/ 229 h 304"/>
                  <a:gd name="T2" fmla="*/ 81 w 102"/>
                  <a:gd name="T3" fmla="*/ 0 h 304"/>
                  <a:gd name="T4" fmla="*/ 102 w 102"/>
                  <a:gd name="T5" fmla="*/ 51 h 304"/>
                  <a:gd name="T6" fmla="*/ 102 w 102"/>
                  <a:gd name="T7" fmla="*/ 231 h 304"/>
                  <a:gd name="T8" fmla="*/ 30 w 102"/>
                  <a:gd name="T9" fmla="*/ 304 h 304"/>
                  <a:gd name="T10" fmla="*/ 0 w 102"/>
                  <a:gd name="T11" fmla="*/ 304 h 304"/>
                  <a:gd name="T12" fmla="*/ 81 w 102"/>
                  <a:gd name="T13" fmla="*/ 229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304">
                    <a:moveTo>
                      <a:pt x="81" y="229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94" y="13"/>
                      <a:pt x="102" y="31"/>
                      <a:pt x="102" y="51"/>
                    </a:cubicBezTo>
                    <a:cubicBezTo>
                      <a:pt x="102" y="231"/>
                      <a:pt x="102" y="231"/>
                      <a:pt x="102" y="231"/>
                    </a:cubicBezTo>
                    <a:cubicBezTo>
                      <a:pt x="102" y="271"/>
                      <a:pt x="70" y="304"/>
                      <a:pt x="30" y="304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81" y="304"/>
                      <a:pt x="81" y="229"/>
                      <a:pt x="81" y="229"/>
                    </a:cubicBezTo>
                    <a:close/>
                  </a:path>
                </a:pathLst>
              </a:cu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5" name="Freeform 584"/>
              <p:cNvSpPr>
                <a:spLocks/>
              </p:cNvSpPr>
              <p:nvPr userDrawn="1"/>
            </p:nvSpPr>
            <p:spPr bwMode="auto">
              <a:xfrm>
                <a:off x="3597" y="2393"/>
                <a:ext cx="269" cy="98"/>
              </a:xfrm>
              <a:custGeom>
                <a:avLst/>
                <a:gdLst>
                  <a:gd name="T0" fmla="*/ 0 w 269"/>
                  <a:gd name="T1" fmla="*/ 77 h 98"/>
                  <a:gd name="T2" fmla="*/ 21 w 269"/>
                  <a:gd name="T3" fmla="*/ 98 h 98"/>
                  <a:gd name="T4" fmla="*/ 248 w 269"/>
                  <a:gd name="T5" fmla="*/ 98 h 98"/>
                  <a:gd name="T6" fmla="*/ 269 w 269"/>
                  <a:gd name="T7" fmla="*/ 77 h 98"/>
                  <a:gd name="T8" fmla="*/ 269 w 269"/>
                  <a:gd name="T9" fmla="*/ 21 h 98"/>
                  <a:gd name="T10" fmla="*/ 248 w 269"/>
                  <a:gd name="T11" fmla="*/ 0 h 98"/>
                  <a:gd name="T12" fmla="*/ 21 w 269"/>
                  <a:gd name="T13" fmla="*/ 0 h 98"/>
                  <a:gd name="T14" fmla="*/ 0 w 269"/>
                  <a:gd name="T15" fmla="*/ 21 h 98"/>
                  <a:gd name="T16" fmla="*/ 0 w 269"/>
                  <a:gd name="T17" fmla="*/ 7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98">
                    <a:moveTo>
                      <a:pt x="0" y="77"/>
                    </a:moveTo>
                    <a:cubicBezTo>
                      <a:pt x="0" y="89"/>
                      <a:pt x="10" y="98"/>
                      <a:pt x="21" y="98"/>
                    </a:cubicBezTo>
                    <a:cubicBezTo>
                      <a:pt x="248" y="98"/>
                      <a:pt x="248" y="98"/>
                      <a:pt x="248" y="98"/>
                    </a:cubicBezTo>
                    <a:cubicBezTo>
                      <a:pt x="259" y="98"/>
                      <a:pt x="269" y="89"/>
                      <a:pt x="269" y="77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10"/>
                      <a:pt x="259" y="0"/>
                      <a:pt x="24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6" name="Freeform 585"/>
              <p:cNvSpPr>
                <a:spLocks/>
              </p:cNvSpPr>
              <p:nvPr userDrawn="1"/>
            </p:nvSpPr>
            <p:spPr bwMode="auto">
              <a:xfrm>
                <a:off x="3803" y="2442"/>
                <a:ext cx="72" cy="140"/>
              </a:xfrm>
              <a:custGeom>
                <a:avLst/>
                <a:gdLst>
                  <a:gd name="T0" fmla="*/ 16 w 72"/>
                  <a:gd name="T1" fmla="*/ 0 h 140"/>
                  <a:gd name="T2" fmla="*/ 0 w 72"/>
                  <a:gd name="T3" fmla="*/ 11 h 140"/>
                  <a:gd name="T4" fmla="*/ 0 w 72"/>
                  <a:gd name="T5" fmla="*/ 129 h 140"/>
                  <a:gd name="T6" fmla="*/ 16 w 72"/>
                  <a:gd name="T7" fmla="*/ 140 h 140"/>
                  <a:gd name="T8" fmla="*/ 57 w 72"/>
                  <a:gd name="T9" fmla="*/ 140 h 140"/>
                  <a:gd name="T10" fmla="*/ 72 w 72"/>
                  <a:gd name="T11" fmla="*/ 129 h 140"/>
                  <a:gd name="T12" fmla="*/ 72 w 72"/>
                  <a:gd name="T13" fmla="*/ 11 h 140"/>
                  <a:gd name="T14" fmla="*/ 57 w 72"/>
                  <a:gd name="T15" fmla="*/ 0 h 140"/>
                  <a:gd name="T16" fmla="*/ 16 w 72"/>
                  <a:gd name="T1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40">
                    <a:moveTo>
                      <a:pt x="16" y="0"/>
                    </a:moveTo>
                    <a:cubicBezTo>
                      <a:pt x="7" y="0"/>
                      <a:pt x="0" y="5"/>
                      <a:pt x="0" y="11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5"/>
                      <a:pt x="7" y="140"/>
                      <a:pt x="16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65" y="140"/>
                      <a:pt x="72" y="135"/>
                      <a:pt x="72" y="129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5"/>
                      <a:pt x="65" y="0"/>
                      <a:pt x="57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7" name="Freeform 586"/>
              <p:cNvSpPr>
                <a:spLocks/>
              </p:cNvSpPr>
              <p:nvPr userDrawn="1"/>
            </p:nvSpPr>
            <p:spPr bwMode="auto">
              <a:xfrm>
                <a:off x="3732" y="2536"/>
                <a:ext cx="49" cy="65"/>
              </a:xfrm>
              <a:custGeom>
                <a:avLst/>
                <a:gdLst>
                  <a:gd name="T0" fmla="*/ 0 w 49"/>
                  <a:gd name="T1" fmla="*/ 46 h 65"/>
                  <a:gd name="T2" fmla="*/ 19 w 49"/>
                  <a:gd name="T3" fmla="*/ 65 h 65"/>
                  <a:gd name="T4" fmla="*/ 30 w 49"/>
                  <a:gd name="T5" fmla="*/ 65 h 65"/>
                  <a:gd name="T6" fmla="*/ 49 w 49"/>
                  <a:gd name="T7" fmla="*/ 46 h 65"/>
                  <a:gd name="T8" fmla="*/ 49 w 49"/>
                  <a:gd name="T9" fmla="*/ 19 h 65"/>
                  <a:gd name="T10" fmla="*/ 30 w 49"/>
                  <a:gd name="T11" fmla="*/ 0 h 65"/>
                  <a:gd name="T12" fmla="*/ 19 w 49"/>
                  <a:gd name="T13" fmla="*/ 0 h 65"/>
                  <a:gd name="T14" fmla="*/ 0 w 49"/>
                  <a:gd name="T15" fmla="*/ 19 h 65"/>
                  <a:gd name="T16" fmla="*/ 0 w 49"/>
                  <a:gd name="T17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65">
                    <a:moveTo>
                      <a:pt x="0" y="46"/>
                    </a:moveTo>
                    <a:cubicBezTo>
                      <a:pt x="0" y="57"/>
                      <a:pt x="9" y="65"/>
                      <a:pt x="19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41" y="65"/>
                      <a:pt x="49" y="57"/>
                      <a:pt x="49" y="46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8"/>
                      <a:pt x="41" y="0"/>
                      <a:pt x="3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8" name="Freeform 587"/>
              <p:cNvSpPr>
                <a:spLocks/>
              </p:cNvSpPr>
              <p:nvPr userDrawn="1"/>
            </p:nvSpPr>
            <p:spPr bwMode="auto">
              <a:xfrm>
                <a:off x="3739" y="2545"/>
                <a:ext cx="36" cy="47"/>
              </a:xfrm>
              <a:custGeom>
                <a:avLst/>
                <a:gdLst>
                  <a:gd name="T0" fmla="*/ 0 w 36"/>
                  <a:gd name="T1" fmla="*/ 34 h 47"/>
                  <a:gd name="T2" fmla="*/ 14 w 36"/>
                  <a:gd name="T3" fmla="*/ 47 h 47"/>
                  <a:gd name="T4" fmla="*/ 22 w 36"/>
                  <a:gd name="T5" fmla="*/ 47 h 47"/>
                  <a:gd name="T6" fmla="*/ 36 w 36"/>
                  <a:gd name="T7" fmla="*/ 34 h 47"/>
                  <a:gd name="T8" fmla="*/ 36 w 36"/>
                  <a:gd name="T9" fmla="*/ 13 h 47"/>
                  <a:gd name="T10" fmla="*/ 22 w 36"/>
                  <a:gd name="T11" fmla="*/ 0 h 47"/>
                  <a:gd name="T12" fmla="*/ 14 w 36"/>
                  <a:gd name="T13" fmla="*/ 0 h 47"/>
                  <a:gd name="T14" fmla="*/ 0 w 36"/>
                  <a:gd name="T15" fmla="*/ 13 h 47"/>
                  <a:gd name="T16" fmla="*/ 0 w 36"/>
                  <a:gd name="T1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7">
                    <a:moveTo>
                      <a:pt x="0" y="34"/>
                    </a:moveTo>
                    <a:cubicBezTo>
                      <a:pt x="0" y="41"/>
                      <a:pt x="6" y="47"/>
                      <a:pt x="14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9" y="47"/>
                      <a:pt x="36" y="41"/>
                      <a:pt x="36" y="3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6"/>
                      <a:pt x="29" y="0"/>
                      <a:pt x="2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E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9" name="Oval 588"/>
              <p:cNvSpPr>
                <a:spLocks noChangeArrowheads="1"/>
              </p:cNvSpPr>
              <p:nvPr userDrawn="1"/>
            </p:nvSpPr>
            <p:spPr bwMode="auto">
              <a:xfrm>
                <a:off x="3739" y="2580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0" name="Freeform 589"/>
              <p:cNvSpPr>
                <a:spLocks/>
              </p:cNvSpPr>
              <p:nvPr userDrawn="1"/>
            </p:nvSpPr>
            <p:spPr bwMode="auto">
              <a:xfrm>
                <a:off x="3650" y="2536"/>
                <a:ext cx="49" cy="65"/>
              </a:xfrm>
              <a:custGeom>
                <a:avLst/>
                <a:gdLst>
                  <a:gd name="T0" fmla="*/ 0 w 49"/>
                  <a:gd name="T1" fmla="*/ 46 h 65"/>
                  <a:gd name="T2" fmla="*/ 19 w 49"/>
                  <a:gd name="T3" fmla="*/ 65 h 65"/>
                  <a:gd name="T4" fmla="*/ 30 w 49"/>
                  <a:gd name="T5" fmla="*/ 65 h 65"/>
                  <a:gd name="T6" fmla="*/ 49 w 49"/>
                  <a:gd name="T7" fmla="*/ 46 h 65"/>
                  <a:gd name="T8" fmla="*/ 49 w 49"/>
                  <a:gd name="T9" fmla="*/ 19 h 65"/>
                  <a:gd name="T10" fmla="*/ 30 w 49"/>
                  <a:gd name="T11" fmla="*/ 0 h 65"/>
                  <a:gd name="T12" fmla="*/ 19 w 49"/>
                  <a:gd name="T13" fmla="*/ 0 h 65"/>
                  <a:gd name="T14" fmla="*/ 0 w 49"/>
                  <a:gd name="T15" fmla="*/ 19 h 65"/>
                  <a:gd name="T16" fmla="*/ 0 w 49"/>
                  <a:gd name="T17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65">
                    <a:moveTo>
                      <a:pt x="0" y="46"/>
                    </a:moveTo>
                    <a:cubicBezTo>
                      <a:pt x="0" y="57"/>
                      <a:pt x="9" y="65"/>
                      <a:pt x="19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41" y="65"/>
                      <a:pt x="49" y="57"/>
                      <a:pt x="49" y="46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8"/>
                      <a:pt x="41" y="0"/>
                      <a:pt x="3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1" name="Freeform 590"/>
              <p:cNvSpPr>
                <a:spLocks/>
              </p:cNvSpPr>
              <p:nvPr userDrawn="1"/>
            </p:nvSpPr>
            <p:spPr bwMode="auto">
              <a:xfrm>
                <a:off x="3657" y="2545"/>
                <a:ext cx="36" cy="47"/>
              </a:xfrm>
              <a:custGeom>
                <a:avLst/>
                <a:gdLst>
                  <a:gd name="T0" fmla="*/ 0 w 36"/>
                  <a:gd name="T1" fmla="*/ 34 h 47"/>
                  <a:gd name="T2" fmla="*/ 14 w 36"/>
                  <a:gd name="T3" fmla="*/ 47 h 47"/>
                  <a:gd name="T4" fmla="*/ 22 w 36"/>
                  <a:gd name="T5" fmla="*/ 47 h 47"/>
                  <a:gd name="T6" fmla="*/ 36 w 36"/>
                  <a:gd name="T7" fmla="*/ 34 h 47"/>
                  <a:gd name="T8" fmla="*/ 36 w 36"/>
                  <a:gd name="T9" fmla="*/ 13 h 47"/>
                  <a:gd name="T10" fmla="*/ 22 w 36"/>
                  <a:gd name="T11" fmla="*/ 0 h 47"/>
                  <a:gd name="T12" fmla="*/ 14 w 36"/>
                  <a:gd name="T13" fmla="*/ 0 h 47"/>
                  <a:gd name="T14" fmla="*/ 0 w 36"/>
                  <a:gd name="T15" fmla="*/ 13 h 47"/>
                  <a:gd name="T16" fmla="*/ 0 w 36"/>
                  <a:gd name="T1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7">
                    <a:moveTo>
                      <a:pt x="0" y="34"/>
                    </a:moveTo>
                    <a:cubicBezTo>
                      <a:pt x="0" y="41"/>
                      <a:pt x="6" y="47"/>
                      <a:pt x="14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9" y="47"/>
                      <a:pt x="36" y="41"/>
                      <a:pt x="36" y="3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6"/>
                      <a:pt x="29" y="0"/>
                      <a:pt x="2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E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2" name="Oval 591"/>
              <p:cNvSpPr>
                <a:spLocks noChangeArrowheads="1"/>
              </p:cNvSpPr>
              <p:nvPr userDrawn="1"/>
            </p:nvSpPr>
            <p:spPr bwMode="auto">
              <a:xfrm>
                <a:off x="3657" y="2580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3" name="Freeform 592"/>
              <p:cNvSpPr>
                <a:spLocks/>
              </p:cNvSpPr>
              <p:nvPr userDrawn="1"/>
            </p:nvSpPr>
            <p:spPr bwMode="auto">
              <a:xfrm>
                <a:off x="3728" y="2522"/>
                <a:ext cx="60" cy="16"/>
              </a:xfrm>
              <a:custGeom>
                <a:avLst/>
                <a:gdLst>
                  <a:gd name="T0" fmla="*/ 0 w 60"/>
                  <a:gd name="T1" fmla="*/ 8 h 16"/>
                  <a:gd name="T2" fmla="*/ 9 w 60"/>
                  <a:gd name="T3" fmla="*/ 16 h 16"/>
                  <a:gd name="T4" fmla="*/ 51 w 60"/>
                  <a:gd name="T5" fmla="*/ 16 h 16"/>
                  <a:gd name="T6" fmla="*/ 60 w 60"/>
                  <a:gd name="T7" fmla="*/ 8 h 16"/>
                  <a:gd name="T8" fmla="*/ 51 w 60"/>
                  <a:gd name="T9" fmla="*/ 0 h 16"/>
                  <a:gd name="T10" fmla="*/ 9 w 60"/>
                  <a:gd name="T11" fmla="*/ 0 h 16"/>
                  <a:gd name="T12" fmla="*/ 0 w 60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6">
                    <a:moveTo>
                      <a:pt x="0" y="8"/>
                    </a:moveTo>
                    <a:cubicBezTo>
                      <a:pt x="0" y="12"/>
                      <a:pt x="4" y="16"/>
                      <a:pt x="9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6" y="16"/>
                      <a:pt x="60" y="12"/>
                      <a:pt x="60" y="8"/>
                    </a:cubicBezTo>
                    <a:cubicBezTo>
                      <a:pt x="60" y="3"/>
                      <a:pt x="56" y="0"/>
                      <a:pt x="5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solidFill>
                <a:srgbClr val="41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4" name="Freeform 593"/>
              <p:cNvSpPr>
                <a:spLocks/>
              </p:cNvSpPr>
              <p:nvPr userDrawn="1"/>
            </p:nvSpPr>
            <p:spPr bwMode="auto">
              <a:xfrm>
                <a:off x="3647" y="2522"/>
                <a:ext cx="59" cy="16"/>
              </a:xfrm>
              <a:custGeom>
                <a:avLst/>
                <a:gdLst>
                  <a:gd name="T0" fmla="*/ 0 w 59"/>
                  <a:gd name="T1" fmla="*/ 8 h 16"/>
                  <a:gd name="T2" fmla="*/ 8 w 59"/>
                  <a:gd name="T3" fmla="*/ 16 h 16"/>
                  <a:gd name="T4" fmla="*/ 51 w 59"/>
                  <a:gd name="T5" fmla="*/ 16 h 16"/>
                  <a:gd name="T6" fmla="*/ 59 w 59"/>
                  <a:gd name="T7" fmla="*/ 8 h 16"/>
                  <a:gd name="T8" fmla="*/ 51 w 59"/>
                  <a:gd name="T9" fmla="*/ 0 h 16"/>
                  <a:gd name="T10" fmla="*/ 8 w 59"/>
                  <a:gd name="T11" fmla="*/ 0 h 16"/>
                  <a:gd name="T12" fmla="*/ 0 w 59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6" y="16"/>
                      <a:pt x="59" y="12"/>
                      <a:pt x="59" y="8"/>
                    </a:cubicBezTo>
                    <a:cubicBezTo>
                      <a:pt x="59" y="3"/>
                      <a:pt x="56" y="0"/>
                      <a:pt x="5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solidFill>
                <a:srgbClr val="41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5" name="Freeform 594"/>
              <p:cNvSpPr>
                <a:spLocks/>
              </p:cNvSpPr>
              <p:nvPr userDrawn="1"/>
            </p:nvSpPr>
            <p:spPr bwMode="auto">
              <a:xfrm>
                <a:off x="3598" y="2393"/>
                <a:ext cx="277" cy="189"/>
              </a:xfrm>
              <a:custGeom>
                <a:avLst/>
                <a:gdLst>
                  <a:gd name="T0" fmla="*/ 20 w 277"/>
                  <a:gd name="T1" fmla="*/ 0 h 189"/>
                  <a:gd name="T2" fmla="*/ 247 w 277"/>
                  <a:gd name="T3" fmla="*/ 0 h 189"/>
                  <a:gd name="T4" fmla="*/ 268 w 277"/>
                  <a:gd name="T5" fmla="*/ 21 h 189"/>
                  <a:gd name="T6" fmla="*/ 268 w 277"/>
                  <a:gd name="T7" fmla="*/ 50 h 189"/>
                  <a:gd name="T8" fmla="*/ 277 w 277"/>
                  <a:gd name="T9" fmla="*/ 60 h 189"/>
                  <a:gd name="T10" fmla="*/ 277 w 277"/>
                  <a:gd name="T11" fmla="*/ 178 h 189"/>
                  <a:gd name="T12" fmla="*/ 262 w 277"/>
                  <a:gd name="T13" fmla="*/ 189 h 189"/>
                  <a:gd name="T14" fmla="*/ 259 w 277"/>
                  <a:gd name="T15" fmla="*/ 189 h 189"/>
                  <a:gd name="T16" fmla="*/ 259 w 277"/>
                  <a:gd name="T17" fmla="*/ 95 h 189"/>
                  <a:gd name="T18" fmla="*/ 259 w 277"/>
                  <a:gd name="T19" fmla="*/ 61 h 189"/>
                  <a:gd name="T20" fmla="*/ 248 w 277"/>
                  <a:gd name="T21" fmla="*/ 51 h 189"/>
                  <a:gd name="T22" fmla="*/ 248 w 277"/>
                  <a:gd name="T23" fmla="*/ 49 h 189"/>
                  <a:gd name="T24" fmla="*/ 248 w 277"/>
                  <a:gd name="T25" fmla="*/ 16 h 189"/>
                  <a:gd name="T26" fmla="*/ 0 w 277"/>
                  <a:gd name="T27" fmla="*/ 16 h 189"/>
                  <a:gd name="T28" fmla="*/ 20 w 277"/>
                  <a:gd name="T2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189">
                    <a:moveTo>
                      <a:pt x="2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258" y="0"/>
                      <a:pt x="268" y="10"/>
                      <a:pt x="268" y="21"/>
                    </a:cubicBezTo>
                    <a:cubicBezTo>
                      <a:pt x="268" y="50"/>
                      <a:pt x="268" y="50"/>
                      <a:pt x="268" y="50"/>
                    </a:cubicBezTo>
                    <a:cubicBezTo>
                      <a:pt x="273" y="52"/>
                      <a:pt x="277" y="56"/>
                      <a:pt x="277" y="60"/>
                    </a:cubicBezTo>
                    <a:cubicBezTo>
                      <a:pt x="277" y="178"/>
                      <a:pt x="277" y="178"/>
                      <a:pt x="277" y="178"/>
                    </a:cubicBezTo>
                    <a:cubicBezTo>
                      <a:pt x="277" y="184"/>
                      <a:pt x="270" y="189"/>
                      <a:pt x="262" y="189"/>
                    </a:cubicBezTo>
                    <a:cubicBezTo>
                      <a:pt x="259" y="189"/>
                      <a:pt x="259" y="189"/>
                      <a:pt x="259" y="189"/>
                    </a:cubicBezTo>
                    <a:cubicBezTo>
                      <a:pt x="259" y="95"/>
                      <a:pt x="259" y="95"/>
                      <a:pt x="259" y="95"/>
                    </a:cubicBezTo>
                    <a:cubicBezTo>
                      <a:pt x="259" y="61"/>
                      <a:pt x="259" y="61"/>
                      <a:pt x="259" y="61"/>
                    </a:cubicBezTo>
                    <a:cubicBezTo>
                      <a:pt x="248" y="51"/>
                      <a:pt x="248" y="51"/>
                      <a:pt x="248" y="51"/>
                    </a:cubicBezTo>
                    <a:cubicBezTo>
                      <a:pt x="248" y="49"/>
                      <a:pt x="248" y="49"/>
                      <a:pt x="248" y="49"/>
                    </a:cubicBezTo>
                    <a:cubicBezTo>
                      <a:pt x="248" y="16"/>
                      <a:pt x="248" y="16"/>
                      <a:pt x="24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7"/>
                      <a:pt x="11" y="0"/>
                      <a:pt x="20" y="0"/>
                    </a:cubicBezTo>
                    <a:close/>
                  </a:path>
                </a:pathLst>
              </a:custGeom>
              <a:solidFill>
                <a:srgbClr val="41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6" name="Oval 595"/>
              <p:cNvSpPr>
                <a:spLocks noChangeArrowheads="1"/>
              </p:cNvSpPr>
              <p:nvPr userDrawn="1"/>
            </p:nvSpPr>
            <p:spPr bwMode="auto">
              <a:xfrm>
                <a:off x="3797" y="2544"/>
                <a:ext cx="78" cy="79"/>
              </a:xfrm>
              <a:prstGeom prst="ellipse">
                <a:avLst/>
              </a:pr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7" name="Oval 596"/>
              <p:cNvSpPr>
                <a:spLocks noChangeArrowheads="1"/>
              </p:cNvSpPr>
              <p:nvPr userDrawn="1"/>
            </p:nvSpPr>
            <p:spPr bwMode="auto">
              <a:xfrm>
                <a:off x="3817" y="2562"/>
                <a:ext cx="38" cy="39"/>
              </a:xfrm>
              <a:prstGeom prst="ellipse">
                <a:avLst/>
              </a:prstGeom>
              <a:solidFill>
                <a:srgbClr val="E99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8" name="Freeform 597"/>
              <p:cNvSpPr>
                <a:spLocks/>
              </p:cNvSpPr>
              <p:nvPr userDrawn="1"/>
            </p:nvSpPr>
            <p:spPr bwMode="auto">
              <a:xfrm>
                <a:off x="3668" y="2695"/>
                <a:ext cx="72" cy="34"/>
              </a:xfrm>
              <a:custGeom>
                <a:avLst/>
                <a:gdLst>
                  <a:gd name="T0" fmla="*/ 72 w 72"/>
                  <a:gd name="T1" fmla="*/ 0 h 34"/>
                  <a:gd name="T2" fmla="*/ 1 w 72"/>
                  <a:gd name="T3" fmla="*/ 0 h 34"/>
                  <a:gd name="T4" fmla="*/ 35 w 72"/>
                  <a:gd name="T5" fmla="*/ 34 h 34"/>
                  <a:gd name="T6" fmla="*/ 72 w 72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34">
                    <a:moveTo>
                      <a:pt x="7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4"/>
                      <a:pt x="35" y="34"/>
                    </a:cubicBezTo>
                    <a:cubicBezTo>
                      <a:pt x="71" y="34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rgbClr val="E99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9" name="Freeform 598"/>
              <p:cNvSpPr>
                <a:spLocks/>
              </p:cNvSpPr>
              <p:nvPr userDrawn="1"/>
            </p:nvSpPr>
            <p:spPr bwMode="auto">
              <a:xfrm>
                <a:off x="3686" y="2604"/>
                <a:ext cx="29" cy="69"/>
              </a:xfrm>
              <a:custGeom>
                <a:avLst/>
                <a:gdLst>
                  <a:gd name="T0" fmla="*/ 0 w 29"/>
                  <a:gd name="T1" fmla="*/ 55 h 69"/>
                  <a:gd name="T2" fmla="*/ 15 w 29"/>
                  <a:gd name="T3" fmla="*/ 69 h 69"/>
                  <a:gd name="T4" fmla="*/ 29 w 29"/>
                  <a:gd name="T5" fmla="*/ 55 h 69"/>
                  <a:gd name="T6" fmla="*/ 29 w 29"/>
                  <a:gd name="T7" fmla="*/ 14 h 69"/>
                  <a:gd name="T8" fmla="*/ 15 w 29"/>
                  <a:gd name="T9" fmla="*/ 0 h 69"/>
                  <a:gd name="T10" fmla="*/ 0 w 29"/>
                  <a:gd name="T11" fmla="*/ 14 h 69"/>
                  <a:gd name="T12" fmla="*/ 0 w 29"/>
                  <a:gd name="T1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0" y="55"/>
                    </a:moveTo>
                    <a:cubicBezTo>
                      <a:pt x="0" y="63"/>
                      <a:pt x="7" y="69"/>
                      <a:pt x="15" y="69"/>
                    </a:cubicBezTo>
                    <a:cubicBezTo>
                      <a:pt x="23" y="69"/>
                      <a:pt x="29" y="63"/>
                      <a:pt x="29" y="5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99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0" name="Oval 599"/>
              <p:cNvSpPr>
                <a:spLocks noChangeArrowheads="1"/>
              </p:cNvSpPr>
              <p:nvPr userDrawn="1"/>
            </p:nvSpPr>
            <p:spPr bwMode="auto">
              <a:xfrm>
                <a:off x="5475" y="778"/>
                <a:ext cx="438" cy="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1" name="Freeform 600"/>
              <p:cNvSpPr>
                <a:spLocks/>
              </p:cNvSpPr>
              <p:nvPr userDrawn="1"/>
            </p:nvSpPr>
            <p:spPr bwMode="auto">
              <a:xfrm>
                <a:off x="5670" y="1152"/>
                <a:ext cx="58" cy="75"/>
              </a:xfrm>
              <a:custGeom>
                <a:avLst/>
                <a:gdLst>
                  <a:gd name="T0" fmla="*/ 58 w 58"/>
                  <a:gd name="T1" fmla="*/ 57 h 75"/>
                  <a:gd name="T2" fmla="*/ 40 w 58"/>
                  <a:gd name="T3" fmla="*/ 75 h 75"/>
                  <a:gd name="T4" fmla="*/ 18 w 58"/>
                  <a:gd name="T5" fmla="*/ 75 h 75"/>
                  <a:gd name="T6" fmla="*/ 0 w 58"/>
                  <a:gd name="T7" fmla="*/ 57 h 75"/>
                  <a:gd name="T8" fmla="*/ 0 w 58"/>
                  <a:gd name="T9" fmla="*/ 18 h 75"/>
                  <a:gd name="T10" fmla="*/ 18 w 58"/>
                  <a:gd name="T11" fmla="*/ 0 h 75"/>
                  <a:gd name="T12" fmla="*/ 40 w 58"/>
                  <a:gd name="T13" fmla="*/ 0 h 75"/>
                  <a:gd name="T14" fmla="*/ 58 w 58"/>
                  <a:gd name="T15" fmla="*/ 18 h 75"/>
                  <a:gd name="T16" fmla="*/ 58 w 58"/>
                  <a:gd name="T17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75">
                    <a:moveTo>
                      <a:pt x="58" y="57"/>
                    </a:moveTo>
                    <a:cubicBezTo>
                      <a:pt x="58" y="67"/>
                      <a:pt x="50" y="75"/>
                      <a:pt x="40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8" y="75"/>
                      <a:pt x="0" y="67"/>
                      <a:pt x="0" y="5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0" y="0"/>
                      <a:pt x="58" y="8"/>
                      <a:pt x="58" y="18"/>
                    </a:cubicBezTo>
                    <a:lnTo>
                      <a:pt x="58" y="57"/>
                    </a:lnTo>
                    <a:close/>
                  </a:path>
                </a:pathLst>
              </a:custGeom>
              <a:solidFill>
                <a:srgbClr val="F1B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010" name="Freeform 602"/>
            <p:cNvSpPr>
              <a:spLocks/>
            </p:cNvSpPr>
            <p:nvPr userDrawn="1"/>
          </p:nvSpPr>
          <p:spPr bwMode="auto">
            <a:xfrm>
              <a:off x="8899525" y="1449388"/>
              <a:ext cx="282575" cy="438150"/>
            </a:xfrm>
            <a:custGeom>
              <a:avLst/>
              <a:gdLst>
                <a:gd name="T0" fmla="*/ 0 w 178"/>
                <a:gd name="T1" fmla="*/ 215 h 276"/>
                <a:gd name="T2" fmla="*/ 62 w 178"/>
                <a:gd name="T3" fmla="*/ 276 h 276"/>
                <a:gd name="T4" fmla="*/ 117 w 178"/>
                <a:gd name="T5" fmla="*/ 276 h 276"/>
                <a:gd name="T6" fmla="*/ 178 w 178"/>
                <a:gd name="T7" fmla="*/ 215 h 276"/>
                <a:gd name="T8" fmla="*/ 178 w 178"/>
                <a:gd name="T9" fmla="*/ 61 h 276"/>
                <a:gd name="T10" fmla="*/ 117 w 178"/>
                <a:gd name="T11" fmla="*/ 0 h 276"/>
                <a:gd name="T12" fmla="*/ 62 w 178"/>
                <a:gd name="T13" fmla="*/ 0 h 276"/>
                <a:gd name="T14" fmla="*/ 0 w 178"/>
                <a:gd name="T15" fmla="*/ 61 h 276"/>
                <a:gd name="T16" fmla="*/ 0 w 178"/>
                <a:gd name="T17" fmla="*/ 21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6">
                  <a:moveTo>
                    <a:pt x="0" y="215"/>
                  </a:moveTo>
                  <a:cubicBezTo>
                    <a:pt x="0" y="249"/>
                    <a:pt x="28" y="276"/>
                    <a:pt x="62" y="276"/>
                  </a:cubicBezTo>
                  <a:cubicBezTo>
                    <a:pt x="117" y="276"/>
                    <a:pt x="117" y="276"/>
                    <a:pt x="117" y="276"/>
                  </a:cubicBezTo>
                  <a:cubicBezTo>
                    <a:pt x="151" y="276"/>
                    <a:pt x="178" y="249"/>
                    <a:pt x="178" y="215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8" y="27"/>
                    <a:pt x="151" y="0"/>
                    <a:pt x="11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7"/>
                    <a:pt x="0" y="61"/>
                  </a:cubicBezTo>
                  <a:lnTo>
                    <a:pt x="0" y="215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1" name="Freeform 603"/>
            <p:cNvSpPr>
              <a:spLocks/>
            </p:cNvSpPr>
            <p:nvPr userDrawn="1"/>
          </p:nvSpPr>
          <p:spPr bwMode="auto">
            <a:xfrm>
              <a:off x="8899525" y="1477963"/>
              <a:ext cx="139700" cy="409575"/>
            </a:xfrm>
            <a:custGeom>
              <a:avLst/>
              <a:gdLst>
                <a:gd name="T0" fmla="*/ 19 w 88"/>
                <a:gd name="T1" fmla="*/ 195 h 258"/>
                <a:gd name="T2" fmla="*/ 19 w 88"/>
                <a:gd name="T3" fmla="*/ 0 h 258"/>
                <a:gd name="T4" fmla="*/ 0 w 88"/>
                <a:gd name="T5" fmla="*/ 43 h 258"/>
                <a:gd name="T6" fmla="*/ 0 w 88"/>
                <a:gd name="T7" fmla="*/ 197 h 258"/>
                <a:gd name="T8" fmla="*/ 62 w 88"/>
                <a:gd name="T9" fmla="*/ 258 h 258"/>
                <a:gd name="T10" fmla="*/ 88 w 88"/>
                <a:gd name="T11" fmla="*/ 258 h 258"/>
                <a:gd name="T12" fmla="*/ 19 w 88"/>
                <a:gd name="T1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58">
                  <a:moveTo>
                    <a:pt x="19" y="19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7" y="11"/>
                    <a:pt x="0" y="26"/>
                    <a:pt x="0" y="4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31"/>
                    <a:pt x="28" y="258"/>
                    <a:pt x="62" y="258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19" y="258"/>
                    <a:pt x="19" y="195"/>
                    <a:pt x="19" y="195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2" name="Freeform 604"/>
            <p:cNvSpPr>
              <a:spLocks/>
            </p:cNvSpPr>
            <p:nvPr userDrawn="1"/>
          </p:nvSpPr>
          <p:spPr bwMode="auto">
            <a:xfrm>
              <a:off x="8983663" y="1587501"/>
              <a:ext cx="65088" cy="88900"/>
            </a:xfrm>
            <a:custGeom>
              <a:avLst/>
              <a:gdLst>
                <a:gd name="T0" fmla="*/ 41 w 41"/>
                <a:gd name="T1" fmla="*/ 40 h 56"/>
                <a:gd name="T2" fmla="*/ 25 w 41"/>
                <a:gd name="T3" fmla="*/ 56 h 56"/>
                <a:gd name="T4" fmla="*/ 16 w 41"/>
                <a:gd name="T5" fmla="*/ 56 h 56"/>
                <a:gd name="T6" fmla="*/ 0 w 41"/>
                <a:gd name="T7" fmla="*/ 40 h 56"/>
                <a:gd name="T8" fmla="*/ 0 w 41"/>
                <a:gd name="T9" fmla="*/ 16 h 56"/>
                <a:gd name="T10" fmla="*/ 16 w 41"/>
                <a:gd name="T11" fmla="*/ 0 h 56"/>
                <a:gd name="T12" fmla="*/ 25 w 41"/>
                <a:gd name="T13" fmla="*/ 0 h 56"/>
                <a:gd name="T14" fmla="*/ 41 w 41"/>
                <a:gd name="T15" fmla="*/ 16 h 56"/>
                <a:gd name="T16" fmla="*/ 41 w 41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6">
                  <a:moveTo>
                    <a:pt x="41" y="40"/>
                  </a:moveTo>
                  <a:cubicBezTo>
                    <a:pt x="41" y="49"/>
                    <a:pt x="34" y="56"/>
                    <a:pt x="25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9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41" y="8"/>
                    <a:pt x="41" y="16"/>
                  </a:cubicBezTo>
                  <a:lnTo>
                    <a:pt x="4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3" name="Freeform 605"/>
            <p:cNvSpPr>
              <a:spLocks/>
            </p:cNvSpPr>
            <p:nvPr userDrawn="1"/>
          </p:nvSpPr>
          <p:spPr bwMode="auto">
            <a:xfrm>
              <a:off x="8991600" y="1600201"/>
              <a:ext cx="49213" cy="65088"/>
            </a:xfrm>
            <a:custGeom>
              <a:avLst/>
              <a:gdLst>
                <a:gd name="T0" fmla="*/ 31 w 31"/>
                <a:gd name="T1" fmla="*/ 29 h 41"/>
                <a:gd name="T2" fmla="*/ 19 w 31"/>
                <a:gd name="T3" fmla="*/ 41 h 41"/>
                <a:gd name="T4" fmla="*/ 12 w 31"/>
                <a:gd name="T5" fmla="*/ 41 h 41"/>
                <a:gd name="T6" fmla="*/ 0 w 31"/>
                <a:gd name="T7" fmla="*/ 29 h 41"/>
                <a:gd name="T8" fmla="*/ 0 w 31"/>
                <a:gd name="T9" fmla="*/ 12 h 41"/>
                <a:gd name="T10" fmla="*/ 12 w 31"/>
                <a:gd name="T11" fmla="*/ 0 h 41"/>
                <a:gd name="T12" fmla="*/ 19 w 31"/>
                <a:gd name="T13" fmla="*/ 0 h 41"/>
                <a:gd name="T14" fmla="*/ 31 w 31"/>
                <a:gd name="T15" fmla="*/ 12 h 41"/>
                <a:gd name="T16" fmla="*/ 31 w 31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1">
                  <a:moveTo>
                    <a:pt x="31" y="29"/>
                  </a:moveTo>
                  <a:cubicBezTo>
                    <a:pt x="31" y="35"/>
                    <a:pt x="26" y="41"/>
                    <a:pt x="1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" y="41"/>
                    <a:pt x="0" y="35"/>
                    <a:pt x="0" y="2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1" y="5"/>
                    <a:pt x="31" y="12"/>
                  </a:cubicBezTo>
                  <a:lnTo>
                    <a:pt x="31" y="29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4" name="Oval 606"/>
            <p:cNvSpPr>
              <a:spLocks noChangeArrowheads="1"/>
            </p:cNvSpPr>
            <p:nvPr userDrawn="1"/>
          </p:nvSpPr>
          <p:spPr bwMode="auto">
            <a:xfrm>
              <a:off x="9018588" y="1647826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5" name="Freeform 607"/>
            <p:cNvSpPr>
              <a:spLocks/>
            </p:cNvSpPr>
            <p:nvPr userDrawn="1"/>
          </p:nvSpPr>
          <p:spPr bwMode="auto">
            <a:xfrm>
              <a:off x="9093200" y="1587501"/>
              <a:ext cx="66675" cy="88900"/>
            </a:xfrm>
            <a:custGeom>
              <a:avLst/>
              <a:gdLst>
                <a:gd name="T0" fmla="*/ 42 w 42"/>
                <a:gd name="T1" fmla="*/ 40 h 56"/>
                <a:gd name="T2" fmla="*/ 26 w 42"/>
                <a:gd name="T3" fmla="*/ 56 h 56"/>
                <a:gd name="T4" fmla="*/ 17 w 42"/>
                <a:gd name="T5" fmla="*/ 56 h 56"/>
                <a:gd name="T6" fmla="*/ 0 w 42"/>
                <a:gd name="T7" fmla="*/ 40 h 56"/>
                <a:gd name="T8" fmla="*/ 0 w 42"/>
                <a:gd name="T9" fmla="*/ 16 h 56"/>
                <a:gd name="T10" fmla="*/ 17 w 42"/>
                <a:gd name="T11" fmla="*/ 0 h 56"/>
                <a:gd name="T12" fmla="*/ 26 w 42"/>
                <a:gd name="T13" fmla="*/ 0 h 56"/>
                <a:gd name="T14" fmla="*/ 42 w 42"/>
                <a:gd name="T15" fmla="*/ 16 h 56"/>
                <a:gd name="T16" fmla="*/ 42 w 42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6">
                  <a:moveTo>
                    <a:pt x="42" y="40"/>
                  </a:moveTo>
                  <a:cubicBezTo>
                    <a:pt x="42" y="49"/>
                    <a:pt x="35" y="56"/>
                    <a:pt x="26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8" y="56"/>
                    <a:pt x="0" y="49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42" y="8"/>
                    <a:pt x="42" y="16"/>
                  </a:cubicBezTo>
                  <a:lnTo>
                    <a:pt x="42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6" name="Freeform 608"/>
            <p:cNvSpPr>
              <a:spLocks/>
            </p:cNvSpPr>
            <p:nvPr userDrawn="1"/>
          </p:nvSpPr>
          <p:spPr bwMode="auto">
            <a:xfrm>
              <a:off x="9102725" y="1600201"/>
              <a:ext cx="49213" cy="65088"/>
            </a:xfrm>
            <a:custGeom>
              <a:avLst/>
              <a:gdLst>
                <a:gd name="T0" fmla="*/ 31 w 31"/>
                <a:gd name="T1" fmla="*/ 29 h 41"/>
                <a:gd name="T2" fmla="*/ 19 w 31"/>
                <a:gd name="T3" fmla="*/ 41 h 41"/>
                <a:gd name="T4" fmla="*/ 12 w 31"/>
                <a:gd name="T5" fmla="*/ 41 h 41"/>
                <a:gd name="T6" fmla="*/ 0 w 31"/>
                <a:gd name="T7" fmla="*/ 29 h 41"/>
                <a:gd name="T8" fmla="*/ 0 w 31"/>
                <a:gd name="T9" fmla="*/ 12 h 41"/>
                <a:gd name="T10" fmla="*/ 12 w 31"/>
                <a:gd name="T11" fmla="*/ 0 h 41"/>
                <a:gd name="T12" fmla="*/ 19 w 31"/>
                <a:gd name="T13" fmla="*/ 0 h 41"/>
                <a:gd name="T14" fmla="*/ 31 w 31"/>
                <a:gd name="T15" fmla="*/ 12 h 41"/>
                <a:gd name="T16" fmla="*/ 31 w 31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1">
                  <a:moveTo>
                    <a:pt x="31" y="29"/>
                  </a:moveTo>
                  <a:cubicBezTo>
                    <a:pt x="31" y="35"/>
                    <a:pt x="25" y="41"/>
                    <a:pt x="1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" y="41"/>
                    <a:pt x="0" y="35"/>
                    <a:pt x="0" y="2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0"/>
                    <a:pt x="31" y="5"/>
                    <a:pt x="31" y="12"/>
                  </a:cubicBezTo>
                  <a:lnTo>
                    <a:pt x="31" y="29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7" name="Oval 609"/>
            <p:cNvSpPr>
              <a:spLocks noChangeArrowheads="1"/>
            </p:cNvSpPr>
            <p:nvPr userDrawn="1"/>
          </p:nvSpPr>
          <p:spPr bwMode="auto">
            <a:xfrm>
              <a:off x="9129713" y="1647826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8" name="Freeform 610"/>
            <p:cNvSpPr>
              <a:spLocks/>
            </p:cNvSpPr>
            <p:nvPr userDrawn="1"/>
          </p:nvSpPr>
          <p:spPr bwMode="auto">
            <a:xfrm>
              <a:off x="8974138" y="1568451"/>
              <a:ext cx="79375" cy="22225"/>
            </a:xfrm>
            <a:custGeom>
              <a:avLst/>
              <a:gdLst>
                <a:gd name="T0" fmla="*/ 50 w 50"/>
                <a:gd name="T1" fmla="*/ 7 h 14"/>
                <a:gd name="T2" fmla="*/ 44 w 50"/>
                <a:gd name="T3" fmla="*/ 14 h 14"/>
                <a:gd name="T4" fmla="*/ 7 w 50"/>
                <a:gd name="T5" fmla="*/ 14 h 14"/>
                <a:gd name="T6" fmla="*/ 0 w 50"/>
                <a:gd name="T7" fmla="*/ 7 h 14"/>
                <a:gd name="T8" fmla="*/ 7 w 50"/>
                <a:gd name="T9" fmla="*/ 0 h 14"/>
                <a:gd name="T10" fmla="*/ 44 w 50"/>
                <a:gd name="T11" fmla="*/ 0 h 14"/>
                <a:gd name="T12" fmla="*/ 50 w 5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4">
                  <a:moveTo>
                    <a:pt x="50" y="7"/>
                  </a:moveTo>
                  <a:cubicBezTo>
                    <a:pt x="50" y="11"/>
                    <a:pt x="47" y="14"/>
                    <a:pt x="4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3"/>
                    <a:pt x="50" y="7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9" name="Freeform 611"/>
            <p:cNvSpPr>
              <a:spLocks/>
            </p:cNvSpPr>
            <p:nvPr userDrawn="1"/>
          </p:nvSpPr>
          <p:spPr bwMode="auto">
            <a:xfrm>
              <a:off x="9083675" y="1568451"/>
              <a:ext cx="80963" cy="22225"/>
            </a:xfrm>
            <a:custGeom>
              <a:avLst/>
              <a:gdLst>
                <a:gd name="T0" fmla="*/ 51 w 51"/>
                <a:gd name="T1" fmla="*/ 7 h 14"/>
                <a:gd name="T2" fmla="*/ 44 w 51"/>
                <a:gd name="T3" fmla="*/ 14 h 14"/>
                <a:gd name="T4" fmla="*/ 7 w 51"/>
                <a:gd name="T5" fmla="*/ 14 h 14"/>
                <a:gd name="T6" fmla="*/ 0 w 51"/>
                <a:gd name="T7" fmla="*/ 7 h 14"/>
                <a:gd name="T8" fmla="*/ 7 w 51"/>
                <a:gd name="T9" fmla="*/ 0 h 14"/>
                <a:gd name="T10" fmla="*/ 44 w 51"/>
                <a:gd name="T11" fmla="*/ 0 h 14"/>
                <a:gd name="T12" fmla="*/ 51 w 51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1" y="7"/>
                  </a:moveTo>
                  <a:cubicBezTo>
                    <a:pt x="51" y="11"/>
                    <a:pt x="48" y="14"/>
                    <a:pt x="4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0"/>
                    <a:pt x="51" y="3"/>
                    <a:pt x="51" y="7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0" name="Freeform 612"/>
            <p:cNvSpPr>
              <a:spLocks/>
            </p:cNvSpPr>
            <p:nvPr userDrawn="1"/>
          </p:nvSpPr>
          <p:spPr bwMode="auto">
            <a:xfrm>
              <a:off x="8840788" y="1322388"/>
              <a:ext cx="363538" cy="207963"/>
            </a:xfrm>
            <a:custGeom>
              <a:avLst/>
              <a:gdLst>
                <a:gd name="T0" fmla="*/ 229 w 229"/>
                <a:gd name="T1" fmla="*/ 103 h 131"/>
                <a:gd name="T2" fmla="*/ 211 w 229"/>
                <a:gd name="T3" fmla="*/ 131 h 131"/>
                <a:gd name="T4" fmla="*/ 18 w 229"/>
                <a:gd name="T5" fmla="*/ 131 h 131"/>
                <a:gd name="T6" fmla="*/ 0 w 229"/>
                <a:gd name="T7" fmla="*/ 103 h 131"/>
                <a:gd name="T8" fmla="*/ 0 w 229"/>
                <a:gd name="T9" fmla="*/ 28 h 131"/>
                <a:gd name="T10" fmla="*/ 18 w 229"/>
                <a:gd name="T11" fmla="*/ 0 h 131"/>
                <a:gd name="T12" fmla="*/ 211 w 229"/>
                <a:gd name="T13" fmla="*/ 0 h 131"/>
                <a:gd name="T14" fmla="*/ 229 w 229"/>
                <a:gd name="T15" fmla="*/ 28 h 131"/>
                <a:gd name="T16" fmla="*/ 229 w 229"/>
                <a:gd name="T17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31">
                  <a:moveTo>
                    <a:pt x="229" y="103"/>
                  </a:moveTo>
                  <a:cubicBezTo>
                    <a:pt x="229" y="118"/>
                    <a:pt x="221" y="131"/>
                    <a:pt x="211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8" y="131"/>
                    <a:pt x="0" y="118"/>
                    <a:pt x="0" y="1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8" y="0"/>
                    <a:pt x="18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21" y="0"/>
                    <a:pt x="229" y="13"/>
                    <a:pt x="229" y="28"/>
                  </a:cubicBezTo>
                  <a:lnTo>
                    <a:pt x="229" y="103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1" name="Freeform 613"/>
            <p:cNvSpPr>
              <a:spLocks/>
            </p:cNvSpPr>
            <p:nvPr userDrawn="1"/>
          </p:nvSpPr>
          <p:spPr bwMode="auto">
            <a:xfrm>
              <a:off x="8828088" y="1458913"/>
              <a:ext cx="96838" cy="188913"/>
            </a:xfrm>
            <a:custGeom>
              <a:avLst/>
              <a:gdLst>
                <a:gd name="T0" fmla="*/ 48 w 61"/>
                <a:gd name="T1" fmla="*/ 0 h 119"/>
                <a:gd name="T2" fmla="*/ 61 w 61"/>
                <a:gd name="T3" fmla="*/ 10 h 119"/>
                <a:gd name="T4" fmla="*/ 61 w 61"/>
                <a:gd name="T5" fmla="*/ 110 h 119"/>
                <a:gd name="T6" fmla="*/ 48 w 61"/>
                <a:gd name="T7" fmla="*/ 119 h 119"/>
                <a:gd name="T8" fmla="*/ 13 w 61"/>
                <a:gd name="T9" fmla="*/ 119 h 119"/>
                <a:gd name="T10" fmla="*/ 0 w 61"/>
                <a:gd name="T11" fmla="*/ 110 h 119"/>
                <a:gd name="T12" fmla="*/ 0 w 61"/>
                <a:gd name="T13" fmla="*/ 10 h 119"/>
                <a:gd name="T14" fmla="*/ 13 w 61"/>
                <a:gd name="T15" fmla="*/ 0 h 119"/>
                <a:gd name="T16" fmla="*/ 48 w 61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9">
                  <a:moveTo>
                    <a:pt x="48" y="0"/>
                  </a:moveTo>
                  <a:cubicBezTo>
                    <a:pt x="55" y="0"/>
                    <a:pt x="61" y="5"/>
                    <a:pt x="61" y="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5"/>
                    <a:pt x="55" y="119"/>
                    <a:pt x="48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6" y="119"/>
                    <a:pt x="0" y="115"/>
                    <a:pt x="0" y="1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2" name="Freeform 614"/>
            <p:cNvSpPr>
              <a:spLocks/>
            </p:cNvSpPr>
            <p:nvPr userDrawn="1"/>
          </p:nvSpPr>
          <p:spPr bwMode="auto">
            <a:xfrm>
              <a:off x="8828088" y="1322388"/>
              <a:ext cx="374650" cy="325438"/>
            </a:xfrm>
            <a:custGeom>
              <a:avLst/>
              <a:gdLst>
                <a:gd name="T0" fmla="*/ 219 w 236"/>
                <a:gd name="T1" fmla="*/ 0 h 205"/>
                <a:gd name="T2" fmla="*/ 26 w 236"/>
                <a:gd name="T3" fmla="*/ 0 h 205"/>
                <a:gd name="T4" fmla="*/ 8 w 236"/>
                <a:gd name="T5" fmla="*/ 23 h 205"/>
                <a:gd name="T6" fmla="*/ 8 w 236"/>
                <a:gd name="T7" fmla="*/ 55 h 205"/>
                <a:gd name="T8" fmla="*/ 0 w 236"/>
                <a:gd name="T9" fmla="*/ 66 h 205"/>
                <a:gd name="T10" fmla="*/ 0 w 236"/>
                <a:gd name="T11" fmla="*/ 193 h 205"/>
                <a:gd name="T12" fmla="*/ 13 w 236"/>
                <a:gd name="T13" fmla="*/ 205 h 205"/>
                <a:gd name="T14" fmla="*/ 16 w 236"/>
                <a:gd name="T15" fmla="*/ 205 h 205"/>
                <a:gd name="T16" fmla="*/ 16 w 236"/>
                <a:gd name="T17" fmla="*/ 103 h 205"/>
                <a:gd name="T18" fmla="*/ 16 w 236"/>
                <a:gd name="T19" fmla="*/ 66 h 205"/>
                <a:gd name="T20" fmla="*/ 25 w 236"/>
                <a:gd name="T21" fmla="*/ 56 h 205"/>
                <a:gd name="T22" fmla="*/ 25 w 236"/>
                <a:gd name="T23" fmla="*/ 54 h 205"/>
                <a:gd name="T24" fmla="*/ 25 w 236"/>
                <a:gd name="T25" fmla="*/ 18 h 205"/>
                <a:gd name="T26" fmla="*/ 236 w 236"/>
                <a:gd name="T27" fmla="*/ 18 h 205"/>
                <a:gd name="T28" fmla="*/ 219 w 236"/>
                <a:gd name="T2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205">
                  <a:moveTo>
                    <a:pt x="21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8" y="11"/>
                    <a:pt x="8" y="23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3" y="56"/>
                    <a:pt x="0" y="61"/>
                    <a:pt x="0" y="6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00"/>
                    <a:pt x="6" y="205"/>
                    <a:pt x="13" y="205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6" y="18"/>
                    <a:pt x="236" y="18"/>
                    <a:pt x="236" y="18"/>
                  </a:cubicBezTo>
                  <a:cubicBezTo>
                    <a:pt x="234" y="8"/>
                    <a:pt x="227" y="0"/>
                    <a:pt x="219" y="0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3" name="Oval 615"/>
            <p:cNvSpPr>
              <a:spLocks noChangeArrowheads="1"/>
            </p:cNvSpPr>
            <p:nvPr userDrawn="1"/>
          </p:nvSpPr>
          <p:spPr bwMode="auto">
            <a:xfrm>
              <a:off x="8847138" y="1600201"/>
              <a:ext cx="106363" cy="104775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4" name="Oval 616"/>
            <p:cNvSpPr>
              <a:spLocks noChangeArrowheads="1"/>
            </p:cNvSpPr>
            <p:nvPr userDrawn="1"/>
          </p:nvSpPr>
          <p:spPr bwMode="auto">
            <a:xfrm>
              <a:off x="8874125" y="1624013"/>
              <a:ext cx="52388" cy="52388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5" name="Freeform 617"/>
            <p:cNvSpPr>
              <a:spLocks/>
            </p:cNvSpPr>
            <p:nvPr userDrawn="1"/>
          </p:nvSpPr>
          <p:spPr bwMode="auto">
            <a:xfrm>
              <a:off x="8874125" y="1687513"/>
              <a:ext cx="327025" cy="203200"/>
            </a:xfrm>
            <a:custGeom>
              <a:avLst/>
              <a:gdLst>
                <a:gd name="T0" fmla="*/ 187 w 206"/>
                <a:gd name="T1" fmla="*/ 1 h 128"/>
                <a:gd name="T2" fmla="*/ 168 w 206"/>
                <a:gd name="T3" fmla="*/ 24 h 128"/>
                <a:gd name="T4" fmla="*/ 168 w 206"/>
                <a:gd name="T5" fmla="*/ 54 h 128"/>
                <a:gd name="T6" fmla="*/ 155 w 206"/>
                <a:gd name="T7" fmla="*/ 50 h 128"/>
                <a:gd name="T8" fmla="*/ 73 w 206"/>
                <a:gd name="T9" fmla="*/ 50 h 128"/>
                <a:gd name="T10" fmla="*/ 54 w 206"/>
                <a:gd name="T11" fmla="*/ 60 h 128"/>
                <a:gd name="T12" fmla="*/ 54 w 206"/>
                <a:gd name="T13" fmla="*/ 29 h 128"/>
                <a:gd name="T14" fmla="*/ 27 w 206"/>
                <a:gd name="T15" fmla="*/ 0 h 128"/>
                <a:gd name="T16" fmla="*/ 0 w 206"/>
                <a:gd name="T17" fmla="*/ 29 h 128"/>
                <a:gd name="T18" fmla="*/ 0 w 206"/>
                <a:gd name="T19" fmla="*/ 99 h 128"/>
                <a:gd name="T20" fmla="*/ 0 w 206"/>
                <a:gd name="T21" fmla="*/ 102 h 128"/>
                <a:gd name="T22" fmla="*/ 0 w 206"/>
                <a:gd name="T23" fmla="*/ 105 h 128"/>
                <a:gd name="T24" fmla="*/ 24 w 206"/>
                <a:gd name="T25" fmla="*/ 128 h 128"/>
                <a:gd name="T26" fmla="*/ 27 w 206"/>
                <a:gd name="T27" fmla="*/ 128 h 128"/>
                <a:gd name="T28" fmla="*/ 27 w 206"/>
                <a:gd name="T29" fmla="*/ 128 h 128"/>
                <a:gd name="T30" fmla="*/ 27 w 206"/>
                <a:gd name="T31" fmla="*/ 128 h 128"/>
                <a:gd name="T32" fmla="*/ 98 w 206"/>
                <a:gd name="T33" fmla="*/ 128 h 128"/>
                <a:gd name="T34" fmla="*/ 107 w 206"/>
                <a:gd name="T35" fmla="*/ 128 h 128"/>
                <a:gd name="T36" fmla="*/ 181 w 206"/>
                <a:gd name="T37" fmla="*/ 128 h 128"/>
                <a:gd name="T38" fmla="*/ 184 w 206"/>
                <a:gd name="T39" fmla="*/ 128 h 128"/>
                <a:gd name="T40" fmla="*/ 187 w 206"/>
                <a:gd name="T41" fmla="*/ 128 h 128"/>
                <a:gd name="T42" fmla="*/ 206 w 206"/>
                <a:gd name="T43" fmla="*/ 105 h 128"/>
                <a:gd name="T44" fmla="*/ 206 w 206"/>
                <a:gd name="T45" fmla="*/ 24 h 128"/>
                <a:gd name="T46" fmla="*/ 187 w 206"/>
                <a:gd name="T47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128">
                  <a:moveTo>
                    <a:pt x="187" y="1"/>
                  </a:moveTo>
                  <a:cubicBezTo>
                    <a:pt x="176" y="1"/>
                    <a:pt x="168" y="11"/>
                    <a:pt x="168" y="2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4" y="52"/>
                    <a:pt x="160" y="50"/>
                    <a:pt x="155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58" y="54"/>
                    <a:pt x="54" y="6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13"/>
                    <a:pt x="42" y="0"/>
                    <a:pt x="27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0" y="103"/>
                    <a:pt x="0" y="104"/>
                    <a:pt x="0" y="105"/>
                  </a:cubicBezTo>
                  <a:cubicBezTo>
                    <a:pt x="0" y="118"/>
                    <a:pt x="11" y="128"/>
                    <a:pt x="24" y="128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2" y="128"/>
                    <a:pt x="183" y="128"/>
                    <a:pt x="184" y="128"/>
                  </a:cubicBezTo>
                  <a:cubicBezTo>
                    <a:pt x="185" y="128"/>
                    <a:pt x="186" y="128"/>
                    <a:pt x="187" y="128"/>
                  </a:cubicBezTo>
                  <a:cubicBezTo>
                    <a:pt x="197" y="128"/>
                    <a:pt x="206" y="118"/>
                    <a:pt x="206" y="10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6" y="11"/>
                    <a:pt x="197" y="1"/>
                    <a:pt x="187" y="1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6" name="Freeform 618"/>
            <p:cNvSpPr>
              <a:spLocks/>
            </p:cNvSpPr>
            <p:nvPr userDrawn="1"/>
          </p:nvSpPr>
          <p:spPr bwMode="auto">
            <a:xfrm>
              <a:off x="9029700" y="1803401"/>
              <a:ext cx="98425" cy="46038"/>
            </a:xfrm>
            <a:custGeom>
              <a:avLst/>
              <a:gdLst>
                <a:gd name="T0" fmla="*/ 0 w 62"/>
                <a:gd name="T1" fmla="*/ 0 h 29"/>
                <a:gd name="T2" fmla="*/ 61 w 62"/>
                <a:gd name="T3" fmla="*/ 0 h 29"/>
                <a:gd name="T4" fmla="*/ 32 w 62"/>
                <a:gd name="T5" fmla="*/ 29 h 29"/>
                <a:gd name="T6" fmla="*/ 0 w 62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29"/>
                    <a:pt x="32" y="29"/>
                  </a:cubicBezTo>
                  <a:cubicBezTo>
                    <a:pt x="1" y="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7" name="Freeform 619"/>
            <p:cNvSpPr>
              <a:spLocks/>
            </p:cNvSpPr>
            <p:nvPr userDrawn="1"/>
          </p:nvSpPr>
          <p:spPr bwMode="auto">
            <a:xfrm>
              <a:off x="9063038" y="1679576"/>
              <a:ext cx="39688" cy="93663"/>
            </a:xfrm>
            <a:custGeom>
              <a:avLst/>
              <a:gdLst>
                <a:gd name="T0" fmla="*/ 25 w 25"/>
                <a:gd name="T1" fmla="*/ 47 h 59"/>
                <a:gd name="T2" fmla="*/ 13 w 25"/>
                <a:gd name="T3" fmla="*/ 59 h 59"/>
                <a:gd name="T4" fmla="*/ 0 w 25"/>
                <a:gd name="T5" fmla="*/ 47 h 59"/>
                <a:gd name="T6" fmla="*/ 0 w 25"/>
                <a:gd name="T7" fmla="*/ 13 h 59"/>
                <a:gd name="T8" fmla="*/ 13 w 25"/>
                <a:gd name="T9" fmla="*/ 0 h 59"/>
                <a:gd name="T10" fmla="*/ 25 w 25"/>
                <a:gd name="T11" fmla="*/ 13 h 59"/>
                <a:gd name="T12" fmla="*/ 25 w 25"/>
                <a:gd name="T13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9">
                  <a:moveTo>
                    <a:pt x="25" y="47"/>
                  </a:moveTo>
                  <a:cubicBezTo>
                    <a:pt x="25" y="54"/>
                    <a:pt x="19" y="59"/>
                    <a:pt x="13" y="59"/>
                  </a:cubicBezTo>
                  <a:cubicBezTo>
                    <a:pt x="6" y="59"/>
                    <a:pt x="0" y="54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" y="0"/>
                    <a:pt x="25" y="6"/>
                    <a:pt x="25" y="13"/>
                  </a:cubicBezTo>
                  <a:lnTo>
                    <a:pt x="25" y="47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8" name="Freeform 620"/>
            <p:cNvSpPr>
              <a:spLocks/>
            </p:cNvSpPr>
            <p:nvPr userDrawn="1"/>
          </p:nvSpPr>
          <p:spPr bwMode="auto">
            <a:xfrm>
              <a:off x="9050338" y="1589088"/>
              <a:ext cx="33338" cy="19050"/>
            </a:xfrm>
            <a:custGeom>
              <a:avLst/>
              <a:gdLst>
                <a:gd name="T0" fmla="*/ 15 w 21"/>
                <a:gd name="T1" fmla="*/ 12 h 12"/>
                <a:gd name="T2" fmla="*/ 6 w 21"/>
                <a:gd name="T3" fmla="*/ 12 h 12"/>
                <a:gd name="T4" fmla="*/ 4 w 21"/>
                <a:gd name="T5" fmla="*/ 6 h 12"/>
                <a:gd name="T6" fmla="*/ 1 w 21"/>
                <a:gd name="T7" fmla="*/ 0 h 12"/>
                <a:gd name="T8" fmla="*/ 20 w 21"/>
                <a:gd name="T9" fmla="*/ 0 h 12"/>
                <a:gd name="T10" fmla="*/ 17 w 21"/>
                <a:gd name="T11" fmla="*/ 6 h 12"/>
                <a:gd name="T12" fmla="*/ 15 w 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0"/>
                    <a:pt x="4" y="6"/>
                  </a:cubicBezTo>
                  <a:cubicBezTo>
                    <a:pt x="4" y="3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17" y="3"/>
                    <a:pt x="17" y="6"/>
                  </a:cubicBezTo>
                  <a:cubicBezTo>
                    <a:pt x="17" y="10"/>
                    <a:pt x="16" y="12"/>
                    <a:pt x="15" y="12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9" name="Freeform 621"/>
            <p:cNvSpPr>
              <a:spLocks noEditPoints="1"/>
            </p:cNvSpPr>
            <p:nvPr userDrawn="1"/>
          </p:nvSpPr>
          <p:spPr bwMode="auto">
            <a:xfrm>
              <a:off x="9067800" y="1577976"/>
              <a:ext cx="134938" cy="90488"/>
            </a:xfrm>
            <a:custGeom>
              <a:avLst/>
              <a:gdLst>
                <a:gd name="T0" fmla="*/ 64 w 85"/>
                <a:gd name="T1" fmla="*/ 57 h 57"/>
                <a:gd name="T2" fmla="*/ 22 w 85"/>
                <a:gd name="T3" fmla="*/ 57 h 57"/>
                <a:gd name="T4" fmla="*/ 0 w 85"/>
                <a:gd name="T5" fmla="*/ 34 h 57"/>
                <a:gd name="T6" fmla="*/ 0 w 85"/>
                <a:gd name="T7" fmla="*/ 24 h 57"/>
                <a:gd name="T8" fmla="*/ 22 w 85"/>
                <a:gd name="T9" fmla="*/ 0 h 57"/>
                <a:gd name="T10" fmla="*/ 64 w 85"/>
                <a:gd name="T11" fmla="*/ 0 h 57"/>
                <a:gd name="T12" fmla="*/ 85 w 85"/>
                <a:gd name="T13" fmla="*/ 24 h 57"/>
                <a:gd name="T14" fmla="*/ 85 w 85"/>
                <a:gd name="T15" fmla="*/ 34 h 57"/>
                <a:gd name="T16" fmla="*/ 64 w 85"/>
                <a:gd name="T17" fmla="*/ 57 h 57"/>
                <a:gd name="T18" fmla="*/ 22 w 85"/>
                <a:gd name="T19" fmla="*/ 6 h 57"/>
                <a:gd name="T20" fmla="*/ 6 w 85"/>
                <a:gd name="T21" fmla="*/ 24 h 57"/>
                <a:gd name="T22" fmla="*/ 6 w 85"/>
                <a:gd name="T23" fmla="*/ 34 h 57"/>
                <a:gd name="T24" fmla="*/ 22 w 85"/>
                <a:gd name="T25" fmla="*/ 52 h 57"/>
                <a:gd name="T26" fmla="*/ 64 w 85"/>
                <a:gd name="T27" fmla="*/ 52 h 57"/>
                <a:gd name="T28" fmla="*/ 80 w 85"/>
                <a:gd name="T29" fmla="*/ 34 h 57"/>
                <a:gd name="T30" fmla="*/ 80 w 85"/>
                <a:gd name="T31" fmla="*/ 24 h 57"/>
                <a:gd name="T32" fmla="*/ 64 w 85"/>
                <a:gd name="T33" fmla="*/ 6 h 57"/>
                <a:gd name="T34" fmla="*/ 22 w 85"/>
                <a:gd name="T35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57">
                  <a:moveTo>
                    <a:pt x="64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10" y="57"/>
                    <a:pt x="0" y="47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6" y="0"/>
                    <a:pt x="85" y="11"/>
                    <a:pt x="85" y="2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47"/>
                    <a:pt x="76" y="57"/>
                    <a:pt x="64" y="57"/>
                  </a:cubicBezTo>
                  <a:close/>
                  <a:moveTo>
                    <a:pt x="22" y="6"/>
                  </a:moveTo>
                  <a:cubicBezTo>
                    <a:pt x="13" y="6"/>
                    <a:pt x="6" y="14"/>
                    <a:pt x="6" y="2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44"/>
                    <a:pt x="13" y="52"/>
                    <a:pt x="22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73" y="52"/>
                    <a:pt x="80" y="44"/>
                    <a:pt x="80" y="3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4"/>
                    <a:pt x="73" y="6"/>
                    <a:pt x="64" y="6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0" name="Freeform 622"/>
            <p:cNvSpPr>
              <a:spLocks noEditPoints="1"/>
            </p:cNvSpPr>
            <p:nvPr userDrawn="1"/>
          </p:nvSpPr>
          <p:spPr bwMode="auto">
            <a:xfrm>
              <a:off x="8931275" y="1577976"/>
              <a:ext cx="136525" cy="90488"/>
            </a:xfrm>
            <a:custGeom>
              <a:avLst/>
              <a:gdLst>
                <a:gd name="T0" fmla="*/ 64 w 86"/>
                <a:gd name="T1" fmla="*/ 57 h 57"/>
                <a:gd name="T2" fmla="*/ 22 w 86"/>
                <a:gd name="T3" fmla="*/ 57 h 57"/>
                <a:gd name="T4" fmla="*/ 0 w 86"/>
                <a:gd name="T5" fmla="*/ 34 h 57"/>
                <a:gd name="T6" fmla="*/ 0 w 86"/>
                <a:gd name="T7" fmla="*/ 24 h 57"/>
                <a:gd name="T8" fmla="*/ 22 w 86"/>
                <a:gd name="T9" fmla="*/ 0 h 57"/>
                <a:gd name="T10" fmla="*/ 64 w 86"/>
                <a:gd name="T11" fmla="*/ 0 h 57"/>
                <a:gd name="T12" fmla="*/ 86 w 86"/>
                <a:gd name="T13" fmla="*/ 24 h 57"/>
                <a:gd name="T14" fmla="*/ 86 w 86"/>
                <a:gd name="T15" fmla="*/ 34 h 57"/>
                <a:gd name="T16" fmla="*/ 64 w 86"/>
                <a:gd name="T17" fmla="*/ 57 h 57"/>
                <a:gd name="T18" fmla="*/ 22 w 86"/>
                <a:gd name="T19" fmla="*/ 6 h 57"/>
                <a:gd name="T20" fmla="*/ 6 w 86"/>
                <a:gd name="T21" fmla="*/ 24 h 57"/>
                <a:gd name="T22" fmla="*/ 6 w 86"/>
                <a:gd name="T23" fmla="*/ 34 h 57"/>
                <a:gd name="T24" fmla="*/ 22 w 86"/>
                <a:gd name="T25" fmla="*/ 52 h 57"/>
                <a:gd name="T26" fmla="*/ 64 w 86"/>
                <a:gd name="T27" fmla="*/ 52 h 57"/>
                <a:gd name="T28" fmla="*/ 80 w 86"/>
                <a:gd name="T29" fmla="*/ 34 h 57"/>
                <a:gd name="T30" fmla="*/ 80 w 86"/>
                <a:gd name="T31" fmla="*/ 24 h 57"/>
                <a:gd name="T32" fmla="*/ 64 w 86"/>
                <a:gd name="T33" fmla="*/ 6 h 57"/>
                <a:gd name="T34" fmla="*/ 22 w 86"/>
                <a:gd name="T35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57">
                  <a:moveTo>
                    <a:pt x="64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10" y="57"/>
                    <a:pt x="0" y="47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6" y="0"/>
                    <a:pt x="86" y="11"/>
                    <a:pt x="86" y="2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47"/>
                    <a:pt x="76" y="57"/>
                    <a:pt x="64" y="57"/>
                  </a:cubicBezTo>
                  <a:close/>
                  <a:moveTo>
                    <a:pt x="22" y="6"/>
                  </a:moveTo>
                  <a:cubicBezTo>
                    <a:pt x="13" y="6"/>
                    <a:pt x="6" y="14"/>
                    <a:pt x="6" y="2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44"/>
                    <a:pt x="13" y="52"/>
                    <a:pt x="22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73" y="52"/>
                    <a:pt x="80" y="44"/>
                    <a:pt x="80" y="3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4"/>
                    <a:pt x="73" y="6"/>
                    <a:pt x="64" y="6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1" name="Freeform 623"/>
            <p:cNvSpPr>
              <a:spLocks/>
            </p:cNvSpPr>
            <p:nvPr userDrawn="1"/>
          </p:nvSpPr>
          <p:spPr bwMode="auto">
            <a:xfrm>
              <a:off x="8832850" y="1590676"/>
              <a:ext cx="104775" cy="63500"/>
            </a:xfrm>
            <a:custGeom>
              <a:avLst/>
              <a:gdLst>
                <a:gd name="T0" fmla="*/ 66 w 66"/>
                <a:gd name="T1" fmla="*/ 4 h 40"/>
                <a:gd name="T2" fmla="*/ 57 w 66"/>
                <a:gd name="T3" fmla="*/ 6 h 40"/>
                <a:gd name="T4" fmla="*/ 28 w 66"/>
                <a:gd name="T5" fmla="*/ 4 h 40"/>
                <a:gd name="T6" fmla="*/ 1 w 66"/>
                <a:gd name="T7" fmla="*/ 31 h 40"/>
                <a:gd name="T8" fmla="*/ 5 w 66"/>
                <a:gd name="T9" fmla="*/ 39 h 40"/>
                <a:gd name="T10" fmla="*/ 7 w 66"/>
                <a:gd name="T11" fmla="*/ 40 h 40"/>
                <a:gd name="T12" fmla="*/ 13 w 66"/>
                <a:gd name="T13" fmla="*/ 36 h 40"/>
                <a:gd name="T14" fmla="*/ 32 w 66"/>
                <a:gd name="T15" fmla="*/ 15 h 40"/>
                <a:gd name="T16" fmla="*/ 53 w 66"/>
                <a:gd name="T17" fmla="*/ 18 h 40"/>
                <a:gd name="T18" fmla="*/ 55 w 66"/>
                <a:gd name="T19" fmla="*/ 19 h 40"/>
                <a:gd name="T20" fmla="*/ 62 w 66"/>
                <a:gd name="T21" fmla="*/ 17 h 40"/>
                <a:gd name="T22" fmla="*/ 62 w 66"/>
                <a:gd name="T23" fmla="*/ 17 h 40"/>
                <a:gd name="T24" fmla="*/ 66 w 66"/>
                <a:gd name="T2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0">
                  <a:moveTo>
                    <a:pt x="66" y="4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52" y="4"/>
                    <a:pt x="40" y="0"/>
                    <a:pt x="28" y="4"/>
                  </a:cubicBezTo>
                  <a:cubicBezTo>
                    <a:pt x="17" y="7"/>
                    <a:pt x="8" y="17"/>
                    <a:pt x="1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5" y="40"/>
                    <a:pt x="6" y="40"/>
                    <a:pt x="7" y="40"/>
                  </a:cubicBezTo>
                  <a:cubicBezTo>
                    <a:pt x="9" y="40"/>
                    <a:pt x="12" y="38"/>
                    <a:pt x="13" y="36"/>
                  </a:cubicBezTo>
                  <a:cubicBezTo>
                    <a:pt x="17" y="25"/>
                    <a:pt x="24" y="18"/>
                    <a:pt x="32" y="15"/>
                  </a:cubicBezTo>
                  <a:cubicBezTo>
                    <a:pt x="42" y="12"/>
                    <a:pt x="53" y="18"/>
                    <a:pt x="53" y="18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2"/>
                    <a:pt x="64" y="8"/>
                    <a:pt x="66" y="4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954482" y="2605040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954482" y="1165833"/>
            <a:ext cx="8250638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4482" y="3460110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54482" y="3756381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87DCD1E-990D-67CF-E679-E944DF093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55" y="664925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CFC4BAE-AA79-A169-93B0-054E5725C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3491" y="82050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 200"/>
          <p:cNvSpPr>
            <a:spLocks noChangeArrowheads="1"/>
          </p:cNvSpPr>
          <p:nvPr userDrawn="1"/>
        </p:nvSpPr>
        <p:spPr bwMode="auto">
          <a:xfrm>
            <a:off x="1588" y="3176"/>
            <a:ext cx="12188825" cy="6858000"/>
          </a:xfrm>
          <a:prstGeom prst="rect">
            <a:avLst/>
          </a:prstGeom>
          <a:solidFill>
            <a:srgbClr val="00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831850" y="698500"/>
            <a:ext cx="10528300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052577" y="2975164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052577" y="38705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DD0CC1F7-43FF-C2A4-C52E-5C7F945E9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373" y="864743"/>
            <a:ext cx="2467899" cy="5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1428897-C651-8E4B-B28C-FC408611D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70C35ED6-F859-B471-5AFC-B404AD909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00"/>
          <p:cNvSpPr>
            <a:spLocks noChangeArrowheads="1"/>
          </p:cNvSpPr>
          <p:nvPr userDrawn="1"/>
        </p:nvSpPr>
        <p:spPr bwMode="auto">
          <a:xfrm>
            <a:off x="1588" y="3176"/>
            <a:ext cx="12188825" cy="6858000"/>
          </a:xfrm>
          <a:prstGeom prst="rect">
            <a:avLst/>
          </a:prstGeom>
          <a:solidFill>
            <a:srgbClr val="00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98FF926-F486-D5EF-FF60-CEC846E9F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8501" y="1126093"/>
            <a:ext cx="5760683" cy="571079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4521535" y="816425"/>
            <a:ext cx="3148930" cy="2609962"/>
            <a:chOff x="4156745" y="88703"/>
            <a:chExt cx="4173518" cy="3459183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568051" y="1328946"/>
              <a:ext cx="3057018" cy="2003797"/>
              <a:chOff x="4568051" y="1328946"/>
              <a:chExt cx="3057018" cy="2003797"/>
            </a:xfrm>
          </p:grpSpPr>
          <p:sp>
            <p:nvSpPr>
              <p:cNvPr id="390" name="Freeform 348"/>
              <p:cNvSpPr>
                <a:spLocks/>
              </p:cNvSpPr>
              <p:nvPr userDrawn="1"/>
            </p:nvSpPr>
            <p:spPr bwMode="auto">
              <a:xfrm>
                <a:off x="4790226" y="1328946"/>
                <a:ext cx="2612667" cy="1778808"/>
              </a:xfrm>
              <a:custGeom>
                <a:avLst/>
                <a:gdLst>
                  <a:gd name="T0" fmla="*/ 1859 w 1859"/>
                  <a:gd name="T1" fmla="*/ 1062 h 1265"/>
                  <a:gd name="T2" fmla="*/ 1859 w 1859"/>
                  <a:gd name="T3" fmla="*/ 116 h 1265"/>
                  <a:gd name="T4" fmla="*/ 1744 w 1859"/>
                  <a:gd name="T5" fmla="*/ 0 h 1265"/>
                  <a:gd name="T6" fmla="*/ 115 w 1859"/>
                  <a:gd name="T7" fmla="*/ 0 h 1265"/>
                  <a:gd name="T8" fmla="*/ 0 w 1859"/>
                  <a:gd name="T9" fmla="*/ 116 h 1265"/>
                  <a:gd name="T10" fmla="*/ 0 w 1859"/>
                  <a:gd name="T11" fmla="*/ 1062 h 1265"/>
                  <a:gd name="T12" fmla="*/ 0 w 1859"/>
                  <a:gd name="T13" fmla="*/ 1265 h 1265"/>
                  <a:gd name="T14" fmla="*/ 1859 w 1859"/>
                  <a:gd name="T15" fmla="*/ 1265 h 1265"/>
                  <a:gd name="T16" fmla="*/ 1859 w 1859"/>
                  <a:gd name="T17" fmla="*/ 1062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9" h="1265">
                    <a:moveTo>
                      <a:pt x="1859" y="1062"/>
                    </a:moveTo>
                    <a:cubicBezTo>
                      <a:pt x="1859" y="116"/>
                      <a:pt x="1859" y="116"/>
                      <a:pt x="1859" y="116"/>
                    </a:cubicBezTo>
                    <a:cubicBezTo>
                      <a:pt x="1859" y="52"/>
                      <a:pt x="1808" y="0"/>
                      <a:pt x="174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2"/>
                      <a:pt x="0" y="116"/>
                    </a:cubicBezTo>
                    <a:cubicBezTo>
                      <a:pt x="0" y="1062"/>
                      <a:pt x="0" y="1062"/>
                      <a:pt x="0" y="1062"/>
                    </a:cubicBezTo>
                    <a:cubicBezTo>
                      <a:pt x="0" y="1064"/>
                      <a:pt x="0" y="1264"/>
                      <a:pt x="0" y="1265"/>
                    </a:cubicBezTo>
                    <a:cubicBezTo>
                      <a:pt x="1859" y="1265"/>
                      <a:pt x="1859" y="1265"/>
                      <a:pt x="1859" y="1265"/>
                    </a:cubicBezTo>
                    <a:cubicBezTo>
                      <a:pt x="1859" y="1264"/>
                      <a:pt x="1859" y="1064"/>
                      <a:pt x="1859" y="1062"/>
                    </a:cubicBezTo>
                  </a:path>
                </a:pathLst>
              </a:custGeom>
              <a:solidFill>
                <a:srgbClr val="2E2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Rectangle 349"/>
              <p:cNvSpPr>
                <a:spLocks noChangeArrowheads="1"/>
              </p:cNvSpPr>
              <p:nvPr userDrawn="1"/>
            </p:nvSpPr>
            <p:spPr bwMode="auto">
              <a:xfrm>
                <a:off x="4975841" y="1508936"/>
                <a:ext cx="2230189" cy="1439920"/>
              </a:xfrm>
              <a:prstGeom prst="rect">
                <a:avLst/>
              </a:prstGeom>
              <a:solidFill>
                <a:srgbClr val="FBE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Rectangle 350"/>
              <p:cNvSpPr>
                <a:spLocks noChangeArrowheads="1"/>
              </p:cNvSpPr>
              <p:nvPr userDrawn="1"/>
            </p:nvSpPr>
            <p:spPr bwMode="auto">
              <a:xfrm>
                <a:off x="4975841" y="1508936"/>
                <a:ext cx="2230189" cy="1439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351"/>
              <p:cNvSpPr>
                <a:spLocks/>
              </p:cNvSpPr>
              <p:nvPr userDrawn="1"/>
            </p:nvSpPr>
            <p:spPr bwMode="auto">
              <a:xfrm>
                <a:off x="4568051" y="3107755"/>
                <a:ext cx="3057018" cy="224988"/>
              </a:xfrm>
              <a:custGeom>
                <a:avLst/>
                <a:gdLst>
                  <a:gd name="T0" fmla="*/ 0 w 2175"/>
                  <a:gd name="T1" fmla="*/ 25 h 160"/>
                  <a:gd name="T2" fmla="*/ 135 w 2175"/>
                  <a:gd name="T3" fmla="*/ 160 h 160"/>
                  <a:gd name="T4" fmla="*/ 2040 w 2175"/>
                  <a:gd name="T5" fmla="*/ 160 h 160"/>
                  <a:gd name="T6" fmla="*/ 2175 w 2175"/>
                  <a:gd name="T7" fmla="*/ 25 h 160"/>
                  <a:gd name="T8" fmla="*/ 2175 w 2175"/>
                  <a:gd name="T9" fmla="*/ 0 h 160"/>
                  <a:gd name="T10" fmla="*/ 0 w 2175"/>
                  <a:gd name="T11" fmla="*/ 0 h 160"/>
                  <a:gd name="T12" fmla="*/ 0 w 2175"/>
                  <a:gd name="T13" fmla="*/ 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5" h="160">
                    <a:moveTo>
                      <a:pt x="0" y="25"/>
                    </a:moveTo>
                    <a:cubicBezTo>
                      <a:pt x="0" y="100"/>
                      <a:pt x="60" y="160"/>
                      <a:pt x="135" y="160"/>
                    </a:cubicBezTo>
                    <a:cubicBezTo>
                      <a:pt x="2040" y="160"/>
                      <a:pt x="2040" y="160"/>
                      <a:pt x="2040" y="160"/>
                    </a:cubicBezTo>
                    <a:cubicBezTo>
                      <a:pt x="2115" y="160"/>
                      <a:pt x="2175" y="100"/>
                      <a:pt x="2175" y="25"/>
                    </a:cubicBezTo>
                    <a:cubicBezTo>
                      <a:pt x="2175" y="0"/>
                      <a:pt x="2175" y="0"/>
                      <a:pt x="21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352"/>
              <p:cNvSpPr>
                <a:spLocks/>
              </p:cNvSpPr>
              <p:nvPr userDrawn="1"/>
            </p:nvSpPr>
            <p:spPr bwMode="auto">
              <a:xfrm>
                <a:off x="5892665" y="3207592"/>
                <a:ext cx="396540" cy="40779"/>
              </a:xfrm>
              <a:custGeom>
                <a:avLst/>
                <a:gdLst>
                  <a:gd name="T0" fmla="*/ 282 w 282"/>
                  <a:gd name="T1" fmla="*/ 14 h 29"/>
                  <a:gd name="T2" fmla="*/ 265 w 282"/>
                  <a:gd name="T3" fmla="*/ 29 h 29"/>
                  <a:gd name="T4" fmla="*/ 17 w 282"/>
                  <a:gd name="T5" fmla="*/ 29 h 29"/>
                  <a:gd name="T6" fmla="*/ 0 w 282"/>
                  <a:gd name="T7" fmla="*/ 14 h 29"/>
                  <a:gd name="T8" fmla="*/ 17 w 282"/>
                  <a:gd name="T9" fmla="*/ 0 h 29"/>
                  <a:gd name="T10" fmla="*/ 265 w 282"/>
                  <a:gd name="T11" fmla="*/ 0 h 29"/>
                  <a:gd name="T12" fmla="*/ 282 w 282"/>
                  <a:gd name="T1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29">
                    <a:moveTo>
                      <a:pt x="282" y="14"/>
                    </a:moveTo>
                    <a:cubicBezTo>
                      <a:pt x="282" y="22"/>
                      <a:pt x="275" y="29"/>
                      <a:pt x="26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8" y="29"/>
                      <a:pt x="0" y="22"/>
                      <a:pt x="0" y="14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75" y="0"/>
                      <a:pt x="282" y="6"/>
                      <a:pt x="282" y="14"/>
                    </a:cubicBezTo>
                    <a:close/>
                  </a:path>
                </a:pathLst>
              </a:custGeom>
              <a:solidFill>
                <a:srgbClr val="C4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353"/>
              <p:cNvSpPr>
                <a:spLocks noEditPoints="1"/>
              </p:cNvSpPr>
              <p:nvPr userDrawn="1"/>
            </p:nvSpPr>
            <p:spPr bwMode="auto">
              <a:xfrm>
                <a:off x="4975841" y="1508936"/>
                <a:ext cx="2230189" cy="1251493"/>
              </a:xfrm>
              <a:custGeom>
                <a:avLst/>
                <a:gdLst>
                  <a:gd name="T0" fmla="*/ 45 w 1587"/>
                  <a:gd name="T1" fmla="*/ 811 h 890"/>
                  <a:gd name="T2" fmla="*/ 0 w 1587"/>
                  <a:gd name="T3" fmla="*/ 811 h 890"/>
                  <a:gd name="T4" fmla="*/ 0 w 1587"/>
                  <a:gd name="T5" fmla="*/ 890 h 890"/>
                  <a:gd name="T6" fmla="*/ 45 w 1587"/>
                  <a:gd name="T7" fmla="*/ 811 h 890"/>
                  <a:gd name="T8" fmla="*/ 1587 w 1587"/>
                  <a:gd name="T9" fmla="*/ 0 h 890"/>
                  <a:gd name="T10" fmla="*/ 724 w 1587"/>
                  <a:gd name="T11" fmla="*/ 0 h 890"/>
                  <a:gd name="T12" fmla="*/ 724 w 1587"/>
                  <a:gd name="T13" fmla="*/ 252 h 890"/>
                  <a:gd name="T14" fmla="*/ 1587 w 1587"/>
                  <a:gd name="T15" fmla="*/ 3 h 890"/>
                  <a:gd name="T16" fmla="*/ 1587 w 1587"/>
                  <a:gd name="T17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7" h="890">
                    <a:moveTo>
                      <a:pt x="45" y="811"/>
                    </a:moveTo>
                    <a:cubicBezTo>
                      <a:pt x="0" y="811"/>
                      <a:pt x="0" y="811"/>
                      <a:pt x="0" y="811"/>
                    </a:cubicBezTo>
                    <a:cubicBezTo>
                      <a:pt x="0" y="890"/>
                      <a:pt x="0" y="890"/>
                      <a:pt x="0" y="890"/>
                    </a:cubicBezTo>
                    <a:cubicBezTo>
                      <a:pt x="14" y="863"/>
                      <a:pt x="29" y="837"/>
                      <a:pt x="45" y="811"/>
                    </a:cubicBezTo>
                    <a:moveTo>
                      <a:pt x="1587" y="0"/>
                    </a:moveTo>
                    <a:cubicBezTo>
                      <a:pt x="724" y="0"/>
                      <a:pt x="724" y="0"/>
                      <a:pt x="724" y="0"/>
                    </a:cubicBezTo>
                    <a:cubicBezTo>
                      <a:pt x="724" y="252"/>
                      <a:pt x="724" y="252"/>
                      <a:pt x="724" y="252"/>
                    </a:cubicBezTo>
                    <a:cubicBezTo>
                      <a:pt x="973" y="133"/>
                      <a:pt x="1266" y="47"/>
                      <a:pt x="1587" y="3"/>
                    </a:cubicBezTo>
                    <a:cubicBezTo>
                      <a:pt x="1587" y="0"/>
                      <a:pt x="1587" y="0"/>
                      <a:pt x="1587" y="0"/>
                    </a:cubicBezTo>
                  </a:path>
                </a:pathLst>
              </a:custGeom>
              <a:solidFill>
                <a:srgbClr val="FBD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2" name="Rectangle 418"/>
            <p:cNvSpPr>
              <a:spLocks noChangeArrowheads="1"/>
            </p:cNvSpPr>
            <p:nvPr userDrawn="1"/>
          </p:nvSpPr>
          <p:spPr bwMode="auto">
            <a:xfrm>
              <a:off x="6928310" y="3059944"/>
              <a:ext cx="1372424" cy="18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Rectangle 419"/>
            <p:cNvSpPr>
              <a:spLocks noChangeArrowheads="1"/>
            </p:cNvSpPr>
            <p:nvPr userDrawn="1"/>
          </p:nvSpPr>
          <p:spPr bwMode="auto">
            <a:xfrm>
              <a:off x="6959245" y="3089474"/>
              <a:ext cx="701680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Rectangle 420"/>
            <p:cNvSpPr>
              <a:spLocks noChangeArrowheads="1"/>
            </p:cNvSpPr>
            <p:nvPr userDrawn="1"/>
          </p:nvSpPr>
          <p:spPr bwMode="auto">
            <a:xfrm>
              <a:off x="7689049" y="3089474"/>
              <a:ext cx="582155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Rectangle 421"/>
            <p:cNvSpPr>
              <a:spLocks noChangeArrowheads="1"/>
            </p:cNvSpPr>
            <p:nvPr userDrawn="1"/>
          </p:nvSpPr>
          <p:spPr bwMode="auto">
            <a:xfrm>
              <a:off x="7129392" y="3199155"/>
              <a:ext cx="580749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Rectangle 422"/>
            <p:cNvSpPr>
              <a:spLocks noChangeArrowheads="1"/>
            </p:cNvSpPr>
            <p:nvPr userDrawn="1"/>
          </p:nvSpPr>
          <p:spPr bwMode="auto">
            <a:xfrm>
              <a:off x="6957839" y="3199155"/>
              <a:ext cx="130774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Rectangle 423"/>
            <p:cNvSpPr>
              <a:spLocks noChangeArrowheads="1"/>
            </p:cNvSpPr>
            <p:nvPr userDrawn="1"/>
          </p:nvSpPr>
          <p:spPr bwMode="auto">
            <a:xfrm>
              <a:off x="6957839" y="3144315"/>
              <a:ext cx="340294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424"/>
            <p:cNvSpPr>
              <a:spLocks noChangeArrowheads="1"/>
            </p:cNvSpPr>
            <p:nvPr userDrawn="1"/>
          </p:nvSpPr>
          <p:spPr bwMode="auto">
            <a:xfrm>
              <a:off x="7741077" y="3199155"/>
              <a:ext cx="530127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425"/>
            <p:cNvSpPr>
              <a:spLocks noChangeArrowheads="1"/>
            </p:cNvSpPr>
            <p:nvPr userDrawn="1"/>
          </p:nvSpPr>
          <p:spPr bwMode="auto">
            <a:xfrm>
              <a:off x="7329069" y="3144315"/>
              <a:ext cx="942135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26"/>
            <p:cNvSpPr>
              <a:spLocks/>
            </p:cNvSpPr>
            <p:nvPr userDrawn="1"/>
          </p:nvSpPr>
          <p:spPr bwMode="auto">
            <a:xfrm>
              <a:off x="6901592" y="3019165"/>
              <a:ext cx="1428671" cy="40779"/>
            </a:xfrm>
            <a:custGeom>
              <a:avLst/>
              <a:gdLst>
                <a:gd name="T0" fmla="*/ 1017 w 1017"/>
                <a:gd name="T1" fmla="*/ 21 h 29"/>
                <a:gd name="T2" fmla="*/ 998 w 1017"/>
                <a:gd name="T3" fmla="*/ 0 h 29"/>
                <a:gd name="T4" fmla="*/ 19 w 1017"/>
                <a:gd name="T5" fmla="*/ 0 h 29"/>
                <a:gd name="T6" fmla="*/ 0 w 1017"/>
                <a:gd name="T7" fmla="*/ 21 h 29"/>
                <a:gd name="T8" fmla="*/ 1 w 1017"/>
                <a:gd name="T9" fmla="*/ 29 h 29"/>
                <a:gd name="T10" fmla="*/ 1016 w 1017"/>
                <a:gd name="T11" fmla="*/ 29 h 29"/>
                <a:gd name="T12" fmla="*/ 1017 w 1017"/>
                <a:gd name="T1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29">
                  <a:moveTo>
                    <a:pt x="1017" y="21"/>
                  </a:moveTo>
                  <a:cubicBezTo>
                    <a:pt x="1017" y="9"/>
                    <a:pt x="1009" y="0"/>
                    <a:pt x="99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24"/>
                    <a:pt x="1" y="26"/>
                    <a:pt x="1" y="29"/>
                  </a:cubicBezTo>
                  <a:cubicBezTo>
                    <a:pt x="1016" y="29"/>
                    <a:pt x="1016" y="29"/>
                    <a:pt x="1016" y="29"/>
                  </a:cubicBezTo>
                  <a:cubicBezTo>
                    <a:pt x="1016" y="26"/>
                    <a:pt x="1017" y="24"/>
                    <a:pt x="1017" y="21"/>
                  </a:cubicBezTo>
                  <a:close/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27"/>
            <p:cNvSpPr>
              <a:spLocks/>
            </p:cNvSpPr>
            <p:nvPr userDrawn="1"/>
          </p:nvSpPr>
          <p:spPr bwMode="auto">
            <a:xfrm>
              <a:off x="6900186" y="3242747"/>
              <a:ext cx="1428671" cy="40779"/>
            </a:xfrm>
            <a:custGeom>
              <a:avLst/>
              <a:gdLst>
                <a:gd name="T0" fmla="*/ 0 w 1017"/>
                <a:gd name="T1" fmla="*/ 7 h 29"/>
                <a:gd name="T2" fmla="*/ 19 w 1017"/>
                <a:gd name="T3" fmla="*/ 29 h 29"/>
                <a:gd name="T4" fmla="*/ 998 w 1017"/>
                <a:gd name="T5" fmla="*/ 29 h 29"/>
                <a:gd name="T6" fmla="*/ 1017 w 1017"/>
                <a:gd name="T7" fmla="*/ 7 h 29"/>
                <a:gd name="T8" fmla="*/ 1016 w 1017"/>
                <a:gd name="T9" fmla="*/ 0 h 29"/>
                <a:gd name="T10" fmla="*/ 1 w 1017"/>
                <a:gd name="T11" fmla="*/ 0 h 29"/>
                <a:gd name="T12" fmla="*/ 0 w 1017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29">
                  <a:moveTo>
                    <a:pt x="0" y="7"/>
                  </a:moveTo>
                  <a:cubicBezTo>
                    <a:pt x="0" y="19"/>
                    <a:pt x="9" y="29"/>
                    <a:pt x="19" y="29"/>
                  </a:cubicBezTo>
                  <a:cubicBezTo>
                    <a:pt x="998" y="29"/>
                    <a:pt x="998" y="29"/>
                    <a:pt x="998" y="29"/>
                  </a:cubicBezTo>
                  <a:cubicBezTo>
                    <a:pt x="1009" y="29"/>
                    <a:pt x="1017" y="19"/>
                    <a:pt x="1017" y="7"/>
                  </a:cubicBezTo>
                  <a:cubicBezTo>
                    <a:pt x="1017" y="4"/>
                    <a:pt x="1017" y="2"/>
                    <a:pt x="10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Rectangle 428"/>
            <p:cNvSpPr>
              <a:spLocks noChangeArrowheads="1"/>
            </p:cNvSpPr>
            <p:nvPr userDrawn="1"/>
          </p:nvSpPr>
          <p:spPr bwMode="auto">
            <a:xfrm>
              <a:off x="6800348" y="3324305"/>
              <a:ext cx="1372424" cy="18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Rectangle 429"/>
            <p:cNvSpPr>
              <a:spLocks noChangeArrowheads="1"/>
            </p:cNvSpPr>
            <p:nvPr userDrawn="1"/>
          </p:nvSpPr>
          <p:spPr bwMode="auto">
            <a:xfrm>
              <a:off x="6831284" y="3353834"/>
              <a:ext cx="701680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Rectangle 430"/>
            <p:cNvSpPr>
              <a:spLocks noChangeArrowheads="1"/>
            </p:cNvSpPr>
            <p:nvPr userDrawn="1"/>
          </p:nvSpPr>
          <p:spPr bwMode="auto">
            <a:xfrm>
              <a:off x="7561087" y="3353834"/>
              <a:ext cx="582155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Rectangle 431"/>
            <p:cNvSpPr>
              <a:spLocks noChangeArrowheads="1"/>
            </p:cNvSpPr>
            <p:nvPr userDrawn="1"/>
          </p:nvSpPr>
          <p:spPr bwMode="auto">
            <a:xfrm>
              <a:off x="7001431" y="3463516"/>
              <a:ext cx="580749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432"/>
            <p:cNvSpPr>
              <a:spLocks noChangeArrowheads="1"/>
            </p:cNvSpPr>
            <p:nvPr userDrawn="1"/>
          </p:nvSpPr>
          <p:spPr bwMode="auto">
            <a:xfrm>
              <a:off x="6829878" y="3463516"/>
              <a:ext cx="130774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433"/>
            <p:cNvSpPr>
              <a:spLocks noChangeArrowheads="1"/>
            </p:cNvSpPr>
            <p:nvPr userDrawn="1"/>
          </p:nvSpPr>
          <p:spPr bwMode="auto">
            <a:xfrm>
              <a:off x="6829878" y="3408675"/>
              <a:ext cx="341700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434"/>
            <p:cNvSpPr>
              <a:spLocks noChangeArrowheads="1"/>
            </p:cNvSpPr>
            <p:nvPr userDrawn="1"/>
          </p:nvSpPr>
          <p:spPr bwMode="auto">
            <a:xfrm>
              <a:off x="7613115" y="3463516"/>
              <a:ext cx="530127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435"/>
            <p:cNvSpPr>
              <a:spLocks noChangeArrowheads="1"/>
            </p:cNvSpPr>
            <p:nvPr userDrawn="1"/>
          </p:nvSpPr>
          <p:spPr bwMode="auto">
            <a:xfrm>
              <a:off x="7202513" y="3408675"/>
              <a:ext cx="940729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436"/>
            <p:cNvSpPr>
              <a:spLocks/>
            </p:cNvSpPr>
            <p:nvPr userDrawn="1"/>
          </p:nvSpPr>
          <p:spPr bwMode="auto">
            <a:xfrm>
              <a:off x="6773631" y="3283526"/>
              <a:ext cx="1428671" cy="40779"/>
            </a:xfrm>
            <a:custGeom>
              <a:avLst/>
              <a:gdLst>
                <a:gd name="T0" fmla="*/ 1017 w 1017"/>
                <a:gd name="T1" fmla="*/ 21 h 29"/>
                <a:gd name="T2" fmla="*/ 998 w 1017"/>
                <a:gd name="T3" fmla="*/ 0 h 29"/>
                <a:gd name="T4" fmla="*/ 19 w 1017"/>
                <a:gd name="T5" fmla="*/ 0 h 29"/>
                <a:gd name="T6" fmla="*/ 0 w 1017"/>
                <a:gd name="T7" fmla="*/ 21 h 29"/>
                <a:gd name="T8" fmla="*/ 1 w 1017"/>
                <a:gd name="T9" fmla="*/ 29 h 29"/>
                <a:gd name="T10" fmla="*/ 1016 w 1017"/>
                <a:gd name="T11" fmla="*/ 29 h 29"/>
                <a:gd name="T12" fmla="*/ 1017 w 1017"/>
                <a:gd name="T1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29">
                  <a:moveTo>
                    <a:pt x="1017" y="21"/>
                  </a:moveTo>
                  <a:cubicBezTo>
                    <a:pt x="1017" y="9"/>
                    <a:pt x="1009" y="0"/>
                    <a:pt x="99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4"/>
                    <a:pt x="1" y="26"/>
                    <a:pt x="1" y="29"/>
                  </a:cubicBezTo>
                  <a:cubicBezTo>
                    <a:pt x="1016" y="29"/>
                    <a:pt x="1016" y="29"/>
                    <a:pt x="1016" y="29"/>
                  </a:cubicBezTo>
                  <a:cubicBezTo>
                    <a:pt x="1016" y="26"/>
                    <a:pt x="1017" y="24"/>
                    <a:pt x="1017" y="21"/>
                  </a:cubicBezTo>
                  <a:close/>
                </a:path>
              </a:pathLst>
            </a:custGeom>
            <a:solidFill>
              <a:srgbClr val="5F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437"/>
            <p:cNvSpPr>
              <a:spLocks/>
            </p:cNvSpPr>
            <p:nvPr userDrawn="1"/>
          </p:nvSpPr>
          <p:spPr bwMode="auto">
            <a:xfrm>
              <a:off x="6772225" y="3507107"/>
              <a:ext cx="1428671" cy="40779"/>
            </a:xfrm>
            <a:custGeom>
              <a:avLst/>
              <a:gdLst>
                <a:gd name="T0" fmla="*/ 0 w 1017"/>
                <a:gd name="T1" fmla="*/ 7 h 29"/>
                <a:gd name="T2" fmla="*/ 19 w 1017"/>
                <a:gd name="T3" fmla="*/ 29 h 29"/>
                <a:gd name="T4" fmla="*/ 998 w 1017"/>
                <a:gd name="T5" fmla="*/ 29 h 29"/>
                <a:gd name="T6" fmla="*/ 1017 w 1017"/>
                <a:gd name="T7" fmla="*/ 7 h 29"/>
                <a:gd name="T8" fmla="*/ 1016 w 1017"/>
                <a:gd name="T9" fmla="*/ 0 h 29"/>
                <a:gd name="T10" fmla="*/ 1 w 1017"/>
                <a:gd name="T11" fmla="*/ 0 h 29"/>
                <a:gd name="T12" fmla="*/ 0 w 1017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7" h="29">
                  <a:moveTo>
                    <a:pt x="0" y="7"/>
                  </a:moveTo>
                  <a:cubicBezTo>
                    <a:pt x="0" y="19"/>
                    <a:pt x="9" y="29"/>
                    <a:pt x="19" y="29"/>
                  </a:cubicBezTo>
                  <a:cubicBezTo>
                    <a:pt x="998" y="29"/>
                    <a:pt x="998" y="29"/>
                    <a:pt x="998" y="29"/>
                  </a:cubicBezTo>
                  <a:cubicBezTo>
                    <a:pt x="1009" y="29"/>
                    <a:pt x="1017" y="19"/>
                    <a:pt x="1017" y="7"/>
                  </a:cubicBezTo>
                  <a:cubicBezTo>
                    <a:pt x="1017" y="4"/>
                    <a:pt x="1017" y="2"/>
                    <a:pt x="10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5F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Rectangle 438"/>
            <p:cNvSpPr>
              <a:spLocks noChangeArrowheads="1"/>
            </p:cNvSpPr>
            <p:nvPr userDrawn="1"/>
          </p:nvSpPr>
          <p:spPr bwMode="auto">
            <a:xfrm>
              <a:off x="6820034" y="2795584"/>
              <a:ext cx="1373830" cy="18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Rectangle 439"/>
            <p:cNvSpPr>
              <a:spLocks noChangeArrowheads="1"/>
            </p:cNvSpPr>
            <p:nvPr userDrawn="1"/>
          </p:nvSpPr>
          <p:spPr bwMode="auto">
            <a:xfrm>
              <a:off x="6850970" y="2825114"/>
              <a:ext cx="701680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440"/>
            <p:cNvSpPr>
              <a:spLocks noChangeArrowheads="1"/>
            </p:cNvSpPr>
            <p:nvPr userDrawn="1"/>
          </p:nvSpPr>
          <p:spPr bwMode="auto">
            <a:xfrm>
              <a:off x="7580774" y="2825114"/>
              <a:ext cx="583561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441"/>
            <p:cNvSpPr>
              <a:spLocks noChangeArrowheads="1"/>
            </p:cNvSpPr>
            <p:nvPr userDrawn="1"/>
          </p:nvSpPr>
          <p:spPr bwMode="auto">
            <a:xfrm>
              <a:off x="7021117" y="2934795"/>
              <a:ext cx="582155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442"/>
            <p:cNvSpPr>
              <a:spLocks noChangeArrowheads="1"/>
            </p:cNvSpPr>
            <p:nvPr userDrawn="1"/>
          </p:nvSpPr>
          <p:spPr bwMode="auto">
            <a:xfrm>
              <a:off x="6850970" y="2934795"/>
              <a:ext cx="129368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Rectangle 443"/>
            <p:cNvSpPr>
              <a:spLocks noChangeArrowheads="1"/>
            </p:cNvSpPr>
            <p:nvPr userDrawn="1"/>
          </p:nvSpPr>
          <p:spPr bwMode="auto">
            <a:xfrm>
              <a:off x="6850970" y="2879954"/>
              <a:ext cx="341700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Rectangle 444"/>
            <p:cNvSpPr>
              <a:spLocks noChangeArrowheads="1"/>
            </p:cNvSpPr>
            <p:nvPr userDrawn="1"/>
          </p:nvSpPr>
          <p:spPr bwMode="auto">
            <a:xfrm>
              <a:off x="7632802" y="2934795"/>
              <a:ext cx="530127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Rectangle 445"/>
            <p:cNvSpPr>
              <a:spLocks noChangeArrowheads="1"/>
            </p:cNvSpPr>
            <p:nvPr userDrawn="1"/>
          </p:nvSpPr>
          <p:spPr bwMode="auto">
            <a:xfrm>
              <a:off x="7223606" y="2879954"/>
              <a:ext cx="939323" cy="1265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446"/>
            <p:cNvSpPr>
              <a:spLocks/>
            </p:cNvSpPr>
            <p:nvPr userDrawn="1"/>
          </p:nvSpPr>
          <p:spPr bwMode="auto">
            <a:xfrm>
              <a:off x="6794723" y="2754805"/>
              <a:ext cx="1427265" cy="40779"/>
            </a:xfrm>
            <a:custGeom>
              <a:avLst/>
              <a:gdLst>
                <a:gd name="T0" fmla="*/ 1016 w 1016"/>
                <a:gd name="T1" fmla="*/ 21 h 29"/>
                <a:gd name="T2" fmla="*/ 998 w 1016"/>
                <a:gd name="T3" fmla="*/ 0 h 29"/>
                <a:gd name="T4" fmla="*/ 18 w 1016"/>
                <a:gd name="T5" fmla="*/ 0 h 29"/>
                <a:gd name="T6" fmla="*/ 0 w 1016"/>
                <a:gd name="T7" fmla="*/ 21 h 29"/>
                <a:gd name="T8" fmla="*/ 1 w 1016"/>
                <a:gd name="T9" fmla="*/ 29 h 29"/>
                <a:gd name="T10" fmla="*/ 1015 w 1016"/>
                <a:gd name="T11" fmla="*/ 29 h 29"/>
                <a:gd name="T12" fmla="*/ 1016 w 1016"/>
                <a:gd name="T1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6" h="29">
                  <a:moveTo>
                    <a:pt x="1016" y="21"/>
                  </a:moveTo>
                  <a:cubicBezTo>
                    <a:pt x="1016" y="9"/>
                    <a:pt x="1008" y="0"/>
                    <a:pt x="99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24"/>
                    <a:pt x="0" y="26"/>
                    <a:pt x="1" y="29"/>
                  </a:cubicBezTo>
                  <a:cubicBezTo>
                    <a:pt x="1015" y="29"/>
                    <a:pt x="1015" y="29"/>
                    <a:pt x="1015" y="29"/>
                  </a:cubicBezTo>
                  <a:cubicBezTo>
                    <a:pt x="1016" y="26"/>
                    <a:pt x="1016" y="24"/>
                    <a:pt x="1016" y="21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447"/>
            <p:cNvSpPr>
              <a:spLocks/>
            </p:cNvSpPr>
            <p:nvPr userDrawn="1"/>
          </p:nvSpPr>
          <p:spPr bwMode="auto">
            <a:xfrm>
              <a:off x="6793317" y="2978386"/>
              <a:ext cx="1427265" cy="40779"/>
            </a:xfrm>
            <a:custGeom>
              <a:avLst/>
              <a:gdLst>
                <a:gd name="T0" fmla="*/ 0 w 1016"/>
                <a:gd name="T1" fmla="*/ 7 h 29"/>
                <a:gd name="T2" fmla="*/ 18 w 1016"/>
                <a:gd name="T3" fmla="*/ 29 h 29"/>
                <a:gd name="T4" fmla="*/ 998 w 1016"/>
                <a:gd name="T5" fmla="*/ 29 h 29"/>
                <a:gd name="T6" fmla="*/ 1016 w 1016"/>
                <a:gd name="T7" fmla="*/ 7 h 29"/>
                <a:gd name="T8" fmla="*/ 1015 w 1016"/>
                <a:gd name="T9" fmla="*/ 0 h 29"/>
                <a:gd name="T10" fmla="*/ 1 w 1016"/>
                <a:gd name="T11" fmla="*/ 0 h 29"/>
                <a:gd name="T12" fmla="*/ 0 w 1016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6" h="29">
                  <a:moveTo>
                    <a:pt x="0" y="7"/>
                  </a:moveTo>
                  <a:cubicBezTo>
                    <a:pt x="0" y="19"/>
                    <a:pt x="8" y="29"/>
                    <a:pt x="18" y="29"/>
                  </a:cubicBezTo>
                  <a:cubicBezTo>
                    <a:pt x="998" y="29"/>
                    <a:pt x="998" y="29"/>
                    <a:pt x="998" y="29"/>
                  </a:cubicBezTo>
                  <a:cubicBezTo>
                    <a:pt x="1008" y="29"/>
                    <a:pt x="1016" y="19"/>
                    <a:pt x="1016" y="7"/>
                  </a:cubicBezTo>
                  <a:cubicBezTo>
                    <a:pt x="1016" y="5"/>
                    <a:pt x="1016" y="2"/>
                    <a:pt x="10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448"/>
            <p:cNvSpPr>
              <a:spLocks/>
            </p:cNvSpPr>
            <p:nvPr userDrawn="1"/>
          </p:nvSpPr>
          <p:spPr bwMode="auto">
            <a:xfrm>
              <a:off x="4610938" y="3180875"/>
              <a:ext cx="627153" cy="260142"/>
            </a:xfrm>
            <a:custGeom>
              <a:avLst/>
              <a:gdLst>
                <a:gd name="T0" fmla="*/ 2 w 446"/>
                <a:gd name="T1" fmla="*/ 39 h 185"/>
                <a:gd name="T2" fmla="*/ 28 w 446"/>
                <a:gd name="T3" fmla="*/ 54 h 185"/>
                <a:gd name="T4" fmla="*/ 52 w 446"/>
                <a:gd name="T5" fmla="*/ 53 h 185"/>
                <a:gd name="T6" fmla="*/ 446 w 446"/>
                <a:gd name="T7" fmla="*/ 185 h 185"/>
                <a:gd name="T8" fmla="*/ 446 w 446"/>
                <a:gd name="T9" fmla="*/ 145 h 185"/>
                <a:gd name="T10" fmla="*/ 2 w 446"/>
                <a:gd name="T11" fmla="*/ 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6" h="185">
                  <a:moveTo>
                    <a:pt x="2" y="39"/>
                  </a:moveTo>
                  <a:cubicBezTo>
                    <a:pt x="4" y="61"/>
                    <a:pt x="15" y="58"/>
                    <a:pt x="28" y="54"/>
                  </a:cubicBezTo>
                  <a:cubicBezTo>
                    <a:pt x="36" y="52"/>
                    <a:pt x="44" y="50"/>
                    <a:pt x="52" y="53"/>
                  </a:cubicBezTo>
                  <a:cubicBezTo>
                    <a:pt x="74" y="61"/>
                    <a:pt x="446" y="185"/>
                    <a:pt x="446" y="185"/>
                  </a:cubicBezTo>
                  <a:cubicBezTo>
                    <a:pt x="446" y="145"/>
                    <a:pt x="446" y="145"/>
                    <a:pt x="446" y="145"/>
                  </a:cubicBezTo>
                  <a:cubicBezTo>
                    <a:pt x="446" y="145"/>
                    <a:pt x="0" y="0"/>
                    <a:pt x="2" y="39"/>
                  </a:cubicBezTo>
                </a:path>
              </a:pathLst>
            </a:custGeom>
            <a:solidFill>
              <a:srgbClr val="2B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449"/>
            <p:cNvSpPr>
              <a:spLocks/>
            </p:cNvSpPr>
            <p:nvPr userDrawn="1"/>
          </p:nvSpPr>
          <p:spPr bwMode="auto">
            <a:xfrm>
              <a:off x="4169400" y="3186500"/>
              <a:ext cx="636996" cy="239049"/>
            </a:xfrm>
            <a:custGeom>
              <a:avLst/>
              <a:gdLst>
                <a:gd name="T0" fmla="*/ 449 w 453"/>
                <a:gd name="T1" fmla="*/ 40 h 170"/>
                <a:gd name="T2" fmla="*/ 422 w 453"/>
                <a:gd name="T3" fmla="*/ 54 h 170"/>
                <a:gd name="T4" fmla="*/ 398 w 453"/>
                <a:gd name="T5" fmla="*/ 52 h 170"/>
                <a:gd name="T6" fmla="*/ 0 w 453"/>
                <a:gd name="T7" fmla="*/ 170 h 170"/>
                <a:gd name="T8" fmla="*/ 1 w 453"/>
                <a:gd name="T9" fmla="*/ 129 h 170"/>
                <a:gd name="T10" fmla="*/ 449 w 453"/>
                <a:gd name="T11" fmla="*/ 4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170">
                  <a:moveTo>
                    <a:pt x="449" y="40"/>
                  </a:moveTo>
                  <a:cubicBezTo>
                    <a:pt x="446" y="61"/>
                    <a:pt x="435" y="57"/>
                    <a:pt x="422" y="54"/>
                  </a:cubicBezTo>
                  <a:cubicBezTo>
                    <a:pt x="414" y="51"/>
                    <a:pt x="406" y="49"/>
                    <a:pt x="398" y="52"/>
                  </a:cubicBezTo>
                  <a:cubicBezTo>
                    <a:pt x="377" y="59"/>
                    <a:pt x="0" y="170"/>
                    <a:pt x="0" y="170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29"/>
                    <a:pt x="453" y="0"/>
                    <a:pt x="449" y="40"/>
                  </a:cubicBezTo>
                </a:path>
              </a:pathLst>
            </a:custGeom>
            <a:solidFill>
              <a:srgbClr val="2F3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450"/>
            <p:cNvSpPr>
              <a:spLocks noEditPoints="1"/>
            </p:cNvSpPr>
            <p:nvPr userDrawn="1"/>
          </p:nvSpPr>
          <p:spPr bwMode="auto">
            <a:xfrm>
              <a:off x="4156745" y="3232903"/>
              <a:ext cx="517471" cy="279828"/>
            </a:xfrm>
            <a:custGeom>
              <a:avLst/>
              <a:gdLst>
                <a:gd name="T0" fmla="*/ 287 w 368"/>
                <a:gd name="T1" fmla="*/ 0 h 199"/>
                <a:gd name="T2" fmla="*/ 80 w 368"/>
                <a:gd name="T3" fmla="*/ 0 h 199"/>
                <a:gd name="T4" fmla="*/ 0 w 368"/>
                <a:gd name="T5" fmla="*/ 80 h 199"/>
                <a:gd name="T6" fmla="*/ 0 w 368"/>
                <a:gd name="T7" fmla="*/ 119 h 199"/>
                <a:gd name="T8" fmla="*/ 80 w 368"/>
                <a:gd name="T9" fmla="*/ 199 h 199"/>
                <a:gd name="T10" fmla="*/ 287 w 368"/>
                <a:gd name="T11" fmla="*/ 199 h 199"/>
                <a:gd name="T12" fmla="*/ 368 w 368"/>
                <a:gd name="T13" fmla="*/ 119 h 199"/>
                <a:gd name="T14" fmla="*/ 368 w 368"/>
                <a:gd name="T15" fmla="*/ 80 h 199"/>
                <a:gd name="T16" fmla="*/ 287 w 368"/>
                <a:gd name="T17" fmla="*/ 0 h 199"/>
                <a:gd name="T18" fmla="*/ 330 w 368"/>
                <a:gd name="T19" fmla="*/ 114 h 199"/>
                <a:gd name="T20" fmla="*/ 266 w 368"/>
                <a:gd name="T21" fmla="*/ 173 h 199"/>
                <a:gd name="T22" fmla="*/ 100 w 368"/>
                <a:gd name="T23" fmla="*/ 173 h 199"/>
                <a:gd name="T24" fmla="*/ 36 w 368"/>
                <a:gd name="T25" fmla="*/ 114 h 199"/>
                <a:gd name="T26" fmla="*/ 36 w 368"/>
                <a:gd name="T27" fmla="*/ 85 h 199"/>
                <a:gd name="T28" fmla="*/ 100 w 368"/>
                <a:gd name="T29" fmla="*/ 26 h 199"/>
                <a:gd name="T30" fmla="*/ 266 w 368"/>
                <a:gd name="T31" fmla="*/ 26 h 199"/>
                <a:gd name="T32" fmla="*/ 330 w 368"/>
                <a:gd name="T33" fmla="*/ 85 h 199"/>
                <a:gd name="T34" fmla="*/ 330 w 368"/>
                <a:gd name="T35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199">
                  <a:moveTo>
                    <a:pt x="287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3"/>
                    <a:pt x="36" y="199"/>
                    <a:pt x="80" y="199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332" y="199"/>
                    <a:pt x="368" y="163"/>
                    <a:pt x="368" y="119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68" y="36"/>
                    <a:pt x="332" y="0"/>
                    <a:pt x="287" y="0"/>
                  </a:cubicBezTo>
                  <a:moveTo>
                    <a:pt x="330" y="114"/>
                  </a:moveTo>
                  <a:cubicBezTo>
                    <a:pt x="330" y="147"/>
                    <a:pt x="302" y="173"/>
                    <a:pt x="266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65" y="173"/>
                    <a:pt x="36" y="147"/>
                    <a:pt x="36" y="11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52"/>
                    <a:pt x="65" y="26"/>
                    <a:pt x="10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302" y="26"/>
                    <a:pt x="330" y="52"/>
                    <a:pt x="330" y="85"/>
                  </a:cubicBezTo>
                  <a:cubicBezTo>
                    <a:pt x="330" y="114"/>
                    <a:pt x="330" y="114"/>
                    <a:pt x="330" y="114"/>
                  </a:cubicBezTo>
                </a:path>
              </a:pathLst>
            </a:custGeom>
            <a:solidFill>
              <a:srgbClr val="2F3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451"/>
            <p:cNvSpPr>
              <a:spLocks noEditPoints="1"/>
            </p:cNvSpPr>
            <p:nvPr userDrawn="1"/>
          </p:nvSpPr>
          <p:spPr bwMode="auto">
            <a:xfrm>
              <a:off x="4519537" y="3269464"/>
              <a:ext cx="28123" cy="8437"/>
            </a:xfrm>
            <a:custGeom>
              <a:avLst/>
              <a:gdLst>
                <a:gd name="T0" fmla="*/ 1 w 20"/>
                <a:gd name="T1" fmla="*/ 5 h 6"/>
                <a:gd name="T2" fmla="*/ 0 w 20"/>
                <a:gd name="T3" fmla="*/ 6 h 6"/>
                <a:gd name="T4" fmla="*/ 1 w 20"/>
                <a:gd name="T5" fmla="*/ 5 h 6"/>
                <a:gd name="T6" fmla="*/ 10 w 20"/>
                <a:gd name="T7" fmla="*/ 0 h 6"/>
                <a:gd name="T8" fmla="*/ 10 w 20"/>
                <a:gd name="T9" fmla="*/ 1 h 6"/>
                <a:gd name="T10" fmla="*/ 9 w 20"/>
                <a:gd name="T11" fmla="*/ 3 h 6"/>
                <a:gd name="T12" fmla="*/ 20 w 20"/>
                <a:gd name="T13" fmla="*/ 1 h 6"/>
                <a:gd name="T14" fmla="*/ 10 w 2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">
                  <a:moveTo>
                    <a:pt x="1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13" y="3"/>
                    <a:pt x="16" y="2"/>
                    <a:pt x="20" y="1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452"/>
            <p:cNvSpPr>
              <a:spLocks/>
            </p:cNvSpPr>
            <p:nvPr userDrawn="1"/>
          </p:nvSpPr>
          <p:spPr bwMode="auto">
            <a:xfrm>
              <a:off x="4412668" y="3269464"/>
              <a:ext cx="120931" cy="33748"/>
            </a:xfrm>
            <a:custGeom>
              <a:avLst/>
              <a:gdLst>
                <a:gd name="T0" fmla="*/ 84 w 86"/>
                <a:gd name="T1" fmla="*/ 0 h 24"/>
                <a:gd name="T2" fmla="*/ 8 w 86"/>
                <a:gd name="T3" fmla="*/ 0 h 24"/>
                <a:gd name="T4" fmla="*/ 0 w 86"/>
                <a:gd name="T5" fmla="*/ 24 h 24"/>
                <a:gd name="T6" fmla="*/ 76 w 86"/>
                <a:gd name="T7" fmla="*/ 6 h 24"/>
                <a:gd name="T8" fmla="*/ 77 w 86"/>
                <a:gd name="T9" fmla="*/ 5 h 24"/>
                <a:gd name="T10" fmla="*/ 85 w 86"/>
                <a:gd name="T11" fmla="*/ 3 h 24"/>
                <a:gd name="T12" fmla="*/ 86 w 86"/>
                <a:gd name="T13" fmla="*/ 1 h 24"/>
                <a:gd name="T14" fmla="*/ 86 w 86"/>
                <a:gd name="T15" fmla="*/ 0 h 24"/>
                <a:gd name="T16" fmla="*/ 84 w 8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4">
                  <a:moveTo>
                    <a:pt x="8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5" y="18"/>
                    <a:pt x="50" y="12"/>
                    <a:pt x="76" y="6"/>
                  </a:cubicBezTo>
                  <a:cubicBezTo>
                    <a:pt x="76" y="5"/>
                    <a:pt x="76" y="5"/>
                    <a:pt x="77" y="5"/>
                  </a:cubicBezTo>
                  <a:cubicBezTo>
                    <a:pt x="79" y="5"/>
                    <a:pt x="82" y="4"/>
                    <a:pt x="85" y="3"/>
                  </a:cubicBezTo>
                  <a:cubicBezTo>
                    <a:pt x="85" y="3"/>
                    <a:pt x="86" y="2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</a:path>
              </a:pathLst>
            </a:custGeom>
            <a:solidFill>
              <a:srgbClr val="8E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453"/>
            <p:cNvSpPr>
              <a:spLocks/>
            </p:cNvSpPr>
            <p:nvPr userDrawn="1"/>
          </p:nvSpPr>
          <p:spPr bwMode="auto">
            <a:xfrm>
              <a:off x="4362046" y="3308837"/>
              <a:ext cx="1406" cy="8437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5 h 6"/>
                <a:gd name="T6" fmla="*/ 1 w 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2"/>
                    <a:pt x="1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454"/>
            <p:cNvSpPr>
              <a:spLocks/>
            </p:cNvSpPr>
            <p:nvPr userDrawn="1"/>
          </p:nvSpPr>
          <p:spPr bwMode="auto">
            <a:xfrm>
              <a:off x="4363452" y="3269464"/>
              <a:ext cx="21093" cy="46404"/>
            </a:xfrm>
            <a:custGeom>
              <a:avLst/>
              <a:gdLst>
                <a:gd name="T0" fmla="*/ 15 w 15"/>
                <a:gd name="T1" fmla="*/ 0 h 33"/>
                <a:gd name="T2" fmla="*/ 9 w 15"/>
                <a:gd name="T3" fmla="*/ 0 h 33"/>
                <a:gd name="T4" fmla="*/ 0 w 15"/>
                <a:gd name="T5" fmla="*/ 28 h 33"/>
                <a:gd name="T6" fmla="*/ 0 w 15"/>
                <a:gd name="T7" fmla="*/ 33 h 33"/>
                <a:gd name="T8" fmla="*/ 5 w 15"/>
                <a:gd name="T9" fmla="*/ 32 h 33"/>
                <a:gd name="T10" fmla="*/ 15 w 15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2" y="33"/>
                    <a:pt x="3" y="33"/>
                    <a:pt x="5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E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455"/>
            <p:cNvSpPr>
              <a:spLocks/>
            </p:cNvSpPr>
            <p:nvPr userDrawn="1"/>
          </p:nvSpPr>
          <p:spPr bwMode="auto">
            <a:xfrm>
              <a:off x="4297362" y="3297587"/>
              <a:ext cx="323420" cy="178584"/>
            </a:xfrm>
            <a:custGeom>
              <a:avLst/>
              <a:gdLst>
                <a:gd name="T0" fmla="*/ 215 w 230"/>
                <a:gd name="T1" fmla="*/ 0 h 127"/>
                <a:gd name="T2" fmla="*/ 132 w 230"/>
                <a:gd name="T3" fmla="*/ 25 h 127"/>
                <a:gd name="T4" fmla="*/ 132 w 230"/>
                <a:gd name="T5" fmla="*/ 25 h 127"/>
                <a:gd name="T6" fmla="*/ 130 w 230"/>
                <a:gd name="T7" fmla="*/ 26 h 127"/>
                <a:gd name="T8" fmla="*/ 122 w 230"/>
                <a:gd name="T9" fmla="*/ 28 h 127"/>
                <a:gd name="T10" fmla="*/ 117 w 230"/>
                <a:gd name="T11" fmla="*/ 40 h 127"/>
                <a:gd name="T12" fmla="*/ 115 w 230"/>
                <a:gd name="T13" fmla="*/ 56 h 127"/>
                <a:gd name="T14" fmla="*/ 122 w 230"/>
                <a:gd name="T15" fmla="*/ 64 h 127"/>
                <a:gd name="T16" fmla="*/ 123 w 230"/>
                <a:gd name="T17" fmla="*/ 74 h 127"/>
                <a:gd name="T18" fmla="*/ 130 w 230"/>
                <a:gd name="T19" fmla="*/ 84 h 127"/>
                <a:gd name="T20" fmla="*/ 158 w 230"/>
                <a:gd name="T21" fmla="*/ 100 h 127"/>
                <a:gd name="T22" fmla="*/ 167 w 230"/>
                <a:gd name="T23" fmla="*/ 112 h 127"/>
                <a:gd name="T24" fmla="*/ 150 w 230"/>
                <a:gd name="T25" fmla="*/ 117 h 127"/>
                <a:gd name="T26" fmla="*/ 148 w 230"/>
                <a:gd name="T27" fmla="*/ 117 h 127"/>
                <a:gd name="T28" fmla="*/ 130 w 230"/>
                <a:gd name="T29" fmla="*/ 112 h 127"/>
                <a:gd name="T30" fmla="*/ 113 w 230"/>
                <a:gd name="T31" fmla="*/ 108 h 127"/>
                <a:gd name="T32" fmla="*/ 112 w 230"/>
                <a:gd name="T33" fmla="*/ 108 h 127"/>
                <a:gd name="T34" fmla="*/ 105 w 230"/>
                <a:gd name="T35" fmla="*/ 108 h 127"/>
                <a:gd name="T36" fmla="*/ 98 w 230"/>
                <a:gd name="T37" fmla="*/ 104 h 127"/>
                <a:gd name="T38" fmla="*/ 111 w 230"/>
                <a:gd name="T39" fmla="*/ 97 h 127"/>
                <a:gd name="T40" fmla="*/ 99 w 230"/>
                <a:gd name="T41" fmla="*/ 80 h 127"/>
                <a:gd name="T42" fmla="*/ 99 w 230"/>
                <a:gd name="T43" fmla="*/ 80 h 127"/>
                <a:gd name="T44" fmla="*/ 89 w 230"/>
                <a:gd name="T45" fmla="*/ 91 h 127"/>
                <a:gd name="T46" fmla="*/ 83 w 230"/>
                <a:gd name="T47" fmla="*/ 85 h 127"/>
                <a:gd name="T48" fmla="*/ 70 w 230"/>
                <a:gd name="T49" fmla="*/ 79 h 127"/>
                <a:gd name="T50" fmla="*/ 64 w 230"/>
                <a:gd name="T51" fmla="*/ 63 h 127"/>
                <a:gd name="T52" fmla="*/ 64 w 230"/>
                <a:gd name="T53" fmla="*/ 62 h 127"/>
                <a:gd name="T54" fmla="*/ 43 w 230"/>
                <a:gd name="T55" fmla="*/ 127 h 127"/>
                <a:gd name="T56" fmla="*/ 15 w 230"/>
                <a:gd name="T57" fmla="*/ 127 h 127"/>
                <a:gd name="T58" fmla="*/ 39 w 230"/>
                <a:gd name="T59" fmla="*/ 53 h 127"/>
                <a:gd name="T60" fmla="*/ 33 w 230"/>
                <a:gd name="T61" fmla="*/ 55 h 127"/>
                <a:gd name="T62" fmla="*/ 10 w 230"/>
                <a:gd name="T63" fmla="*/ 127 h 127"/>
                <a:gd name="T64" fmla="*/ 0 w 230"/>
                <a:gd name="T65" fmla="*/ 127 h 127"/>
                <a:gd name="T66" fmla="*/ 0 w 230"/>
                <a:gd name="T67" fmla="*/ 127 h 127"/>
                <a:gd name="T68" fmla="*/ 166 w 230"/>
                <a:gd name="T69" fmla="*/ 127 h 127"/>
                <a:gd name="T70" fmla="*/ 230 w 230"/>
                <a:gd name="T71" fmla="*/ 68 h 127"/>
                <a:gd name="T72" fmla="*/ 230 w 230"/>
                <a:gd name="T73" fmla="*/ 39 h 127"/>
                <a:gd name="T74" fmla="*/ 215 w 230"/>
                <a:gd name="T7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127">
                  <a:moveTo>
                    <a:pt x="215" y="0"/>
                  </a:moveTo>
                  <a:cubicBezTo>
                    <a:pt x="190" y="8"/>
                    <a:pt x="161" y="17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0" y="26"/>
                    <a:pt x="130" y="26"/>
                  </a:cubicBezTo>
                  <a:cubicBezTo>
                    <a:pt x="127" y="27"/>
                    <a:pt x="125" y="27"/>
                    <a:pt x="122" y="28"/>
                  </a:cubicBezTo>
                  <a:cubicBezTo>
                    <a:pt x="119" y="31"/>
                    <a:pt x="118" y="36"/>
                    <a:pt x="117" y="40"/>
                  </a:cubicBezTo>
                  <a:cubicBezTo>
                    <a:pt x="116" y="44"/>
                    <a:pt x="113" y="52"/>
                    <a:pt x="115" y="56"/>
                  </a:cubicBezTo>
                  <a:cubicBezTo>
                    <a:pt x="118" y="60"/>
                    <a:pt x="121" y="59"/>
                    <a:pt x="122" y="64"/>
                  </a:cubicBezTo>
                  <a:cubicBezTo>
                    <a:pt x="123" y="67"/>
                    <a:pt x="122" y="71"/>
                    <a:pt x="123" y="74"/>
                  </a:cubicBezTo>
                  <a:cubicBezTo>
                    <a:pt x="124" y="77"/>
                    <a:pt x="128" y="81"/>
                    <a:pt x="130" y="84"/>
                  </a:cubicBezTo>
                  <a:cubicBezTo>
                    <a:pt x="137" y="93"/>
                    <a:pt x="148" y="96"/>
                    <a:pt x="158" y="100"/>
                  </a:cubicBezTo>
                  <a:cubicBezTo>
                    <a:pt x="164" y="102"/>
                    <a:pt x="174" y="106"/>
                    <a:pt x="167" y="112"/>
                  </a:cubicBezTo>
                  <a:cubicBezTo>
                    <a:pt x="164" y="114"/>
                    <a:pt x="153" y="116"/>
                    <a:pt x="150" y="117"/>
                  </a:cubicBezTo>
                  <a:cubicBezTo>
                    <a:pt x="149" y="117"/>
                    <a:pt x="148" y="117"/>
                    <a:pt x="148" y="117"/>
                  </a:cubicBezTo>
                  <a:cubicBezTo>
                    <a:pt x="141" y="117"/>
                    <a:pt x="136" y="114"/>
                    <a:pt x="130" y="112"/>
                  </a:cubicBezTo>
                  <a:cubicBezTo>
                    <a:pt x="125" y="110"/>
                    <a:pt x="119" y="108"/>
                    <a:pt x="113" y="108"/>
                  </a:cubicBezTo>
                  <a:cubicBezTo>
                    <a:pt x="113" y="108"/>
                    <a:pt x="112" y="108"/>
                    <a:pt x="112" y="108"/>
                  </a:cubicBezTo>
                  <a:cubicBezTo>
                    <a:pt x="111" y="108"/>
                    <a:pt x="108" y="108"/>
                    <a:pt x="105" y="108"/>
                  </a:cubicBezTo>
                  <a:cubicBezTo>
                    <a:pt x="102" y="108"/>
                    <a:pt x="98" y="107"/>
                    <a:pt x="98" y="104"/>
                  </a:cubicBezTo>
                  <a:cubicBezTo>
                    <a:pt x="98" y="98"/>
                    <a:pt x="107" y="97"/>
                    <a:pt x="111" y="97"/>
                  </a:cubicBezTo>
                  <a:cubicBezTo>
                    <a:pt x="111" y="91"/>
                    <a:pt x="107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4" y="80"/>
                    <a:pt x="91" y="86"/>
                    <a:pt x="89" y="91"/>
                  </a:cubicBezTo>
                  <a:cubicBezTo>
                    <a:pt x="85" y="90"/>
                    <a:pt x="85" y="87"/>
                    <a:pt x="83" y="85"/>
                  </a:cubicBezTo>
                  <a:cubicBezTo>
                    <a:pt x="79" y="82"/>
                    <a:pt x="74" y="81"/>
                    <a:pt x="70" y="79"/>
                  </a:cubicBezTo>
                  <a:cubicBezTo>
                    <a:pt x="62" y="75"/>
                    <a:pt x="64" y="72"/>
                    <a:pt x="64" y="63"/>
                  </a:cubicBezTo>
                  <a:cubicBezTo>
                    <a:pt x="64" y="63"/>
                    <a:pt x="64" y="62"/>
                    <a:pt x="64" y="62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3"/>
                    <a:pt x="35" y="54"/>
                    <a:pt x="33" y="5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202" y="127"/>
                    <a:pt x="230" y="101"/>
                    <a:pt x="230" y="68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30" y="24"/>
                    <a:pt x="225" y="11"/>
                    <a:pt x="215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456"/>
            <p:cNvSpPr>
              <a:spLocks noEditPoints="1"/>
            </p:cNvSpPr>
            <p:nvPr userDrawn="1"/>
          </p:nvSpPr>
          <p:spPr bwMode="auto">
            <a:xfrm>
              <a:off x="4384544" y="3332742"/>
              <a:ext cx="157491" cy="129368"/>
            </a:xfrm>
            <a:custGeom>
              <a:avLst/>
              <a:gdLst>
                <a:gd name="T0" fmla="*/ 60 w 112"/>
                <a:gd name="T1" fmla="*/ 3 h 92"/>
                <a:gd name="T2" fmla="*/ 8 w 112"/>
                <a:gd name="T3" fmla="*/ 19 h 92"/>
                <a:gd name="T4" fmla="*/ 2 w 112"/>
                <a:gd name="T5" fmla="*/ 37 h 92"/>
                <a:gd name="T6" fmla="*/ 2 w 112"/>
                <a:gd name="T7" fmla="*/ 38 h 92"/>
                <a:gd name="T8" fmla="*/ 8 w 112"/>
                <a:gd name="T9" fmla="*/ 54 h 92"/>
                <a:gd name="T10" fmla="*/ 21 w 112"/>
                <a:gd name="T11" fmla="*/ 60 h 92"/>
                <a:gd name="T12" fmla="*/ 27 w 112"/>
                <a:gd name="T13" fmla="*/ 66 h 92"/>
                <a:gd name="T14" fmla="*/ 37 w 112"/>
                <a:gd name="T15" fmla="*/ 55 h 92"/>
                <a:gd name="T16" fmla="*/ 37 w 112"/>
                <a:gd name="T17" fmla="*/ 55 h 92"/>
                <a:gd name="T18" fmla="*/ 49 w 112"/>
                <a:gd name="T19" fmla="*/ 72 h 92"/>
                <a:gd name="T20" fmla="*/ 36 w 112"/>
                <a:gd name="T21" fmla="*/ 79 h 92"/>
                <a:gd name="T22" fmla="*/ 43 w 112"/>
                <a:gd name="T23" fmla="*/ 83 h 92"/>
                <a:gd name="T24" fmla="*/ 50 w 112"/>
                <a:gd name="T25" fmla="*/ 83 h 92"/>
                <a:gd name="T26" fmla="*/ 51 w 112"/>
                <a:gd name="T27" fmla="*/ 83 h 92"/>
                <a:gd name="T28" fmla="*/ 68 w 112"/>
                <a:gd name="T29" fmla="*/ 87 h 92"/>
                <a:gd name="T30" fmla="*/ 86 w 112"/>
                <a:gd name="T31" fmla="*/ 92 h 92"/>
                <a:gd name="T32" fmla="*/ 88 w 112"/>
                <a:gd name="T33" fmla="*/ 92 h 92"/>
                <a:gd name="T34" fmla="*/ 105 w 112"/>
                <a:gd name="T35" fmla="*/ 87 h 92"/>
                <a:gd name="T36" fmla="*/ 96 w 112"/>
                <a:gd name="T37" fmla="*/ 75 h 92"/>
                <a:gd name="T38" fmla="*/ 68 w 112"/>
                <a:gd name="T39" fmla="*/ 59 h 92"/>
                <a:gd name="T40" fmla="*/ 61 w 112"/>
                <a:gd name="T41" fmla="*/ 49 h 92"/>
                <a:gd name="T42" fmla="*/ 60 w 112"/>
                <a:gd name="T43" fmla="*/ 39 h 92"/>
                <a:gd name="T44" fmla="*/ 53 w 112"/>
                <a:gd name="T45" fmla="*/ 31 h 92"/>
                <a:gd name="T46" fmla="*/ 55 w 112"/>
                <a:gd name="T47" fmla="*/ 15 h 92"/>
                <a:gd name="T48" fmla="*/ 60 w 112"/>
                <a:gd name="T49" fmla="*/ 3 h 92"/>
                <a:gd name="T50" fmla="*/ 70 w 112"/>
                <a:gd name="T51" fmla="*/ 0 h 92"/>
                <a:gd name="T52" fmla="*/ 68 w 112"/>
                <a:gd name="T53" fmla="*/ 1 h 92"/>
                <a:gd name="T54" fmla="*/ 70 w 112"/>
                <a:gd name="T55" fmla="*/ 0 h 92"/>
                <a:gd name="T56" fmla="*/ 70 w 112"/>
                <a:gd name="T5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92">
                  <a:moveTo>
                    <a:pt x="60" y="3"/>
                  </a:moveTo>
                  <a:cubicBezTo>
                    <a:pt x="43" y="8"/>
                    <a:pt x="25" y="14"/>
                    <a:pt x="8" y="1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2" y="47"/>
                    <a:pt x="0" y="50"/>
                    <a:pt x="8" y="54"/>
                  </a:cubicBezTo>
                  <a:cubicBezTo>
                    <a:pt x="12" y="56"/>
                    <a:pt x="17" y="57"/>
                    <a:pt x="21" y="60"/>
                  </a:cubicBezTo>
                  <a:cubicBezTo>
                    <a:pt x="23" y="62"/>
                    <a:pt x="23" y="65"/>
                    <a:pt x="27" y="66"/>
                  </a:cubicBezTo>
                  <a:cubicBezTo>
                    <a:pt x="29" y="61"/>
                    <a:pt x="32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5" y="55"/>
                    <a:pt x="49" y="66"/>
                    <a:pt x="49" y="72"/>
                  </a:cubicBezTo>
                  <a:cubicBezTo>
                    <a:pt x="45" y="72"/>
                    <a:pt x="36" y="73"/>
                    <a:pt x="36" y="79"/>
                  </a:cubicBezTo>
                  <a:cubicBezTo>
                    <a:pt x="36" y="82"/>
                    <a:pt x="40" y="83"/>
                    <a:pt x="43" y="83"/>
                  </a:cubicBezTo>
                  <a:cubicBezTo>
                    <a:pt x="46" y="83"/>
                    <a:pt x="49" y="83"/>
                    <a:pt x="50" y="83"/>
                  </a:cubicBezTo>
                  <a:cubicBezTo>
                    <a:pt x="50" y="83"/>
                    <a:pt x="51" y="83"/>
                    <a:pt x="51" y="83"/>
                  </a:cubicBezTo>
                  <a:cubicBezTo>
                    <a:pt x="57" y="83"/>
                    <a:pt x="63" y="85"/>
                    <a:pt x="68" y="87"/>
                  </a:cubicBezTo>
                  <a:cubicBezTo>
                    <a:pt x="74" y="89"/>
                    <a:pt x="79" y="92"/>
                    <a:pt x="86" y="92"/>
                  </a:cubicBezTo>
                  <a:cubicBezTo>
                    <a:pt x="86" y="92"/>
                    <a:pt x="87" y="92"/>
                    <a:pt x="88" y="92"/>
                  </a:cubicBezTo>
                  <a:cubicBezTo>
                    <a:pt x="91" y="91"/>
                    <a:pt x="102" y="89"/>
                    <a:pt x="105" y="87"/>
                  </a:cubicBezTo>
                  <a:cubicBezTo>
                    <a:pt x="112" y="81"/>
                    <a:pt x="102" y="77"/>
                    <a:pt x="96" y="75"/>
                  </a:cubicBezTo>
                  <a:cubicBezTo>
                    <a:pt x="86" y="71"/>
                    <a:pt x="75" y="68"/>
                    <a:pt x="68" y="59"/>
                  </a:cubicBezTo>
                  <a:cubicBezTo>
                    <a:pt x="66" y="56"/>
                    <a:pt x="62" y="52"/>
                    <a:pt x="61" y="49"/>
                  </a:cubicBezTo>
                  <a:cubicBezTo>
                    <a:pt x="60" y="46"/>
                    <a:pt x="61" y="42"/>
                    <a:pt x="60" y="39"/>
                  </a:cubicBezTo>
                  <a:cubicBezTo>
                    <a:pt x="59" y="34"/>
                    <a:pt x="56" y="35"/>
                    <a:pt x="53" y="31"/>
                  </a:cubicBezTo>
                  <a:cubicBezTo>
                    <a:pt x="51" y="27"/>
                    <a:pt x="54" y="19"/>
                    <a:pt x="55" y="15"/>
                  </a:cubicBezTo>
                  <a:cubicBezTo>
                    <a:pt x="56" y="11"/>
                    <a:pt x="57" y="6"/>
                    <a:pt x="60" y="3"/>
                  </a:cubicBezTo>
                  <a:moveTo>
                    <a:pt x="70" y="0"/>
                  </a:moveTo>
                  <a:cubicBezTo>
                    <a:pt x="69" y="0"/>
                    <a:pt x="68" y="1"/>
                    <a:pt x="68" y="1"/>
                  </a:cubicBezTo>
                  <a:cubicBezTo>
                    <a:pt x="68" y="1"/>
                    <a:pt x="69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8E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457"/>
            <p:cNvSpPr>
              <a:spLocks noEditPoints="1"/>
            </p:cNvSpPr>
            <p:nvPr userDrawn="1"/>
          </p:nvSpPr>
          <p:spPr bwMode="auto">
            <a:xfrm>
              <a:off x="4343765" y="3270870"/>
              <a:ext cx="255923" cy="104057"/>
            </a:xfrm>
            <a:custGeom>
              <a:avLst/>
              <a:gdLst>
                <a:gd name="T0" fmla="*/ 19 w 182"/>
                <a:gd name="T1" fmla="*/ 31 h 74"/>
                <a:gd name="T2" fmla="*/ 14 w 182"/>
                <a:gd name="T3" fmla="*/ 32 h 74"/>
                <a:gd name="T4" fmla="*/ 13 w 182"/>
                <a:gd name="T5" fmla="*/ 33 h 74"/>
                <a:gd name="T6" fmla="*/ 0 w 182"/>
                <a:gd name="T7" fmla="*/ 74 h 74"/>
                <a:gd name="T8" fmla="*/ 6 w 182"/>
                <a:gd name="T9" fmla="*/ 72 h 74"/>
                <a:gd name="T10" fmla="*/ 19 w 182"/>
                <a:gd name="T11" fmla="*/ 31 h 74"/>
                <a:gd name="T12" fmla="*/ 145 w 182"/>
                <a:gd name="T13" fmla="*/ 0 h 74"/>
                <a:gd name="T14" fmla="*/ 134 w 182"/>
                <a:gd name="T15" fmla="*/ 2 h 74"/>
                <a:gd name="T16" fmla="*/ 126 w 182"/>
                <a:gd name="T17" fmla="*/ 4 h 74"/>
                <a:gd name="T18" fmla="*/ 125 w 182"/>
                <a:gd name="T19" fmla="*/ 5 h 74"/>
                <a:gd name="T20" fmla="*/ 49 w 182"/>
                <a:gd name="T21" fmla="*/ 23 h 74"/>
                <a:gd name="T22" fmla="*/ 37 w 182"/>
                <a:gd name="T23" fmla="*/ 63 h 74"/>
                <a:gd name="T24" fmla="*/ 89 w 182"/>
                <a:gd name="T25" fmla="*/ 47 h 74"/>
                <a:gd name="T26" fmla="*/ 97 w 182"/>
                <a:gd name="T27" fmla="*/ 45 h 74"/>
                <a:gd name="T28" fmla="*/ 99 w 182"/>
                <a:gd name="T29" fmla="*/ 44 h 74"/>
                <a:gd name="T30" fmla="*/ 182 w 182"/>
                <a:gd name="T31" fmla="*/ 19 h 74"/>
                <a:gd name="T32" fmla="*/ 145 w 182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74">
                  <a:moveTo>
                    <a:pt x="19" y="31"/>
                  </a:moveTo>
                  <a:cubicBezTo>
                    <a:pt x="17" y="32"/>
                    <a:pt x="16" y="32"/>
                    <a:pt x="14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3"/>
                    <a:pt x="4" y="72"/>
                    <a:pt x="6" y="72"/>
                  </a:cubicBezTo>
                  <a:cubicBezTo>
                    <a:pt x="19" y="31"/>
                    <a:pt x="19" y="31"/>
                    <a:pt x="19" y="31"/>
                  </a:cubicBezTo>
                  <a:moveTo>
                    <a:pt x="145" y="0"/>
                  </a:moveTo>
                  <a:cubicBezTo>
                    <a:pt x="141" y="1"/>
                    <a:pt x="138" y="2"/>
                    <a:pt x="134" y="2"/>
                  </a:cubicBezTo>
                  <a:cubicBezTo>
                    <a:pt x="131" y="3"/>
                    <a:pt x="128" y="4"/>
                    <a:pt x="126" y="4"/>
                  </a:cubicBezTo>
                  <a:cubicBezTo>
                    <a:pt x="125" y="4"/>
                    <a:pt x="125" y="5"/>
                    <a:pt x="125" y="5"/>
                  </a:cubicBezTo>
                  <a:cubicBezTo>
                    <a:pt x="99" y="11"/>
                    <a:pt x="74" y="17"/>
                    <a:pt x="49" y="2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54" y="58"/>
                    <a:pt x="72" y="52"/>
                    <a:pt x="89" y="47"/>
                  </a:cubicBezTo>
                  <a:cubicBezTo>
                    <a:pt x="92" y="46"/>
                    <a:pt x="94" y="46"/>
                    <a:pt x="97" y="45"/>
                  </a:cubicBezTo>
                  <a:cubicBezTo>
                    <a:pt x="97" y="45"/>
                    <a:pt x="98" y="44"/>
                    <a:pt x="99" y="44"/>
                  </a:cubicBezTo>
                  <a:cubicBezTo>
                    <a:pt x="128" y="36"/>
                    <a:pt x="157" y="27"/>
                    <a:pt x="182" y="19"/>
                  </a:cubicBezTo>
                  <a:cubicBezTo>
                    <a:pt x="173" y="9"/>
                    <a:pt x="160" y="2"/>
                    <a:pt x="145" y="0"/>
                  </a:cubicBezTo>
                </a:path>
              </a:pathLst>
            </a:custGeom>
            <a:solidFill>
              <a:srgbClr val="8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458"/>
            <p:cNvSpPr>
              <a:spLocks noEditPoints="1"/>
            </p:cNvSpPr>
            <p:nvPr userDrawn="1"/>
          </p:nvSpPr>
          <p:spPr bwMode="auto">
            <a:xfrm>
              <a:off x="4376107" y="3269464"/>
              <a:ext cx="244674" cy="123743"/>
            </a:xfrm>
            <a:custGeom>
              <a:avLst/>
              <a:gdLst>
                <a:gd name="T0" fmla="*/ 6 w 174"/>
                <a:gd name="T1" fmla="*/ 0 h 88"/>
                <a:gd name="T2" fmla="*/ 0 w 174"/>
                <a:gd name="T3" fmla="*/ 0 h 88"/>
                <a:gd name="T4" fmla="*/ 6 w 174"/>
                <a:gd name="T5" fmla="*/ 0 h 88"/>
                <a:gd name="T6" fmla="*/ 110 w 174"/>
                <a:gd name="T7" fmla="*/ 0 h 88"/>
                <a:gd name="T8" fmla="*/ 34 w 174"/>
                <a:gd name="T9" fmla="*/ 0 h 88"/>
                <a:gd name="T10" fmla="*/ 110 w 174"/>
                <a:gd name="T11" fmla="*/ 0 h 88"/>
                <a:gd name="T12" fmla="*/ 112 w 174"/>
                <a:gd name="T13" fmla="*/ 0 h 88"/>
                <a:gd name="T14" fmla="*/ 122 w 174"/>
                <a:gd name="T15" fmla="*/ 1 h 88"/>
                <a:gd name="T16" fmla="*/ 159 w 174"/>
                <a:gd name="T17" fmla="*/ 20 h 88"/>
                <a:gd name="T18" fmla="*/ 174 w 174"/>
                <a:gd name="T19" fmla="*/ 59 h 88"/>
                <a:gd name="T20" fmla="*/ 174 w 174"/>
                <a:gd name="T21" fmla="*/ 88 h 88"/>
                <a:gd name="T22" fmla="*/ 174 w 174"/>
                <a:gd name="T23" fmla="*/ 88 h 88"/>
                <a:gd name="T24" fmla="*/ 174 w 174"/>
                <a:gd name="T25" fmla="*/ 59 h 88"/>
                <a:gd name="T26" fmla="*/ 110 w 174"/>
                <a:gd name="T2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8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11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1" y="0"/>
                    <a:pt x="112" y="0"/>
                  </a:cubicBezTo>
                  <a:cubicBezTo>
                    <a:pt x="116" y="0"/>
                    <a:pt x="119" y="0"/>
                    <a:pt x="122" y="1"/>
                  </a:cubicBezTo>
                  <a:cubicBezTo>
                    <a:pt x="137" y="3"/>
                    <a:pt x="150" y="10"/>
                    <a:pt x="159" y="20"/>
                  </a:cubicBezTo>
                  <a:cubicBezTo>
                    <a:pt x="169" y="31"/>
                    <a:pt x="174" y="44"/>
                    <a:pt x="174" y="59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4" y="26"/>
                    <a:pt x="146" y="0"/>
                    <a:pt x="110" y="0"/>
                  </a:cubicBezTo>
                </a:path>
              </a:pathLst>
            </a:custGeom>
            <a:solidFill>
              <a:srgbClr val="8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459"/>
            <p:cNvSpPr>
              <a:spLocks/>
            </p:cNvSpPr>
            <p:nvPr userDrawn="1"/>
          </p:nvSpPr>
          <p:spPr bwMode="auto">
            <a:xfrm>
              <a:off x="4338141" y="3269464"/>
              <a:ext cx="19686" cy="53435"/>
            </a:xfrm>
            <a:custGeom>
              <a:avLst/>
              <a:gdLst>
                <a:gd name="T0" fmla="*/ 13 w 14"/>
                <a:gd name="T1" fmla="*/ 0 h 38"/>
                <a:gd name="T2" fmla="*/ 12 w 14"/>
                <a:gd name="T3" fmla="*/ 0 h 38"/>
                <a:gd name="T4" fmla="*/ 0 w 14"/>
                <a:gd name="T5" fmla="*/ 38 h 38"/>
                <a:gd name="T6" fmla="*/ 6 w 14"/>
                <a:gd name="T7" fmla="*/ 37 h 38"/>
                <a:gd name="T8" fmla="*/ 14 w 14"/>
                <a:gd name="T9" fmla="*/ 8 h 38"/>
                <a:gd name="T10" fmla="*/ 13 w 1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8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7"/>
                    <a:pt x="4" y="37"/>
                    <a:pt x="6" y="3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5"/>
                    <a:pt x="14" y="2"/>
                    <a:pt x="13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460"/>
            <p:cNvSpPr>
              <a:spLocks/>
            </p:cNvSpPr>
            <p:nvPr userDrawn="1"/>
          </p:nvSpPr>
          <p:spPr bwMode="auto">
            <a:xfrm>
              <a:off x="4356421" y="3269464"/>
              <a:ext cx="5625" cy="11249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1 w 4"/>
                <a:gd name="T5" fmla="*/ 8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5"/>
                    <a:pt x="1" y="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E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461"/>
            <p:cNvSpPr>
              <a:spLocks noEditPoints="1"/>
            </p:cNvSpPr>
            <p:nvPr userDrawn="1"/>
          </p:nvSpPr>
          <p:spPr bwMode="auto">
            <a:xfrm>
              <a:off x="4207367" y="3269464"/>
              <a:ext cx="122337" cy="206707"/>
            </a:xfrm>
            <a:custGeom>
              <a:avLst/>
              <a:gdLst>
                <a:gd name="T0" fmla="*/ 86 w 87"/>
                <a:gd name="T1" fmla="*/ 78 h 147"/>
                <a:gd name="T2" fmla="*/ 80 w 87"/>
                <a:gd name="T3" fmla="*/ 79 h 147"/>
                <a:gd name="T4" fmla="*/ 59 w 87"/>
                <a:gd name="T5" fmla="*/ 147 h 147"/>
                <a:gd name="T6" fmla="*/ 42 w 87"/>
                <a:gd name="T7" fmla="*/ 144 h 147"/>
                <a:gd name="T8" fmla="*/ 60 w 87"/>
                <a:gd name="T9" fmla="*/ 86 h 147"/>
                <a:gd name="T10" fmla="*/ 2 w 87"/>
                <a:gd name="T11" fmla="*/ 103 h 147"/>
                <a:gd name="T12" fmla="*/ 64 w 87"/>
                <a:gd name="T13" fmla="*/ 147 h 147"/>
                <a:gd name="T14" fmla="*/ 64 w 87"/>
                <a:gd name="T15" fmla="*/ 147 h 147"/>
                <a:gd name="T16" fmla="*/ 86 w 87"/>
                <a:gd name="T17" fmla="*/ 78 h 147"/>
                <a:gd name="T18" fmla="*/ 87 w 87"/>
                <a:gd name="T19" fmla="*/ 0 h 147"/>
                <a:gd name="T20" fmla="*/ 64 w 87"/>
                <a:gd name="T21" fmla="*/ 0 h 147"/>
                <a:gd name="T22" fmla="*/ 0 w 87"/>
                <a:gd name="T23" fmla="*/ 59 h 147"/>
                <a:gd name="T24" fmla="*/ 0 w 87"/>
                <a:gd name="T25" fmla="*/ 63 h 147"/>
                <a:gd name="T26" fmla="*/ 73 w 87"/>
                <a:gd name="T27" fmla="*/ 43 h 147"/>
                <a:gd name="T28" fmla="*/ 87 w 87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147">
                  <a:moveTo>
                    <a:pt x="86" y="78"/>
                  </a:moveTo>
                  <a:cubicBezTo>
                    <a:pt x="84" y="78"/>
                    <a:pt x="82" y="79"/>
                    <a:pt x="80" y="79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3" y="147"/>
                    <a:pt x="47" y="145"/>
                    <a:pt x="42" y="144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37" y="92"/>
                    <a:pt x="17" y="98"/>
                    <a:pt x="2" y="103"/>
                  </a:cubicBezTo>
                  <a:cubicBezTo>
                    <a:pt x="9" y="128"/>
                    <a:pt x="34" y="147"/>
                    <a:pt x="64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86" y="78"/>
                    <a:pt x="86" y="78"/>
                    <a:pt x="86" y="78"/>
                  </a:cubicBezTo>
                  <a:moveTo>
                    <a:pt x="8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6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7" y="58"/>
                    <a:pt x="43" y="51"/>
                    <a:pt x="73" y="43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462"/>
            <p:cNvSpPr>
              <a:spLocks noEditPoints="1"/>
            </p:cNvSpPr>
            <p:nvPr userDrawn="1"/>
          </p:nvSpPr>
          <p:spPr bwMode="auto">
            <a:xfrm>
              <a:off x="4207367" y="3321492"/>
              <a:ext cx="139211" cy="92807"/>
            </a:xfrm>
            <a:custGeom>
              <a:avLst/>
              <a:gdLst>
                <a:gd name="T0" fmla="*/ 73 w 99"/>
                <a:gd name="T1" fmla="*/ 6 h 66"/>
                <a:gd name="T2" fmla="*/ 0 w 99"/>
                <a:gd name="T3" fmla="*/ 26 h 66"/>
                <a:gd name="T4" fmla="*/ 0 w 99"/>
                <a:gd name="T5" fmla="*/ 51 h 66"/>
                <a:gd name="T6" fmla="*/ 2 w 99"/>
                <a:gd name="T7" fmla="*/ 66 h 66"/>
                <a:gd name="T8" fmla="*/ 60 w 99"/>
                <a:gd name="T9" fmla="*/ 49 h 66"/>
                <a:gd name="T10" fmla="*/ 73 w 99"/>
                <a:gd name="T11" fmla="*/ 6 h 66"/>
                <a:gd name="T12" fmla="*/ 99 w 99"/>
                <a:gd name="T13" fmla="*/ 0 h 66"/>
                <a:gd name="T14" fmla="*/ 93 w 99"/>
                <a:gd name="T15" fmla="*/ 1 h 66"/>
                <a:gd name="T16" fmla="*/ 80 w 99"/>
                <a:gd name="T17" fmla="*/ 42 h 66"/>
                <a:gd name="T18" fmla="*/ 86 w 99"/>
                <a:gd name="T19" fmla="*/ 41 h 66"/>
                <a:gd name="T20" fmla="*/ 99 w 99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6">
                  <a:moveTo>
                    <a:pt x="73" y="6"/>
                  </a:moveTo>
                  <a:cubicBezTo>
                    <a:pt x="43" y="14"/>
                    <a:pt x="17" y="21"/>
                    <a:pt x="0" y="2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6"/>
                    <a:pt x="1" y="61"/>
                    <a:pt x="2" y="66"/>
                  </a:cubicBezTo>
                  <a:cubicBezTo>
                    <a:pt x="17" y="61"/>
                    <a:pt x="37" y="55"/>
                    <a:pt x="60" y="49"/>
                  </a:cubicBezTo>
                  <a:cubicBezTo>
                    <a:pt x="73" y="6"/>
                    <a:pt x="73" y="6"/>
                    <a:pt x="73" y="6"/>
                  </a:cubicBezTo>
                  <a:moveTo>
                    <a:pt x="99" y="0"/>
                  </a:moveTo>
                  <a:cubicBezTo>
                    <a:pt x="97" y="0"/>
                    <a:pt x="95" y="0"/>
                    <a:pt x="93" y="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2" y="42"/>
                    <a:pt x="84" y="41"/>
                    <a:pt x="86" y="41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8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463"/>
            <p:cNvSpPr>
              <a:spLocks noEditPoints="1"/>
            </p:cNvSpPr>
            <p:nvPr userDrawn="1"/>
          </p:nvSpPr>
          <p:spPr bwMode="auto">
            <a:xfrm>
              <a:off x="4207367" y="3269464"/>
              <a:ext cx="154679" cy="82964"/>
            </a:xfrm>
            <a:custGeom>
              <a:avLst/>
              <a:gdLst>
                <a:gd name="T0" fmla="*/ 87 w 110"/>
                <a:gd name="T1" fmla="*/ 0 h 59"/>
                <a:gd name="T2" fmla="*/ 64 w 110"/>
                <a:gd name="T3" fmla="*/ 0 h 59"/>
                <a:gd name="T4" fmla="*/ 0 w 110"/>
                <a:gd name="T5" fmla="*/ 59 h 59"/>
                <a:gd name="T6" fmla="*/ 0 w 110"/>
                <a:gd name="T7" fmla="*/ 59 h 59"/>
                <a:gd name="T8" fmla="*/ 64 w 110"/>
                <a:gd name="T9" fmla="*/ 0 h 59"/>
                <a:gd name="T10" fmla="*/ 87 w 110"/>
                <a:gd name="T11" fmla="*/ 0 h 59"/>
                <a:gd name="T12" fmla="*/ 110 w 110"/>
                <a:gd name="T13" fmla="*/ 0 h 59"/>
                <a:gd name="T14" fmla="*/ 105 w 110"/>
                <a:gd name="T15" fmla="*/ 0 h 59"/>
                <a:gd name="T16" fmla="*/ 106 w 110"/>
                <a:gd name="T17" fmla="*/ 0 h 59"/>
                <a:gd name="T18" fmla="*/ 110 w 110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59">
                  <a:moveTo>
                    <a:pt x="8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6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9" y="0"/>
                    <a:pt x="64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11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8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464"/>
            <p:cNvSpPr>
              <a:spLocks noEditPoints="1"/>
            </p:cNvSpPr>
            <p:nvPr userDrawn="1"/>
          </p:nvSpPr>
          <p:spPr bwMode="auto">
            <a:xfrm>
              <a:off x="4266426" y="3269464"/>
              <a:ext cx="88589" cy="206707"/>
            </a:xfrm>
            <a:custGeom>
              <a:avLst/>
              <a:gdLst>
                <a:gd name="T0" fmla="*/ 38 w 63"/>
                <a:gd name="T1" fmla="*/ 79 h 147"/>
                <a:gd name="T2" fmla="*/ 18 w 63"/>
                <a:gd name="T3" fmla="*/ 86 h 147"/>
                <a:gd name="T4" fmla="*/ 0 w 63"/>
                <a:gd name="T5" fmla="*/ 144 h 147"/>
                <a:gd name="T6" fmla="*/ 17 w 63"/>
                <a:gd name="T7" fmla="*/ 147 h 147"/>
                <a:gd name="T8" fmla="*/ 38 w 63"/>
                <a:gd name="T9" fmla="*/ 79 h 147"/>
                <a:gd name="T10" fmla="*/ 63 w 63"/>
                <a:gd name="T11" fmla="*/ 0 h 147"/>
                <a:gd name="T12" fmla="*/ 45 w 63"/>
                <a:gd name="T13" fmla="*/ 0 h 147"/>
                <a:gd name="T14" fmla="*/ 31 w 63"/>
                <a:gd name="T15" fmla="*/ 43 h 147"/>
                <a:gd name="T16" fmla="*/ 51 w 63"/>
                <a:gd name="T17" fmla="*/ 38 h 147"/>
                <a:gd name="T18" fmla="*/ 63 w 63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47">
                  <a:moveTo>
                    <a:pt x="38" y="79"/>
                  </a:moveTo>
                  <a:cubicBezTo>
                    <a:pt x="31" y="82"/>
                    <a:pt x="24" y="84"/>
                    <a:pt x="18" y="8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5" y="145"/>
                    <a:pt x="11" y="147"/>
                    <a:pt x="17" y="147"/>
                  </a:cubicBezTo>
                  <a:cubicBezTo>
                    <a:pt x="38" y="79"/>
                    <a:pt x="38" y="79"/>
                    <a:pt x="38" y="79"/>
                  </a:cubicBezTo>
                  <a:moveTo>
                    <a:pt x="63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8" y="42"/>
                    <a:pt x="45" y="40"/>
                    <a:pt x="51" y="38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465"/>
            <p:cNvSpPr>
              <a:spLocks/>
            </p:cNvSpPr>
            <p:nvPr userDrawn="1"/>
          </p:nvSpPr>
          <p:spPr bwMode="auto">
            <a:xfrm>
              <a:off x="4291737" y="3322898"/>
              <a:ext cx="46404" cy="67496"/>
            </a:xfrm>
            <a:custGeom>
              <a:avLst/>
              <a:gdLst>
                <a:gd name="T0" fmla="*/ 33 w 33"/>
                <a:gd name="T1" fmla="*/ 0 h 48"/>
                <a:gd name="T2" fmla="*/ 13 w 33"/>
                <a:gd name="T3" fmla="*/ 5 h 48"/>
                <a:gd name="T4" fmla="*/ 0 w 33"/>
                <a:gd name="T5" fmla="*/ 48 h 48"/>
                <a:gd name="T6" fmla="*/ 20 w 33"/>
                <a:gd name="T7" fmla="*/ 41 h 48"/>
                <a:gd name="T8" fmla="*/ 33 w 3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8">
                  <a:moveTo>
                    <a:pt x="33" y="0"/>
                  </a:moveTo>
                  <a:cubicBezTo>
                    <a:pt x="27" y="2"/>
                    <a:pt x="20" y="4"/>
                    <a:pt x="13" y="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6" y="46"/>
                    <a:pt x="13" y="44"/>
                    <a:pt x="20" y="41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8F9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466"/>
            <p:cNvSpPr>
              <a:spLocks/>
            </p:cNvSpPr>
            <p:nvPr userDrawn="1"/>
          </p:nvSpPr>
          <p:spPr bwMode="auto">
            <a:xfrm>
              <a:off x="4297362" y="3476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467"/>
            <p:cNvSpPr>
              <a:spLocks/>
            </p:cNvSpPr>
            <p:nvPr userDrawn="1"/>
          </p:nvSpPr>
          <p:spPr bwMode="auto">
            <a:xfrm>
              <a:off x="4346578" y="3280713"/>
              <a:ext cx="16874" cy="40779"/>
            </a:xfrm>
            <a:custGeom>
              <a:avLst/>
              <a:gdLst>
                <a:gd name="T0" fmla="*/ 8 w 12"/>
                <a:gd name="T1" fmla="*/ 0 h 29"/>
                <a:gd name="T2" fmla="*/ 0 w 12"/>
                <a:gd name="T3" fmla="*/ 29 h 29"/>
                <a:gd name="T4" fmla="*/ 11 w 12"/>
                <a:gd name="T5" fmla="*/ 26 h 29"/>
                <a:gd name="T6" fmla="*/ 12 w 12"/>
                <a:gd name="T7" fmla="*/ 20 h 29"/>
                <a:gd name="T8" fmla="*/ 12 w 12"/>
                <a:gd name="T9" fmla="*/ 12 h 29"/>
                <a:gd name="T10" fmla="*/ 9 w 12"/>
                <a:gd name="T11" fmla="*/ 3 h 29"/>
                <a:gd name="T12" fmla="*/ 8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8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" y="28"/>
                    <a:pt x="7" y="27"/>
                    <a:pt x="11" y="2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5"/>
                    <a:pt x="12" y="12"/>
                  </a:cubicBezTo>
                  <a:cubicBezTo>
                    <a:pt x="12" y="8"/>
                    <a:pt x="10" y="6"/>
                    <a:pt x="9" y="3"/>
                  </a:cubicBezTo>
                  <a:cubicBezTo>
                    <a:pt x="9" y="2"/>
                    <a:pt x="9" y="1"/>
                    <a:pt x="8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468"/>
            <p:cNvSpPr>
              <a:spLocks/>
            </p:cNvSpPr>
            <p:nvPr userDrawn="1"/>
          </p:nvSpPr>
          <p:spPr bwMode="auto">
            <a:xfrm>
              <a:off x="4357827" y="3269464"/>
              <a:ext cx="18280" cy="39373"/>
            </a:xfrm>
            <a:custGeom>
              <a:avLst/>
              <a:gdLst>
                <a:gd name="T0" fmla="*/ 13 w 13"/>
                <a:gd name="T1" fmla="*/ 0 h 28"/>
                <a:gd name="T2" fmla="*/ 3 w 13"/>
                <a:gd name="T3" fmla="*/ 0 h 28"/>
                <a:gd name="T4" fmla="*/ 0 w 13"/>
                <a:gd name="T5" fmla="*/ 8 h 28"/>
                <a:gd name="T6" fmla="*/ 1 w 13"/>
                <a:gd name="T7" fmla="*/ 11 h 28"/>
                <a:gd name="T8" fmla="*/ 4 w 13"/>
                <a:gd name="T9" fmla="*/ 20 h 28"/>
                <a:gd name="T10" fmla="*/ 4 w 13"/>
                <a:gd name="T11" fmla="*/ 28 h 28"/>
                <a:gd name="T12" fmla="*/ 13 w 1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2" y="14"/>
                    <a:pt x="4" y="16"/>
                    <a:pt x="4" y="20"/>
                  </a:cubicBezTo>
                  <a:cubicBezTo>
                    <a:pt x="4" y="23"/>
                    <a:pt x="4" y="25"/>
                    <a:pt x="4" y="28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9A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469"/>
            <p:cNvSpPr>
              <a:spLocks/>
            </p:cNvSpPr>
            <p:nvPr userDrawn="1"/>
          </p:nvSpPr>
          <p:spPr bwMode="auto">
            <a:xfrm>
              <a:off x="4297362" y="3374927"/>
              <a:ext cx="46404" cy="101244"/>
            </a:xfrm>
            <a:custGeom>
              <a:avLst/>
              <a:gdLst>
                <a:gd name="T0" fmla="*/ 33 w 33"/>
                <a:gd name="T1" fmla="*/ 0 h 72"/>
                <a:gd name="T2" fmla="*/ 22 w 33"/>
                <a:gd name="T3" fmla="*/ 3 h 72"/>
                <a:gd name="T4" fmla="*/ 0 w 33"/>
                <a:gd name="T5" fmla="*/ 72 h 72"/>
                <a:gd name="T6" fmla="*/ 0 w 33"/>
                <a:gd name="T7" fmla="*/ 72 h 72"/>
                <a:gd name="T8" fmla="*/ 0 w 33"/>
                <a:gd name="T9" fmla="*/ 72 h 72"/>
                <a:gd name="T10" fmla="*/ 10 w 33"/>
                <a:gd name="T11" fmla="*/ 72 h 72"/>
                <a:gd name="T12" fmla="*/ 33 w 33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2">
                  <a:moveTo>
                    <a:pt x="33" y="0"/>
                  </a:moveTo>
                  <a:cubicBezTo>
                    <a:pt x="29" y="1"/>
                    <a:pt x="25" y="2"/>
                    <a:pt x="22" y="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470"/>
            <p:cNvSpPr>
              <a:spLocks/>
            </p:cNvSpPr>
            <p:nvPr userDrawn="1"/>
          </p:nvSpPr>
          <p:spPr bwMode="auto">
            <a:xfrm>
              <a:off x="4328298" y="3317274"/>
              <a:ext cx="33748" cy="61872"/>
            </a:xfrm>
            <a:custGeom>
              <a:avLst/>
              <a:gdLst>
                <a:gd name="T0" fmla="*/ 24 w 24"/>
                <a:gd name="T1" fmla="*/ 0 h 44"/>
                <a:gd name="T2" fmla="*/ 13 w 24"/>
                <a:gd name="T3" fmla="*/ 3 h 44"/>
                <a:gd name="T4" fmla="*/ 0 w 24"/>
                <a:gd name="T5" fmla="*/ 44 h 44"/>
                <a:gd name="T6" fmla="*/ 11 w 24"/>
                <a:gd name="T7" fmla="*/ 41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20" y="1"/>
                    <a:pt x="16" y="2"/>
                    <a:pt x="13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3"/>
                    <a:pt x="7" y="42"/>
                    <a:pt x="11" y="41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8F9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471"/>
            <p:cNvSpPr>
              <a:spLocks/>
            </p:cNvSpPr>
            <p:nvPr userDrawn="1"/>
          </p:nvSpPr>
          <p:spPr bwMode="auto">
            <a:xfrm>
              <a:off x="4370483" y="3269464"/>
              <a:ext cx="53435" cy="44998"/>
            </a:xfrm>
            <a:custGeom>
              <a:avLst/>
              <a:gdLst>
                <a:gd name="T0" fmla="*/ 38 w 38"/>
                <a:gd name="T1" fmla="*/ 0 h 32"/>
                <a:gd name="T2" fmla="*/ 10 w 38"/>
                <a:gd name="T3" fmla="*/ 0 h 32"/>
                <a:gd name="T4" fmla="*/ 0 w 38"/>
                <a:gd name="T5" fmla="*/ 32 h 32"/>
                <a:gd name="T6" fmla="*/ 30 w 38"/>
                <a:gd name="T7" fmla="*/ 24 h 32"/>
                <a:gd name="T8" fmla="*/ 38 w 3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3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0"/>
                    <a:pt x="20" y="27"/>
                    <a:pt x="30" y="24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9A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472"/>
            <p:cNvSpPr>
              <a:spLocks/>
            </p:cNvSpPr>
            <p:nvPr userDrawn="1"/>
          </p:nvSpPr>
          <p:spPr bwMode="auto">
            <a:xfrm>
              <a:off x="4318454" y="3363677"/>
              <a:ext cx="68902" cy="112494"/>
            </a:xfrm>
            <a:custGeom>
              <a:avLst/>
              <a:gdLst>
                <a:gd name="T0" fmla="*/ 45 w 49"/>
                <a:gd name="T1" fmla="*/ 0 h 80"/>
                <a:gd name="T2" fmla="*/ 24 w 49"/>
                <a:gd name="T3" fmla="*/ 6 h 80"/>
                <a:gd name="T4" fmla="*/ 0 w 49"/>
                <a:gd name="T5" fmla="*/ 80 h 80"/>
                <a:gd name="T6" fmla="*/ 28 w 49"/>
                <a:gd name="T7" fmla="*/ 80 h 80"/>
                <a:gd name="T8" fmla="*/ 49 w 49"/>
                <a:gd name="T9" fmla="*/ 15 h 80"/>
                <a:gd name="T10" fmla="*/ 45 w 4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80">
                  <a:moveTo>
                    <a:pt x="45" y="0"/>
                  </a:moveTo>
                  <a:cubicBezTo>
                    <a:pt x="38" y="2"/>
                    <a:pt x="31" y="4"/>
                    <a:pt x="24" y="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0"/>
                    <a:pt x="47" y="4"/>
                    <a:pt x="45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473"/>
            <p:cNvSpPr>
              <a:spLocks/>
            </p:cNvSpPr>
            <p:nvPr userDrawn="1"/>
          </p:nvSpPr>
          <p:spPr bwMode="auto">
            <a:xfrm>
              <a:off x="4381732" y="3359459"/>
              <a:ext cx="14062" cy="25311"/>
            </a:xfrm>
            <a:custGeom>
              <a:avLst/>
              <a:gdLst>
                <a:gd name="T0" fmla="*/ 10 w 10"/>
                <a:gd name="T1" fmla="*/ 0 h 18"/>
                <a:gd name="T2" fmla="*/ 0 w 10"/>
                <a:gd name="T3" fmla="*/ 3 h 18"/>
                <a:gd name="T4" fmla="*/ 4 w 10"/>
                <a:gd name="T5" fmla="*/ 18 h 18"/>
                <a:gd name="T6" fmla="*/ 10 w 1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6" y="1"/>
                    <a:pt x="3" y="2"/>
                    <a:pt x="0" y="3"/>
                  </a:cubicBezTo>
                  <a:cubicBezTo>
                    <a:pt x="2" y="7"/>
                    <a:pt x="4" y="13"/>
                    <a:pt x="4" y="18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A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474"/>
            <p:cNvSpPr>
              <a:spLocks/>
            </p:cNvSpPr>
            <p:nvPr userDrawn="1"/>
          </p:nvSpPr>
          <p:spPr bwMode="auto">
            <a:xfrm>
              <a:off x="4352203" y="3303212"/>
              <a:ext cx="60465" cy="68902"/>
            </a:xfrm>
            <a:custGeom>
              <a:avLst/>
              <a:gdLst>
                <a:gd name="T0" fmla="*/ 43 w 43"/>
                <a:gd name="T1" fmla="*/ 0 h 49"/>
                <a:gd name="T2" fmla="*/ 13 w 43"/>
                <a:gd name="T3" fmla="*/ 8 h 49"/>
                <a:gd name="T4" fmla="*/ 0 w 43"/>
                <a:gd name="T5" fmla="*/ 49 h 49"/>
                <a:gd name="T6" fmla="*/ 21 w 43"/>
                <a:gd name="T7" fmla="*/ 43 h 49"/>
                <a:gd name="T8" fmla="*/ 31 w 43"/>
                <a:gd name="T9" fmla="*/ 40 h 49"/>
                <a:gd name="T10" fmla="*/ 43 w 4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9">
                  <a:moveTo>
                    <a:pt x="43" y="0"/>
                  </a:moveTo>
                  <a:cubicBezTo>
                    <a:pt x="33" y="3"/>
                    <a:pt x="22" y="6"/>
                    <a:pt x="13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" y="47"/>
                    <a:pt x="14" y="45"/>
                    <a:pt x="21" y="43"/>
                  </a:cubicBezTo>
                  <a:cubicBezTo>
                    <a:pt x="24" y="42"/>
                    <a:pt x="27" y="41"/>
                    <a:pt x="31" y="4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8F9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475"/>
            <p:cNvSpPr>
              <a:spLocks noEditPoints="1"/>
            </p:cNvSpPr>
            <p:nvPr userDrawn="1"/>
          </p:nvSpPr>
          <p:spPr bwMode="auto">
            <a:xfrm>
              <a:off x="4750149" y="3232903"/>
              <a:ext cx="516065" cy="279828"/>
            </a:xfrm>
            <a:custGeom>
              <a:avLst/>
              <a:gdLst>
                <a:gd name="T0" fmla="*/ 287 w 367"/>
                <a:gd name="T1" fmla="*/ 0 h 199"/>
                <a:gd name="T2" fmla="*/ 80 w 367"/>
                <a:gd name="T3" fmla="*/ 0 h 199"/>
                <a:gd name="T4" fmla="*/ 0 w 367"/>
                <a:gd name="T5" fmla="*/ 80 h 199"/>
                <a:gd name="T6" fmla="*/ 0 w 367"/>
                <a:gd name="T7" fmla="*/ 119 h 199"/>
                <a:gd name="T8" fmla="*/ 80 w 367"/>
                <a:gd name="T9" fmla="*/ 199 h 199"/>
                <a:gd name="T10" fmla="*/ 287 w 367"/>
                <a:gd name="T11" fmla="*/ 199 h 199"/>
                <a:gd name="T12" fmla="*/ 367 w 367"/>
                <a:gd name="T13" fmla="*/ 119 h 199"/>
                <a:gd name="T14" fmla="*/ 367 w 367"/>
                <a:gd name="T15" fmla="*/ 80 h 199"/>
                <a:gd name="T16" fmla="*/ 287 w 367"/>
                <a:gd name="T17" fmla="*/ 0 h 199"/>
                <a:gd name="T18" fmla="*/ 330 w 367"/>
                <a:gd name="T19" fmla="*/ 114 h 199"/>
                <a:gd name="T20" fmla="*/ 266 w 367"/>
                <a:gd name="T21" fmla="*/ 173 h 199"/>
                <a:gd name="T22" fmla="*/ 100 w 367"/>
                <a:gd name="T23" fmla="*/ 173 h 199"/>
                <a:gd name="T24" fmla="*/ 36 w 367"/>
                <a:gd name="T25" fmla="*/ 114 h 199"/>
                <a:gd name="T26" fmla="*/ 36 w 367"/>
                <a:gd name="T27" fmla="*/ 85 h 199"/>
                <a:gd name="T28" fmla="*/ 100 w 367"/>
                <a:gd name="T29" fmla="*/ 26 h 199"/>
                <a:gd name="T30" fmla="*/ 266 w 367"/>
                <a:gd name="T31" fmla="*/ 26 h 199"/>
                <a:gd name="T32" fmla="*/ 330 w 367"/>
                <a:gd name="T33" fmla="*/ 85 h 199"/>
                <a:gd name="T34" fmla="*/ 330 w 367"/>
                <a:gd name="T35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7" h="199">
                  <a:moveTo>
                    <a:pt x="287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3"/>
                    <a:pt x="36" y="199"/>
                    <a:pt x="80" y="199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332" y="199"/>
                    <a:pt x="367" y="163"/>
                    <a:pt x="367" y="119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36"/>
                    <a:pt x="332" y="0"/>
                    <a:pt x="287" y="0"/>
                  </a:cubicBezTo>
                  <a:moveTo>
                    <a:pt x="330" y="114"/>
                  </a:moveTo>
                  <a:cubicBezTo>
                    <a:pt x="330" y="147"/>
                    <a:pt x="302" y="173"/>
                    <a:pt x="266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65" y="173"/>
                    <a:pt x="36" y="147"/>
                    <a:pt x="36" y="11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52"/>
                    <a:pt x="65" y="26"/>
                    <a:pt x="100" y="26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302" y="26"/>
                    <a:pt x="330" y="52"/>
                    <a:pt x="330" y="85"/>
                  </a:cubicBezTo>
                  <a:cubicBezTo>
                    <a:pt x="330" y="114"/>
                    <a:pt x="330" y="114"/>
                    <a:pt x="330" y="114"/>
                  </a:cubicBezTo>
                </a:path>
              </a:pathLst>
            </a:custGeom>
            <a:solidFill>
              <a:srgbClr val="2F3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476"/>
            <p:cNvSpPr>
              <a:spLocks/>
            </p:cNvSpPr>
            <p:nvPr userDrawn="1"/>
          </p:nvSpPr>
          <p:spPr bwMode="auto">
            <a:xfrm>
              <a:off x="5072163" y="3332742"/>
              <a:ext cx="142023" cy="43591"/>
            </a:xfrm>
            <a:custGeom>
              <a:avLst/>
              <a:gdLst>
                <a:gd name="T0" fmla="*/ 99 w 101"/>
                <a:gd name="T1" fmla="*/ 0 h 31"/>
                <a:gd name="T2" fmla="*/ 0 w 101"/>
                <a:gd name="T3" fmla="*/ 0 h 31"/>
                <a:gd name="T4" fmla="*/ 101 w 101"/>
                <a:gd name="T5" fmla="*/ 31 h 31"/>
                <a:gd name="T6" fmla="*/ 101 w 101"/>
                <a:gd name="T7" fmla="*/ 14 h 31"/>
                <a:gd name="T8" fmla="*/ 99 w 10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1">
                  <a:moveTo>
                    <a:pt x="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13"/>
                    <a:pt x="81" y="25"/>
                    <a:pt x="101" y="31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9"/>
                    <a:pt x="101" y="5"/>
                    <a:pt x="99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477"/>
            <p:cNvSpPr>
              <a:spLocks noEditPoints="1"/>
            </p:cNvSpPr>
            <p:nvPr userDrawn="1"/>
          </p:nvSpPr>
          <p:spPr bwMode="auto">
            <a:xfrm>
              <a:off x="4959669" y="3269464"/>
              <a:ext cx="251705" cy="63278"/>
            </a:xfrm>
            <a:custGeom>
              <a:avLst/>
              <a:gdLst>
                <a:gd name="T0" fmla="*/ 13 w 179"/>
                <a:gd name="T1" fmla="*/ 0 h 45"/>
                <a:gd name="T2" fmla="*/ 7 w 179"/>
                <a:gd name="T3" fmla="*/ 0 h 45"/>
                <a:gd name="T4" fmla="*/ 0 w 179"/>
                <a:gd name="T5" fmla="*/ 21 h 45"/>
                <a:gd name="T6" fmla="*/ 5 w 179"/>
                <a:gd name="T7" fmla="*/ 23 h 45"/>
                <a:gd name="T8" fmla="*/ 13 w 179"/>
                <a:gd name="T9" fmla="*/ 0 h 45"/>
                <a:gd name="T10" fmla="*/ 117 w 179"/>
                <a:gd name="T11" fmla="*/ 0 h 45"/>
                <a:gd name="T12" fmla="*/ 41 w 179"/>
                <a:gd name="T13" fmla="*/ 0 h 45"/>
                <a:gd name="T14" fmla="*/ 31 w 179"/>
                <a:gd name="T15" fmla="*/ 30 h 45"/>
                <a:gd name="T16" fmla="*/ 80 w 179"/>
                <a:gd name="T17" fmla="*/ 45 h 45"/>
                <a:gd name="T18" fmla="*/ 179 w 179"/>
                <a:gd name="T19" fmla="*/ 45 h 45"/>
                <a:gd name="T20" fmla="*/ 117 w 179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45">
                  <a:moveTo>
                    <a:pt x="1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2"/>
                    <a:pt x="4" y="22"/>
                    <a:pt x="5" y="23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1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48" y="35"/>
                    <a:pt x="65" y="40"/>
                    <a:pt x="80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3" y="19"/>
                    <a:pt x="147" y="0"/>
                    <a:pt x="1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478"/>
            <p:cNvSpPr>
              <a:spLocks/>
            </p:cNvSpPr>
            <p:nvPr userDrawn="1"/>
          </p:nvSpPr>
          <p:spPr bwMode="auto">
            <a:xfrm>
              <a:off x="4890766" y="3343991"/>
              <a:ext cx="313576" cy="132180"/>
            </a:xfrm>
            <a:custGeom>
              <a:avLst/>
              <a:gdLst>
                <a:gd name="T0" fmla="*/ 39 w 223"/>
                <a:gd name="T1" fmla="*/ 0 h 94"/>
                <a:gd name="T2" fmla="*/ 10 w 223"/>
                <a:gd name="T3" fmla="*/ 94 h 94"/>
                <a:gd name="T4" fmla="*/ 0 w 223"/>
                <a:gd name="T5" fmla="*/ 94 h 94"/>
                <a:gd name="T6" fmla="*/ 0 w 223"/>
                <a:gd name="T7" fmla="*/ 94 h 94"/>
                <a:gd name="T8" fmla="*/ 166 w 223"/>
                <a:gd name="T9" fmla="*/ 94 h 94"/>
                <a:gd name="T10" fmla="*/ 223 w 223"/>
                <a:gd name="T11" fmla="*/ 62 h 94"/>
                <a:gd name="T12" fmla="*/ 70 w 223"/>
                <a:gd name="T13" fmla="*/ 10 h 94"/>
                <a:gd name="T14" fmla="*/ 43 w 223"/>
                <a:gd name="T15" fmla="*/ 94 h 94"/>
                <a:gd name="T16" fmla="*/ 15 w 223"/>
                <a:gd name="T17" fmla="*/ 94 h 94"/>
                <a:gd name="T18" fmla="*/ 44 w 223"/>
                <a:gd name="T19" fmla="*/ 2 h 94"/>
                <a:gd name="T20" fmla="*/ 39 w 223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94">
                  <a:moveTo>
                    <a:pt x="39" y="0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91" y="94"/>
                    <a:pt x="213" y="81"/>
                    <a:pt x="223" y="62"/>
                  </a:cubicBezTo>
                  <a:cubicBezTo>
                    <a:pt x="192" y="51"/>
                    <a:pt x="132" y="31"/>
                    <a:pt x="70" y="10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1" y="1"/>
                    <a:pt x="39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479"/>
            <p:cNvSpPr>
              <a:spLocks noEditPoints="1"/>
            </p:cNvSpPr>
            <p:nvPr userDrawn="1"/>
          </p:nvSpPr>
          <p:spPr bwMode="auto">
            <a:xfrm>
              <a:off x="4945607" y="3298994"/>
              <a:ext cx="268579" cy="132180"/>
            </a:xfrm>
            <a:custGeom>
              <a:avLst/>
              <a:gdLst>
                <a:gd name="T0" fmla="*/ 41 w 191"/>
                <a:gd name="T1" fmla="*/ 9 h 94"/>
                <a:gd name="T2" fmla="*/ 31 w 191"/>
                <a:gd name="T3" fmla="*/ 42 h 94"/>
                <a:gd name="T4" fmla="*/ 184 w 191"/>
                <a:gd name="T5" fmla="*/ 94 h 94"/>
                <a:gd name="T6" fmla="*/ 191 w 191"/>
                <a:gd name="T7" fmla="*/ 67 h 94"/>
                <a:gd name="T8" fmla="*/ 191 w 191"/>
                <a:gd name="T9" fmla="*/ 55 h 94"/>
                <a:gd name="T10" fmla="*/ 90 w 191"/>
                <a:gd name="T11" fmla="*/ 24 h 94"/>
                <a:gd name="T12" fmla="*/ 41 w 191"/>
                <a:gd name="T13" fmla="*/ 9 h 94"/>
                <a:gd name="T14" fmla="*/ 10 w 191"/>
                <a:gd name="T15" fmla="*/ 0 h 94"/>
                <a:gd name="T16" fmla="*/ 0 w 191"/>
                <a:gd name="T17" fmla="*/ 32 h 94"/>
                <a:gd name="T18" fmla="*/ 5 w 191"/>
                <a:gd name="T19" fmla="*/ 34 h 94"/>
                <a:gd name="T20" fmla="*/ 15 w 191"/>
                <a:gd name="T21" fmla="*/ 2 h 94"/>
                <a:gd name="T22" fmla="*/ 10 w 191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94">
                  <a:moveTo>
                    <a:pt x="41" y="9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93" y="63"/>
                    <a:pt x="153" y="83"/>
                    <a:pt x="184" y="94"/>
                  </a:cubicBezTo>
                  <a:cubicBezTo>
                    <a:pt x="189" y="86"/>
                    <a:pt x="191" y="76"/>
                    <a:pt x="191" y="67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71" y="49"/>
                    <a:pt x="134" y="37"/>
                    <a:pt x="90" y="24"/>
                  </a:cubicBezTo>
                  <a:cubicBezTo>
                    <a:pt x="75" y="19"/>
                    <a:pt x="58" y="14"/>
                    <a:pt x="41" y="9"/>
                  </a:cubicBezTo>
                  <a:moveTo>
                    <a:pt x="1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4" y="33"/>
                    <a:pt x="5" y="3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2" y="1"/>
                    <a:pt x="10" y="0"/>
                  </a:cubicBezTo>
                </a:path>
              </a:pathLst>
            </a:custGeom>
            <a:solidFill>
              <a:srgbClr val="808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480"/>
            <p:cNvSpPr>
              <a:spLocks noEditPoints="1"/>
            </p:cNvSpPr>
            <p:nvPr userDrawn="1"/>
          </p:nvSpPr>
          <p:spPr bwMode="auto">
            <a:xfrm>
              <a:off x="4969512" y="3269464"/>
              <a:ext cx="244674" cy="123743"/>
            </a:xfrm>
            <a:custGeom>
              <a:avLst/>
              <a:gdLst>
                <a:gd name="T0" fmla="*/ 6 w 174"/>
                <a:gd name="T1" fmla="*/ 0 h 88"/>
                <a:gd name="T2" fmla="*/ 0 w 174"/>
                <a:gd name="T3" fmla="*/ 0 h 88"/>
                <a:gd name="T4" fmla="*/ 6 w 174"/>
                <a:gd name="T5" fmla="*/ 0 h 88"/>
                <a:gd name="T6" fmla="*/ 110 w 174"/>
                <a:gd name="T7" fmla="*/ 0 h 88"/>
                <a:gd name="T8" fmla="*/ 34 w 174"/>
                <a:gd name="T9" fmla="*/ 0 h 88"/>
                <a:gd name="T10" fmla="*/ 110 w 174"/>
                <a:gd name="T11" fmla="*/ 0 h 88"/>
                <a:gd name="T12" fmla="*/ 172 w 174"/>
                <a:gd name="T13" fmla="*/ 45 h 88"/>
                <a:gd name="T14" fmla="*/ 174 w 174"/>
                <a:gd name="T15" fmla="*/ 59 h 88"/>
                <a:gd name="T16" fmla="*/ 174 w 174"/>
                <a:gd name="T17" fmla="*/ 76 h 88"/>
                <a:gd name="T18" fmla="*/ 174 w 174"/>
                <a:gd name="T19" fmla="*/ 88 h 88"/>
                <a:gd name="T20" fmla="*/ 174 w 174"/>
                <a:gd name="T21" fmla="*/ 88 h 88"/>
                <a:gd name="T22" fmla="*/ 174 w 174"/>
                <a:gd name="T23" fmla="*/ 59 h 88"/>
                <a:gd name="T24" fmla="*/ 110 w 174"/>
                <a:gd name="T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8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11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0" y="0"/>
                    <a:pt x="166" y="19"/>
                    <a:pt x="172" y="45"/>
                  </a:cubicBezTo>
                  <a:cubicBezTo>
                    <a:pt x="174" y="50"/>
                    <a:pt x="174" y="54"/>
                    <a:pt x="174" y="59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4" y="26"/>
                    <a:pt x="146" y="0"/>
                    <a:pt x="110" y="0"/>
                  </a:cubicBezTo>
                </a:path>
              </a:pathLst>
            </a:custGeom>
            <a:solidFill>
              <a:srgbClr val="8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481"/>
            <p:cNvSpPr>
              <a:spLocks noEditPoints="1"/>
            </p:cNvSpPr>
            <p:nvPr userDrawn="1"/>
          </p:nvSpPr>
          <p:spPr bwMode="auto">
            <a:xfrm>
              <a:off x="4864049" y="3269464"/>
              <a:ext cx="91401" cy="26717"/>
            </a:xfrm>
            <a:custGeom>
              <a:avLst/>
              <a:gdLst>
                <a:gd name="T0" fmla="*/ 42 w 65"/>
                <a:gd name="T1" fmla="*/ 0 h 19"/>
                <a:gd name="T2" fmla="*/ 19 w 65"/>
                <a:gd name="T3" fmla="*/ 0 h 19"/>
                <a:gd name="T4" fmla="*/ 0 w 65"/>
                <a:gd name="T5" fmla="*/ 2 h 19"/>
                <a:gd name="T6" fmla="*/ 38 w 65"/>
                <a:gd name="T7" fmla="*/ 13 h 19"/>
                <a:gd name="T8" fmla="*/ 42 w 65"/>
                <a:gd name="T9" fmla="*/ 0 h 19"/>
                <a:gd name="T10" fmla="*/ 65 w 65"/>
                <a:gd name="T11" fmla="*/ 0 h 19"/>
                <a:gd name="T12" fmla="*/ 60 w 65"/>
                <a:gd name="T13" fmla="*/ 0 h 19"/>
                <a:gd name="T14" fmla="*/ 55 w 65"/>
                <a:gd name="T15" fmla="*/ 18 h 19"/>
                <a:gd name="T16" fmla="*/ 59 w 65"/>
                <a:gd name="T17" fmla="*/ 19 h 19"/>
                <a:gd name="T18" fmla="*/ 65 w 65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9">
                  <a:moveTo>
                    <a:pt x="4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6" y="1"/>
                    <a:pt x="0" y="2"/>
                  </a:cubicBezTo>
                  <a:cubicBezTo>
                    <a:pt x="12" y="6"/>
                    <a:pt x="25" y="9"/>
                    <a:pt x="38" y="13"/>
                  </a:cubicBezTo>
                  <a:cubicBezTo>
                    <a:pt x="42" y="0"/>
                    <a:pt x="42" y="0"/>
                    <a:pt x="42" y="0"/>
                  </a:cubicBezTo>
                  <a:moveTo>
                    <a:pt x="65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8" y="18"/>
                    <a:pt x="59" y="19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482"/>
            <p:cNvSpPr>
              <a:spLocks/>
            </p:cNvSpPr>
            <p:nvPr userDrawn="1"/>
          </p:nvSpPr>
          <p:spPr bwMode="auto">
            <a:xfrm>
              <a:off x="4800771" y="3301806"/>
              <a:ext cx="132180" cy="174365"/>
            </a:xfrm>
            <a:custGeom>
              <a:avLst/>
              <a:gdLst>
                <a:gd name="T0" fmla="*/ 13 w 94"/>
                <a:gd name="T1" fmla="*/ 0 h 124"/>
                <a:gd name="T2" fmla="*/ 0 w 94"/>
                <a:gd name="T3" fmla="*/ 36 h 124"/>
                <a:gd name="T4" fmla="*/ 0 w 94"/>
                <a:gd name="T5" fmla="*/ 65 h 124"/>
                <a:gd name="T6" fmla="*/ 64 w 94"/>
                <a:gd name="T7" fmla="*/ 124 h 124"/>
                <a:gd name="T8" fmla="*/ 64 w 94"/>
                <a:gd name="T9" fmla="*/ 124 h 124"/>
                <a:gd name="T10" fmla="*/ 94 w 94"/>
                <a:gd name="T11" fmla="*/ 27 h 124"/>
                <a:gd name="T12" fmla="*/ 90 w 94"/>
                <a:gd name="T13" fmla="*/ 26 h 124"/>
                <a:gd name="T14" fmla="*/ 59 w 94"/>
                <a:gd name="T15" fmla="*/ 124 h 124"/>
                <a:gd name="T16" fmla="*/ 41 w 94"/>
                <a:gd name="T17" fmla="*/ 121 h 124"/>
                <a:gd name="T18" fmla="*/ 73 w 94"/>
                <a:gd name="T19" fmla="*/ 20 h 124"/>
                <a:gd name="T20" fmla="*/ 27 w 94"/>
                <a:gd name="T21" fmla="*/ 4 h 124"/>
                <a:gd name="T22" fmla="*/ 13 w 94"/>
                <a:gd name="T2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24">
                  <a:moveTo>
                    <a:pt x="13" y="0"/>
                  </a:moveTo>
                  <a:cubicBezTo>
                    <a:pt x="5" y="10"/>
                    <a:pt x="0" y="22"/>
                    <a:pt x="0" y="3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8"/>
                    <a:pt x="28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6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3" y="124"/>
                    <a:pt x="47" y="122"/>
                    <a:pt x="41" y="1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56" y="18"/>
                    <a:pt x="41" y="12"/>
                    <a:pt x="27" y="4"/>
                  </a:cubicBezTo>
                  <a:cubicBezTo>
                    <a:pt x="22" y="3"/>
                    <a:pt x="18" y="1"/>
                    <a:pt x="13" y="0"/>
                  </a:cubicBezTo>
                </a:path>
              </a:pathLst>
            </a:custGeom>
            <a:solidFill>
              <a:srgbClr val="66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483"/>
            <p:cNvSpPr>
              <a:spLocks/>
            </p:cNvSpPr>
            <p:nvPr userDrawn="1"/>
          </p:nvSpPr>
          <p:spPr bwMode="auto">
            <a:xfrm>
              <a:off x="4838738" y="3307431"/>
              <a:ext cx="64684" cy="22499"/>
            </a:xfrm>
            <a:custGeom>
              <a:avLst/>
              <a:gdLst>
                <a:gd name="T0" fmla="*/ 0 w 46"/>
                <a:gd name="T1" fmla="*/ 0 h 16"/>
                <a:gd name="T2" fmla="*/ 46 w 46"/>
                <a:gd name="T3" fmla="*/ 16 h 16"/>
                <a:gd name="T4" fmla="*/ 46 w 46"/>
                <a:gd name="T5" fmla="*/ 16 h 16"/>
                <a:gd name="T6" fmla="*/ 0 w 4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">
                  <a:moveTo>
                    <a:pt x="0" y="0"/>
                  </a:moveTo>
                  <a:cubicBezTo>
                    <a:pt x="14" y="8"/>
                    <a:pt x="29" y="14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0" y="11"/>
                    <a:pt x="15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484"/>
            <p:cNvSpPr>
              <a:spLocks noEditPoints="1"/>
            </p:cNvSpPr>
            <p:nvPr userDrawn="1"/>
          </p:nvSpPr>
          <p:spPr bwMode="auto">
            <a:xfrm>
              <a:off x="4819052" y="3272276"/>
              <a:ext cx="127962" cy="67496"/>
            </a:xfrm>
            <a:custGeom>
              <a:avLst/>
              <a:gdLst>
                <a:gd name="T0" fmla="*/ 87 w 91"/>
                <a:gd name="T1" fmla="*/ 16 h 48"/>
                <a:gd name="T2" fmla="*/ 77 w 91"/>
                <a:gd name="T3" fmla="*/ 47 h 48"/>
                <a:gd name="T4" fmla="*/ 81 w 91"/>
                <a:gd name="T5" fmla="*/ 48 h 48"/>
                <a:gd name="T6" fmla="*/ 91 w 91"/>
                <a:gd name="T7" fmla="*/ 17 h 48"/>
                <a:gd name="T8" fmla="*/ 87 w 91"/>
                <a:gd name="T9" fmla="*/ 16 h 48"/>
                <a:gd name="T10" fmla="*/ 32 w 91"/>
                <a:gd name="T11" fmla="*/ 0 h 48"/>
                <a:gd name="T12" fmla="*/ 0 w 91"/>
                <a:gd name="T13" fmla="*/ 21 h 48"/>
                <a:gd name="T14" fmla="*/ 14 w 91"/>
                <a:gd name="T15" fmla="*/ 25 h 48"/>
                <a:gd name="T16" fmla="*/ 60 w 91"/>
                <a:gd name="T17" fmla="*/ 41 h 48"/>
                <a:gd name="T18" fmla="*/ 70 w 91"/>
                <a:gd name="T19" fmla="*/ 11 h 48"/>
                <a:gd name="T20" fmla="*/ 32 w 91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8">
                  <a:moveTo>
                    <a:pt x="87" y="16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80" y="47"/>
                    <a:pt x="81" y="48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6"/>
                    <a:pt x="88" y="16"/>
                    <a:pt x="87" y="16"/>
                  </a:cubicBezTo>
                  <a:moveTo>
                    <a:pt x="32" y="0"/>
                  </a:moveTo>
                  <a:cubicBezTo>
                    <a:pt x="19" y="4"/>
                    <a:pt x="8" y="11"/>
                    <a:pt x="0" y="21"/>
                  </a:cubicBezTo>
                  <a:cubicBezTo>
                    <a:pt x="5" y="22"/>
                    <a:pt x="9" y="24"/>
                    <a:pt x="14" y="25"/>
                  </a:cubicBezTo>
                  <a:cubicBezTo>
                    <a:pt x="29" y="30"/>
                    <a:pt x="44" y="36"/>
                    <a:pt x="60" y="4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57" y="7"/>
                    <a:pt x="44" y="4"/>
                    <a:pt x="32" y="0"/>
                  </a:cubicBezTo>
                </a:path>
              </a:pathLst>
            </a:custGeom>
            <a:solidFill>
              <a:srgbClr val="808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485"/>
            <p:cNvSpPr>
              <a:spLocks noEditPoints="1"/>
            </p:cNvSpPr>
            <p:nvPr userDrawn="1"/>
          </p:nvSpPr>
          <p:spPr bwMode="auto">
            <a:xfrm>
              <a:off x="4800771" y="3269464"/>
              <a:ext cx="154679" cy="82964"/>
            </a:xfrm>
            <a:custGeom>
              <a:avLst/>
              <a:gdLst>
                <a:gd name="T0" fmla="*/ 87 w 110"/>
                <a:gd name="T1" fmla="*/ 0 h 59"/>
                <a:gd name="T2" fmla="*/ 64 w 110"/>
                <a:gd name="T3" fmla="*/ 0 h 59"/>
                <a:gd name="T4" fmla="*/ 0 w 110"/>
                <a:gd name="T5" fmla="*/ 59 h 59"/>
                <a:gd name="T6" fmla="*/ 0 w 110"/>
                <a:gd name="T7" fmla="*/ 59 h 59"/>
                <a:gd name="T8" fmla="*/ 13 w 110"/>
                <a:gd name="T9" fmla="*/ 23 h 59"/>
                <a:gd name="T10" fmla="*/ 45 w 110"/>
                <a:gd name="T11" fmla="*/ 2 h 59"/>
                <a:gd name="T12" fmla="*/ 64 w 110"/>
                <a:gd name="T13" fmla="*/ 0 h 59"/>
                <a:gd name="T14" fmla="*/ 87 w 110"/>
                <a:gd name="T15" fmla="*/ 0 h 59"/>
                <a:gd name="T16" fmla="*/ 110 w 110"/>
                <a:gd name="T17" fmla="*/ 0 h 59"/>
                <a:gd name="T18" fmla="*/ 105 w 110"/>
                <a:gd name="T19" fmla="*/ 0 h 59"/>
                <a:gd name="T20" fmla="*/ 110 w 110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59">
                  <a:moveTo>
                    <a:pt x="8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6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5"/>
                    <a:pt x="5" y="33"/>
                    <a:pt x="13" y="23"/>
                  </a:cubicBezTo>
                  <a:cubicBezTo>
                    <a:pt x="21" y="13"/>
                    <a:pt x="32" y="6"/>
                    <a:pt x="45" y="2"/>
                  </a:cubicBezTo>
                  <a:cubicBezTo>
                    <a:pt x="51" y="1"/>
                    <a:pt x="57" y="0"/>
                    <a:pt x="64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11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82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486"/>
            <p:cNvSpPr>
              <a:spLocks/>
            </p:cNvSpPr>
            <p:nvPr userDrawn="1"/>
          </p:nvSpPr>
          <p:spPr bwMode="auto">
            <a:xfrm>
              <a:off x="4917484" y="3269464"/>
              <a:ext cx="30936" cy="25311"/>
            </a:xfrm>
            <a:custGeom>
              <a:avLst/>
              <a:gdLst>
                <a:gd name="T0" fmla="*/ 22 w 22"/>
                <a:gd name="T1" fmla="*/ 0 h 18"/>
                <a:gd name="T2" fmla="*/ 4 w 22"/>
                <a:gd name="T3" fmla="*/ 0 h 18"/>
                <a:gd name="T4" fmla="*/ 0 w 22"/>
                <a:gd name="T5" fmla="*/ 13 h 18"/>
                <a:gd name="T6" fmla="*/ 17 w 22"/>
                <a:gd name="T7" fmla="*/ 18 h 18"/>
                <a:gd name="T8" fmla="*/ 22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4"/>
                    <a:pt x="11" y="16"/>
                    <a:pt x="17" y="18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487"/>
            <p:cNvSpPr>
              <a:spLocks/>
            </p:cNvSpPr>
            <p:nvPr userDrawn="1"/>
          </p:nvSpPr>
          <p:spPr bwMode="auto">
            <a:xfrm>
              <a:off x="4858424" y="3329929"/>
              <a:ext cx="68902" cy="146242"/>
            </a:xfrm>
            <a:custGeom>
              <a:avLst/>
              <a:gdLst>
                <a:gd name="T0" fmla="*/ 32 w 49"/>
                <a:gd name="T1" fmla="*/ 0 h 104"/>
                <a:gd name="T2" fmla="*/ 0 w 49"/>
                <a:gd name="T3" fmla="*/ 101 h 104"/>
                <a:gd name="T4" fmla="*/ 18 w 49"/>
                <a:gd name="T5" fmla="*/ 104 h 104"/>
                <a:gd name="T6" fmla="*/ 49 w 49"/>
                <a:gd name="T7" fmla="*/ 6 h 104"/>
                <a:gd name="T8" fmla="*/ 35 w 49"/>
                <a:gd name="T9" fmla="*/ 1 h 104"/>
                <a:gd name="T10" fmla="*/ 32 w 49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4">
                  <a:moveTo>
                    <a:pt x="32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6" y="102"/>
                    <a:pt x="12" y="104"/>
                    <a:pt x="18" y="104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4" y="4"/>
                    <a:pt x="40" y="2"/>
                    <a:pt x="35" y="1"/>
                  </a:cubicBezTo>
                  <a:cubicBezTo>
                    <a:pt x="34" y="1"/>
                    <a:pt x="33" y="1"/>
                    <a:pt x="32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488"/>
            <p:cNvSpPr>
              <a:spLocks/>
            </p:cNvSpPr>
            <p:nvPr userDrawn="1"/>
          </p:nvSpPr>
          <p:spPr bwMode="auto">
            <a:xfrm>
              <a:off x="4903422" y="3329929"/>
              <a:ext cx="4219" cy="140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489"/>
            <p:cNvSpPr>
              <a:spLocks/>
            </p:cNvSpPr>
            <p:nvPr userDrawn="1"/>
          </p:nvSpPr>
          <p:spPr bwMode="auto">
            <a:xfrm>
              <a:off x="4903422" y="3287744"/>
              <a:ext cx="37967" cy="50622"/>
            </a:xfrm>
            <a:custGeom>
              <a:avLst/>
              <a:gdLst>
                <a:gd name="T0" fmla="*/ 10 w 27"/>
                <a:gd name="T1" fmla="*/ 0 h 36"/>
                <a:gd name="T2" fmla="*/ 0 w 27"/>
                <a:gd name="T3" fmla="*/ 30 h 36"/>
                <a:gd name="T4" fmla="*/ 3 w 27"/>
                <a:gd name="T5" fmla="*/ 31 h 36"/>
                <a:gd name="T6" fmla="*/ 17 w 27"/>
                <a:gd name="T7" fmla="*/ 36 h 36"/>
                <a:gd name="T8" fmla="*/ 27 w 27"/>
                <a:gd name="T9" fmla="*/ 5 h 36"/>
                <a:gd name="T10" fmla="*/ 10 w 2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6">
                  <a:moveTo>
                    <a:pt x="1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1"/>
                  </a:cubicBezTo>
                  <a:cubicBezTo>
                    <a:pt x="8" y="32"/>
                    <a:pt x="12" y="34"/>
                    <a:pt x="17" y="3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3"/>
                    <a:pt x="15" y="1"/>
                    <a:pt x="10" y="0"/>
                  </a:cubicBezTo>
                </a:path>
              </a:pathLst>
            </a:custGeom>
            <a:solidFill>
              <a:srgbClr val="8D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490"/>
            <p:cNvSpPr>
              <a:spLocks/>
            </p:cNvSpPr>
            <p:nvPr userDrawn="1"/>
          </p:nvSpPr>
          <p:spPr bwMode="auto">
            <a:xfrm>
              <a:off x="4890766" y="3476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491"/>
            <p:cNvSpPr>
              <a:spLocks/>
            </p:cNvSpPr>
            <p:nvPr userDrawn="1"/>
          </p:nvSpPr>
          <p:spPr bwMode="auto">
            <a:xfrm>
              <a:off x="4947013" y="3269464"/>
              <a:ext cx="22499" cy="29530"/>
            </a:xfrm>
            <a:custGeom>
              <a:avLst/>
              <a:gdLst>
                <a:gd name="T0" fmla="*/ 16 w 16"/>
                <a:gd name="T1" fmla="*/ 0 h 21"/>
                <a:gd name="T2" fmla="*/ 6 w 16"/>
                <a:gd name="T3" fmla="*/ 0 h 21"/>
                <a:gd name="T4" fmla="*/ 0 w 16"/>
                <a:gd name="T5" fmla="*/ 19 h 21"/>
                <a:gd name="T6" fmla="*/ 9 w 16"/>
                <a:gd name="T7" fmla="*/ 21 h 21"/>
                <a:gd name="T8" fmla="*/ 16 w 1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1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0"/>
                    <a:pt x="6" y="21"/>
                    <a:pt x="9" y="2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492"/>
            <p:cNvSpPr>
              <a:spLocks/>
            </p:cNvSpPr>
            <p:nvPr userDrawn="1"/>
          </p:nvSpPr>
          <p:spPr bwMode="auto">
            <a:xfrm>
              <a:off x="4890766" y="3339773"/>
              <a:ext cx="54841" cy="136399"/>
            </a:xfrm>
            <a:custGeom>
              <a:avLst/>
              <a:gdLst>
                <a:gd name="T0" fmla="*/ 30 w 39"/>
                <a:gd name="T1" fmla="*/ 0 h 97"/>
                <a:gd name="T2" fmla="*/ 0 w 39"/>
                <a:gd name="T3" fmla="*/ 97 h 97"/>
                <a:gd name="T4" fmla="*/ 0 w 39"/>
                <a:gd name="T5" fmla="*/ 97 h 97"/>
                <a:gd name="T6" fmla="*/ 0 w 39"/>
                <a:gd name="T7" fmla="*/ 97 h 97"/>
                <a:gd name="T8" fmla="*/ 10 w 39"/>
                <a:gd name="T9" fmla="*/ 97 h 97"/>
                <a:gd name="T10" fmla="*/ 39 w 39"/>
                <a:gd name="T11" fmla="*/ 3 h 97"/>
                <a:gd name="T12" fmla="*/ 30 w 3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97">
                  <a:moveTo>
                    <a:pt x="3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2"/>
                    <a:pt x="33" y="1"/>
                    <a:pt x="30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493"/>
            <p:cNvSpPr>
              <a:spLocks/>
            </p:cNvSpPr>
            <p:nvPr userDrawn="1"/>
          </p:nvSpPr>
          <p:spPr bwMode="auto">
            <a:xfrm>
              <a:off x="4932952" y="3296181"/>
              <a:ext cx="26717" cy="47810"/>
            </a:xfrm>
            <a:custGeom>
              <a:avLst/>
              <a:gdLst>
                <a:gd name="T0" fmla="*/ 10 w 19"/>
                <a:gd name="T1" fmla="*/ 0 h 34"/>
                <a:gd name="T2" fmla="*/ 0 w 19"/>
                <a:gd name="T3" fmla="*/ 31 h 34"/>
                <a:gd name="T4" fmla="*/ 9 w 19"/>
                <a:gd name="T5" fmla="*/ 34 h 34"/>
                <a:gd name="T6" fmla="*/ 19 w 19"/>
                <a:gd name="T7" fmla="*/ 2 h 34"/>
                <a:gd name="T8" fmla="*/ 10 w 1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1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" y="32"/>
                    <a:pt x="6" y="33"/>
                    <a:pt x="9" y="3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2"/>
                    <a:pt x="13" y="1"/>
                    <a:pt x="10" y="0"/>
                  </a:cubicBezTo>
                </a:path>
              </a:pathLst>
            </a:custGeom>
            <a:solidFill>
              <a:srgbClr val="8D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494"/>
            <p:cNvSpPr>
              <a:spLocks/>
            </p:cNvSpPr>
            <p:nvPr userDrawn="1"/>
          </p:nvSpPr>
          <p:spPr bwMode="auto">
            <a:xfrm>
              <a:off x="4966700" y="3269464"/>
              <a:ext cx="50622" cy="42185"/>
            </a:xfrm>
            <a:custGeom>
              <a:avLst/>
              <a:gdLst>
                <a:gd name="T0" fmla="*/ 36 w 36"/>
                <a:gd name="T1" fmla="*/ 0 h 30"/>
                <a:gd name="T2" fmla="*/ 8 w 36"/>
                <a:gd name="T3" fmla="*/ 0 h 30"/>
                <a:gd name="T4" fmla="*/ 0 w 36"/>
                <a:gd name="T5" fmla="*/ 23 h 30"/>
                <a:gd name="T6" fmla="*/ 26 w 36"/>
                <a:gd name="T7" fmla="*/ 30 h 30"/>
                <a:gd name="T8" fmla="*/ 3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9" y="25"/>
                    <a:pt x="18" y="28"/>
                    <a:pt x="26" y="3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495"/>
            <p:cNvSpPr>
              <a:spLocks/>
            </p:cNvSpPr>
            <p:nvPr userDrawn="1"/>
          </p:nvSpPr>
          <p:spPr bwMode="auto">
            <a:xfrm>
              <a:off x="4911859" y="3346803"/>
              <a:ext cx="77339" cy="129368"/>
            </a:xfrm>
            <a:custGeom>
              <a:avLst/>
              <a:gdLst>
                <a:gd name="T0" fmla="*/ 29 w 55"/>
                <a:gd name="T1" fmla="*/ 0 h 92"/>
                <a:gd name="T2" fmla="*/ 0 w 55"/>
                <a:gd name="T3" fmla="*/ 92 h 92"/>
                <a:gd name="T4" fmla="*/ 28 w 55"/>
                <a:gd name="T5" fmla="*/ 92 h 92"/>
                <a:gd name="T6" fmla="*/ 55 w 55"/>
                <a:gd name="T7" fmla="*/ 8 h 92"/>
                <a:gd name="T8" fmla="*/ 29 w 5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2">
                  <a:moveTo>
                    <a:pt x="29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6" y="5"/>
                    <a:pt x="38" y="2"/>
                    <a:pt x="29" y="0"/>
                  </a:cubicBezTo>
                </a:path>
              </a:pathLst>
            </a:custGeom>
            <a:solidFill>
              <a:srgbClr val="76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496"/>
            <p:cNvSpPr>
              <a:spLocks/>
            </p:cNvSpPr>
            <p:nvPr userDrawn="1"/>
          </p:nvSpPr>
          <p:spPr bwMode="auto">
            <a:xfrm>
              <a:off x="4952638" y="3301806"/>
              <a:ext cx="50622" cy="56247"/>
            </a:xfrm>
            <a:custGeom>
              <a:avLst/>
              <a:gdLst>
                <a:gd name="T0" fmla="*/ 10 w 36"/>
                <a:gd name="T1" fmla="*/ 0 h 40"/>
                <a:gd name="T2" fmla="*/ 0 w 36"/>
                <a:gd name="T3" fmla="*/ 32 h 40"/>
                <a:gd name="T4" fmla="*/ 26 w 36"/>
                <a:gd name="T5" fmla="*/ 40 h 40"/>
                <a:gd name="T6" fmla="*/ 36 w 36"/>
                <a:gd name="T7" fmla="*/ 7 h 40"/>
                <a:gd name="T8" fmla="*/ 10 w 3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1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34"/>
                    <a:pt x="17" y="37"/>
                    <a:pt x="26" y="4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8" y="5"/>
                    <a:pt x="19" y="2"/>
                    <a:pt x="10" y="0"/>
                  </a:cubicBezTo>
                </a:path>
              </a:pathLst>
            </a:custGeom>
            <a:solidFill>
              <a:srgbClr val="8D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497"/>
            <p:cNvSpPr>
              <a:spLocks/>
            </p:cNvSpPr>
            <p:nvPr userDrawn="1"/>
          </p:nvSpPr>
          <p:spPr bwMode="auto">
            <a:xfrm>
              <a:off x="4625000" y="3279307"/>
              <a:ext cx="178584" cy="91401"/>
            </a:xfrm>
            <a:custGeom>
              <a:avLst/>
              <a:gdLst>
                <a:gd name="T0" fmla="*/ 124 w 127"/>
                <a:gd name="T1" fmla="*/ 65 h 65"/>
                <a:gd name="T2" fmla="*/ 98 w 127"/>
                <a:gd name="T3" fmla="*/ 62 h 65"/>
                <a:gd name="T4" fmla="*/ 90 w 127"/>
                <a:gd name="T5" fmla="*/ 36 h 65"/>
                <a:gd name="T6" fmla="*/ 64 w 127"/>
                <a:gd name="T7" fmla="*/ 27 h 65"/>
                <a:gd name="T8" fmla="*/ 37 w 127"/>
                <a:gd name="T9" fmla="*/ 37 h 65"/>
                <a:gd name="T10" fmla="*/ 28 w 127"/>
                <a:gd name="T11" fmla="*/ 63 h 65"/>
                <a:gd name="T12" fmla="*/ 1 w 127"/>
                <a:gd name="T13" fmla="*/ 64 h 65"/>
                <a:gd name="T14" fmla="*/ 18 w 127"/>
                <a:gd name="T15" fmla="*/ 18 h 65"/>
                <a:gd name="T16" fmla="*/ 64 w 127"/>
                <a:gd name="T17" fmla="*/ 0 h 65"/>
                <a:gd name="T18" fmla="*/ 110 w 127"/>
                <a:gd name="T19" fmla="*/ 18 h 65"/>
                <a:gd name="T20" fmla="*/ 124 w 127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65">
                  <a:moveTo>
                    <a:pt x="124" y="65"/>
                  </a:move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9" y="46"/>
                    <a:pt x="90" y="36"/>
                  </a:cubicBezTo>
                  <a:cubicBezTo>
                    <a:pt x="85" y="30"/>
                    <a:pt x="76" y="27"/>
                    <a:pt x="64" y="27"/>
                  </a:cubicBezTo>
                  <a:cubicBezTo>
                    <a:pt x="52" y="27"/>
                    <a:pt x="43" y="30"/>
                    <a:pt x="37" y="37"/>
                  </a:cubicBezTo>
                  <a:cubicBezTo>
                    <a:pt x="28" y="47"/>
                    <a:pt x="28" y="63"/>
                    <a:pt x="28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3"/>
                    <a:pt x="0" y="37"/>
                    <a:pt x="18" y="18"/>
                  </a:cubicBezTo>
                  <a:cubicBezTo>
                    <a:pt x="29" y="6"/>
                    <a:pt x="45" y="0"/>
                    <a:pt x="64" y="0"/>
                  </a:cubicBezTo>
                  <a:cubicBezTo>
                    <a:pt x="84" y="0"/>
                    <a:pt x="99" y="6"/>
                    <a:pt x="110" y="18"/>
                  </a:cubicBezTo>
                  <a:cubicBezTo>
                    <a:pt x="127" y="37"/>
                    <a:pt x="124" y="62"/>
                    <a:pt x="124" y="65"/>
                  </a:cubicBezTo>
                  <a:close/>
                </a:path>
              </a:pathLst>
            </a:custGeom>
            <a:solidFill>
              <a:srgbClr val="2F3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498"/>
            <p:cNvSpPr>
              <a:spLocks/>
            </p:cNvSpPr>
            <p:nvPr userDrawn="1"/>
          </p:nvSpPr>
          <p:spPr bwMode="auto">
            <a:xfrm>
              <a:off x="4928733" y="2650748"/>
              <a:ext cx="189833" cy="88589"/>
            </a:xfrm>
            <a:custGeom>
              <a:avLst/>
              <a:gdLst>
                <a:gd name="T0" fmla="*/ 67 w 135"/>
                <a:gd name="T1" fmla="*/ 63 h 63"/>
                <a:gd name="T2" fmla="*/ 135 w 135"/>
                <a:gd name="T3" fmla="*/ 0 h 63"/>
                <a:gd name="T4" fmla="*/ 3 w 135"/>
                <a:gd name="T5" fmla="*/ 0 h 63"/>
                <a:gd name="T6" fmla="*/ 67 w 135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63">
                  <a:moveTo>
                    <a:pt x="67" y="63"/>
                  </a:moveTo>
                  <a:cubicBezTo>
                    <a:pt x="67" y="63"/>
                    <a:pt x="135" y="55"/>
                    <a:pt x="1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3"/>
                    <a:pt x="67" y="63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499"/>
            <p:cNvSpPr>
              <a:spLocks/>
            </p:cNvSpPr>
            <p:nvPr userDrawn="1"/>
          </p:nvSpPr>
          <p:spPr bwMode="auto">
            <a:xfrm>
              <a:off x="5022947" y="2650748"/>
              <a:ext cx="1148843" cy="88589"/>
            </a:xfrm>
            <a:custGeom>
              <a:avLst/>
              <a:gdLst>
                <a:gd name="T0" fmla="*/ 0 w 817"/>
                <a:gd name="T1" fmla="*/ 63 h 63"/>
                <a:gd name="T2" fmla="*/ 740 w 817"/>
                <a:gd name="T3" fmla="*/ 63 h 63"/>
                <a:gd name="T4" fmla="*/ 813 w 817"/>
                <a:gd name="T5" fmla="*/ 0 h 63"/>
                <a:gd name="T6" fmla="*/ 68 w 817"/>
                <a:gd name="T7" fmla="*/ 0 h 63"/>
                <a:gd name="T8" fmla="*/ 0 w 81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63">
                  <a:moveTo>
                    <a:pt x="0" y="63"/>
                  </a:moveTo>
                  <a:cubicBezTo>
                    <a:pt x="0" y="63"/>
                    <a:pt x="663" y="63"/>
                    <a:pt x="740" y="63"/>
                  </a:cubicBezTo>
                  <a:cubicBezTo>
                    <a:pt x="817" y="63"/>
                    <a:pt x="813" y="0"/>
                    <a:pt x="81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5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Rectangle 500"/>
            <p:cNvSpPr>
              <a:spLocks noChangeArrowheads="1"/>
            </p:cNvSpPr>
            <p:nvPr userDrawn="1"/>
          </p:nvSpPr>
          <p:spPr bwMode="auto">
            <a:xfrm>
              <a:off x="5121379" y="177292"/>
              <a:ext cx="1047598" cy="247205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Rectangle 501"/>
            <p:cNvSpPr>
              <a:spLocks noChangeArrowheads="1"/>
            </p:cNvSpPr>
            <p:nvPr userDrawn="1"/>
          </p:nvSpPr>
          <p:spPr bwMode="auto">
            <a:xfrm>
              <a:off x="5121379" y="177292"/>
              <a:ext cx="1047598" cy="247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02"/>
            <p:cNvSpPr>
              <a:spLocks/>
            </p:cNvSpPr>
            <p:nvPr userDrawn="1"/>
          </p:nvSpPr>
          <p:spPr bwMode="auto">
            <a:xfrm>
              <a:off x="6168977" y="88703"/>
              <a:ext cx="189833" cy="88589"/>
            </a:xfrm>
            <a:custGeom>
              <a:avLst/>
              <a:gdLst>
                <a:gd name="T0" fmla="*/ 68 w 135"/>
                <a:gd name="T1" fmla="*/ 0 h 63"/>
                <a:gd name="T2" fmla="*/ 0 w 135"/>
                <a:gd name="T3" fmla="*/ 63 h 63"/>
                <a:gd name="T4" fmla="*/ 132 w 135"/>
                <a:gd name="T5" fmla="*/ 63 h 63"/>
                <a:gd name="T6" fmla="*/ 68 w 13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63">
                  <a:moveTo>
                    <a:pt x="68" y="0"/>
                  </a:moveTo>
                  <a:cubicBezTo>
                    <a:pt x="68" y="0"/>
                    <a:pt x="0" y="7"/>
                    <a:pt x="0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5" y="0"/>
                    <a:pt x="68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03"/>
            <p:cNvSpPr>
              <a:spLocks/>
            </p:cNvSpPr>
            <p:nvPr userDrawn="1"/>
          </p:nvSpPr>
          <p:spPr bwMode="auto">
            <a:xfrm>
              <a:off x="5117160" y="88703"/>
              <a:ext cx="1147436" cy="88589"/>
            </a:xfrm>
            <a:custGeom>
              <a:avLst/>
              <a:gdLst>
                <a:gd name="T0" fmla="*/ 816 w 816"/>
                <a:gd name="T1" fmla="*/ 0 h 63"/>
                <a:gd name="T2" fmla="*/ 76 w 816"/>
                <a:gd name="T3" fmla="*/ 0 h 63"/>
                <a:gd name="T4" fmla="*/ 3 w 816"/>
                <a:gd name="T5" fmla="*/ 63 h 63"/>
                <a:gd name="T6" fmla="*/ 748 w 816"/>
                <a:gd name="T7" fmla="*/ 63 h 63"/>
                <a:gd name="T8" fmla="*/ 816 w 8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63">
                  <a:moveTo>
                    <a:pt x="816" y="0"/>
                  </a:moveTo>
                  <a:cubicBezTo>
                    <a:pt x="816" y="0"/>
                    <a:pt x="153" y="0"/>
                    <a:pt x="76" y="0"/>
                  </a:cubicBezTo>
                  <a:cubicBezTo>
                    <a:pt x="0" y="0"/>
                    <a:pt x="3" y="63"/>
                    <a:pt x="3" y="63"/>
                  </a:cubicBezTo>
                  <a:cubicBezTo>
                    <a:pt x="748" y="63"/>
                    <a:pt x="748" y="63"/>
                    <a:pt x="748" y="63"/>
                  </a:cubicBezTo>
                  <a:cubicBezTo>
                    <a:pt x="748" y="7"/>
                    <a:pt x="816" y="0"/>
                    <a:pt x="816" y="0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504"/>
            <p:cNvSpPr>
              <a:spLocks noChangeArrowheads="1"/>
            </p:cNvSpPr>
            <p:nvPr userDrawn="1"/>
          </p:nvSpPr>
          <p:spPr bwMode="auto">
            <a:xfrm>
              <a:off x="6168977" y="177292"/>
              <a:ext cx="185615" cy="2273780"/>
            </a:xfrm>
            <a:prstGeom prst="rect">
              <a:avLst/>
            </a:pr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05"/>
            <p:cNvSpPr>
              <a:spLocks/>
            </p:cNvSpPr>
            <p:nvPr userDrawn="1"/>
          </p:nvSpPr>
          <p:spPr bwMode="auto">
            <a:xfrm>
              <a:off x="6164758" y="2451072"/>
              <a:ext cx="189833" cy="88589"/>
            </a:xfrm>
            <a:custGeom>
              <a:avLst/>
              <a:gdLst>
                <a:gd name="T0" fmla="*/ 67 w 135"/>
                <a:gd name="T1" fmla="*/ 63 h 63"/>
                <a:gd name="T2" fmla="*/ 135 w 135"/>
                <a:gd name="T3" fmla="*/ 0 h 63"/>
                <a:gd name="T4" fmla="*/ 3 w 135"/>
                <a:gd name="T5" fmla="*/ 0 h 63"/>
                <a:gd name="T6" fmla="*/ 67 w 135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63">
                  <a:moveTo>
                    <a:pt x="67" y="63"/>
                  </a:moveTo>
                  <a:cubicBezTo>
                    <a:pt x="67" y="63"/>
                    <a:pt x="135" y="56"/>
                    <a:pt x="1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3"/>
                    <a:pt x="67" y="63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06"/>
            <p:cNvSpPr>
              <a:spLocks/>
            </p:cNvSpPr>
            <p:nvPr userDrawn="1"/>
          </p:nvSpPr>
          <p:spPr bwMode="auto">
            <a:xfrm>
              <a:off x="6258972" y="2451072"/>
              <a:ext cx="1146030" cy="88589"/>
            </a:xfrm>
            <a:custGeom>
              <a:avLst/>
              <a:gdLst>
                <a:gd name="T0" fmla="*/ 0 w 816"/>
                <a:gd name="T1" fmla="*/ 63 h 63"/>
                <a:gd name="T2" fmla="*/ 739 w 816"/>
                <a:gd name="T3" fmla="*/ 63 h 63"/>
                <a:gd name="T4" fmla="*/ 813 w 816"/>
                <a:gd name="T5" fmla="*/ 0 h 63"/>
                <a:gd name="T6" fmla="*/ 68 w 816"/>
                <a:gd name="T7" fmla="*/ 0 h 63"/>
                <a:gd name="T8" fmla="*/ 0 w 816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63">
                  <a:moveTo>
                    <a:pt x="0" y="63"/>
                  </a:moveTo>
                  <a:cubicBezTo>
                    <a:pt x="0" y="63"/>
                    <a:pt x="662" y="63"/>
                    <a:pt x="739" y="63"/>
                  </a:cubicBezTo>
                  <a:cubicBezTo>
                    <a:pt x="816" y="63"/>
                    <a:pt x="813" y="0"/>
                    <a:pt x="81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56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507"/>
            <p:cNvSpPr>
              <a:spLocks noChangeArrowheads="1"/>
            </p:cNvSpPr>
            <p:nvPr userDrawn="1"/>
          </p:nvSpPr>
          <p:spPr bwMode="auto">
            <a:xfrm>
              <a:off x="6354591" y="1120833"/>
              <a:ext cx="1046192" cy="133023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08"/>
            <p:cNvSpPr>
              <a:spLocks/>
            </p:cNvSpPr>
            <p:nvPr userDrawn="1"/>
          </p:nvSpPr>
          <p:spPr bwMode="auto">
            <a:xfrm>
              <a:off x="7400783" y="1032244"/>
              <a:ext cx="189833" cy="88589"/>
            </a:xfrm>
            <a:custGeom>
              <a:avLst/>
              <a:gdLst>
                <a:gd name="T0" fmla="*/ 68 w 135"/>
                <a:gd name="T1" fmla="*/ 0 h 63"/>
                <a:gd name="T2" fmla="*/ 0 w 135"/>
                <a:gd name="T3" fmla="*/ 63 h 63"/>
                <a:gd name="T4" fmla="*/ 132 w 135"/>
                <a:gd name="T5" fmla="*/ 63 h 63"/>
                <a:gd name="T6" fmla="*/ 68 w 13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63">
                  <a:moveTo>
                    <a:pt x="68" y="0"/>
                  </a:moveTo>
                  <a:cubicBezTo>
                    <a:pt x="68" y="0"/>
                    <a:pt x="0" y="8"/>
                    <a:pt x="0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5" y="0"/>
                    <a:pt x="68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09"/>
            <p:cNvSpPr>
              <a:spLocks/>
            </p:cNvSpPr>
            <p:nvPr userDrawn="1"/>
          </p:nvSpPr>
          <p:spPr bwMode="auto">
            <a:xfrm>
              <a:off x="6350373" y="1032244"/>
              <a:ext cx="1146030" cy="88589"/>
            </a:xfrm>
            <a:custGeom>
              <a:avLst/>
              <a:gdLst>
                <a:gd name="T0" fmla="*/ 816 w 816"/>
                <a:gd name="T1" fmla="*/ 0 h 63"/>
                <a:gd name="T2" fmla="*/ 76 w 816"/>
                <a:gd name="T3" fmla="*/ 0 h 63"/>
                <a:gd name="T4" fmla="*/ 3 w 816"/>
                <a:gd name="T5" fmla="*/ 63 h 63"/>
                <a:gd name="T6" fmla="*/ 748 w 816"/>
                <a:gd name="T7" fmla="*/ 63 h 63"/>
                <a:gd name="T8" fmla="*/ 816 w 8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63">
                  <a:moveTo>
                    <a:pt x="816" y="0"/>
                  </a:moveTo>
                  <a:cubicBezTo>
                    <a:pt x="816" y="0"/>
                    <a:pt x="153" y="0"/>
                    <a:pt x="76" y="0"/>
                  </a:cubicBezTo>
                  <a:cubicBezTo>
                    <a:pt x="0" y="0"/>
                    <a:pt x="3" y="63"/>
                    <a:pt x="3" y="63"/>
                  </a:cubicBezTo>
                  <a:cubicBezTo>
                    <a:pt x="748" y="63"/>
                    <a:pt x="748" y="63"/>
                    <a:pt x="748" y="63"/>
                  </a:cubicBezTo>
                  <a:cubicBezTo>
                    <a:pt x="748" y="8"/>
                    <a:pt x="816" y="0"/>
                    <a:pt x="816" y="0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510"/>
            <p:cNvSpPr>
              <a:spLocks noChangeArrowheads="1"/>
            </p:cNvSpPr>
            <p:nvPr userDrawn="1"/>
          </p:nvSpPr>
          <p:spPr bwMode="auto">
            <a:xfrm>
              <a:off x="5184656" y="215258"/>
              <a:ext cx="298108" cy="40779"/>
            </a:xfrm>
            <a:prstGeom prst="rect">
              <a:avLst/>
            </a:prstGeom>
            <a:solidFill>
              <a:srgbClr val="D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511"/>
            <p:cNvSpPr>
              <a:spLocks noChangeArrowheads="1"/>
            </p:cNvSpPr>
            <p:nvPr userDrawn="1"/>
          </p:nvSpPr>
          <p:spPr bwMode="auto">
            <a:xfrm>
              <a:off x="5184656" y="215258"/>
              <a:ext cx="298108" cy="4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512"/>
            <p:cNvSpPr>
              <a:spLocks noChangeArrowheads="1"/>
            </p:cNvSpPr>
            <p:nvPr userDrawn="1"/>
          </p:nvSpPr>
          <p:spPr bwMode="auto">
            <a:xfrm>
              <a:off x="5184656" y="275724"/>
              <a:ext cx="240455" cy="2390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513"/>
            <p:cNvSpPr>
              <a:spLocks noChangeArrowheads="1"/>
            </p:cNvSpPr>
            <p:nvPr userDrawn="1"/>
          </p:nvSpPr>
          <p:spPr bwMode="auto">
            <a:xfrm>
              <a:off x="5184656" y="320721"/>
              <a:ext cx="352949" cy="2390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Rectangle 514"/>
            <p:cNvSpPr>
              <a:spLocks noChangeArrowheads="1"/>
            </p:cNvSpPr>
            <p:nvPr userDrawn="1"/>
          </p:nvSpPr>
          <p:spPr bwMode="auto">
            <a:xfrm>
              <a:off x="5420893" y="412122"/>
              <a:ext cx="494973" cy="32342"/>
            </a:xfrm>
            <a:prstGeom prst="rect">
              <a:avLst/>
            </a:prstGeom>
            <a:solidFill>
              <a:srgbClr val="D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Rectangle 515"/>
            <p:cNvSpPr>
              <a:spLocks noChangeArrowheads="1"/>
            </p:cNvSpPr>
            <p:nvPr userDrawn="1"/>
          </p:nvSpPr>
          <p:spPr bwMode="auto">
            <a:xfrm>
              <a:off x="5420893" y="412122"/>
              <a:ext cx="494973" cy="3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Rectangle 516"/>
            <p:cNvSpPr>
              <a:spLocks noChangeArrowheads="1"/>
            </p:cNvSpPr>
            <p:nvPr userDrawn="1"/>
          </p:nvSpPr>
          <p:spPr bwMode="auto">
            <a:xfrm>
              <a:off x="5420893" y="466963"/>
              <a:ext cx="184209" cy="2812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Rectangle 517"/>
            <p:cNvSpPr>
              <a:spLocks noChangeArrowheads="1"/>
            </p:cNvSpPr>
            <p:nvPr userDrawn="1"/>
          </p:nvSpPr>
          <p:spPr bwMode="auto">
            <a:xfrm>
              <a:off x="5643068" y="466963"/>
              <a:ext cx="272797" cy="2812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518"/>
            <p:cNvSpPr>
              <a:spLocks noChangeArrowheads="1"/>
            </p:cNvSpPr>
            <p:nvPr userDrawn="1"/>
          </p:nvSpPr>
          <p:spPr bwMode="auto">
            <a:xfrm>
              <a:off x="5396988" y="1563777"/>
              <a:ext cx="493566" cy="33748"/>
            </a:xfrm>
            <a:prstGeom prst="rect">
              <a:avLst/>
            </a:prstGeom>
            <a:solidFill>
              <a:srgbClr val="D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519"/>
            <p:cNvSpPr>
              <a:spLocks noChangeArrowheads="1"/>
            </p:cNvSpPr>
            <p:nvPr userDrawn="1"/>
          </p:nvSpPr>
          <p:spPr bwMode="auto">
            <a:xfrm>
              <a:off x="5396988" y="1563777"/>
              <a:ext cx="493566" cy="3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Rectangle 520"/>
            <p:cNvSpPr>
              <a:spLocks noChangeArrowheads="1"/>
            </p:cNvSpPr>
            <p:nvPr userDrawn="1"/>
          </p:nvSpPr>
          <p:spPr bwMode="auto">
            <a:xfrm>
              <a:off x="5396988" y="1618618"/>
              <a:ext cx="182802" cy="2812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Rectangle 521"/>
            <p:cNvSpPr>
              <a:spLocks noChangeArrowheads="1"/>
            </p:cNvSpPr>
            <p:nvPr userDrawn="1"/>
          </p:nvSpPr>
          <p:spPr bwMode="auto">
            <a:xfrm>
              <a:off x="5619164" y="1618618"/>
              <a:ext cx="271391" cy="2812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Rectangle 522"/>
            <p:cNvSpPr>
              <a:spLocks noChangeArrowheads="1"/>
            </p:cNvSpPr>
            <p:nvPr userDrawn="1"/>
          </p:nvSpPr>
          <p:spPr bwMode="auto">
            <a:xfrm>
              <a:off x="5253559" y="578051"/>
              <a:ext cx="850734" cy="3093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Rectangle 523"/>
            <p:cNvSpPr>
              <a:spLocks noChangeArrowheads="1"/>
            </p:cNvSpPr>
            <p:nvPr userDrawn="1"/>
          </p:nvSpPr>
          <p:spPr bwMode="auto">
            <a:xfrm>
              <a:off x="5211374" y="670858"/>
              <a:ext cx="892919" cy="3093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Rectangle 524"/>
            <p:cNvSpPr>
              <a:spLocks noChangeArrowheads="1"/>
            </p:cNvSpPr>
            <p:nvPr userDrawn="1"/>
          </p:nvSpPr>
          <p:spPr bwMode="auto">
            <a:xfrm>
              <a:off x="5211374" y="766478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Rectangle 525"/>
            <p:cNvSpPr>
              <a:spLocks noChangeArrowheads="1"/>
            </p:cNvSpPr>
            <p:nvPr userDrawn="1"/>
          </p:nvSpPr>
          <p:spPr bwMode="auto">
            <a:xfrm>
              <a:off x="5253559" y="1972973"/>
              <a:ext cx="850734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Rectangle 526"/>
            <p:cNvSpPr>
              <a:spLocks noChangeArrowheads="1"/>
            </p:cNvSpPr>
            <p:nvPr userDrawn="1"/>
          </p:nvSpPr>
          <p:spPr bwMode="auto">
            <a:xfrm>
              <a:off x="5211374" y="2067187"/>
              <a:ext cx="892919" cy="3093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Rectangle 527"/>
            <p:cNvSpPr>
              <a:spLocks noChangeArrowheads="1"/>
            </p:cNvSpPr>
            <p:nvPr userDrawn="1"/>
          </p:nvSpPr>
          <p:spPr bwMode="auto">
            <a:xfrm>
              <a:off x="5211374" y="2162807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Rectangle 528"/>
            <p:cNvSpPr>
              <a:spLocks noChangeArrowheads="1"/>
            </p:cNvSpPr>
            <p:nvPr userDrawn="1"/>
          </p:nvSpPr>
          <p:spPr bwMode="auto">
            <a:xfrm>
              <a:off x="5211374" y="1070211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Rectangle 529"/>
            <p:cNvSpPr>
              <a:spLocks noChangeArrowheads="1"/>
            </p:cNvSpPr>
            <p:nvPr userDrawn="1"/>
          </p:nvSpPr>
          <p:spPr bwMode="auto">
            <a:xfrm>
              <a:off x="5211374" y="1165831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Rectangle 530"/>
            <p:cNvSpPr>
              <a:spLocks noChangeArrowheads="1"/>
            </p:cNvSpPr>
            <p:nvPr userDrawn="1"/>
          </p:nvSpPr>
          <p:spPr bwMode="auto">
            <a:xfrm>
              <a:off x="5211374" y="1269887"/>
              <a:ext cx="892919" cy="3093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Rectangle 531"/>
            <p:cNvSpPr>
              <a:spLocks noChangeArrowheads="1"/>
            </p:cNvSpPr>
            <p:nvPr userDrawn="1"/>
          </p:nvSpPr>
          <p:spPr bwMode="auto">
            <a:xfrm>
              <a:off x="5211374" y="1365507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Rectangle 532"/>
            <p:cNvSpPr>
              <a:spLocks noChangeArrowheads="1"/>
            </p:cNvSpPr>
            <p:nvPr userDrawn="1"/>
          </p:nvSpPr>
          <p:spPr bwMode="auto">
            <a:xfrm>
              <a:off x="5211374" y="1472376"/>
              <a:ext cx="649651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Rectangle 533"/>
            <p:cNvSpPr>
              <a:spLocks noChangeArrowheads="1"/>
            </p:cNvSpPr>
            <p:nvPr userDrawn="1"/>
          </p:nvSpPr>
          <p:spPr bwMode="auto">
            <a:xfrm>
              <a:off x="5211374" y="2257020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Rectangle 534"/>
            <p:cNvSpPr>
              <a:spLocks noChangeArrowheads="1"/>
            </p:cNvSpPr>
            <p:nvPr userDrawn="1"/>
          </p:nvSpPr>
          <p:spPr bwMode="auto">
            <a:xfrm>
              <a:off x="5211374" y="2361077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Rectangle 535"/>
            <p:cNvSpPr>
              <a:spLocks noChangeArrowheads="1"/>
            </p:cNvSpPr>
            <p:nvPr userDrawn="1"/>
          </p:nvSpPr>
          <p:spPr bwMode="auto">
            <a:xfrm>
              <a:off x="5211374" y="2456696"/>
              <a:ext cx="892919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Rectangle 536"/>
            <p:cNvSpPr>
              <a:spLocks noChangeArrowheads="1"/>
            </p:cNvSpPr>
            <p:nvPr userDrawn="1"/>
          </p:nvSpPr>
          <p:spPr bwMode="auto">
            <a:xfrm>
              <a:off x="5211374" y="2563566"/>
              <a:ext cx="649651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Rectangle 537"/>
            <p:cNvSpPr>
              <a:spLocks noChangeArrowheads="1"/>
            </p:cNvSpPr>
            <p:nvPr userDrawn="1"/>
          </p:nvSpPr>
          <p:spPr bwMode="auto">
            <a:xfrm>
              <a:off x="5219811" y="841005"/>
              <a:ext cx="884482" cy="18983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538"/>
            <p:cNvSpPr>
              <a:spLocks noChangeArrowheads="1"/>
            </p:cNvSpPr>
            <p:nvPr userDrawn="1"/>
          </p:nvSpPr>
          <p:spPr bwMode="auto">
            <a:xfrm>
              <a:off x="5215592" y="1702988"/>
              <a:ext cx="885888" cy="18983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539"/>
            <p:cNvSpPr>
              <a:spLocks noChangeArrowheads="1"/>
            </p:cNvSpPr>
            <p:nvPr userDrawn="1"/>
          </p:nvSpPr>
          <p:spPr bwMode="auto">
            <a:xfrm>
              <a:off x="6431931" y="1486438"/>
              <a:ext cx="842297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540"/>
            <p:cNvSpPr>
              <a:spLocks noChangeArrowheads="1"/>
            </p:cNvSpPr>
            <p:nvPr userDrawn="1"/>
          </p:nvSpPr>
          <p:spPr bwMode="auto">
            <a:xfrm>
              <a:off x="6431931" y="1579245"/>
              <a:ext cx="883076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541"/>
            <p:cNvSpPr>
              <a:spLocks noChangeArrowheads="1"/>
            </p:cNvSpPr>
            <p:nvPr userDrawn="1"/>
          </p:nvSpPr>
          <p:spPr bwMode="auto">
            <a:xfrm>
              <a:off x="6431931" y="1674865"/>
              <a:ext cx="883076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542"/>
            <p:cNvSpPr>
              <a:spLocks noChangeArrowheads="1"/>
            </p:cNvSpPr>
            <p:nvPr userDrawn="1"/>
          </p:nvSpPr>
          <p:spPr bwMode="auto">
            <a:xfrm>
              <a:off x="6431931" y="1778922"/>
              <a:ext cx="883076" cy="3093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543"/>
            <p:cNvSpPr>
              <a:spLocks noChangeArrowheads="1"/>
            </p:cNvSpPr>
            <p:nvPr userDrawn="1"/>
          </p:nvSpPr>
          <p:spPr bwMode="auto">
            <a:xfrm>
              <a:off x="6431931" y="1874541"/>
              <a:ext cx="883076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544"/>
            <p:cNvSpPr>
              <a:spLocks noChangeArrowheads="1"/>
            </p:cNvSpPr>
            <p:nvPr userDrawn="1"/>
          </p:nvSpPr>
          <p:spPr bwMode="auto">
            <a:xfrm>
              <a:off x="6431931" y="1978598"/>
              <a:ext cx="883076" cy="30936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545"/>
            <p:cNvSpPr>
              <a:spLocks noChangeArrowheads="1"/>
            </p:cNvSpPr>
            <p:nvPr userDrawn="1"/>
          </p:nvSpPr>
          <p:spPr bwMode="auto">
            <a:xfrm>
              <a:off x="6431931" y="2074218"/>
              <a:ext cx="883076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546"/>
            <p:cNvSpPr>
              <a:spLocks noChangeArrowheads="1"/>
            </p:cNvSpPr>
            <p:nvPr userDrawn="1"/>
          </p:nvSpPr>
          <p:spPr bwMode="auto">
            <a:xfrm>
              <a:off x="6431931" y="2176868"/>
              <a:ext cx="883076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547"/>
            <p:cNvSpPr>
              <a:spLocks noChangeArrowheads="1"/>
            </p:cNvSpPr>
            <p:nvPr userDrawn="1"/>
          </p:nvSpPr>
          <p:spPr bwMode="auto">
            <a:xfrm>
              <a:off x="6431931" y="2272488"/>
              <a:ext cx="883076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Rectangle 548"/>
            <p:cNvSpPr>
              <a:spLocks noChangeArrowheads="1"/>
            </p:cNvSpPr>
            <p:nvPr userDrawn="1"/>
          </p:nvSpPr>
          <p:spPr bwMode="auto">
            <a:xfrm>
              <a:off x="6672386" y="2379357"/>
              <a:ext cx="642621" cy="32342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549"/>
            <p:cNvSpPr>
              <a:spLocks noChangeArrowheads="1"/>
            </p:cNvSpPr>
            <p:nvPr userDrawn="1"/>
          </p:nvSpPr>
          <p:spPr bwMode="auto">
            <a:xfrm>
              <a:off x="6431931" y="1165831"/>
              <a:ext cx="883076" cy="257329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550"/>
            <p:cNvSpPr>
              <a:spLocks/>
            </p:cNvSpPr>
            <p:nvPr userDrawn="1"/>
          </p:nvSpPr>
          <p:spPr bwMode="auto">
            <a:xfrm>
              <a:off x="6256159" y="507742"/>
              <a:ext cx="1268367" cy="552626"/>
            </a:xfrm>
            <a:custGeom>
              <a:avLst/>
              <a:gdLst>
                <a:gd name="T0" fmla="*/ 448 w 902"/>
                <a:gd name="T1" fmla="*/ 0 h 393"/>
                <a:gd name="T2" fmla="*/ 0 w 902"/>
                <a:gd name="T3" fmla="*/ 196 h 393"/>
                <a:gd name="T4" fmla="*/ 448 w 902"/>
                <a:gd name="T5" fmla="*/ 393 h 393"/>
                <a:gd name="T6" fmla="*/ 902 w 902"/>
                <a:gd name="T7" fmla="*/ 196 h 393"/>
                <a:gd name="T8" fmla="*/ 448 w 902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393">
                  <a:moveTo>
                    <a:pt x="448" y="0"/>
                  </a:moveTo>
                  <a:lnTo>
                    <a:pt x="0" y="196"/>
                  </a:lnTo>
                  <a:lnTo>
                    <a:pt x="448" y="393"/>
                  </a:lnTo>
                  <a:lnTo>
                    <a:pt x="902" y="19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292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551"/>
            <p:cNvSpPr>
              <a:spLocks/>
            </p:cNvSpPr>
            <p:nvPr userDrawn="1"/>
          </p:nvSpPr>
          <p:spPr bwMode="auto">
            <a:xfrm>
              <a:off x="6429119" y="859285"/>
              <a:ext cx="457006" cy="549813"/>
            </a:xfrm>
            <a:custGeom>
              <a:avLst/>
              <a:gdLst>
                <a:gd name="T0" fmla="*/ 0 w 325"/>
                <a:gd name="T1" fmla="*/ 0 h 391"/>
                <a:gd name="T2" fmla="*/ 0 w 325"/>
                <a:gd name="T3" fmla="*/ 202 h 391"/>
                <a:gd name="T4" fmla="*/ 325 w 325"/>
                <a:gd name="T5" fmla="*/ 391 h 391"/>
                <a:gd name="T6" fmla="*/ 325 w 325"/>
                <a:gd name="T7" fmla="*/ 391 h 391"/>
                <a:gd name="T8" fmla="*/ 325 w 325"/>
                <a:gd name="T9" fmla="*/ 143 h 391"/>
                <a:gd name="T10" fmla="*/ 0 w 325"/>
                <a:gd name="T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91">
                  <a:moveTo>
                    <a:pt x="0" y="0"/>
                  </a:moveTo>
                  <a:lnTo>
                    <a:pt x="0" y="202"/>
                  </a:lnTo>
                  <a:lnTo>
                    <a:pt x="325" y="391"/>
                  </a:lnTo>
                  <a:lnTo>
                    <a:pt x="325" y="391"/>
                  </a:lnTo>
                  <a:lnTo>
                    <a:pt x="325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552"/>
            <p:cNvSpPr>
              <a:spLocks/>
            </p:cNvSpPr>
            <p:nvPr userDrawn="1"/>
          </p:nvSpPr>
          <p:spPr bwMode="auto">
            <a:xfrm>
              <a:off x="6886125" y="863504"/>
              <a:ext cx="449975" cy="545595"/>
            </a:xfrm>
            <a:custGeom>
              <a:avLst/>
              <a:gdLst>
                <a:gd name="T0" fmla="*/ 0 w 320"/>
                <a:gd name="T1" fmla="*/ 140 h 388"/>
                <a:gd name="T2" fmla="*/ 0 w 320"/>
                <a:gd name="T3" fmla="*/ 388 h 388"/>
                <a:gd name="T4" fmla="*/ 320 w 320"/>
                <a:gd name="T5" fmla="*/ 192 h 388"/>
                <a:gd name="T6" fmla="*/ 320 w 320"/>
                <a:gd name="T7" fmla="*/ 0 h 388"/>
                <a:gd name="T8" fmla="*/ 0 w 320"/>
                <a:gd name="T9" fmla="*/ 1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88">
                  <a:moveTo>
                    <a:pt x="0" y="140"/>
                  </a:moveTo>
                  <a:lnTo>
                    <a:pt x="0" y="388"/>
                  </a:lnTo>
                  <a:lnTo>
                    <a:pt x="320" y="192"/>
                  </a:lnTo>
                  <a:lnTo>
                    <a:pt x="32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553"/>
            <p:cNvSpPr>
              <a:spLocks/>
            </p:cNvSpPr>
            <p:nvPr userDrawn="1"/>
          </p:nvSpPr>
          <p:spPr bwMode="auto">
            <a:xfrm>
              <a:off x="6256159" y="507742"/>
              <a:ext cx="996976" cy="369823"/>
            </a:xfrm>
            <a:custGeom>
              <a:avLst/>
              <a:gdLst>
                <a:gd name="T0" fmla="*/ 710 w 710"/>
                <a:gd name="T1" fmla="*/ 113 h 263"/>
                <a:gd name="T2" fmla="*/ 448 w 710"/>
                <a:gd name="T3" fmla="*/ 0 h 263"/>
                <a:gd name="T4" fmla="*/ 0 w 710"/>
                <a:gd name="T5" fmla="*/ 196 h 263"/>
                <a:gd name="T6" fmla="*/ 153 w 710"/>
                <a:gd name="T7" fmla="*/ 263 h 263"/>
                <a:gd name="T8" fmla="*/ 710 w 710"/>
                <a:gd name="T9" fmla="*/ 11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263">
                  <a:moveTo>
                    <a:pt x="710" y="113"/>
                  </a:moveTo>
                  <a:cubicBezTo>
                    <a:pt x="448" y="0"/>
                    <a:pt x="448" y="0"/>
                    <a:pt x="448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53" y="263"/>
                    <a:pt x="153" y="263"/>
                    <a:pt x="153" y="263"/>
                  </a:cubicBezTo>
                  <a:cubicBezTo>
                    <a:pt x="317" y="152"/>
                    <a:pt x="514" y="100"/>
                    <a:pt x="710" y="113"/>
                  </a:cubicBezTo>
                  <a:close/>
                </a:path>
              </a:pathLst>
            </a:custGeom>
            <a:solidFill>
              <a:srgbClr val="28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554"/>
            <p:cNvSpPr>
              <a:spLocks/>
            </p:cNvSpPr>
            <p:nvPr userDrawn="1"/>
          </p:nvSpPr>
          <p:spPr bwMode="auto">
            <a:xfrm>
              <a:off x="6884718" y="738354"/>
              <a:ext cx="396541" cy="243268"/>
            </a:xfrm>
            <a:custGeom>
              <a:avLst/>
              <a:gdLst>
                <a:gd name="T0" fmla="*/ 275 w 283"/>
                <a:gd name="T1" fmla="*/ 173 h 173"/>
                <a:gd name="T2" fmla="*/ 268 w 283"/>
                <a:gd name="T3" fmla="*/ 166 h 173"/>
                <a:gd name="T4" fmla="*/ 268 w 283"/>
                <a:gd name="T5" fmla="*/ 98 h 173"/>
                <a:gd name="T6" fmla="*/ 6 w 283"/>
                <a:gd name="T7" fmla="*/ 15 h 173"/>
                <a:gd name="T8" fmla="*/ 1 w 283"/>
                <a:gd name="T9" fmla="*/ 6 h 173"/>
                <a:gd name="T10" fmla="*/ 10 w 283"/>
                <a:gd name="T11" fmla="*/ 1 h 173"/>
                <a:gd name="T12" fmla="*/ 278 w 283"/>
                <a:gd name="T13" fmla="*/ 86 h 173"/>
                <a:gd name="T14" fmla="*/ 283 w 283"/>
                <a:gd name="T15" fmla="*/ 93 h 173"/>
                <a:gd name="T16" fmla="*/ 283 w 283"/>
                <a:gd name="T17" fmla="*/ 166 h 173"/>
                <a:gd name="T18" fmla="*/ 275 w 283"/>
                <a:gd name="T1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173">
                  <a:moveTo>
                    <a:pt x="275" y="173"/>
                  </a:moveTo>
                  <a:cubicBezTo>
                    <a:pt x="271" y="173"/>
                    <a:pt x="268" y="170"/>
                    <a:pt x="268" y="166"/>
                  </a:cubicBezTo>
                  <a:cubicBezTo>
                    <a:pt x="268" y="98"/>
                    <a:pt x="268" y="98"/>
                    <a:pt x="268" y="9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4"/>
                    <a:pt x="0" y="10"/>
                    <a:pt x="1" y="6"/>
                  </a:cubicBezTo>
                  <a:cubicBezTo>
                    <a:pt x="3" y="2"/>
                    <a:pt x="7" y="0"/>
                    <a:pt x="10" y="1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81" y="87"/>
                    <a:pt x="283" y="90"/>
                    <a:pt x="283" y="93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70"/>
                    <a:pt x="279" y="173"/>
                    <a:pt x="275" y="173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555"/>
            <p:cNvSpPr>
              <a:spLocks/>
            </p:cNvSpPr>
            <p:nvPr userDrawn="1"/>
          </p:nvSpPr>
          <p:spPr bwMode="auto">
            <a:xfrm>
              <a:off x="7239074" y="959123"/>
              <a:ext cx="64684" cy="140617"/>
            </a:xfrm>
            <a:custGeom>
              <a:avLst/>
              <a:gdLst>
                <a:gd name="T0" fmla="*/ 23 w 47"/>
                <a:gd name="T1" fmla="*/ 0 h 100"/>
                <a:gd name="T2" fmla="*/ 0 w 47"/>
                <a:gd name="T3" fmla="*/ 23 h 100"/>
                <a:gd name="T4" fmla="*/ 0 w 47"/>
                <a:gd name="T5" fmla="*/ 30 h 100"/>
                <a:gd name="T6" fmla="*/ 0 w 47"/>
                <a:gd name="T7" fmla="*/ 100 h 100"/>
                <a:gd name="T8" fmla="*/ 47 w 47"/>
                <a:gd name="T9" fmla="*/ 100 h 100"/>
                <a:gd name="T10" fmla="*/ 47 w 47"/>
                <a:gd name="T11" fmla="*/ 30 h 100"/>
                <a:gd name="T12" fmla="*/ 47 w 47"/>
                <a:gd name="T13" fmla="*/ 23 h 100"/>
                <a:gd name="T14" fmla="*/ 23 w 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00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10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556"/>
            <p:cNvSpPr>
              <a:spLocks/>
            </p:cNvSpPr>
            <p:nvPr userDrawn="1"/>
          </p:nvSpPr>
          <p:spPr bwMode="auto">
            <a:xfrm>
              <a:off x="7246105" y="1103959"/>
              <a:ext cx="49216" cy="18280"/>
            </a:xfrm>
            <a:custGeom>
              <a:avLst/>
              <a:gdLst>
                <a:gd name="T0" fmla="*/ 0 w 35"/>
                <a:gd name="T1" fmla="*/ 6 h 13"/>
                <a:gd name="T2" fmla="*/ 0 w 35"/>
                <a:gd name="T3" fmla="*/ 13 h 13"/>
                <a:gd name="T4" fmla="*/ 35 w 35"/>
                <a:gd name="T5" fmla="*/ 13 h 13"/>
                <a:gd name="T6" fmla="*/ 35 w 35"/>
                <a:gd name="T7" fmla="*/ 6 h 13"/>
                <a:gd name="T8" fmla="*/ 34 w 35"/>
                <a:gd name="T9" fmla="*/ 0 h 13"/>
                <a:gd name="T10" fmla="*/ 1 w 35"/>
                <a:gd name="T11" fmla="*/ 0 h 13"/>
                <a:gd name="T12" fmla="*/ 0 w 35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0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2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557"/>
            <p:cNvSpPr>
              <a:spLocks/>
            </p:cNvSpPr>
            <p:nvPr userDrawn="1"/>
          </p:nvSpPr>
          <p:spPr bwMode="auto">
            <a:xfrm>
              <a:off x="7247511" y="1099740"/>
              <a:ext cx="46404" cy="4219"/>
            </a:xfrm>
            <a:custGeom>
              <a:avLst/>
              <a:gdLst>
                <a:gd name="T0" fmla="*/ 1 w 33"/>
                <a:gd name="T1" fmla="*/ 0 h 3"/>
                <a:gd name="T2" fmla="*/ 0 w 33"/>
                <a:gd name="T3" fmla="*/ 3 h 3"/>
                <a:gd name="T4" fmla="*/ 33 w 33"/>
                <a:gd name="T5" fmla="*/ 3 h 3"/>
                <a:gd name="T6" fmla="*/ 32 w 33"/>
                <a:gd name="T7" fmla="*/ 0 h 3"/>
                <a:gd name="T8" fmla="*/ 1 w 3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3" y="1"/>
                    <a:pt x="3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558"/>
            <p:cNvSpPr>
              <a:spLocks/>
            </p:cNvSpPr>
            <p:nvPr userDrawn="1"/>
          </p:nvSpPr>
          <p:spPr bwMode="auto">
            <a:xfrm>
              <a:off x="6836909" y="714449"/>
              <a:ext cx="108275" cy="68902"/>
            </a:xfrm>
            <a:custGeom>
              <a:avLst/>
              <a:gdLst>
                <a:gd name="T0" fmla="*/ 77 w 77"/>
                <a:gd name="T1" fmla="*/ 39 h 49"/>
                <a:gd name="T2" fmla="*/ 39 w 77"/>
                <a:gd name="T3" fmla="*/ 0 h 49"/>
                <a:gd name="T4" fmla="*/ 0 w 77"/>
                <a:gd name="T5" fmla="*/ 39 h 49"/>
                <a:gd name="T6" fmla="*/ 0 w 77"/>
                <a:gd name="T7" fmla="*/ 49 h 49"/>
                <a:gd name="T8" fmla="*/ 77 w 77"/>
                <a:gd name="T9" fmla="*/ 49 h 49"/>
                <a:gd name="T10" fmla="*/ 77 w 77"/>
                <a:gd name="T11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9">
                  <a:moveTo>
                    <a:pt x="77" y="39"/>
                  </a:moveTo>
                  <a:cubicBezTo>
                    <a:pt x="77" y="17"/>
                    <a:pt x="60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7" y="49"/>
                    <a:pt x="77" y="49"/>
                    <a:pt x="77" y="49"/>
                  </a:cubicBezTo>
                  <a:lnTo>
                    <a:pt x="77" y="39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426387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82962" y="4502485"/>
            <a:ext cx="5426076" cy="310871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228589" marR="0" indent="-228589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481335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CF10CAF-95DD-4900-E1FB-C8003ED71A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60" y="558309"/>
            <a:ext cx="3288901" cy="3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2809BC-590E-4523-8B20-6E384401303A}"/>
              </a:ext>
            </a:extLst>
          </p:cNvPr>
          <p:cNvSpPr txBox="1"/>
          <p:nvPr/>
        </p:nvSpPr>
        <p:spPr>
          <a:xfrm>
            <a:off x="2114368" y="2437098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4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364E4-9BFA-4B25-A41F-34E328C7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0C1A09-50B1-484F-B794-944F1495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3DD868-BD4A-40D7-BF6B-F7D7211E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2" name="iśľíḍé">
            <a:extLst>
              <a:ext uri="{FF2B5EF4-FFF2-40B4-BE49-F238E27FC236}">
                <a16:creationId xmlns:a16="http://schemas.microsoft.com/office/drawing/2014/main" id="{1CC4379C-89FE-4CE5-8914-7496E80DEC49}"/>
              </a:ext>
            </a:extLst>
          </p:cNvPr>
          <p:cNvSpPr/>
          <p:nvPr/>
        </p:nvSpPr>
        <p:spPr>
          <a:xfrm>
            <a:off x="5363325" y="1944000"/>
            <a:ext cx="1465351" cy="3308510"/>
          </a:xfrm>
          <a:prstGeom prst="ellipse">
            <a:avLst/>
          </a:prstGeom>
          <a:blipFill>
            <a:blip r:embed="rId3"/>
            <a:srcRect/>
            <a:stretch>
              <a:fillRect l="-122413" t="226" r="-126599" b="-22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îş1îḓè">
            <a:extLst>
              <a:ext uri="{FF2B5EF4-FFF2-40B4-BE49-F238E27FC236}">
                <a16:creationId xmlns:a16="http://schemas.microsoft.com/office/drawing/2014/main" id="{A0F8BCEC-4481-4D78-919F-6FEF48803F67}"/>
              </a:ext>
            </a:extLst>
          </p:cNvPr>
          <p:cNvSpPr/>
          <p:nvPr/>
        </p:nvSpPr>
        <p:spPr>
          <a:xfrm rot="18000000" flipH="1">
            <a:off x="5363325" y="1944001"/>
            <a:ext cx="1465351" cy="3308509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šļîďê">
            <a:extLst>
              <a:ext uri="{FF2B5EF4-FFF2-40B4-BE49-F238E27FC236}">
                <a16:creationId xmlns:a16="http://schemas.microsoft.com/office/drawing/2014/main" id="{5D846EE7-4ADA-4C1C-8EE6-9BE6F0CB0595}"/>
              </a:ext>
            </a:extLst>
          </p:cNvPr>
          <p:cNvSpPr/>
          <p:nvPr/>
        </p:nvSpPr>
        <p:spPr>
          <a:xfrm rot="3600000">
            <a:off x="5363325" y="1944001"/>
            <a:ext cx="1465351" cy="3308509"/>
          </a:xfrm>
          <a:prstGeom prst="ellipse">
            <a:avLst/>
          </a:prstGeom>
          <a:solidFill>
            <a:schemeClr val="bg1">
              <a:lumMod val="95000"/>
              <a:alpha val="1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DFE3C9E-9363-4395-B8CF-552D2001EB14}"/>
              </a:ext>
            </a:extLst>
          </p:cNvPr>
          <p:cNvCxnSpPr/>
          <p:nvPr/>
        </p:nvCxnSpPr>
        <p:spPr>
          <a:xfrm flipH="1">
            <a:off x="669925" y="3564000"/>
            <a:ext cx="42110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D6337FE-59C7-46D2-A8F7-2FB25AEB966A}"/>
              </a:ext>
            </a:extLst>
          </p:cNvPr>
          <p:cNvCxnSpPr/>
          <p:nvPr/>
        </p:nvCxnSpPr>
        <p:spPr>
          <a:xfrm flipH="1">
            <a:off x="7309413" y="3564000"/>
            <a:ext cx="42110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ṣliḋè">
            <a:extLst>
              <a:ext uri="{FF2B5EF4-FFF2-40B4-BE49-F238E27FC236}">
                <a16:creationId xmlns:a16="http://schemas.microsoft.com/office/drawing/2014/main" id="{9E3DA4C9-A4C1-4FB5-B755-61C64ACF9DD1}"/>
              </a:ext>
            </a:extLst>
          </p:cNvPr>
          <p:cNvSpPr txBox="1"/>
          <p:nvPr/>
        </p:nvSpPr>
        <p:spPr>
          <a:xfrm>
            <a:off x="695242" y="4830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0" name="iśļïḑè">
            <a:extLst>
              <a:ext uri="{FF2B5EF4-FFF2-40B4-BE49-F238E27FC236}">
                <a16:creationId xmlns:a16="http://schemas.microsoft.com/office/drawing/2014/main" id="{B48FA634-9239-46D5-9AD1-39AC43C2F2BD}"/>
              </a:ext>
            </a:extLst>
          </p:cNvPr>
          <p:cNvSpPr txBox="1"/>
          <p:nvPr/>
        </p:nvSpPr>
        <p:spPr>
          <a:xfrm>
            <a:off x="695242" y="4435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1" name="iṥļïḋe">
            <a:extLst>
              <a:ext uri="{FF2B5EF4-FFF2-40B4-BE49-F238E27FC236}">
                <a16:creationId xmlns:a16="http://schemas.microsoft.com/office/drawing/2014/main" id="{F661BAB7-06D5-4A00-8691-8E129F6DA075}"/>
              </a:ext>
            </a:extLst>
          </p:cNvPr>
          <p:cNvSpPr/>
          <p:nvPr/>
        </p:nvSpPr>
        <p:spPr bwMode="auto">
          <a:xfrm>
            <a:off x="809542" y="3959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2" name="iš1îḋê">
            <a:extLst>
              <a:ext uri="{FF2B5EF4-FFF2-40B4-BE49-F238E27FC236}">
                <a16:creationId xmlns:a16="http://schemas.microsoft.com/office/drawing/2014/main" id="{46AAA32E-AAD0-4722-A960-C9573BC3F561}"/>
              </a:ext>
            </a:extLst>
          </p:cNvPr>
          <p:cNvSpPr txBox="1"/>
          <p:nvPr/>
        </p:nvSpPr>
        <p:spPr>
          <a:xfrm>
            <a:off x="8316931" y="4830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3" name="íŝḷïḑè">
            <a:extLst>
              <a:ext uri="{FF2B5EF4-FFF2-40B4-BE49-F238E27FC236}">
                <a16:creationId xmlns:a16="http://schemas.microsoft.com/office/drawing/2014/main" id="{DE47D47E-F480-4002-815F-2185486C4DB6}"/>
              </a:ext>
            </a:extLst>
          </p:cNvPr>
          <p:cNvSpPr txBox="1"/>
          <p:nvPr/>
        </p:nvSpPr>
        <p:spPr>
          <a:xfrm>
            <a:off x="8316931" y="4435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4" name="ïṩḻîḓé">
            <a:extLst>
              <a:ext uri="{FF2B5EF4-FFF2-40B4-BE49-F238E27FC236}">
                <a16:creationId xmlns:a16="http://schemas.microsoft.com/office/drawing/2014/main" id="{5CE186BF-8DCB-4FF5-B6E2-0D239E417F9B}"/>
              </a:ext>
            </a:extLst>
          </p:cNvPr>
          <p:cNvSpPr/>
          <p:nvPr/>
        </p:nvSpPr>
        <p:spPr bwMode="auto">
          <a:xfrm>
            <a:off x="8431231" y="3959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ïS1ïḋe">
            <a:extLst>
              <a:ext uri="{FF2B5EF4-FFF2-40B4-BE49-F238E27FC236}">
                <a16:creationId xmlns:a16="http://schemas.microsoft.com/office/drawing/2014/main" id="{0522AFA0-E1D6-4D54-9B55-3C519C017CBC}"/>
              </a:ext>
            </a:extLst>
          </p:cNvPr>
          <p:cNvSpPr txBox="1"/>
          <p:nvPr/>
        </p:nvSpPr>
        <p:spPr>
          <a:xfrm>
            <a:off x="695242" y="2036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6" name="ïṧľîḍe">
            <a:extLst>
              <a:ext uri="{FF2B5EF4-FFF2-40B4-BE49-F238E27FC236}">
                <a16:creationId xmlns:a16="http://schemas.microsoft.com/office/drawing/2014/main" id="{5B084D8B-66DA-42C7-ACB6-E5F1B727D40D}"/>
              </a:ext>
            </a:extLst>
          </p:cNvPr>
          <p:cNvSpPr txBox="1"/>
          <p:nvPr/>
        </p:nvSpPr>
        <p:spPr>
          <a:xfrm>
            <a:off x="695242" y="1641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7" name="ïṥļîḍe">
            <a:extLst>
              <a:ext uri="{FF2B5EF4-FFF2-40B4-BE49-F238E27FC236}">
                <a16:creationId xmlns:a16="http://schemas.microsoft.com/office/drawing/2014/main" id="{CE7DD93C-0D47-4FD8-8C8A-17B4561D116A}"/>
              </a:ext>
            </a:extLst>
          </p:cNvPr>
          <p:cNvSpPr/>
          <p:nvPr/>
        </p:nvSpPr>
        <p:spPr bwMode="auto">
          <a:xfrm>
            <a:off x="809542" y="1165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ïšľíḓè">
            <a:extLst>
              <a:ext uri="{FF2B5EF4-FFF2-40B4-BE49-F238E27FC236}">
                <a16:creationId xmlns:a16="http://schemas.microsoft.com/office/drawing/2014/main" id="{B4719A13-78AD-4308-924B-C8DC3B5142EF}"/>
              </a:ext>
            </a:extLst>
          </p:cNvPr>
          <p:cNvSpPr txBox="1"/>
          <p:nvPr/>
        </p:nvSpPr>
        <p:spPr>
          <a:xfrm>
            <a:off x="8316931" y="2036884"/>
            <a:ext cx="3214257" cy="13164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9" name="î$ḷide">
            <a:extLst>
              <a:ext uri="{FF2B5EF4-FFF2-40B4-BE49-F238E27FC236}">
                <a16:creationId xmlns:a16="http://schemas.microsoft.com/office/drawing/2014/main" id="{83C626BE-AD88-4A85-BAEC-F37160C1AB7D}"/>
              </a:ext>
            </a:extLst>
          </p:cNvPr>
          <p:cNvSpPr txBox="1"/>
          <p:nvPr/>
        </p:nvSpPr>
        <p:spPr>
          <a:xfrm>
            <a:off x="8316931" y="1641277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0" name="îṩḻïdè">
            <a:extLst>
              <a:ext uri="{FF2B5EF4-FFF2-40B4-BE49-F238E27FC236}">
                <a16:creationId xmlns:a16="http://schemas.microsoft.com/office/drawing/2014/main" id="{01C37A36-F016-454D-B604-0F69F3B3A7F7}"/>
              </a:ext>
            </a:extLst>
          </p:cNvPr>
          <p:cNvSpPr/>
          <p:nvPr/>
        </p:nvSpPr>
        <p:spPr bwMode="auto">
          <a:xfrm>
            <a:off x="8431231" y="116547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ïśļïḑé">
            <a:extLst>
              <a:ext uri="{FF2B5EF4-FFF2-40B4-BE49-F238E27FC236}">
                <a16:creationId xmlns:a16="http://schemas.microsoft.com/office/drawing/2014/main" id="{06F082FA-EA31-4A81-A1B3-66FEC26F915E}"/>
              </a:ext>
            </a:extLst>
          </p:cNvPr>
          <p:cNvSpPr/>
          <p:nvPr/>
        </p:nvSpPr>
        <p:spPr bwMode="auto">
          <a:xfrm>
            <a:off x="5345136" y="5368713"/>
            <a:ext cx="1501728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158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5A3F4-E4A7-48ED-B12D-2679E370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1DB736-B1DE-4E61-BC47-DB37139A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5FFA62-8AD8-4DD5-B9A3-C274B3C6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î$1îḋè">
            <a:extLst>
              <a:ext uri="{FF2B5EF4-FFF2-40B4-BE49-F238E27FC236}">
                <a16:creationId xmlns:a16="http://schemas.microsoft.com/office/drawing/2014/main" id="{6314F2ED-C0C8-4592-B04A-B44BAD76DE37}"/>
              </a:ext>
            </a:extLst>
          </p:cNvPr>
          <p:cNvSpPr/>
          <p:nvPr/>
        </p:nvSpPr>
        <p:spPr>
          <a:xfrm flipH="1">
            <a:off x="6450202" y="1485554"/>
            <a:ext cx="5080760" cy="2377514"/>
          </a:xfrm>
          <a:prstGeom prst="homePlate">
            <a:avLst/>
          </a:prstGeom>
          <a:blipFill>
            <a:blip r:embed="rId3"/>
            <a:srcRect/>
            <a:stretch>
              <a:fillRect l="317" t="-18890" r="-317" b="-193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šļïḋé">
            <a:extLst>
              <a:ext uri="{FF2B5EF4-FFF2-40B4-BE49-F238E27FC236}">
                <a16:creationId xmlns:a16="http://schemas.microsoft.com/office/drawing/2014/main" id="{3FD5B967-5CCC-4E0F-BC20-B19035B49042}"/>
              </a:ext>
            </a:extLst>
          </p:cNvPr>
          <p:cNvSpPr/>
          <p:nvPr/>
        </p:nvSpPr>
        <p:spPr>
          <a:xfrm flipH="1">
            <a:off x="6450202" y="1484784"/>
            <a:ext cx="1789886" cy="2378284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ś1îḓé">
            <a:extLst>
              <a:ext uri="{FF2B5EF4-FFF2-40B4-BE49-F238E27FC236}">
                <a16:creationId xmlns:a16="http://schemas.microsoft.com/office/drawing/2014/main" id="{EFECEA9A-1122-4A61-894D-B817C7514590}"/>
              </a:ext>
            </a:extLst>
          </p:cNvPr>
          <p:cNvSpPr/>
          <p:nvPr/>
        </p:nvSpPr>
        <p:spPr>
          <a:xfrm rot="10800000">
            <a:off x="6442544" y="1484783"/>
            <a:ext cx="1793540" cy="2382289"/>
          </a:xfrm>
          <a:custGeom>
            <a:avLst/>
            <a:gdLst>
              <a:gd name="connsiteX0" fmla="*/ 0 w 21563"/>
              <a:gd name="connsiteY0" fmla="*/ 0 h 21492"/>
              <a:gd name="connsiteX1" fmla="*/ 11774 w 21563"/>
              <a:gd name="connsiteY1" fmla="*/ 21492 h 21492"/>
              <a:gd name="connsiteX2" fmla="*/ 21563 w 21563"/>
              <a:gd name="connsiteY2" fmla="*/ 11065 h 21492"/>
              <a:gd name="connsiteX3" fmla="*/ 11835 w 21563"/>
              <a:gd name="connsiteY3" fmla="*/ 58 h 21492"/>
              <a:gd name="connsiteX4" fmla="*/ 0 w 21563"/>
              <a:gd name="connsiteY4" fmla="*/ 0 h 21492"/>
              <a:gd name="connsiteX0" fmla="*/ 0 w 21563"/>
              <a:gd name="connsiteY0" fmla="*/ 29 h 21521"/>
              <a:gd name="connsiteX1" fmla="*/ 11774 w 21563"/>
              <a:gd name="connsiteY1" fmla="*/ 21521 h 21521"/>
              <a:gd name="connsiteX2" fmla="*/ 21563 w 21563"/>
              <a:gd name="connsiteY2" fmla="*/ 11094 h 21521"/>
              <a:gd name="connsiteX3" fmla="*/ 11798 w 21563"/>
              <a:gd name="connsiteY3" fmla="*/ 0 h 21521"/>
              <a:gd name="connsiteX4" fmla="*/ 0 w 21563"/>
              <a:gd name="connsiteY4" fmla="*/ 29 h 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3" h="21521" extrusionOk="0">
                <a:moveTo>
                  <a:pt x="0" y="29"/>
                </a:moveTo>
                <a:lnTo>
                  <a:pt x="11774" y="21521"/>
                </a:lnTo>
                <a:lnTo>
                  <a:pt x="21563" y="11094"/>
                </a:lnTo>
                <a:lnTo>
                  <a:pt x="1179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slïďê">
            <a:extLst>
              <a:ext uri="{FF2B5EF4-FFF2-40B4-BE49-F238E27FC236}">
                <a16:creationId xmlns:a16="http://schemas.microsoft.com/office/drawing/2014/main" id="{124514E3-462F-48C6-8D6D-DEA9AA0B0EF4}"/>
              </a:ext>
            </a:extLst>
          </p:cNvPr>
          <p:cNvSpPr/>
          <p:nvPr/>
        </p:nvSpPr>
        <p:spPr>
          <a:xfrm flipH="1">
            <a:off x="6499143" y="2432779"/>
            <a:ext cx="1233690" cy="483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xmlns:a16="http://schemas.microsoft.com/office/drawing/2014/main" xmlns:a14="http://schemas.microsoft.com/office/drawing/2010/main" val="1"/>
            </a:ext>
          </a:extLst>
        </p:spPr>
        <p:txBody>
          <a:bodyPr wrap="square" lIns="90000" tIns="46800" rIns="90000" bIns="46800" anchor="ctr">
            <a:normAutofit fontScale="92500"/>
          </a:bodyPr>
          <a:lstStyle/>
          <a:p>
            <a:pPr algn="ctr"/>
            <a:r>
              <a:rPr lang="tr-TR" altLang="zh-CN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0" name="îṥļîḋe">
            <a:extLst>
              <a:ext uri="{FF2B5EF4-FFF2-40B4-BE49-F238E27FC236}">
                <a16:creationId xmlns:a16="http://schemas.microsoft.com/office/drawing/2014/main" id="{F9874DA1-529B-4C8B-A6AB-EBF71F2530ED}"/>
              </a:ext>
            </a:extLst>
          </p:cNvPr>
          <p:cNvSpPr txBox="1"/>
          <p:nvPr/>
        </p:nvSpPr>
        <p:spPr>
          <a:xfrm>
            <a:off x="697730" y="21328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îšḷïdè">
            <a:extLst>
              <a:ext uri="{FF2B5EF4-FFF2-40B4-BE49-F238E27FC236}">
                <a16:creationId xmlns:a16="http://schemas.microsoft.com/office/drawing/2014/main" id="{C24F54ED-3263-4F37-B0B8-F9DC3BDAA3FC}"/>
              </a:ext>
            </a:extLst>
          </p:cNvPr>
          <p:cNvSpPr/>
          <p:nvPr/>
        </p:nvSpPr>
        <p:spPr>
          <a:xfrm>
            <a:off x="700578" y="3050773"/>
            <a:ext cx="1485047" cy="269549"/>
          </a:xfrm>
          <a:prstGeom prst="rect">
            <a:avLst/>
          </a:prstGeom>
        </p:spPr>
        <p:txBody>
          <a:bodyPr wrap="square" lIns="90000" tIns="46800" rIns="90000" bIns="4680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í$ḷîḑé">
            <a:extLst>
              <a:ext uri="{FF2B5EF4-FFF2-40B4-BE49-F238E27FC236}">
                <a16:creationId xmlns:a16="http://schemas.microsoft.com/office/drawing/2014/main" id="{957FFE9E-ACD4-49D5-9E7C-6D6F5F5E7423}"/>
              </a:ext>
            </a:extLst>
          </p:cNvPr>
          <p:cNvSpPr/>
          <p:nvPr/>
        </p:nvSpPr>
        <p:spPr>
          <a:xfrm>
            <a:off x="821584" y="3677287"/>
            <a:ext cx="371561" cy="371561"/>
          </a:xfrm>
          <a:prstGeom prst="roundRect">
            <a:avLst>
              <a:gd name="adj" fmla="val 141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iṧľíḑè">
            <a:extLst>
              <a:ext uri="{FF2B5EF4-FFF2-40B4-BE49-F238E27FC236}">
                <a16:creationId xmlns:a16="http://schemas.microsoft.com/office/drawing/2014/main" id="{EE8C4704-0588-4063-AD8A-4059DCF2E552}"/>
              </a:ext>
            </a:extLst>
          </p:cNvPr>
          <p:cNvSpPr/>
          <p:nvPr/>
        </p:nvSpPr>
        <p:spPr bwMode="auto">
          <a:xfrm>
            <a:off x="906744" y="3762447"/>
            <a:ext cx="201242" cy="201242"/>
          </a:xfrm>
          <a:custGeom>
            <a:avLst/>
            <a:gdLst>
              <a:gd name="connsiteX0" fmla="*/ 221853 w 338138"/>
              <a:gd name="connsiteY0" fmla="*/ 169862 h 338138"/>
              <a:gd name="connsiteX1" fmla="*/ 243284 w 338138"/>
              <a:gd name="connsiteY1" fmla="*/ 169862 h 338138"/>
              <a:gd name="connsiteX2" fmla="*/ 254000 w 338138"/>
              <a:gd name="connsiteY2" fmla="*/ 180379 h 338138"/>
              <a:gd name="connsiteX3" fmla="*/ 254000 w 338138"/>
              <a:gd name="connsiteY3" fmla="*/ 243483 h 338138"/>
              <a:gd name="connsiteX4" fmla="*/ 243284 w 338138"/>
              <a:gd name="connsiteY4" fmla="*/ 254000 h 338138"/>
              <a:gd name="connsiteX5" fmla="*/ 221853 w 338138"/>
              <a:gd name="connsiteY5" fmla="*/ 254000 h 338138"/>
              <a:gd name="connsiteX6" fmla="*/ 211137 w 338138"/>
              <a:gd name="connsiteY6" fmla="*/ 243483 h 338138"/>
              <a:gd name="connsiteX7" fmla="*/ 211137 w 338138"/>
              <a:gd name="connsiteY7" fmla="*/ 180379 h 338138"/>
              <a:gd name="connsiteX8" fmla="*/ 221853 w 338138"/>
              <a:gd name="connsiteY8" fmla="*/ 169862 h 338138"/>
              <a:gd name="connsiteX9" fmla="*/ 94853 w 338138"/>
              <a:gd name="connsiteY9" fmla="*/ 127000 h 338138"/>
              <a:gd name="connsiteX10" fmla="*/ 116284 w 338138"/>
              <a:gd name="connsiteY10" fmla="*/ 127000 h 338138"/>
              <a:gd name="connsiteX11" fmla="*/ 127000 w 338138"/>
              <a:gd name="connsiteY11" fmla="*/ 137583 h 338138"/>
              <a:gd name="connsiteX12" fmla="*/ 127000 w 338138"/>
              <a:gd name="connsiteY12" fmla="*/ 243417 h 338138"/>
              <a:gd name="connsiteX13" fmla="*/ 116284 w 338138"/>
              <a:gd name="connsiteY13" fmla="*/ 254000 h 338138"/>
              <a:gd name="connsiteX14" fmla="*/ 94853 w 338138"/>
              <a:gd name="connsiteY14" fmla="*/ 254000 h 338138"/>
              <a:gd name="connsiteX15" fmla="*/ 84137 w 338138"/>
              <a:gd name="connsiteY15" fmla="*/ 243417 h 338138"/>
              <a:gd name="connsiteX16" fmla="*/ 84137 w 338138"/>
              <a:gd name="connsiteY16" fmla="*/ 137583 h 338138"/>
              <a:gd name="connsiteX17" fmla="*/ 94853 w 338138"/>
              <a:gd name="connsiteY17" fmla="*/ 127000 h 338138"/>
              <a:gd name="connsiteX18" fmla="*/ 285353 w 338138"/>
              <a:gd name="connsiteY18" fmla="*/ 85725 h 338138"/>
              <a:gd name="connsiteX19" fmla="*/ 306784 w 338138"/>
              <a:gd name="connsiteY19" fmla="*/ 85725 h 338138"/>
              <a:gd name="connsiteX20" fmla="*/ 317500 w 338138"/>
              <a:gd name="connsiteY20" fmla="*/ 96242 h 338138"/>
              <a:gd name="connsiteX21" fmla="*/ 317500 w 338138"/>
              <a:gd name="connsiteY21" fmla="*/ 243483 h 338138"/>
              <a:gd name="connsiteX22" fmla="*/ 306784 w 338138"/>
              <a:gd name="connsiteY22" fmla="*/ 254000 h 338138"/>
              <a:gd name="connsiteX23" fmla="*/ 285353 w 338138"/>
              <a:gd name="connsiteY23" fmla="*/ 254000 h 338138"/>
              <a:gd name="connsiteX24" fmla="*/ 274637 w 338138"/>
              <a:gd name="connsiteY24" fmla="*/ 243483 h 338138"/>
              <a:gd name="connsiteX25" fmla="*/ 274637 w 338138"/>
              <a:gd name="connsiteY25" fmla="*/ 96242 h 338138"/>
              <a:gd name="connsiteX26" fmla="*/ 285353 w 338138"/>
              <a:gd name="connsiteY26" fmla="*/ 85725 h 338138"/>
              <a:gd name="connsiteX27" fmla="*/ 158353 w 338138"/>
              <a:gd name="connsiteY27" fmla="*/ 42862 h 338138"/>
              <a:gd name="connsiteX28" fmla="*/ 179784 w 338138"/>
              <a:gd name="connsiteY28" fmla="*/ 42862 h 338138"/>
              <a:gd name="connsiteX29" fmla="*/ 190500 w 338138"/>
              <a:gd name="connsiteY29" fmla="*/ 53419 h 338138"/>
              <a:gd name="connsiteX30" fmla="*/ 190500 w 338138"/>
              <a:gd name="connsiteY30" fmla="*/ 243443 h 338138"/>
              <a:gd name="connsiteX31" fmla="*/ 179784 w 338138"/>
              <a:gd name="connsiteY31" fmla="*/ 254000 h 338138"/>
              <a:gd name="connsiteX32" fmla="*/ 158353 w 338138"/>
              <a:gd name="connsiteY32" fmla="*/ 254000 h 338138"/>
              <a:gd name="connsiteX33" fmla="*/ 147637 w 338138"/>
              <a:gd name="connsiteY33" fmla="*/ 243443 h 338138"/>
              <a:gd name="connsiteX34" fmla="*/ 147637 w 338138"/>
              <a:gd name="connsiteY34" fmla="*/ 53419 h 338138"/>
              <a:gd name="connsiteX35" fmla="*/ 158353 w 338138"/>
              <a:gd name="connsiteY35" fmla="*/ 42862 h 338138"/>
              <a:gd name="connsiteX36" fmla="*/ 0 w 338138"/>
              <a:gd name="connsiteY36" fmla="*/ 0 h 338138"/>
              <a:gd name="connsiteX37" fmla="*/ 42267 w 338138"/>
              <a:gd name="connsiteY37" fmla="*/ 0 h 338138"/>
              <a:gd name="connsiteX38" fmla="*/ 42267 w 338138"/>
              <a:gd name="connsiteY38" fmla="*/ 295871 h 338138"/>
              <a:gd name="connsiteX39" fmla="*/ 338138 w 338138"/>
              <a:gd name="connsiteY39" fmla="*/ 295871 h 338138"/>
              <a:gd name="connsiteX40" fmla="*/ 338138 w 338138"/>
              <a:gd name="connsiteY40" fmla="*/ 338138 h 338138"/>
              <a:gd name="connsiteX41" fmla="*/ 21133 w 338138"/>
              <a:gd name="connsiteY41" fmla="*/ 338138 h 338138"/>
              <a:gd name="connsiteX42" fmla="*/ 0 w 338138"/>
              <a:gd name="connsiteY42" fmla="*/ 317005 h 338138"/>
              <a:gd name="connsiteX43" fmla="*/ 0 w 33813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138" h="338138">
                <a:moveTo>
                  <a:pt x="221853" y="169862"/>
                </a:moveTo>
                <a:cubicBezTo>
                  <a:pt x="221853" y="169862"/>
                  <a:pt x="221853" y="169862"/>
                  <a:pt x="243284" y="169862"/>
                </a:cubicBezTo>
                <a:cubicBezTo>
                  <a:pt x="248642" y="169862"/>
                  <a:pt x="254000" y="175121"/>
                  <a:pt x="254000" y="180379"/>
                </a:cubicBezTo>
                <a:cubicBezTo>
                  <a:pt x="254000" y="180379"/>
                  <a:pt x="254000" y="180379"/>
                  <a:pt x="254000" y="243483"/>
                </a:cubicBezTo>
                <a:cubicBezTo>
                  <a:pt x="254000" y="248742"/>
                  <a:pt x="248642" y="254000"/>
                  <a:pt x="243284" y="254000"/>
                </a:cubicBezTo>
                <a:cubicBezTo>
                  <a:pt x="243284" y="254000"/>
                  <a:pt x="243284" y="254000"/>
                  <a:pt x="221853" y="254000"/>
                </a:cubicBezTo>
                <a:cubicBezTo>
                  <a:pt x="216495" y="254000"/>
                  <a:pt x="211137" y="248742"/>
                  <a:pt x="211137" y="243483"/>
                </a:cubicBezTo>
                <a:cubicBezTo>
                  <a:pt x="211137" y="243483"/>
                  <a:pt x="211137" y="243483"/>
                  <a:pt x="211137" y="180379"/>
                </a:cubicBezTo>
                <a:cubicBezTo>
                  <a:pt x="211137" y="175121"/>
                  <a:pt x="216495" y="169862"/>
                  <a:pt x="221853" y="169862"/>
                </a:cubicBezTo>
                <a:close/>
                <a:moveTo>
                  <a:pt x="94853" y="127000"/>
                </a:moveTo>
                <a:cubicBezTo>
                  <a:pt x="94853" y="127000"/>
                  <a:pt x="94853" y="127000"/>
                  <a:pt x="116284" y="127000"/>
                </a:cubicBezTo>
                <a:cubicBezTo>
                  <a:pt x="121642" y="127000"/>
                  <a:pt x="127000" y="132292"/>
                  <a:pt x="127000" y="137583"/>
                </a:cubicBezTo>
                <a:cubicBezTo>
                  <a:pt x="127000" y="137583"/>
                  <a:pt x="127000" y="137583"/>
                  <a:pt x="127000" y="243417"/>
                </a:cubicBezTo>
                <a:cubicBezTo>
                  <a:pt x="127000" y="248708"/>
                  <a:pt x="121642" y="254000"/>
                  <a:pt x="116284" y="254000"/>
                </a:cubicBezTo>
                <a:cubicBezTo>
                  <a:pt x="116284" y="254000"/>
                  <a:pt x="116284" y="254000"/>
                  <a:pt x="94853" y="254000"/>
                </a:cubicBezTo>
                <a:cubicBezTo>
                  <a:pt x="89495" y="254000"/>
                  <a:pt x="84137" y="248708"/>
                  <a:pt x="84137" y="243417"/>
                </a:cubicBezTo>
                <a:cubicBezTo>
                  <a:pt x="84137" y="243417"/>
                  <a:pt x="84137" y="243417"/>
                  <a:pt x="84137" y="137583"/>
                </a:cubicBezTo>
                <a:cubicBezTo>
                  <a:pt x="84137" y="132292"/>
                  <a:pt x="89495" y="127000"/>
                  <a:pt x="94853" y="127000"/>
                </a:cubicBezTo>
                <a:close/>
                <a:moveTo>
                  <a:pt x="285353" y="85725"/>
                </a:moveTo>
                <a:cubicBezTo>
                  <a:pt x="285353" y="85725"/>
                  <a:pt x="285353" y="85725"/>
                  <a:pt x="306784" y="85725"/>
                </a:cubicBezTo>
                <a:cubicBezTo>
                  <a:pt x="312142" y="85725"/>
                  <a:pt x="317500" y="90984"/>
                  <a:pt x="317500" y="96242"/>
                </a:cubicBezTo>
                <a:cubicBezTo>
                  <a:pt x="317500" y="96242"/>
                  <a:pt x="317500" y="96242"/>
                  <a:pt x="317500" y="243483"/>
                </a:cubicBezTo>
                <a:cubicBezTo>
                  <a:pt x="317500" y="248742"/>
                  <a:pt x="312142" y="254000"/>
                  <a:pt x="306784" y="254000"/>
                </a:cubicBezTo>
                <a:cubicBezTo>
                  <a:pt x="306784" y="254000"/>
                  <a:pt x="306784" y="254000"/>
                  <a:pt x="285353" y="254000"/>
                </a:cubicBezTo>
                <a:cubicBezTo>
                  <a:pt x="279995" y="254000"/>
                  <a:pt x="274637" y="248742"/>
                  <a:pt x="274637" y="243483"/>
                </a:cubicBezTo>
                <a:cubicBezTo>
                  <a:pt x="274637" y="243483"/>
                  <a:pt x="274637" y="243483"/>
                  <a:pt x="274637" y="96242"/>
                </a:cubicBezTo>
                <a:cubicBezTo>
                  <a:pt x="274637" y="90984"/>
                  <a:pt x="279995" y="85725"/>
                  <a:pt x="285353" y="85725"/>
                </a:cubicBezTo>
                <a:close/>
                <a:moveTo>
                  <a:pt x="158353" y="42862"/>
                </a:moveTo>
                <a:cubicBezTo>
                  <a:pt x="158353" y="42862"/>
                  <a:pt x="158353" y="42862"/>
                  <a:pt x="179784" y="42862"/>
                </a:cubicBezTo>
                <a:cubicBezTo>
                  <a:pt x="185142" y="42862"/>
                  <a:pt x="190500" y="48140"/>
                  <a:pt x="190500" y="53419"/>
                </a:cubicBezTo>
                <a:cubicBezTo>
                  <a:pt x="190500" y="53419"/>
                  <a:pt x="190500" y="53419"/>
                  <a:pt x="190500" y="243443"/>
                </a:cubicBezTo>
                <a:cubicBezTo>
                  <a:pt x="190500" y="248722"/>
                  <a:pt x="185142" y="254000"/>
                  <a:pt x="179784" y="254000"/>
                </a:cubicBezTo>
                <a:cubicBezTo>
                  <a:pt x="179784" y="254000"/>
                  <a:pt x="179784" y="254000"/>
                  <a:pt x="158353" y="254000"/>
                </a:cubicBezTo>
                <a:cubicBezTo>
                  <a:pt x="152995" y="254000"/>
                  <a:pt x="147637" y="248722"/>
                  <a:pt x="147637" y="243443"/>
                </a:cubicBezTo>
                <a:cubicBezTo>
                  <a:pt x="147637" y="243443"/>
                  <a:pt x="147637" y="243443"/>
                  <a:pt x="147637" y="53419"/>
                </a:cubicBezTo>
                <a:cubicBezTo>
                  <a:pt x="147637" y="48140"/>
                  <a:pt x="152995" y="42862"/>
                  <a:pt x="158353" y="4286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42267" y="0"/>
                </a:cubicBezTo>
                <a:cubicBezTo>
                  <a:pt x="42267" y="0"/>
                  <a:pt x="42267" y="0"/>
                  <a:pt x="42267" y="295871"/>
                </a:cubicBezTo>
                <a:lnTo>
                  <a:pt x="338138" y="295871"/>
                </a:lnTo>
                <a:cubicBezTo>
                  <a:pt x="338138" y="295871"/>
                  <a:pt x="338138" y="295871"/>
                  <a:pt x="338138" y="338138"/>
                </a:cubicBezTo>
                <a:cubicBezTo>
                  <a:pt x="338138" y="338138"/>
                  <a:pt x="338138" y="338138"/>
                  <a:pt x="21133" y="338138"/>
                </a:cubicBezTo>
                <a:cubicBezTo>
                  <a:pt x="9246" y="338138"/>
                  <a:pt x="0" y="328892"/>
                  <a:pt x="0" y="317005"/>
                </a:cubicBezTo>
                <a:cubicBezTo>
                  <a:pt x="0" y="317005"/>
                  <a:pt x="0" y="31700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ṣḷíḓe">
            <a:extLst>
              <a:ext uri="{FF2B5EF4-FFF2-40B4-BE49-F238E27FC236}">
                <a16:creationId xmlns:a16="http://schemas.microsoft.com/office/drawing/2014/main" id="{F1344574-4FD2-4B72-A9E5-805554BB4A7E}"/>
              </a:ext>
            </a:extLst>
          </p:cNvPr>
          <p:cNvSpPr txBox="1"/>
          <p:nvPr/>
        </p:nvSpPr>
        <p:spPr>
          <a:xfrm>
            <a:off x="2457310" y="21328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4" name="iŝliďê">
            <a:extLst>
              <a:ext uri="{FF2B5EF4-FFF2-40B4-BE49-F238E27FC236}">
                <a16:creationId xmlns:a16="http://schemas.microsoft.com/office/drawing/2014/main" id="{4D644E47-FCD5-44E1-80F1-1E098551EF08}"/>
              </a:ext>
            </a:extLst>
          </p:cNvPr>
          <p:cNvSpPr/>
          <p:nvPr/>
        </p:nvSpPr>
        <p:spPr>
          <a:xfrm>
            <a:off x="2428474" y="3050773"/>
            <a:ext cx="1485046" cy="269549"/>
          </a:xfrm>
          <a:prstGeom prst="rect">
            <a:avLst/>
          </a:prstGeom>
        </p:spPr>
        <p:txBody>
          <a:bodyPr wrap="square" lIns="90000" tIns="46800" rIns="90000" bIns="4680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30" name="îṩḷíḋè">
            <a:extLst>
              <a:ext uri="{FF2B5EF4-FFF2-40B4-BE49-F238E27FC236}">
                <a16:creationId xmlns:a16="http://schemas.microsoft.com/office/drawing/2014/main" id="{FC01D513-F13C-4D3E-8383-E186C9BD6610}"/>
              </a:ext>
            </a:extLst>
          </p:cNvPr>
          <p:cNvSpPr/>
          <p:nvPr/>
        </p:nvSpPr>
        <p:spPr>
          <a:xfrm>
            <a:off x="2581164" y="3677287"/>
            <a:ext cx="371561" cy="371561"/>
          </a:xfrm>
          <a:prstGeom prst="roundRect">
            <a:avLst>
              <a:gd name="adj" fmla="val 141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ṥlîḋè">
            <a:extLst>
              <a:ext uri="{FF2B5EF4-FFF2-40B4-BE49-F238E27FC236}">
                <a16:creationId xmlns:a16="http://schemas.microsoft.com/office/drawing/2014/main" id="{B188FC26-A530-458D-A167-B9C5104245A6}"/>
              </a:ext>
            </a:extLst>
          </p:cNvPr>
          <p:cNvSpPr/>
          <p:nvPr/>
        </p:nvSpPr>
        <p:spPr bwMode="auto">
          <a:xfrm>
            <a:off x="2666324" y="3767106"/>
            <a:ext cx="201242" cy="19192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Sļîďe">
            <a:extLst>
              <a:ext uri="{FF2B5EF4-FFF2-40B4-BE49-F238E27FC236}">
                <a16:creationId xmlns:a16="http://schemas.microsoft.com/office/drawing/2014/main" id="{DE35F038-A899-4CA1-A14D-515560021B1B}"/>
              </a:ext>
            </a:extLst>
          </p:cNvPr>
          <p:cNvSpPr txBox="1"/>
          <p:nvPr/>
        </p:nvSpPr>
        <p:spPr>
          <a:xfrm>
            <a:off x="4216890" y="21328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9421390-5589-4C5B-A595-CFD0A3305176}"/>
              </a:ext>
            </a:extLst>
          </p:cNvPr>
          <p:cNvCxnSpPr>
            <a:cxnSpLocks/>
          </p:cNvCxnSpPr>
          <p:nvPr/>
        </p:nvCxnSpPr>
        <p:spPr>
          <a:xfrm>
            <a:off x="662295" y="2256710"/>
            <a:ext cx="0" cy="2117290"/>
          </a:xfrm>
          <a:prstGeom prst="line">
            <a:avLst/>
          </a:prstGeom>
          <a:ln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ACC06CB-C292-491D-B39D-C05B0BE0F706}"/>
              </a:ext>
            </a:extLst>
          </p:cNvPr>
          <p:cNvCxnSpPr>
            <a:cxnSpLocks/>
          </p:cNvCxnSpPr>
          <p:nvPr/>
        </p:nvCxnSpPr>
        <p:spPr>
          <a:xfrm>
            <a:off x="2421875" y="2256710"/>
            <a:ext cx="0" cy="2117290"/>
          </a:xfrm>
          <a:prstGeom prst="line">
            <a:avLst/>
          </a:prstGeom>
          <a:ln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AF55A00-5AFA-4935-823D-377278FC76AC}"/>
              </a:ext>
            </a:extLst>
          </p:cNvPr>
          <p:cNvCxnSpPr>
            <a:cxnSpLocks/>
          </p:cNvCxnSpPr>
          <p:nvPr/>
        </p:nvCxnSpPr>
        <p:spPr>
          <a:xfrm>
            <a:off x="4181455" y="2256710"/>
            <a:ext cx="0" cy="2117290"/>
          </a:xfrm>
          <a:prstGeom prst="line">
            <a:avLst/>
          </a:prstGeom>
          <a:ln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ṡḻíḋé">
            <a:extLst>
              <a:ext uri="{FF2B5EF4-FFF2-40B4-BE49-F238E27FC236}">
                <a16:creationId xmlns:a16="http://schemas.microsoft.com/office/drawing/2014/main" id="{59E60D7F-F943-4C2E-938C-136CC1AB1945}"/>
              </a:ext>
            </a:extLst>
          </p:cNvPr>
          <p:cNvSpPr/>
          <p:nvPr/>
        </p:nvSpPr>
        <p:spPr>
          <a:xfrm>
            <a:off x="4188054" y="3050773"/>
            <a:ext cx="1485046" cy="269549"/>
          </a:xfrm>
          <a:prstGeom prst="rect">
            <a:avLst/>
          </a:prstGeom>
        </p:spPr>
        <p:txBody>
          <a:bodyPr wrap="square" lIns="90000" tIns="46800" rIns="90000" bIns="4680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8" name="íṡlîḑè">
            <a:extLst>
              <a:ext uri="{FF2B5EF4-FFF2-40B4-BE49-F238E27FC236}">
                <a16:creationId xmlns:a16="http://schemas.microsoft.com/office/drawing/2014/main" id="{C2A96C81-A005-452D-B081-674AFF5C3995}"/>
              </a:ext>
            </a:extLst>
          </p:cNvPr>
          <p:cNvSpPr/>
          <p:nvPr/>
        </p:nvSpPr>
        <p:spPr>
          <a:xfrm>
            <a:off x="4340743" y="3677287"/>
            <a:ext cx="371561" cy="371561"/>
          </a:xfrm>
          <a:prstGeom prst="roundRect">
            <a:avLst>
              <a:gd name="adj" fmla="val 141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sliḓe">
            <a:extLst>
              <a:ext uri="{FF2B5EF4-FFF2-40B4-BE49-F238E27FC236}">
                <a16:creationId xmlns:a16="http://schemas.microsoft.com/office/drawing/2014/main" id="{77728189-0298-4751-8B52-A92CB5647527}"/>
              </a:ext>
            </a:extLst>
          </p:cNvPr>
          <p:cNvSpPr/>
          <p:nvPr/>
        </p:nvSpPr>
        <p:spPr bwMode="auto">
          <a:xfrm>
            <a:off x="4469387" y="3762447"/>
            <a:ext cx="114274" cy="201242"/>
          </a:xfrm>
          <a:custGeom>
            <a:avLst/>
            <a:gdLst>
              <a:gd name="T0" fmla="*/ 36 w 123"/>
              <a:gd name="T1" fmla="*/ 18 h 217"/>
              <a:gd name="T2" fmla="*/ 56 w 123"/>
              <a:gd name="T3" fmla="*/ 18 h 217"/>
              <a:gd name="T4" fmla="*/ 56 w 123"/>
              <a:gd name="T5" fmla="*/ 33 h 217"/>
              <a:gd name="T6" fmla="*/ 36 w 123"/>
              <a:gd name="T7" fmla="*/ 33 h 217"/>
              <a:gd name="T8" fmla="*/ 36 w 123"/>
              <a:gd name="T9" fmla="*/ 18 h 217"/>
              <a:gd name="T10" fmla="*/ 66 w 123"/>
              <a:gd name="T11" fmla="*/ 33 h 217"/>
              <a:gd name="T12" fmla="*/ 86 w 123"/>
              <a:gd name="T13" fmla="*/ 33 h 217"/>
              <a:gd name="T14" fmla="*/ 86 w 123"/>
              <a:gd name="T15" fmla="*/ 18 h 217"/>
              <a:gd name="T16" fmla="*/ 66 w 123"/>
              <a:gd name="T17" fmla="*/ 18 h 217"/>
              <a:gd name="T18" fmla="*/ 66 w 123"/>
              <a:gd name="T19" fmla="*/ 33 h 217"/>
              <a:gd name="T20" fmla="*/ 103 w 123"/>
              <a:gd name="T21" fmla="*/ 62 h 217"/>
              <a:gd name="T22" fmla="*/ 123 w 123"/>
              <a:gd name="T23" fmla="*/ 62 h 217"/>
              <a:gd name="T24" fmla="*/ 123 w 123"/>
              <a:gd name="T25" fmla="*/ 149 h 217"/>
              <a:gd name="T26" fmla="*/ 123 w 123"/>
              <a:gd name="T27" fmla="*/ 149 h 217"/>
              <a:gd name="T28" fmla="*/ 123 w 123"/>
              <a:gd name="T29" fmla="*/ 154 h 217"/>
              <a:gd name="T30" fmla="*/ 62 w 123"/>
              <a:gd name="T31" fmla="*/ 217 h 217"/>
              <a:gd name="T32" fmla="*/ 0 w 123"/>
              <a:gd name="T33" fmla="*/ 154 h 217"/>
              <a:gd name="T34" fmla="*/ 0 w 123"/>
              <a:gd name="T35" fmla="*/ 149 h 217"/>
              <a:gd name="T36" fmla="*/ 0 w 123"/>
              <a:gd name="T37" fmla="*/ 149 h 217"/>
              <a:gd name="T38" fmla="*/ 0 w 123"/>
              <a:gd name="T39" fmla="*/ 62 h 217"/>
              <a:gd name="T40" fmla="*/ 20 w 123"/>
              <a:gd name="T41" fmla="*/ 62 h 217"/>
              <a:gd name="T42" fmla="*/ 20 w 123"/>
              <a:gd name="T43" fmla="*/ 0 h 217"/>
              <a:gd name="T44" fmla="*/ 103 w 123"/>
              <a:gd name="T45" fmla="*/ 0 h 217"/>
              <a:gd name="T46" fmla="*/ 103 w 123"/>
              <a:gd name="T47" fmla="*/ 62 h 217"/>
              <a:gd name="T48" fmla="*/ 30 w 123"/>
              <a:gd name="T49" fmla="*/ 62 h 217"/>
              <a:gd name="T50" fmla="*/ 93 w 123"/>
              <a:gd name="T51" fmla="*/ 62 h 217"/>
              <a:gd name="T52" fmla="*/ 93 w 123"/>
              <a:gd name="T53" fmla="*/ 10 h 217"/>
              <a:gd name="T54" fmla="*/ 30 w 123"/>
              <a:gd name="T55" fmla="*/ 10 h 217"/>
              <a:gd name="T56" fmla="*/ 30 w 123"/>
              <a:gd name="T57" fmla="*/ 62 h 217"/>
              <a:gd name="T58" fmla="*/ 76 w 123"/>
              <a:gd name="T59" fmla="*/ 137 h 217"/>
              <a:gd name="T60" fmla="*/ 98 w 123"/>
              <a:gd name="T61" fmla="*/ 115 h 217"/>
              <a:gd name="T62" fmla="*/ 98 w 123"/>
              <a:gd name="T63" fmla="*/ 109 h 217"/>
              <a:gd name="T64" fmla="*/ 91 w 123"/>
              <a:gd name="T65" fmla="*/ 102 h 217"/>
              <a:gd name="T66" fmla="*/ 85 w 123"/>
              <a:gd name="T67" fmla="*/ 102 h 217"/>
              <a:gd name="T68" fmla="*/ 63 w 123"/>
              <a:gd name="T69" fmla="*/ 124 h 217"/>
              <a:gd name="T70" fmla="*/ 42 w 123"/>
              <a:gd name="T71" fmla="*/ 102 h 217"/>
              <a:gd name="T72" fmla="*/ 36 w 123"/>
              <a:gd name="T73" fmla="*/ 102 h 217"/>
              <a:gd name="T74" fmla="*/ 29 w 123"/>
              <a:gd name="T75" fmla="*/ 109 h 217"/>
              <a:gd name="T76" fmla="*/ 29 w 123"/>
              <a:gd name="T77" fmla="*/ 115 h 217"/>
              <a:gd name="T78" fmla="*/ 50 w 123"/>
              <a:gd name="T79" fmla="*/ 137 h 217"/>
              <a:gd name="T80" fmla="*/ 29 w 123"/>
              <a:gd name="T81" fmla="*/ 158 h 217"/>
              <a:gd name="T82" fmla="*/ 29 w 123"/>
              <a:gd name="T83" fmla="*/ 164 h 217"/>
              <a:gd name="T84" fmla="*/ 36 w 123"/>
              <a:gd name="T85" fmla="*/ 171 h 217"/>
              <a:gd name="T86" fmla="*/ 42 w 123"/>
              <a:gd name="T87" fmla="*/ 171 h 217"/>
              <a:gd name="T88" fmla="*/ 63 w 123"/>
              <a:gd name="T89" fmla="*/ 150 h 217"/>
              <a:gd name="T90" fmla="*/ 85 w 123"/>
              <a:gd name="T91" fmla="*/ 171 h 217"/>
              <a:gd name="T92" fmla="*/ 91 w 123"/>
              <a:gd name="T93" fmla="*/ 171 h 217"/>
              <a:gd name="T94" fmla="*/ 98 w 123"/>
              <a:gd name="T95" fmla="*/ 164 h 217"/>
              <a:gd name="T96" fmla="*/ 98 w 123"/>
              <a:gd name="T97" fmla="*/ 158 h 217"/>
              <a:gd name="T98" fmla="*/ 76 w 123"/>
              <a:gd name="T99" fmla="*/ 13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3" h="217">
                <a:moveTo>
                  <a:pt x="36" y="18"/>
                </a:moveTo>
                <a:lnTo>
                  <a:pt x="56" y="18"/>
                </a:lnTo>
                <a:lnTo>
                  <a:pt x="56" y="33"/>
                </a:lnTo>
                <a:lnTo>
                  <a:pt x="36" y="33"/>
                </a:lnTo>
                <a:lnTo>
                  <a:pt x="36" y="18"/>
                </a:lnTo>
                <a:close/>
                <a:moveTo>
                  <a:pt x="66" y="33"/>
                </a:moveTo>
                <a:lnTo>
                  <a:pt x="86" y="33"/>
                </a:lnTo>
                <a:lnTo>
                  <a:pt x="86" y="18"/>
                </a:lnTo>
                <a:lnTo>
                  <a:pt x="66" y="18"/>
                </a:lnTo>
                <a:lnTo>
                  <a:pt x="66" y="33"/>
                </a:lnTo>
                <a:close/>
                <a:moveTo>
                  <a:pt x="103" y="62"/>
                </a:moveTo>
                <a:lnTo>
                  <a:pt x="123" y="62"/>
                </a:lnTo>
                <a:lnTo>
                  <a:pt x="123" y="149"/>
                </a:lnTo>
                <a:lnTo>
                  <a:pt x="123" y="149"/>
                </a:lnTo>
                <a:cubicBezTo>
                  <a:pt x="123" y="151"/>
                  <a:pt x="123" y="152"/>
                  <a:pt x="123" y="154"/>
                </a:cubicBezTo>
                <a:cubicBezTo>
                  <a:pt x="123" y="194"/>
                  <a:pt x="96" y="217"/>
                  <a:pt x="62" y="217"/>
                </a:cubicBezTo>
                <a:cubicBezTo>
                  <a:pt x="28" y="217"/>
                  <a:pt x="0" y="194"/>
                  <a:pt x="0" y="154"/>
                </a:cubicBezTo>
                <a:cubicBezTo>
                  <a:pt x="0" y="152"/>
                  <a:pt x="0" y="151"/>
                  <a:pt x="0" y="149"/>
                </a:cubicBezTo>
                <a:lnTo>
                  <a:pt x="0" y="149"/>
                </a:lnTo>
                <a:lnTo>
                  <a:pt x="0" y="62"/>
                </a:lnTo>
                <a:lnTo>
                  <a:pt x="20" y="62"/>
                </a:lnTo>
                <a:lnTo>
                  <a:pt x="20" y="0"/>
                </a:lnTo>
                <a:lnTo>
                  <a:pt x="103" y="0"/>
                </a:lnTo>
                <a:lnTo>
                  <a:pt x="103" y="62"/>
                </a:lnTo>
                <a:close/>
                <a:moveTo>
                  <a:pt x="30" y="62"/>
                </a:moveTo>
                <a:lnTo>
                  <a:pt x="93" y="62"/>
                </a:lnTo>
                <a:lnTo>
                  <a:pt x="93" y="10"/>
                </a:lnTo>
                <a:lnTo>
                  <a:pt x="30" y="10"/>
                </a:lnTo>
                <a:lnTo>
                  <a:pt x="30" y="62"/>
                </a:lnTo>
                <a:close/>
                <a:moveTo>
                  <a:pt x="76" y="137"/>
                </a:moveTo>
                <a:lnTo>
                  <a:pt x="98" y="115"/>
                </a:lnTo>
                <a:cubicBezTo>
                  <a:pt x="100" y="113"/>
                  <a:pt x="100" y="111"/>
                  <a:pt x="98" y="109"/>
                </a:cubicBezTo>
                <a:lnTo>
                  <a:pt x="91" y="102"/>
                </a:lnTo>
                <a:cubicBezTo>
                  <a:pt x="89" y="100"/>
                  <a:pt x="87" y="100"/>
                  <a:pt x="85" y="102"/>
                </a:cubicBezTo>
                <a:lnTo>
                  <a:pt x="63" y="124"/>
                </a:lnTo>
                <a:lnTo>
                  <a:pt x="42" y="102"/>
                </a:lnTo>
                <a:cubicBezTo>
                  <a:pt x="40" y="100"/>
                  <a:pt x="38" y="100"/>
                  <a:pt x="36" y="102"/>
                </a:cubicBezTo>
                <a:lnTo>
                  <a:pt x="29" y="109"/>
                </a:lnTo>
                <a:cubicBezTo>
                  <a:pt x="27" y="111"/>
                  <a:pt x="27" y="113"/>
                  <a:pt x="29" y="115"/>
                </a:cubicBezTo>
                <a:lnTo>
                  <a:pt x="50" y="137"/>
                </a:lnTo>
                <a:lnTo>
                  <a:pt x="29" y="158"/>
                </a:lnTo>
                <a:cubicBezTo>
                  <a:pt x="27" y="160"/>
                  <a:pt x="27" y="162"/>
                  <a:pt x="29" y="164"/>
                </a:cubicBezTo>
                <a:lnTo>
                  <a:pt x="36" y="171"/>
                </a:lnTo>
                <a:cubicBezTo>
                  <a:pt x="38" y="173"/>
                  <a:pt x="40" y="173"/>
                  <a:pt x="42" y="171"/>
                </a:cubicBezTo>
                <a:lnTo>
                  <a:pt x="63" y="150"/>
                </a:lnTo>
                <a:lnTo>
                  <a:pt x="85" y="171"/>
                </a:lnTo>
                <a:cubicBezTo>
                  <a:pt x="87" y="173"/>
                  <a:pt x="89" y="173"/>
                  <a:pt x="91" y="171"/>
                </a:cubicBezTo>
                <a:lnTo>
                  <a:pt x="98" y="164"/>
                </a:lnTo>
                <a:cubicBezTo>
                  <a:pt x="100" y="162"/>
                  <a:pt x="100" y="160"/>
                  <a:pt x="98" y="158"/>
                </a:cubicBezTo>
                <a:lnTo>
                  <a:pt x="76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ŝļiḑe">
            <a:extLst>
              <a:ext uri="{FF2B5EF4-FFF2-40B4-BE49-F238E27FC236}">
                <a16:creationId xmlns:a16="http://schemas.microsoft.com/office/drawing/2014/main" id="{C24F54ED-3263-4F37-B0B8-F9DC3BDAA3FC}"/>
              </a:ext>
            </a:extLst>
          </p:cNvPr>
          <p:cNvSpPr/>
          <p:nvPr/>
        </p:nvSpPr>
        <p:spPr>
          <a:xfrm>
            <a:off x="700578" y="4228172"/>
            <a:ext cx="1485047" cy="269549"/>
          </a:xfrm>
          <a:prstGeom prst="rect">
            <a:avLst/>
          </a:prstGeom>
        </p:spPr>
        <p:txBody>
          <a:bodyPr wrap="square" lIns="90000" tIns="46800" rIns="90000" bIns="4680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>
                <a:solidFill>
                  <a:schemeClr val="accent1"/>
                </a:solidFill>
              </a:rPr>
              <a:t>Key words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3" name="iṧľíḍé">
            <a:extLst>
              <a:ext uri="{FF2B5EF4-FFF2-40B4-BE49-F238E27FC236}">
                <a16:creationId xmlns:a16="http://schemas.microsoft.com/office/drawing/2014/main" id="{4D644E47-FCD5-44E1-80F1-1E098551EF08}"/>
              </a:ext>
            </a:extLst>
          </p:cNvPr>
          <p:cNvSpPr/>
          <p:nvPr/>
        </p:nvSpPr>
        <p:spPr>
          <a:xfrm>
            <a:off x="2428474" y="4228172"/>
            <a:ext cx="1485046" cy="269549"/>
          </a:xfrm>
          <a:prstGeom prst="rect">
            <a:avLst/>
          </a:prstGeom>
        </p:spPr>
        <p:txBody>
          <a:bodyPr wrap="square" lIns="90000" tIns="46800" rIns="90000" bIns="4680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/>
              <a:t>Key words</a:t>
            </a:r>
            <a:endParaRPr lang="zh-CN" altLang="en-US" sz="1600" dirty="0"/>
          </a:p>
        </p:txBody>
      </p:sp>
      <p:sp>
        <p:nvSpPr>
          <p:cNvPr id="24" name="îṥḷiḓé">
            <a:extLst>
              <a:ext uri="{FF2B5EF4-FFF2-40B4-BE49-F238E27FC236}">
                <a16:creationId xmlns:a16="http://schemas.microsoft.com/office/drawing/2014/main" id="{59E60D7F-F943-4C2E-938C-136CC1AB1945}"/>
              </a:ext>
            </a:extLst>
          </p:cNvPr>
          <p:cNvSpPr/>
          <p:nvPr/>
        </p:nvSpPr>
        <p:spPr>
          <a:xfrm>
            <a:off x="4188054" y="4228172"/>
            <a:ext cx="1485046" cy="269549"/>
          </a:xfrm>
          <a:prstGeom prst="rect">
            <a:avLst/>
          </a:prstGeom>
        </p:spPr>
        <p:txBody>
          <a:bodyPr wrap="square" lIns="90000" tIns="46800" rIns="90000" bIns="4680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/>
              <a:t>Key words</a:t>
            </a:r>
            <a:endParaRPr lang="zh-CN" altLang="en-US" sz="1600" dirty="0"/>
          </a:p>
        </p:txBody>
      </p:sp>
      <p:sp>
        <p:nvSpPr>
          <p:cNvPr id="26" name="ïṡliďê">
            <a:extLst>
              <a:ext uri="{FF2B5EF4-FFF2-40B4-BE49-F238E27FC236}">
                <a16:creationId xmlns:a16="http://schemas.microsoft.com/office/drawing/2014/main" id="{F3332483-BD4A-4D38-99D8-1C025A833901}"/>
              </a:ext>
            </a:extLst>
          </p:cNvPr>
          <p:cNvSpPr/>
          <p:nvPr/>
        </p:nvSpPr>
        <p:spPr>
          <a:xfrm>
            <a:off x="7221002" y="4669977"/>
            <a:ext cx="4299487" cy="147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Adjust the spacing to adapt to Chinese typesetting, use the reference line in PPT.</a:t>
            </a:r>
          </a:p>
        </p:txBody>
      </p:sp>
      <p:sp>
        <p:nvSpPr>
          <p:cNvPr id="27" name="isḻïḍe">
            <a:extLst>
              <a:ext uri="{FF2B5EF4-FFF2-40B4-BE49-F238E27FC236}">
                <a16:creationId xmlns:a16="http://schemas.microsoft.com/office/drawing/2014/main" id="{63B5C6F4-DB69-4063-83C7-4787CFFECC24}"/>
              </a:ext>
            </a:extLst>
          </p:cNvPr>
          <p:cNvSpPr txBox="1"/>
          <p:nvPr/>
        </p:nvSpPr>
        <p:spPr bwMode="auto">
          <a:xfrm>
            <a:off x="7221000" y="4228172"/>
            <a:ext cx="430870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7009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7E6FE-CE8F-4089-B643-CE39E98C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C4BD7F-CA5E-41F1-9436-6D0796A2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F54197-C0FE-4924-A67F-09DE61A0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4" name="ïṧḻîďè">
            <a:extLst>
              <a:ext uri="{FF2B5EF4-FFF2-40B4-BE49-F238E27FC236}">
                <a16:creationId xmlns:a16="http://schemas.microsoft.com/office/drawing/2014/main" id="{4F958FC4-E463-463D-B72F-42D9C9B62A13}"/>
              </a:ext>
            </a:extLst>
          </p:cNvPr>
          <p:cNvSpPr>
            <a:spLocks/>
          </p:cNvSpPr>
          <p:nvPr/>
        </p:nvSpPr>
        <p:spPr bwMode="auto">
          <a:xfrm>
            <a:off x="923155" y="4139156"/>
            <a:ext cx="2533747" cy="1040890"/>
          </a:xfrm>
          <a:prstGeom prst="rect">
            <a:avLst/>
          </a:prstGeom>
          <a:solidFill>
            <a:schemeClr val="accent5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slídé">
            <a:extLst>
              <a:ext uri="{FF2B5EF4-FFF2-40B4-BE49-F238E27FC236}">
                <a16:creationId xmlns:a16="http://schemas.microsoft.com/office/drawing/2014/main" id="{BAA1EE18-29C4-408E-BF3C-373EDC5C8F1C}"/>
              </a:ext>
            </a:extLst>
          </p:cNvPr>
          <p:cNvSpPr>
            <a:spLocks/>
          </p:cNvSpPr>
          <p:nvPr/>
        </p:nvSpPr>
        <p:spPr bwMode="auto">
          <a:xfrm>
            <a:off x="2767574" y="4701913"/>
            <a:ext cx="695538" cy="478133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śḷîḋè">
            <a:extLst>
              <a:ext uri="{FF2B5EF4-FFF2-40B4-BE49-F238E27FC236}">
                <a16:creationId xmlns:a16="http://schemas.microsoft.com/office/drawing/2014/main" id="{3FD3ECE2-DD68-4585-9068-06308133E5DE}"/>
              </a:ext>
            </a:extLst>
          </p:cNvPr>
          <p:cNvSpPr>
            <a:spLocks/>
          </p:cNvSpPr>
          <p:nvPr/>
        </p:nvSpPr>
        <p:spPr bwMode="auto">
          <a:xfrm>
            <a:off x="2767574" y="3661024"/>
            <a:ext cx="2533747" cy="1040890"/>
          </a:xfrm>
          <a:prstGeom prst="rect">
            <a:avLst/>
          </a:prstGeom>
          <a:solidFill>
            <a:schemeClr val="accent4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şlîďé">
            <a:extLst>
              <a:ext uri="{FF2B5EF4-FFF2-40B4-BE49-F238E27FC236}">
                <a16:creationId xmlns:a16="http://schemas.microsoft.com/office/drawing/2014/main" id="{65219B3F-B706-40A6-8E80-4D37EBA81B4F}"/>
              </a:ext>
            </a:extLst>
          </p:cNvPr>
          <p:cNvSpPr>
            <a:spLocks/>
          </p:cNvSpPr>
          <p:nvPr/>
        </p:nvSpPr>
        <p:spPr bwMode="auto">
          <a:xfrm>
            <a:off x="4611993" y="4223781"/>
            <a:ext cx="695538" cy="478133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ṣ1ïḍè">
            <a:extLst>
              <a:ext uri="{FF2B5EF4-FFF2-40B4-BE49-F238E27FC236}">
                <a16:creationId xmlns:a16="http://schemas.microsoft.com/office/drawing/2014/main" id="{CDA27970-2575-42A8-81F4-9E8A73BA62EC}"/>
              </a:ext>
            </a:extLst>
          </p:cNvPr>
          <p:cNvSpPr>
            <a:spLocks/>
          </p:cNvSpPr>
          <p:nvPr/>
        </p:nvSpPr>
        <p:spPr bwMode="auto">
          <a:xfrm>
            <a:off x="4618203" y="3182891"/>
            <a:ext cx="2533747" cy="1040890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ṩļïḍe">
            <a:extLst>
              <a:ext uri="{FF2B5EF4-FFF2-40B4-BE49-F238E27FC236}">
                <a16:creationId xmlns:a16="http://schemas.microsoft.com/office/drawing/2014/main" id="{8A92D5A3-449C-4EB2-9B31-7530E7F4593A}"/>
              </a:ext>
            </a:extLst>
          </p:cNvPr>
          <p:cNvSpPr>
            <a:spLocks/>
          </p:cNvSpPr>
          <p:nvPr/>
        </p:nvSpPr>
        <p:spPr bwMode="auto">
          <a:xfrm>
            <a:off x="6450201" y="3745649"/>
            <a:ext cx="695538" cy="478133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Sļíḓe">
            <a:extLst>
              <a:ext uri="{FF2B5EF4-FFF2-40B4-BE49-F238E27FC236}">
                <a16:creationId xmlns:a16="http://schemas.microsoft.com/office/drawing/2014/main" id="{1B3DF653-DE56-4315-90FE-CC0306E993D2}"/>
              </a:ext>
            </a:extLst>
          </p:cNvPr>
          <p:cNvSpPr>
            <a:spLocks/>
          </p:cNvSpPr>
          <p:nvPr/>
        </p:nvSpPr>
        <p:spPr bwMode="auto">
          <a:xfrm>
            <a:off x="6450201" y="2708990"/>
            <a:ext cx="2533747" cy="1040890"/>
          </a:xfrm>
          <a:prstGeom prst="rect">
            <a:avLst/>
          </a:prstGeom>
          <a:solidFill>
            <a:schemeClr val="accent6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š1ídé">
            <a:extLst>
              <a:ext uri="{FF2B5EF4-FFF2-40B4-BE49-F238E27FC236}">
                <a16:creationId xmlns:a16="http://schemas.microsoft.com/office/drawing/2014/main" id="{901C1828-80DA-4302-A0A2-2F03D3982723}"/>
              </a:ext>
            </a:extLst>
          </p:cNvPr>
          <p:cNvSpPr>
            <a:spLocks/>
          </p:cNvSpPr>
          <p:nvPr/>
        </p:nvSpPr>
        <p:spPr bwMode="auto">
          <a:xfrm>
            <a:off x="8288410" y="3263285"/>
            <a:ext cx="695538" cy="478133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ṧḻidè">
            <a:extLst>
              <a:ext uri="{FF2B5EF4-FFF2-40B4-BE49-F238E27FC236}">
                <a16:creationId xmlns:a16="http://schemas.microsoft.com/office/drawing/2014/main" id="{24152277-93D7-411E-B0A5-97373168A07F}"/>
              </a:ext>
            </a:extLst>
          </p:cNvPr>
          <p:cNvSpPr>
            <a:spLocks/>
          </p:cNvSpPr>
          <p:nvPr/>
        </p:nvSpPr>
        <p:spPr bwMode="auto">
          <a:xfrm>
            <a:off x="8288410" y="2006601"/>
            <a:ext cx="3129923" cy="1485173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3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05D5F53-2D88-409B-856D-354ABC51C1A5}"/>
              </a:ext>
            </a:extLst>
          </p:cNvPr>
          <p:cNvCxnSpPr/>
          <p:nvPr/>
        </p:nvCxnSpPr>
        <p:spPr>
          <a:xfrm flipV="1">
            <a:off x="1929725" y="3556296"/>
            <a:ext cx="0" cy="4162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śḷiḓe">
            <a:extLst>
              <a:ext uri="{FF2B5EF4-FFF2-40B4-BE49-F238E27FC236}">
                <a16:creationId xmlns:a16="http://schemas.microsoft.com/office/drawing/2014/main" id="{482A6AD4-F975-457E-8AFB-6ED8217FBCCF}"/>
              </a:ext>
            </a:extLst>
          </p:cNvPr>
          <p:cNvSpPr txBox="1">
            <a:spLocks/>
          </p:cNvSpPr>
          <p:nvPr/>
        </p:nvSpPr>
        <p:spPr>
          <a:xfrm>
            <a:off x="834380" y="2710886"/>
            <a:ext cx="2286698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53" name="íṩļïḑé">
            <a:extLst>
              <a:ext uri="{FF2B5EF4-FFF2-40B4-BE49-F238E27FC236}">
                <a16:creationId xmlns:a16="http://schemas.microsoft.com/office/drawing/2014/main" id="{94186071-F8E8-4655-9AF9-689948A0D118}"/>
              </a:ext>
            </a:extLst>
          </p:cNvPr>
          <p:cNvSpPr txBox="1">
            <a:spLocks/>
          </p:cNvSpPr>
          <p:nvPr/>
        </p:nvSpPr>
        <p:spPr>
          <a:xfrm>
            <a:off x="834380" y="2926330"/>
            <a:ext cx="2286698" cy="666724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276650B3-703B-42F3-8FC5-926158124EAC}"/>
              </a:ext>
            </a:extLst>
          </p:cNvPr>
          <p:cNvCxnSpPr/>
          <p:nvPr/>
        </p:nvCxnSpPr>
        <p:spPr>
          <a:xfrm flipV="1">
            <a:off x="3854798" y="2818608"/>
            <a:ext cx="0" cy="70414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4">
            <a:extLst>
              <a:ext uri="{FF2B5EF4-FFF2-40B4-BE49-F238E27FC236}">
                <a16:creationId xmlns:a16="http://schemas.microsoft.com/office/drawing/2014/main" id="{B7F57A75-5E03-48F9-BE64-38EE4A318C10}"/>
              </a:ext>
            </a:extLst>
          </p:cNvPr>
          <p:cNvCxnSpPr/>
          <p:nvPr/>
        </p:nvCxnSpPr>
        <p:spPr>
          <a:xfrm>
            <a:off x="8049768" y="4179942"/>
            <a:ext cx="0" cy="70414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>
            <a:extLst>
              <a:ext uri="{FF2B5EF4-FFF2-40B4-BE49-F238E27FC236}">
                <a16:creationId xmlns:a16="http://schemas.microsoft.com/office/drawing/2014/main" id="{96F11F14-0277-4968-82EC-DC20CD998B32}"/>
              </a:ext>
            </a:extLst>
          </p:cNvPr>
          <p:cNvCxnSpPr/>
          <p:nvPr/>
        </p:nvCxnSpPr>
        <p:spPr>
          <a:xfrm>
            <a:off x="9894187" y="3341805"/>
            <a:ext cx="0" cy="70414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04B30E65-3EEE-412F-A630-F4A542B7FA14}"/>
              </a:ext>
            </a:extLst>
          </p:cNvPr>
          <p:cNvCxnSpPr/>
          <p:nvPr/>
        </p:nvCxnSpPr>
        <p:spPr>
          <a:xfrm flipV="1">
            <a:off x="5915449" y="2361439"/>
            <a:ext cx="0" cy="70414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ŝḻïḍè">
            <a:extLst>
              <a:ext uri="{FF2B5EF4-FFF2-40B4-BE49-F238E27FC236}">
                <a16:creationId xmlns:a16="http://schemas.microsoft.com/office/drawing/2014/main" id="{0AE70344-B2E1-4892-A486-48A804B3DF05}"/>
              </a:ext>
            </a:extLst>
          </p:cNvPr>
          <p:cNvSpPr/>
          <p:nvPr/>
        </p:nvSpPr>
        <p:spPr>
          <a:xfrm>
            <a:off x="3791550" y="3822217"/>
            <a:ext cx="239793" cy="626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extrusionOk="0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$liḑe">
            <a:extLst>
              <a:ext uri="{FF2B5EF4-FFF2-40B4-BE49-F238E27FC236}">
                <a16:creationId xmlns:a16="http://schemas.microsoft.com/office/drawing/2014/main" id="{32C8E5F3-4BB0-4E1F-BAF3-A8F8FCC8DF03}"/>
              </a:ext>
            </a:extLst>
          </p:cNvPr>
          <p:cNvSpPr/>
          <p:nvPr/>
        </p:nvSpPr>
        <p:spPr>
          <a:xfrm>
            <a:off x="3803940" y="3835733"/>
            <a:ext cx="214925" cy="295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439" extrusionOk="0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ṩļíḍé">
            <a:extLst>
              <a:ext uri="{FF2B5EF4-FFF2-40B4-BE49-F238E27FC236}">
                <a16:creationId xmlns:a16="http://schemas.microsoft.com/office/drawing/2014/main" id="{CDECE8BF-E83F-4FF9-B472-291948A8CE5D}"/>
              </a:ext>
            </a:extLst>
          </p:cNvPr>
          <p:cNvSpPr>
            <a:spLocks/>
          </p:cNvSpPr>
          <p:nvPr/>
        </p:nvSpPr>
        <p:spPr bwMode="auto">
          <a:xfrm>
            <a:off x="1913917" y="4471792"/>
            <a:ext cx="208262" cy="104131"/>
          </a:xfrm>
          <a:custGeom>
            <a:avLst/>
            <a:gdLst>
              <a:gd name="T0" fmla="*/ 32 w 32"/>
              <a:gd name="T1" fmla="*/ 8 h 16"/>
              <a:gd name="T2" fmla="*/ 24 w 32"/>
              <a:gd name="T3" fmla="*/ 8 h 16"/>
              <a:gd name="T4" fmla="*/ 16 w 32"/>
              <a:gd name="T5" fmla="*/ 0 h 16"/>
              <a:gd name="T6" fmla="*/ 8 w 32"/>
              <a:gd name="T7" fmla="*/ 8 h 16"/>
              <a:gd name="T8" fmla="*/ 0 w 32"/>
              <a:gd name="T9" fmla="*/ 8 h 16"/>
              <a:gd name="T10" fmla="*/ 0 w 32"/>
              <a:gd name="T11" fmla="*/ 16 h 16"/>
              <a:gd name="T12" fmla="*/ 32 w 32"/>
              <a:gd name="T13" fmla="*/ 16 h 16"/>
              <a:gd name="T14" fmla="*/ 32 w 32"/>
              <a:gd name="T15" fmla="*/ 8 h 16"/>
              <a:gd name="T16" fmla="*/ 16 w 32"/>
              <a:gd name="T17" fmla="*/ 12 h 16"/>
              <a:gd name="T18" fmla="*/ 12 w 32"/>
              <a:gd name="T19" fmla="*/ 8 h 16"/>
              <a:gd name="T20" fmla="*/ 16 w 32"/>
              <a:gd name="T21" fmla="*/ 4 h 16"/>
              <a:gd name="T22" fmla="*/ 20 w 32"/>
              <a:gd name="T23" fmla="*/ 8 h 16"/>
              <a:gd name="T24" fmla="*/ 16 w 32"/>
              <a:gd name="T2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16">
                <a:moveTo>
                  <a:pt x="32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8"/>
                </a:lnTo>
                <a:close/>
                <a:moveTo>
                  <a:pt x="16" y="12"/>
                </a:moveTo>
                <a:cubicBezTo>
                  <a:pt x="14" y="12"/>
                  <a:pt x="12" y="10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10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ŝliḑe">
            <a:extLst>
              <a:ext uri="{FF2B5EF4-FFF2-40B4-BE49-F238E27FC236}">
                <a16:creationId xmlns:a16="http://schemas.microsoft.com/office/drawing/2014/main" id="{D2CF4036-DEAF-4BB2-B8A0-3CE47F7FC4FA}"/>
              </a:ext>
            </a:extLst>
          </p:cNvPr>
          <p:cNvSpPr>
            <a:spLocks/>
          </p:cNvSpPr>
          <p:nvPr/>
        </p:nvSpPr>
        <p:spPr bwMode="auto">
          <a:xfrm>
            <a:off x="1837189" y="4523857"/>
            <a:ext cx="361718" cy="364459"/>
          </a:xfrm>
          <a:custGeom>
            <a:avLst/>
            <a:gdLst>
              <a:gd name="T0" fmla="*/ 113 w 132"/>
              <a:gd name="T1" fmla="*/ 0 h 133"/>
              <a:gd name="T2" fmla="*/ 113 w 132"/>
              <a:gd name="T3" fmla="*/ 29 h 133"/>
              <a:gd name="T4" fmla="*/ 19 w 132"/>
              <a:gd name="T5" fmla="*/ 29 h 133"/>
              <a:gd name="T6" fmla="*/ 19 w 132"/>
              <a:gd name="T7" fmla="*/ 0 h 133"/>
              <a:gd name="T8" fmla="*/ 0 w 132"/>
              <a:gd name="T9" fmla="*/ 0 h 133"/>
              <a:gd name="T10" fmla="*/ 0 w 132"/>
              <a:gd name="T11" fmla="*/ 133 h 133"/>
              <a:gd name="T12" fmla="*/ 132 w 132"/>
              <a:gd name="T13" fmla="*/ 133 h 133"/>
              <a:gd name="T14" fmla="*/ 132 w 132"/>
              <a:gd name="T15" fmla="*/ 0 h 133"/>
              <a:gd name="T16" fmla="*/ 113 w 132"/>
              <a:gd name="T17" fmla="*/ 0 h 133"/>
              <a:gd name="T18" fmla="*/ 61 w 132"/>
              <a:gd name="T19" fmla="*/ 111 h 133"/>
              <a:gd name="T20" fmla="*/ 54 w 132"/>
              <a:gd name="T21" fmla="*/ 107 h 133"/>
              <a:gd name="T22" fmla="*/ 28 w 132"/>
              <a:gd name="T23" fmla="*/ 78 h 133"/>
              <a:gd name="T24" fmla="*/ 42 w 132"/>
              <a:gd name="T25" fmla="*/ 66 h 133"/>
              <a:gd name="T26" fmla="*/ 61 w 132"/>
              <a:gd name="T27" fmla="*/ 85 h 133"/>
              <a:gd name="T28" fmla="*/ 99 w 132"/>
              <a:gd name="T29" fmla="*/ 47 h 133"/>
              <a:gd name="T30" fmla="*/ 113 w 132"/>
              <a:gd name="T31" fmla="*/ 62 h 133"/>
              <a:gd name="T32" fmla="*/ 61 w 132"/>
              <a:gd name="T33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33">
                <a:moveTo>
                  <a:pt x="113" y="0"/>
                </a:moveTo>
                <a:lnTo>
                  <a:pt x="113" y="29"/>
                </a:lnTo>
                <a:lnTo>
                  <a:pt x="19" y="29"/>
                </a:lnTo>
                <a:lnTo>
                  <a:pt x="19" y="0"/>
                </a:lnTo>
                <a:lnTo>
                  <a:pt x="0" y="0"/>
                </a:lnTo>
                <a:lnTo>
                  <a:pt x="0" y="133"/>
                </a:lnTo>
                <a:lnTo>
                  <a:pt x="132" y="133"/>
                </a:lnTo>
                <a:lnTo>
                  <a:pt x="132" y="0"/>
                </a:lnTo>
                <a:lnTo>
                  <a:pt x="113" y="0"/>
                </a:lnTo>
                <a:close/>
                <a:moveTo>
                  <a:pt x="61" y="111"/>
                </a:moveTo>
                <a:lnTo>
                  <a:pt x="54" y="107"/>
                </a:lnTo>
                <a:lnTo>
                  <a:pt x="28" y="78"/>
                </a:lnTo>
                <a:lnTo>
                  <a:pt x="42" y="66"/>
                </a:lnTo>
                <a:lnTo>
                  <a:pt x="61" y="85"/>
                </a:lnTo>
                <a:lnTo>
                  <a:pt x="99" y="47"/>
                </a:lnTo>
                <a:lnTo>
                  <a:pt x="113" y="62"/>
                </a:lnTo>
                <a:lnTo>
                  <a:pt x="61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líḋe">
            <a:extLst>
              <a:ext uri="{FF2B5EF4-FFF2-40B4-BE49-F238E27FC236}">
                <a16:creationId xmlns:a16="http://schemas.microsoft.com/office/drawing/2014/main" id="{2314E6CF-9187-41DD-BA39-6C44359C8BCC}"/>
              </a:ext>
            </a:extLst>
          </p:cNvPr>
          <p:cNvSpPr>
            <a:spLocks/>
          </p:cNvSpPr>
          <p:nvPr/>
        </p:nvSpPr>
        <p:spPr bwMode="auto">
          <a:xfrm>
            <a:off x="5869577" y="3767112"/>
            <a:ext cx="97016" cy="49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ľíḋè">
            <a:extLst>
              <a:ext uri="{FF2B5EF4-FFF2-40B4-BE49-F238E27FC236}">
                <a16:creationId xmlns:a16="http://schemas.microsoft.com/office/drawing/2014/main" id="{B375EA04-067D-47F3-AC20-588AFDEC39DB}"/>
              </a:ext>
            </a:extLst>
          </p:cNvPr>
          <p:cNvSpPr>
            <a:spLocks/>
          </p:cNvSpPr>
          <p:nvPr/>
        </p:nvSpPr>
        <p:spPr bwMode="auto">
          <a:xfrm>
            <a:off x="5766854" y="3682937"/>
            <a:ext cx="78469" cy="58495"/>
          </a:xfrm>
          <a:custGeom>
            <a:avLst/>
            <a:gdLst>
              <a:gd name="T0" fmla="*/ 55 w 55"/>
              <a:gd name="T1" fmla="*/ 0 h 41"/>
              <a:gd name="T2" fmla="*/ 0 w 55"/>
              <a:gd name="T3" fmla="*/ 0 h 41"/>
              <a:gd name="T4" fmla="*/ 5 w 55"/>
              <a:gd name="T5" fmla="*/ 41 h 41"/>
              <a:gd name="T6" fmla="*/ 55 w 55"/>
              <a:gd name="T7" fmla="*/ 41 h 41"/>
              <a:gd name="T8" fmla="*/ 55 w 55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55" y="0"/>
                </a:moveTo>
                <a:lnTo>
                  <a:pt x="0" y="0"/>
                </a:lnTo>
                <a:lnTo>
                  <a:pt x="5" y="41"/>
                </a:lnTo>
                <a:lnTo>
                  <a:pt x="55" y="41"/>
                </a:lnTo>
                <a:lnTo>
                  <a:pt x="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ṥľîḋê">
            <a:extLst>
              <a:ext uri="{FF2B5EF4-FFF2-40B4-BE49-F238E27FC236}">
                <a16:creationId xmlns:a16="http://schemas.microsoft.com/office/drawing/2014/main" id="{F4F87FCA-AF0A-43DD-9A13-AFF623FC1E50}"/>
              </a:ext>
            </a:extLst>
          </p:cNvPr>
          <p:cNvSpPr>
            <a:spLocks/>
          </p:cNvSpPr>
          <p:nvPr/>
        </p:nvSpPr>
        <p:spPr bwMode="auto">
          <a:xfrm>
            <a:off x="5775414" y="3767112"/>
            <a:ext cx="69909" cy="49935"/>
          </a:xfrm>
          <a:custGeom>
            <a:avLst/>
            <a:gdLst>
              <a:gd name="T0" fmla="*/ 49 w 49"/>
              <a:gd name="T1" fmla="*/ 35 h 35"/>
              <a:gd name="T2" fmla="*/ 49 w 49"/>
              <a:gd name="T3" fmla="*/ 0 h 35"/>
              <a:gd name="T4" fmla="*/ 0 w 49"/>
              <a:gd name="T5" fmla="*/ 0 h 35"/>
              <a:gd name="T6" fmla="*/ 4 w 49"/>
              <a:gd name="T7" fmla="*/ 35 h 35"/>
              <a:gd name="T8" fmla="*/ 49 w 49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35">
                <a:moveTo>
                  <a:pt x="49" y="35"/>
                </a:moveTo>
                <a:lnTo>
                  <a:pt x="49" y="0"/>
                </a:lnTo>
                <a:lnTo>
                  <a:pt x="0" y="0"/>
                </a:lnTo>
                <a:lnTo>
                  <a:pt x="4" y="35"/>
                </a:lnTo>
                <a:lnTo>
                  <a:pt x="49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ḷîḍè">
            <a:extLst>
              <a:ext uri="{FF2B5EF4-FFF2-40B4-BE49-F238E27FC236}">
                <a16:creationId xmlns:a16="http://schemas.microsoft.com/office/drawing/2014/main" id="{39FE3FA1-64F7-4C81-86F4-08ED0B3F8695}"/>
              </a:ext>
            </a:extLst>
          </p:cNvPr>
          <p:cNvSpPr>
            <a:spLocks/>
          </p:cNvSpPr>
          <p:nvPr/>
        </p:nvSpPr>
        <p:spPr bwMode="auto">
          <a:xfrm>
            <a:off x="5759720" y="3605895"/>
            <a:ext cx="85602" cy="49935"/>
          </a:xfrm>
          <a:custGeom>
            <a:avLst/>
            <a:gdLst>
              <a:gd name="T0" fmla="*/ 60 w 60"/>
              <a:gd name="T1" fmla="*/ 0 h 35"/>
              <a:gd name="T2" fmla="*/ 0 w 60"/>
              <a:gd name="T3" fmla="*/ 0 h 35"/>
              <a:gd name="T4" fmla="*/ 3 w 60"/>
              <a:gd name="T5" fmla="*/ 35 h 35"/>
              <a:gd name="T6" fmla="*/ 60 w 60"/>
              <a:gd name="T7" fmla="*/ 35 h 35"/>
              <a:gd name="T8" fmla="*/ 60 w 6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5">
                <a:moveTo>
                  <a:pt x="60" y="0"/>
                </a:moveTo>
                <a:lnTo>
                  <a:pt x="0" y="0"/>
                </a:lnTo>
                <a:lnTo>
                  <a:pt x="3" y="35"/>
                </a:lnTo>
                <a:lnTo>
                  <a:pt x="60" y="35"/>
                </a:lnTo>
                <a:lnTo>
                  <a:pt x="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šḻïḑê">
            <a:extLst>
              <a:ext uri="{FF2B5EF4-FFF2-40B4-BE49-F238E27FC236}">
                <a16:creationId xmlns:a16="http://schemas.microsoft.com/office/drawing/2014/main" id="{8FC03D84-7E45-462B-8B80-AB8FBC1FE3BB}"/>
              </a:ext>
            </a:extLst>
          </p:cNvPr>
          <p:cNvSpPr>
            <a:spLocks/>
          </p:cNvSpPr>
          <p:nvPr/>
        </p:nvSpPr>
        <p:spPr bwMode="auto">
          <a:xfrm>
            <a:off x="5990847" y="3767112"/>
            <a:ext cx="61349" cy="49935"/>
          </a:xfrm>
          <a:custGeom>
            <a:avLst/>
            <a:gdLst>
              <a:gd name="T0" fmla="*/ 0 w 43"/>
              <a:gd name="T1" fmla="*/ 35 h 35"/>
              <a:gd name="T2" fmla="*/ 37 w 43"/>
              <a:gd name="T3" fmla="*/ 35 h 35"/>
              <a:gd name="T4" fmla="*/ 43 w 43"/>
              <a:gd name="T5" fmla="*/ 0 h 35"/>
              <a:gd name="T6" fmla="*/ 0 w 43"/>
              <a:gd name="T7" fmla="*/ 0 h 35"/>
              <a:gd name="T8" fmla="*/ 0 w 43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5">
                <a:moveTo>
                  <a:pt x="0" y="35"/>
                </a:moveTo>
                <a:lnTo>
                  <a:pt x="37" y="35"/>
                </a:lnTo>
                <a:lnTo>
                  <a:pt x="43" y="0"/>
                </a:lnTo>
                <a:lnTo>
                  <a:pt x="0" y="0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š1ïḑe">
            <a:extLst>
              <a:ext uri="{FF2B5EF4-FFF2-40B4-BE49-F238E27FC236}">
                <a16:creationId xmlns:a16="http://schemas.microsoft.com/office/drawing/2014/main" id="{2B141497-C9C1-4954-B6E3-12A3EED56B4F}"/>
              </a:ext>
            </a:extLst>
          </p:cNvPr>
          <p:cNvSpPr>
            <a:spLocks/>
          </p:cNvSpPr>
          <p:nvPr/>
        </p:nvSpPr>
        <p:spPr bwMode="auto">
          <a:xfrm>
            <a:off x="5869577" y="3605895"/>
            <a:ext cx="97016" cy="49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ṩḻiḑè">
            <a:extLst>
              <a:ext uri="{FF2B5EF4-FFF2-40B4-BE49-F238E27FC236}">
                <a16:creationId xmlns:a16="http://schemas.microsoft.com/office/drawing/2014/main" id="{232456AC-CD3B-4D3A-8C6E-DCB1023F0A5D}"/>
              </a:ext>
            </a:extLst>
          </p:cNvPr>
          <p:cNvSpPr>
            <a:spLocks/>
          </p:cNvSpPr>
          <p:nvPr/>
        </p:nvSpPr>
        <p:spPr bwMode="auto">
          <a:xfrm>
            <a:off x="5869577" y="3682937"/>
            <a:ext cx="97016" cy="584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ṡliḓê">
            <a:extLst>
              <a:ext uri="{FF2B5EF4-FFF2-40B4-BE49-F238E27FC236}">
                <a16:creationId xmlns:a16="http://schemas.microsoft.com/office/drawing/2014/main" id="{FD40A1AF-5923-4CEA-A1AB-1A1A4E899BA1}"/>
              </a:ext>
            </a:extLst>
          </p:cNvPr>
          <p:cNvSpPr>
            <a:spLocks/>
          </p:cNvSpPr>
          <p:nvPr/>
        </p:nvSpPr>
        <p:spPr bwMode="auto">
          <a:xfrm>
            <a:off x="5990847" y="3605895"/>
            <a:ext cx="92736" cy="49935"/>
          </a:xfrm>
          <a:custGeom>
            <a:avLst/>
            <a:gdLst>
              <a:gd name="T0" fmla="*/ 0 w 65"/>
              <a:gd name="T1" fmla="*/ 35 h 35"/>
              <a:gd name="T2" fmla="*/ 58 w 65"/>
              <a:gd name="T3" fmla="*/ 35 h 35"/>
              <a:gd name="T4" fmla="*/ 65 w 65"/>
              <a:gd name="T5" fmla="*/ 0 h 35"/>
              <a:gd name="T6" fmla="*/ 0 w 65"/>
              <a:gd name="T7" fmla="*/ 0 h 35"/>
              <a:gd name="T8" fmla="*/ 0 w 65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5">
                <a:moveTo>
                  <a:pt x="0" y="35"/>
                </a:moveTo>
                <a:lnTo>
                  <a:pt x="58" y="35"/>
                </a:lnTo>
                <a:lnTo>
                  <a:pt x="65" y="0"/>
                </a:lnTo>
                <a:lnTo>
                  <a:pt x="0" y="0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ṧļídè">
            <a:extLst>
              <a:ext uri="{FF2B5EF4-FFF2-40B4-BE49-F238E27FC236}">
                <a16:creationId xmlns:a16="http://schemas.microsoft.com/office/drawing/2014/main" id="{E2127A8E-4619-4B00-9B4E-97D62282C8D1}"/>
              </a:ext>
            </a:extLst>
          </p:cNvPr>
          <p:cNvSpPr>
            <a:spLocks/>
          </p:cNvSpPr>
          <p:nvPr/>
        </p:nvSpPr>
        <p:spPr bwMode="auto">
          <a:xfrm>
            <a:off x="5990847" y="3682937"/>
            <a:ext cx="78469" cy="58495"/>
          </a:xfrm>
          <a:custGeom>
            <a:avLst/>
            <a:gdLst>
              <a:gd name="T0" fmla="*/ 0 w 55"/>
              <a:gd name="T1" fmla="*/ 41 h 41"/>
              <a:gd name="T2" fmla="*/ 47 w 55"/>
              <a:gd name="T3" fmla="*/ 41 h 41"/>
              <a:gd name="T4" fmla="*/ 55 w 55"/>
              <a:gd name="T5" fmla="*/ 0 h 41"/>
              <a:gd name="T6" fmla="*/ 0 w 55"/>
              <a:gd name="T7" fmla="*/ 0 h 41"/>
              <a:gd name="T8" fmla="*/ 0 w 55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0" y="41"/>
                </a:moveTo>
                <a:lnTo>
                  <a:pt x="47" y="41"/>
                </a:lnTo>
                <a:lnTo>
                  <a:pt x="55" y="0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ṥḷïḑè">
            <a:extLst>
              <a:ext uri="{FF2B5EF4-FFF2-40B4-BE49-F238E27FC236}">
                <a16:creationId xmlns:a16="http://schemas.microsoft.com/office/drawing/2014/main" id="{F8104B46-55D0-467E-A82E-BCF18A4F6514}"/>
              </a:ext>
            </a:extLst>
          </p:cNvPr>
          <p:cNvSpPr>
            <a:spLocks/>
          </p:cNvSpPr>
          <p:nvPr/>
        </p:nvSpPr>
        <p:spPr bwMode="auto">
          <a:xfrm>
            <a:off x="5655571" y="3593054"/>
            <a:ext cx="388064" cy="275354"/>
          </a:xfrm>
          <a:custGeom>
            <a:avLst/>
            <a:gdLst>
              <a:gd name="T0" fmla="*/ 54 w 272"/>
              <a:gd name="T1" fmla="*/ 0 h 193"/>
              <a:gd name="T2" fmla="*/ 0 w 272"/>
              <a:gd name="T3" fmla="*/ 0 h 193"/>
              <a:gd name="T4" fmla="*/ 0 w 272"/>
              <a:gd name="T5" fmla="*/ 18 h 193"/>
              <a:gd name="T6" fmla="*/ 38 w 272"/>
              <a:gd name="T7" fmla="*/ 18 h 193"/>
              <a:gd name="T8" fmla="*/ 53 w 272"/>
              <a:gd name="T9" fmla="*/ 193 h 193"/>
              <a:gd name="T10" fmla="*/ 272 w 272"/>
              <a:gd name="T11" fmla="*/ 193 h 193"/>
              <a:gd name="T12" fmla="*/ 272 w 272"/>
              <a:gd name="T13" fmla="*/ 176 h 193"/>
              <a:gd name="T14" fmla="*/ 69 w 272"/>
              <a:gd name="T15" fmla="*/ 176 h 193"/>
              <a:gd name="T16" fmla="*/ 54 w 272"/>
              <a:gd name="T17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" h="193">
                <a:moveTo>
                  <a:pt x="54" y="0"/>
                </a:moveTo>
                <a:lnTo>
                  <a:pt x="0" y="0"/>
                </a:lnTo>
                <a:lnTo>
                  <a:pt x="0" y="18"/>
                </a:lnTo>
                <a:lnTo>
                  <a:pt x="38" y="18"/>
                </a:lnTo>
                <a:lnTo>
                  <a:pt x="53" y="193"/>
                </a:lnTo>
                <a:lnTo>
                  <a:pt x="272" y="193"/>
                </a:lnTo>
                <a:lnTo>
                  <a:pt x="272" y="176"/>
                </a:lnTo>
                <a:lnTo>
                  <a:pt x="69" y="176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ṩļîďè">
            <a:extLst>
              <a:ext uri="{FF2B5EF4-FFF2-40B4-BE49-F238E27FC236}">
                <a16:creationId xmlns:a16="http://schemas.microsoft.com/office/drawing/2014/main" id="{2C4D54B4-C5D4-4CE7-BD5B-EF8B67DEAED9}"/>
              </a:ext>
            </a:extLst>
          </p:cNvPr>
          <p:cNvSpPr>
            <a:spLocks/>
          </p:cNvSpPr>
          <p:nvPr/>
        </p:nvSpPr>
        <p:spPr bwMode="auto">
          <a:xfrm>
            <a:off x="5731186" y="3894089"/>
            <a:ext cx="78469" cy="7846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ṧḻíḑé">
            <a:extLst>
              <a:ext uri="{FF2B5EF4-FFF2-40B4-BE49-F238E27FC236}">
                <a16:creationId xmlns:a16="http://schemas.microsoft.com/office/drawing/2014/main" id="{15B36C10-72B1-45A3-BF12-2B6AB50F09FB}"/>
              </a:ext>
            </a:extLst>
          </p:cNvPr>
          <p:cNvSpPr>
            <a:spLocks/>
          </p:cNvSpPr>
          <p:nvPr/>
        </p:nvSpPr>
        <p:spPr bwMode="auto">
          <a:xfrm>
            <a:off x="5958033" y="3894089"/>
            <a:ext cx="78469" cy="7846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Sļíďe">
            <a:extLst>
              <a:ext uri="{FF2B5EF4-FFF2-40B4-BE49-F238E27FC236}">
                <a16:creationId xmlns:a16="http://schemas.microsoft.com/office/drawing/2014/main" id="{CFF57CA6-2840-40A5-98BE-B9E70A3FA114}"/>
              </a:ext>
            </a:extLst>
          </p:cNvPr>
          <p:cNvSpPr/>
          <p:nvPr/>
        </p:nvSpPr>
        <p:spPr>
          <a:xfrm>
            <a:off x="7410572" y="2961648"/>
            <a:ext cx="438459" cy="38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ṥ1ïḓê">
            <a:extLst>
              <a:ext uri="{FF2B5EF4-FFF2-40B4-BE49-F238E27FC236}">
                <a16:creationId xmlns:a16="http://schemas.microsoft.com/office/drawing/2014/main" id="{CF4BB735-6C60-4215-B5F5-AA243080CE36}"/>
              </a:ext>
            </a:extLst>
          </p:cNvPr>
          <p:cNvSpPr>
            <a:spLocks/>
          </p:cNvSpPr>
          <p:nvPr/>
        </p:nvSpPr>
        <p:spPr bwMode="auto">
          <a:xfrm>
            <a:off x="9518700" y="2549391"/>
            <a:ext cx="412195" cy="321913"/>
          </a:xfrm>
          <a:custGeom>
            <a:avLst/>
            <a:gdLst>
              <a:gd name="T0" fmla="*/ 0 w 191"/>
              <a:gd name="T1" fmla="*/ 0 h 149"/>
              <a:gd name="T2" fmla="*/ 0 w 191"/>
              <a:gd name="T3" fmla="*/ 133 h 149"/>
              <a:gd name="T4" fmla="*/ 14 w 191"/>
              <a:gd name="T5" fmla="*/ 149 h 149"/>
              <a:gd name="T6" fmla="*/ 177 w 191"/>
              <a:gd name="T7" fmla="*/ 149 h 149"/>
              <a:gd name="T8" fmla="*/ 191 w 191"/>
              <a:gd name="T9" fmla="*/ 133 h 149"/>
              <a:gd name="T10" fmla="*/ 191 w 191"/>
              <a:gd name="T11" fmla="*/ 0 h 149"/>
              <a:gd name="T12" fmla="*/ 0 w 191"/>
              <a:gd name="T13" fmla="*/ 0 h 149"/>
              <a:gd name="T14" fmla="*/ 177 w 191"/>
              <a:gd name="T15" fmla="*/ 119 h 149"/>
              <a:gd name="T16" fmla="*/ 165 w 191"/>
              <a:gd name="T17" fmla="*/ 133 h 149"/>
              <a:gd name="T18" fmla="*/ 26 w 191"/>
              <a:gd name="T19" fmla="*/ 133 h 149"/>
              <a:gd name="T20" fmla="*/ 14 w 191"/>
              <a:gd name="T21" fmla="*/ 119 h 149"/>
              <a:gd name="T22" fmla="*/ 14 w 191"/>
              <a:gd name="T23" fmla="*/ 31 h 149"/>
              <a:gd name="T24" fmla="*/ 177 w 191"/>
              <a:gd name="T25" fmla="*/ 31 h 149"/>
              <a:gd name="T26" fmla="*/ 177 w 191"/>
              <a:gd name="T27" fmla="*/ 11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1" h="149">
                <a:moveTo>
                  <a:pt x="0" y="0"/>
                </a:moveTo>
                <a:cubicBezTo>
                  <a:pt x="0" y="133"/>
                  <a:pt x="0" y="133"/>
                  <a:pt x="0" y="133"/>
                </a:cubicBezTo>
                <a:cubicBezTo>
                  <a:pt x="0" y="142"/>
                  <a:pt x="6" y="149"/>
                  <a:pt x="14" y="149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5" y="149"/>
                  <a:pt x="191" y="142"/>
                  <a:pt x="191" y="133"/>
                </a:cubicBezTo>
                <a:cubicBezTo>
                  <a:pt x="191" y="0"/>
                  <a:pt x="191" y="0"/>
                  <a:pt x="191" y="0"/>
                </a:cubicBezTo>
                <a:lnTo>
                  <a:pt x="0" y="0"/>
                </a:lnTo>
                <a:close/>
                <a:moveTo>
                  <a:pt x="177" y="119"/>
                </a:moveTo>
                <a:cubicBezTo>
                  <a:pt x="177" y="127"/>
                  <a:pt x="172" y="133"/>
                  <a:pt x="165" y="133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0" y="133"/>
                  <a:pt x="14" y="127"/>
                  <a:pt x="14" y="119"/>
                </a:cubicBezTo>
                <a:cubicBezTo>
                  <a:pt x="14" y="31"/>
                  <a:pt x="14" y="31"/>
                  <a:pt x="14" y="31"/>
                </a:cubicBezTo>
                <a:cubicBezTo>
                  <a:pt x="177" y="31"/>
                  <a:pt x="177" y="31"/>
                  <a:pt x="177" y="31"/>
                </a:cubicBezTo>
                <a:lnTo>
                  <a:pt x="17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Sḷîḑê">
            <a:extLst>
              <a:ext uri="{FF2B5EF4-FFF2-40B4-BE49-F238E27FC236}">
                <a16:creationId xmlns:a16="http://schemas.microsoft.com/office/drawing/2014/main" id="{4869E9FA-6F35-4D8C-A3BB-99B4F9191363}"/>
              </a:ext>
            </a:extLst>
          </p:cNvPr>
          <p:cNvSpPr>
            <a:spLocks/>
          </p:cNvSpPr>
          <p:nvPr/>
        </p:nvSpPr>
        <p:spPr bwMode="auto">
          <a:xfrm>
            <a:off x="9629045" y="2853977"/>
            <a:ext cx="191507" cy="110344"/>
          </a:xfrm>
          <a:custGeom>
            <a:avLst/>
            <a:gdLst>
              <a:gd name="T0" fmla="*/ 87 w 89"/>
              <a:gd name="T1" fmla="*/ 40 h 51"/>
              <a:gd name="T2" fmla="*/ 49 w 89"/>
              <a:gd name="T3" fmla="*/ 2 h 51"/>
              <a:gd name="T4" fmla="*/ 45 w 89"/>
              <a:gd name="T5" fmla="*/ 0 h 51"/>
              <a:gd name="T6" fmla="*/ 45 w 89"/>
              <a:gd name="T7" fmla="*/ 0 h 51"/>
              <a:gd name="T8" fmla="*/ 44 w 89"/>
              <a:gd name="T9" fmla="*/ 0 h 51"/>
              <a:gd name="T10" fmla="*/ 41 w 89"/>
              <a:gd name="T11" fmla="*/ 2 h 51"/>
              <a:gd name="T12" fmla="*/ 2 w 89"/>
              <a:gd name="T13" fmla="*/ 40 h 51"/>
              <a:gd name="T14" fmla="*/ 2 w 89"/>
              <a:gd name="T15" fmla="*/ 47 h 51"/>
              <a:gd name="T16" fmla="*/ 9 w 89"/>
              <a:gd name="T17" fmla="*/ 47 h 51"/>
              <a:gd name="T18" fmla="*/ 40 w 89"/>
              <a:gd name="T19" fmla="*/ 16 h 51"/>
              <a:gd name="T20" fmla="*/ 40 w 89"/>
              <a:gd name="T21" fmla="*/ 46 h 51"/>
              <a:gd name="T22" fmla="*/ 45 w 89"/>
              <a:gd name="T23" fmla="*/ 51 h 51"/>
              <a:gd name="T24" fmla="*/ 50 w 89"/>
              <a:gd name="T25" fmla="*/ 46 h 51"/>
              <a:gd name="T26" fmla="*/ 50 w 89"/>
              <a:gd name="T27" fmla="*/ 16 h 51"/>
              <a:gd name="T28" fmla="*/ 80 w 89"/>
              <a:gd name="T29" fmla="*/ 47 h 51"/>
              <a:gd name="T30" fmla="*/ 87 w 89"/>
              <a:gd name="T31" fmla="*/ 47 h 51"/>
              <a:gd name="T32" fmla="*/ 87 w 89"/>
              <a:gd name="T33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51">
                <a:moveTo>
                  <a:pt x="87" y="40"/>
                </a:moveTo>
                <a:cubicBezTo>
                  <a:pt x="49" y="2"/>
                  <a:pt x="49" y="2"/>
                  <a:pt x="49" y="2"/>
                </a:cubicBezTo>
                <a:cubicBezTo>
                  <a:pt x="48" y="1"/>
                  <a:pt x="46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2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2"/>
                  <a:pt x="0" y="45"/>
                  <a:pt x="2" y="47"/>
                </a:cubicBezTo>
                <a:cubicBezTo>
                  <a:pt x="4" y="49"/>
                  <a:pt x="7" y="49"/>
                  <a:pt x="9" y="4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9"/>
                  <a:pt x="42" y="51"/>
                  <a:pt x="45" y="51"/>
                </a:cubicBezTo>
                <a:cubicBezTo>
                  <a:pt x="47" y="51"/>
                  <a:pt x="50" y="49"/>
                  <a:pt x="50" y="46"/>
                </a:cubicBezTo>
                <a:cubicBezTo>
                  <a:pt x="50" y="16"/>
                  <a:pt x="50" y="16"/>
                  <a:pt x="50" y="16"/>
                </a:cubicBezTo>
                <a:cubicBezTo>
                  <a:pt x="80" y="47"/>
                  <a:pt x="80" y="47"/>
                  <a:pt x="80" y="47"/>
                </a:cubicBezTo>
                <a:cubicBezTo>
                  <a:pt x="82" y="49"/>
                  <a:pt x="85" y="49"/>
                  <a:pt x="87" y="47"/>
                </a:cubicBezTo>
                <a:cubicBezTo>
                  <a:pt x="89" y="45"/>
                  <a:pt x="89" y="42"/>
                  <a:pt x="87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ḻîḓe">
            <a:extLst>
              <a:ext uri="{FF2B5EF4-FFF2-40B4-BE49-F238E27FC236}">
                <a16:creationId xmlns:a16="http://schemas.microsoft.com/office/drawing/2014/main" id="{0A4DA21C-5C1D-4054-BA41-C5C58A8C2B93}"/>
              </a:ext>
            </a:extLst>
          </p:cNvPr>
          <p:cNvSpPr>
            <a:spLocks/>
          </p:cNvSpPr>
          <p:nvPr/>
        </p:nvSpPr>
        <p:spPr bwMode="auto">
          <a:xfrm>
            <a:off x="9572505" y="2648792"/>
            <a:ext cx="146822" cy="155029"/>
          </a:xfrm>
          <a:custGeom>
            <a:avLst/>
            <a:gdLst>
              <a:gd name="T0" fmla="*/ 35 w 68"/>
              <a:gd name="T1" fmla="*/ 36 h 72"/>
              <a:gd name="T2" fmla="*/ 68 w 68"/>
              <a:gd name="T3" fmla="*/ 31 h 72"/>
              <a:gd name="T4" fmla="*/ 61 w 68"/>
              <a:gd name="T5" fmla="*/ 15 h 72"/>
              <a:gd name="T6" fmla="*/ 16 w 68"/>
              <a:gd name="T7" fmla="*/ 11 h 72"/>
              <a:gd name="T8" fmla="*/ 12 w 68"/>
              <a:gd name="T9" fmla="*/ 56 h 72"/>
              <a:gd name="T10" fmla="*/ 56 w 68"/>
              <a:gd name="T11" fmla="*/ 61 h 72"/>
              <a:gd name="T12" fmla="*/ 35 w 68"/>
              <a:gd name="T13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72">
                <a:moveTo>
                  <a:pt x="35" y="36"/>
                </a:moveTo>
                <a:cubicBezTo>
                  <a:pt x="68" y="31"/>
                  <a:pt x="68" y="31"/>
                  <a:pt x="68" y="31"/>
                </a:cubicBezTo>
                <a:cubicBezTo>
                  <a:pt x="67" y="25"/>
                  <a:pt x="65" y="20"/>
                  <a:pt x="61" y="15"/>
                </a:cubicBezTo>
                <a:cubicBezTo>
                  <a:pt x="49" y="1"/>
                  <a:pt x="29" y="0"/>
                  <a:pt x="16" y="11"/>
                </a:cubicBezTo>
                <a:cubicBezTo>
                  <a:pt x="2" y="23"/>
                  <a:pt x="0" y="43"/>
                  <a:pt x="12" y="56"/>
                </a:cubicBezTo>
                <a:cubicBezTo>
                  <a:pt x="23" y="70"/>
                  <a:pt x="43" y="72"/>
                  <a:pt x="56" y="61"/>
                </a:cubicBezTo>
                <a:lnTo>
                  <a:pt x="35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sľïďê">
            <a:extLst>
              <a:ext uri="{FF2B5EF4-FFF2-40B4-BE49-F238E27FC236}">
                <a16:creationId xmlns:a16="http://schemas.microsoft.com/office/drawing/2014/main" id="{865AD848-E9A8-4C2B-AB4B-C7E13905DFB7}"/>
              </a:ext>
            </a:extLst>
          </p:cNvPr>
          <p:cNvSpPr>
            <a:spLocks/>
          </p:cNvSpPr>
          <p:nvPr/>
        </p:nvSpPr>
        <p:spPr bwMode="auto">
          <a:xfrm>
            <a:off x="9749420" y="2685269"/>
            <a:ext cx="121288" cy="155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şlïḍe">
            <a:extLst>
              <a:ext uri="{FF2B5EF4-FFF2-40B4-BE49-F238E27FC236}">
                <a16:creationId xmlns:a16="http://schemas.microsoft.com/office/drawing/2014/main" id="{BA724EE2-2D5C-499E-8DE2-4C6A43B8933B}"/>
              </a:ext>
            </a:extLst>
          </p:cNvPr>
          <p:cNvSpPr>
            <a:spLocks/>
          </p:cNvSpPr>
          <p:nvPr/>
        </p:nvSpPr>
        <p:spPr bwMode="auto">
          <a:xfrm>
            <a:off x="9749420" y="2721747"/>
            <a:ext cx="121288" cy="12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šļîḓe">
            <a:extLst>
              <a:ext uri="{FF2B5EF4-FFF2-40B4-BE49-F238E27FC236}">
                <a16:creationId xmlns:a16="http://schemas.microsoft.com/office/drawing/2014/main" id="{299ADAE4-3689-43FD-99F4-BCCB6B39F237}"/>
              </a:ext>
            </a:extLst>
          </p:cNvPr>
          <p:cNvSpPr>
            <a:spLocks/>
          </p:cNvSpPr>
          <p:nvPr/>
        </p:nvSpPr>
        <p:spPr bwMode="auto">
          <a:xfrm>
            <a:off x="9749420" y="2756400"/>
            <a:ext cx="77515" cy="12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śḷïḍê">
            <a:extLst>
              <a:ext uri="{FF2B5EF4-FFF2-40B4-BE49-F238E27FC236}">
                <a16:creationId xmlns:a16="http://schemas.microsoft.com/office/drawing/2014/main" id="{08097161-1BA7-4442-BBCB-942184993231}"/>
              </a:ext>
            </a:extLst>
          </p:cNvPr>
          <p:cNvSpPr txBox="1">
            <a:spLocks/>
          </p:cNvSpPr>
          <p:nvPr/>
        </p:nvSpPr>
        <p:spPr>
          <a:xfrm>
            <a:off x="2697606" y="1831791"/>
            <a:ext cx="2286698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9" name="îṣ1ïḓè">
            <a:extLst>
              <a:ext uri="{FF2B5EF4-FFF2-40B4-BE49-F238E27FC236}">
                <a16:creationId xmlns:a16="http://schemas.microsoft.com/office/drawing/2014/main" id="{C26F8EA1-C9D6-4F94-9D1C-F50CE3FCF181}"/>
              </a:ext>
            </a:extLst>
          </p:cNvPr>
          <p:cNvSpPr txBox="1">
            <a:spLocks/>
          </p:cNvSpPr>
          <p:nvPr/>
        </p:nvSpPr>
        <p:spPr>
          <a:xfrm>
            <a:off x="2697606" y="2047235"/>
            <a:ext cx="2286698" cy="666724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6" name="ïṡľíḓê">
            <a:extLst>
              <a:ext uri="{FF2B5EF4-FFF2-40B4-BE49-F238E27FC236}">
                <a16:creationId xmlns:a16="http://schemas.microsoft.com/office/drawing/2014/main" id="{B2A9FE97-4153-44EB-835C-757EDEA371B1}"/>
              </a:ext>
            </a:extLst>
          </p:cNvPr>
          <p:cNvSpPr txBox="1">
            <a:spLocks/>
          </p:cNvSpPr>
          <p:nvPr/>
        </p:nvSpPr>
        <p:spPr>
          <a:xfrm>
            <a:off x="4781410" y="1430017"/>
            <a:ext cx="2286698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ṡļiďê">
            <a:extLst>
              <a:ext uri="{FF2B5EF4-FFF2-40B4-BE49-F238E27FC236}">
                <a16:creationId xmlns:a16="http://schemas.microsoft.com/office/drawing/2014/main" id="{287507AE-F72A-46B2-A340-A358EA590B4B}"/>
              </a:ext>
            </a:extLst>
          </p:cNvPr>
          <p:cNvSpPr txBox="1">
            <a:spLocks/>
          </p:cNvSpPr>
          <p:nvPr/>
        </p:nvSpPr>
        <p:spPr>
          <a:xfrm>
            <a:off x="4781410" y="1645461"/>
            <a:ext cx="2286698" cy="666724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4" name="îṩļîďé">
            <a:extLst>
              <a:ext uri="{FF2B5EF4-FFF2-40B4-BE49-F238E27FC236}">
                <a16:creationId xmlns:a16="http://schemas.microsoft.com/office/drawing/2014/main" id="{2DC0F761-58BD-42B1-80A3-9D76C0130A54}"/>
              </a:ext>
            </a:extLst>
          </p:cNvPr>
          <p:cNvSpPr txBox="1">
            <a:spLocks/>
          </p:cNvSpPr>
          <p:nvPr/>
        </p:nvSpPr>
        <p:spPr>
          <a:xfrm>
            <a:off x="6906419" y="5089792"/>
            <a:ext cx="2286698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íṧlîḍè">
            <a:extLst>
              <a:ext uri="{FF2B5EF4-FFF2-40B4-BE49-F238E27FC236}">
                <a16:creationId xmlns:a16="http://schemas.microsoft.com/office/drawing/2014/main" id="{DC2FD0DF-A0F8-4411-A7C9-62D6B6A9CACF}"/>
              </a:ext>
            </a:extLst>
          </p:cNvPr>
          <p:cNvSpPr txBox="1">
            <a:spLocks/>
          </p:cNvSpPr>
          <p:nvPr/>
        </p:nvSpPr>
        <p:spPr>
          <a:xfrm>
            <a:off x="6906419" y="5305236"/>
            <a:ext cx="2286698" cy="666724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2" name="íšḷídè">
            <a:extLst>
              <a:ext uri="{FF2B5EF4-FFF2-40B4-BE49-F238E27FC236}">
                <a16:creationId xmlns:a16="http://schemas.microsoft.com/office/drawing/2014/main" id="{05B3CCFB-351F-4143-9EFE-0F7D8C10EFAD}"/>
              </a:ext>
            </a:extLst>
          </p:cNvPr>
          <p:cNvSpPr txBox="1">
            <a:spLocks/>
          </p:cNvSpPr>
          <p:nvPr/>
        </p:nvSpPr>
        <p:spPr>
          <a:xfrm>
            <a:off x="8787546" y="4149080"/>
            <a:ext cx="2286698" cy="215444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3" name="ïS1îďe">
            <a:extLst>
              <a:ext uri="{FF2B5EF4-FFF2-40B4-BE49-F238E27FC236}">
                <a16:creationId xmlns:a16="http://schemas.microsoft.com/office/drawing/2014/main" id="{8E1655E7-23B0-4338-9A64-3DFAD4ECBE03}"/>
              </a:ext>
            </a:extLst>
          </p:cNvPr>
          <p:cNvSpPr txBox="1">
            <a:spLocks/>
          </p:cNvSpPr>
          <p:nvPr/>
        </p:nvSpPr>
        <p:spPr>
          <a:xfrm>
            <a:off x="8787546" y="4364524"/>
            <a:ext cx="2286698" cy="666724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07561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2809BC-590E-4523-8B20-6E384401303A}"/>
              </a:ext>
            </a:extLst>
          </p:cNvPr>
          <p:cNvSpPr txBox="1"/>
          <p:nvPr/>
        </p:nvSpPr>
        <p:spPr>
          <a:xfrm>
            <a:off x="2114368" y="2437098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2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6E0D1-1CE9-490E-9B80-9C4A3B5E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FB18CD-8FEE-4B78-81F6-A6E4A400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FFD205-31F8-4FAE-8C4C-E7C4B60D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0A5D623-FFD5-4EB3-9E11-24A8CF28992A}"/>
              </a:ext>
            </a:extLst>
          </p:cNvPr>
          <p:cNvCxnSpPr>
            <a:cxnSpLocks/>
          </p:cNvCxnSpPr>
          <p:nvPr/>
        </p:nvCxnSpPr>
        <p:spPr>
          <a:xfrm>
            <a:off x="8610523" y="2689193"/>
            <a:ext cx="360041" cy="792087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DE2A484-D52D-4023-BB98-1980CE3D201F}"/>
              </a:ext>
            </a:extLst>
          </p:cNvPr>
          <p:cNvCxnSpPr>
            <a:cxnSpLocks/>
          </p:cNvCxnSpPr>
          <p:nvPr/>
        </p:nvCxnSpPr>
        <p:spPr>
          <a:xfrm>
            <a:off x="5802214" y="1897106"/>
            <a:ext cx="360040" cy="792086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3216FCD-CEE9-4006-BCDA-FA14D261BB6C}"/>
              </a:ext>
            </a:extLst>
          </p:cNvPr>
          <p:cNvCxnSpPr>
            <a:cxnSpLocks/>
          </p:cNvCxnSpPr>
          <p:nvPr/>
        </p:nvCxnSpPr>
        <p:spPr>
          <a:xfrm flipH="1">
            <a:off x="3353944" y="1897106"/>
            <a:ext cx="2448270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7AB353C-E4A2-4CC8-BD49-D649A175353B}"/>
              </a:ext>
            </a:extLst>
          </p:cNvPr>
          <p:cNvCxnSpPr>
            <a:cxnSpLocks/>
          </p:cNvCxnSpPr>
          <p:nvPr/>
        </p:nvCxnSpPr>
        <p:spPr>
          <a:xfrm flipH="1">
            <a:off x="6162254" y="2689194"/>
            <a:ext cx="2448270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9AE3E84-D6BD-4BE0-BF80-7FEAD1F752C4}"/>
              </a:ext>
            </a:extLst>
          </p:cNvPr>
          <p:cNvCxnSpPr>
            <a:cxnSpLocks/>
          </p:cNvCxnSpPr>
          <p:nvPr/>
        </p:nvCxnSpPr>
        <p:spPr>
          <a:xfrm flipH="1">
            <a:off x="8970564" y="3481281"/>
            <a:ext cx="2448270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43856EB-A64E-44FA-8E3D-146C7DD9045F}"/>
              </a:ext>
            </a:extLst>
          </p:cNvPr>
          <p:cNvCxnSpPr/>
          <p:nvPr/>
        </p:nvCxnSpPr>
        <p:spPr>
          <a:xfrm>
            <a:off x="5986272" y="2850645"/>
            <a:ext cx="0" cy="329297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D1097B2-731A-49D5-B279-8AD802C8458D}"/>
              </a:ext>
            </a:extLst>
          </p:cNvPr>
          <p:cNvCxnSpPr/>
          <p:nvPr/>
        </p:nvCxnSpPr>
        <p:spPr>
          <a:xfrm>
            <a:off x="8794582" y="3562890"/>
            <a:ext cx="0" cy="2580733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íŝḷïḑè">
            <a:extLst>
              <a:ext uri="{FF2B5EF4-FFF2-40B4-BE49-F238E27FC236}">
                <a16:creationId xmlns:a16="http://schemas.microsoft.com/office/drawing/2014/main" id="{BB1DAA7A-E1C9-41ED-A846-299DA0057619}"/>
              </a:ext>
            </a:extLst>
          </p:cNvPr>
          <p:cNvSpPr/>
          <p:nvPr/>
        </p:nvSpPr>
        <p:spPr>
          <a:xfrm>
            <a:off x="3256512" y="2810840"/>
            <a:ext cx="2574577" cy="1790132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/>
              <a:t>Adjust the spacing to adapt to Chinese typesetting, use the reference line in PPT.</a:t>
            </a:r>
          </a:p>
        </p:txBody>
      </p:sp>
      <p:sp>
        <p:nvSpPr>
          <p:cNvPr id="74" name="îṡlïḋe">
            <a:extLst>
              <a:ext uri="{FF2B5EF4-FFF2-40B4-BE49-F238E27FC236}">
                <a16:creationId xmlns:a16="http://schemas.microsoft.com/office/drawing/2014/main" id="{753E8C97-DB52-4291-AF45-A508520FA0A4}"/>
              </a:ext>
            </a:extLst>
          </p:cNvPr>
          <p:cNvSpPr txBox="1"/>
          <p:nvPr/>
        </p:nvSpPr>
        <p:spPr bwMode="auto">
          <a:xfrm>
            <a:off x="3256512" y="2278612"/>
            <a:ext cx="2574577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Key words</a:t>
            </a:r>
          </a:p>
        </p:txBody>
      </p:sp>
      <p:sp>
        <p:nvSpPr>
          <p:cNvPr id="71" name="iŝḷiḑe">
            <a:extLst>
              <a:ext uri="{FF2B5EF4-FFF2-40B4-BE49-F238E27FC236}">
                <a16:creationId xmlns:a16="http://schemas.microsoft.com/office/drawing/2014/main" id="{86E966B9-FC28-4714-B046-8A9A78B4C608}"/>
              </a:ext>
            </a:extLst>
          </p:cNvPr>
          <p:cNvSpPr/>
          <p:nvPr/>
        </p:nvSpPr>
        <p:spPr>
          <a:xfrm>
            <a:off x="6096140" y="3673004"/>
            <a:ext cx="2574577" cy="178919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/>
              <a:t>Adjust the spacing to adapt to Chinese typesetting, use the reference line in PPT.</a:t>
            </a:r>
          </a:p>
        </p:txBody>
      </p:sp>
      <p:sp>
        <p:nvSpPr>
          <p:cNvPr id="72" name="îṣlïďe">
            <a:extLst>
              <a:ext uri="{FF2B5EF4-FFF2-40B4-BE49-F238E27FC236}">
                <a16:creationId xmlns:a16="http://schemas.microsoft.com/office/drawing/2014/main" id="{02486787-2439-4FF7-8EBF-1FB739C55C08}"/>
              </a:ext>
            </a:extLst>
          </p:cNvPr>
          <p:cNvSpPr txBox="1"/>
          <p:nvPr/>
        </p:nvSpPr>
        <p:spPr bwMode="auto">
          <a:xfrm>
            <a:off x="6096140" y="3140776"/>
            <a:ext cx="2574577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Key words</a:t>
            </a:r>
          </a:p>
        </p:txBody>
      </p:sp>
      <p:sp>
        <p:nvSpPr>
          <p:cNvPr id="69" name="íṥ1iďe">
            <a:extLst>
              <a:ext uri="{FF2B5EF4-FFF2-40B4-BE49-F238E27FC236}">
                <a16:creationId xmlns:a16="http://schemas.microsoft.com/office/drawing/2014/main" id="{BE109111-6B5D-46A9-B6DF-31B7ED4C9047}"/>
              </a:ext>
            </a:extLst>
          </p:cNvPr>
          <p:cNvSpPr/>
          <p:nvPr/>
        </p:nvSpPr>
        <p:spPr>
          <a:xfrm>
            <a:off x="8907410" y="4239325"/>
            <a:ext cx="2574577" cy="178919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/>
              <a:t>Adjust the spacing to adapt to Chinese typesetting, use the reference line in PPT.</a:t>
            </a:r>
          </a:p>
        </p:txBody>
      </p:sp>
      <p:sp>
        <p:nvSpPr>
          <p:cNvPr id="70" name="íṩ1íḋê">
            <a:extLst>
              <a:ext uri="{FF2B5EF4-FFF2-40B4-BE49-F238E27FC236}">
                <a16:creationId xmlns:a16="http://schemas.microsoft.com/office/drawing/2014/main" id="{DF538B2E-BDE9-4C9F-BBC7-9CF4A4568E69}"/>
              </a:ext>
            </a:extLst>
          </p:cNvPr>
          <p:cNvSpPr txBox="1"/>
          <p:nvPr/>
        </p:nvSpPr>
        <p:spPr bwMode="auto">
          <a:xfrm>
            <a:off x="8907410" y="3707097"/>
            <a:ext cx="2574577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Key words</a:t>
            </a:r>
          </a:p>
        </p:txBody>
      </p:sp>
      <p:sp>
        <p:nvSpPr>
          <p:cNvPr id="67" name="ïšḷîḓê">
            <a:extLst>
              <a:ext uri="{FF2B5EF4-FFF2-40B4-BE49-F238E27FC236}">
                <a16:creationId xmlns:a16="http://schemas.microsoft.com/office/drawing/2014/main" id="{F964FA85-50A3-4C79-9B2A-CFA7B4D648D8}"/>
              </a:ext>
            </a:extLst>
          </p:cNvPr>
          <p:cNvSpPr/>
          <p:nvPr/>
        </p:nvSpPr>
        <p:spPr>
          <a:xfrm>
            <a:off x="4250040" y="1603345"/>
            <a:ext cx="587520" cy="5875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8" name="îS1íḍé">
            <a:extLst>
              <a:ext uri="{FF2B5EF4-FFF2-40B4-BE49-F238E27FC236}">
                <a16:creationId xmlns:a16="http://schemas.microsoft.com/office/drawing/2014/main" id="{5D2B622D-527F-4184-BF63-057BD7E997CA}"/>
              </a:ext>
            </a:extLst>
          </p:cNvPr>
          <p:cNvSpPr/>
          <p:nvPr/>
        </p:nvSpPr>
        <p:spPr bwMode="auto">
          <a:xfrm>
            <a:off x="4394011" y="1789014"/>
            <a:ext cx="299578" cy="216186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65" name="îşḻïḋe">
            <a:extLst>
              <a:ext uri="{FF2B5EF4-FFF2-40B4-BE49-F238E27FC236}">
                <a16:creationId xmlns:a16="http://schemas.microsoft.com/office/drawing/2014/main" id="{D0D454EE-030D-48F0-879E-2A9DC8D08B3A}"/>
              </a:ext>
            </a:extLst>
          </p:cNvPr>
          <p:cNvSpPr/>
          <p:nvPr/>
        </p:nvSpPr>
        <p:spPr>
          <a:xfrm>
            <a:off x="7092628" y="2395431"/>
            <a:ext cx="587520" cy="5875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6" name="íśḷîḍe">
            <a:extLst>
              <a:ext uri="{FF2B5EF4-FFF2-40B4-BE49-F238E27FC236}">
                <a16:creationId xmlns:a16="http://schemas.microsoft.com/office/drawing/2014/main" id="{3BBB03CF-E7E3-4372-8996-8D76BD7CA78F}"/>
              </a:ext>
            </a:extLst>
          </p:cNvPr>
          <p:cNvSpPr/>
          <p:nvPr/>
        </p:nvSpPr>
        <p:spPr bwMode="auto">
          <a:xfrm>
            <a:off x="7236599" y="2539600"/>
            <a:ext cx="299578" cy="299185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63" name="iṩľiḍê">
            <a:extLst>
              <a:ext uri="{FF2B5EF4-FFF2-40B4-BE49-F238E27FC236}">
                <a16:creationId xmlns:a16="http://schemas.microsoft.com/office/drawing/2014/main" id="{52A4FE8E-E9D6-4965-885C-289E81957781}"/>
              </a:ext>
            </a:extLst>
          </p:cNvPr>
          <p:cNvSpPr/>
          <p:nvPr/>
        </p:nvSpPr>
        <p:spPr>
          <a:xfrm>
            <a:off x="9900939" y="3187518"/>
            <a:ext cx="587520" cy="5875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4" name="ïŝľïdé">
            <a:extLst>
              <a:ext uri="{FF2B5EF4-FFF2-40B4-BE49-F238E27FC236}">
                <a16:creationId xmlns:a16="http://schemas.microsoft.com/office/drawing/2014/main" id="{7A67926F-D24E-42C2-97C5-CBA234B5636E}"/>
              </a:ext>
            </a:extLst>
          </p:cNvPr>
          <p:cNvSpPr/>
          <p:nvPr/>
        </p:nvSpPr>
        <p:spPr bwMode="auto">
          <a:xfrm>
            <a:off x="10044910" y="3376021"/>
            <a:ext cx="299578" cy="210515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ísḻîḍê">
            <a:extLst>
              <a:ext uri="{FF2B5EF4-FFF2-40B4-BE49-F238E27FC236}">
                <a16:creationId xmlns:a16="http://schemas.microsoft.com/office/drawing/2014/main" id="{0133DAE6-2623-4893-8B38-B9E4E5BEE985}"/>
              </a:ext>
            </a:extLst>
          </p:cNvPr>
          <p:cNvSpPr/>
          <p:nvPr/>
        </p:nvSpPr>
        <p:spPr bwMode="auto">
          <a:xfrm>
            <a:off x="731881" y="2676502"/>
            <a:ext cx="107383" cy="1032881"/>
          </a:xfrm>
          <a:prstGeom prst="rect">
            <a:avLst/>
          </a:prstGeom>
          <a:solidFill>
            <a:srgbClr val="CE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1íḑê">
            <a:extLst>
              <a:ext uri="{FF2B5EF4-FFF2-40B4-BE49-F238E27FC236}">
                <a16:creationId xmlns:a16="http://schemas.microsoft.com/office/drawing/2014/main" id="{579AC4BF-6B29-44CE-BF6E-D8924AFEA94A}"/>
              </a:ext>
            </a:extLst>
          </p:cNvPr>
          <p:cNvSpPr/>
          <p:nvPr/>
        </p:nvSpPr>
        <p:spPr bwMode="auto">
          <a:xfrm>
            <a:off x="2933231" y="2676502"/>
            <a:ext cx="107383" cy="1032881"/>
          </a:xfrm>
          <a:prstGeom prst="rect">
            <a:avLst/>
          </a:prstGeom>
          <a:solidFill>
            <a:srgbClr val="CE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ṣlïďê">
            <a:extLst>
              <a:ext uri="{FF2B5EF4-FFF2-40B4-BE49-F238E27FC236}">
                <a16:creationId xmlns:a16="http://schemas.microsoft.com/office/drawing/2014/main" id="{2FEFD8BF-4640-4119-8FFF-265BD43B6846}"/>
              </a:ext>
            </a:extLst>
          </p:cNvPr>
          <p:cNvSpPr/>
          <p:nvPr/>
        </p:nvSpPr>
        <p:spPr bwMode="auto">
          <a:xfrm>
            <a:off x="973038" y="3108765"/>
            <a:ext cx="435902" cy="581507"/>
          </a:xfrm>
          <a:custGeom>
            <a:avLst/>
            <a:gdLst>
              <a:gd name="T0" fmla="*/ 434 w 479"/>
              <a:gd name="T1" fmla="*/ 639 h 639"/>
              <a:gd name="T2" fmla="*/ 58 w 479"/>
              <a:gd name="T3" fmla="*/ 639 h 639"/>
              <a:gd name="T4" fmla="*/ 0 w 479"/>
              <a:gd name="T5" fmla="*/ 0 h 639"/>
              <a:gd name="T6" fmla="*/ 479 w 479"/>
              <a:gd name="T7" fmla="*/ 0 h 639"/>
              <a:gd name="T8" fmla="*/ 434 w 479"/>
              <a:gd name="T9" fmla="*/ 63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" h="639">
                <a:moveTo>
                  <a:pt x="434" y="639"/>
                </a:moveTo>
                <a:lnTo>
                  <a:pt x="58" y="639"/>
                </a:lnTo>
                <a:lnTo>
                  <a:pt x="0" y="0"/>
                </a:lnTo>
                <a:lnTo>
                  <a:pt x="479" y="0"/>
                </a:lnTo>
                <a:lnTo>
                  <a:pt x="434" y="639"/>
                </a:lnTo>
                <a:close/>
              </a:path>
            </a:pathLst>
          </a:custGeom>
          <a:solidFill>
            <a:srgbClr val="CE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ṡľïḍè">
            <a:extLst>
              <a:ext uri="{FF2B5EF4-FFF2-40B4-BE49-F238E27FC236}">
                <a16:creationId xmlns:a16="http://schemas.microsoft.com/office/drawing/2014/main" id="{F9F037E0-6F5D-40A8-8D18-B2493B941263}"/>
              </a:ext>
            </a:extLst>
          </p:cNvPr>
          <p:cNvSpPr/>
          <p:nvPr/>
        </p:nvSpPr>
        <p:spPr bwMode="auto">
          <a:xfrm>
            <a:off x="934817" y="3108765"/>
            <a:ext cx="512344" cy="88272"/>
          </a:xfrm>
          <a:prstGeom prst="rect">
            <a:avLst/>
          </a:prstGeom>
          <a:solidFill>
            <a:srgbClr val="DCD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ṥļíḑé">
            <a:extLst>
              <a:ext uri="{FF2B5EF4-FFF2-40B4-BE49-F238E27FC236}">
                <a16:creationId xmlns:a16="http://schemas.microsoft.com/office/drawing/2014/main" id="{8D39718E-6AEB-420D-B4C0-583064B2367E}"/>
              </a:ext>
            </a:extLst>
          </p:cNvPr>
          <p:cNvSpPr/>
          <p:nvPr/>
        </p:nvSpPr>
        <p:spPr bwMode="auto">
          <a:xfrm>
            <a:off x="1398019" y="2893089"/>
            <a:ext cx="965536" cy="122853"/>
          </a:xfrm>
          <a:custGeom>
            <a:avLst/>
            <a:gdLst>
              <a:gd name="T0" fmla="*/ 335 w 352"/>
              <a:gd name="T1" fmla="*/ 45 h 45"/>
              <a:gd name="T2" fmla="*/ 18 w 352"/>
              <a:gd name="T3" fmla="*/ 45 h 45"/>
              <a:gd name="T4" fmla="*/ 0 w 352"/>
              <a:gd name="T5" fmla="*/ 27 h 45"/>
              <a:gd name="T6" fmla="*/ 0 w 352"/>
              <a:gd name="T7" fmla="*/ 18 h 45"/>
              <a:gd name="T8" fmla="*/ 18 w 352"/>
              <a:gd name="T9" fmla="*/ 0 h 45"/>
              <a:gd name="T10" fmla="*/ 335 w 352"/>
              <a:gd name="T11" fmla="*/ 0 h 45"/>
              <a:gd name="T12" fmla="*/ 352 w 352"/>
              <a:gd name="T13" fmla="*/ 18 h 45"/>
              <a:gd name="T14" fmla="*/ 352 w 352"/>
              <a:gd name="T15" fmla="*/ 27 h 45"/>
              <a:gd name="T16" fmla="*/ 335 w 352"/>
              <a:gd name="T1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5">
                <a:moveTo>
                  <a:pt x="335" y="45"/>
                </a:moveTo>
                <a:cubicBezTo>
                  <a:pt x="18" y="45"/>
                  <a:pt x="18" y="45"/>
                  <a:pt x="18" y="45"/>
                </a:cubicBezTo>
                <a:cubicBezTo>
                  <a:pt x="8" y="45"/>
                  <a:pt x="0" y="37"/>
                  <a:pt x="0" y="2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44" y="0"/>
                  <a:pt x="352" y="8"/>
                  <a:pt x="352" y="18"/>
                </a:cubicBezTo>
                <a:cubicBezTo>
                  <a:pt x="352" y="27"/>
                  <a:pt x="352" y="27"/>
                  <a:pt x="352" y="27"/>
                </a:cubicBezTo>
                <a:cubicBezTo>
                  <a:pt x="352" y="37"/>
                  <a:pt x="344" y="45"/>
                  <a:pt x="335" y="45"/>
                </a:cubicBezTo>
                <a:close/>
              </a:path>
            </a:pathLst>
          </a:custGeom>
          <a:solidFill>
            <a:srgbClr val="CE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ṧḻiḍe">
            <a:extLst>
              <a:ext uri="{FF2B5EF4-FFF2-40B4-BE49-F238E27FC236}">
                <a16:creationId xmlns:a16="http://schemas.microsoft.com/office/drawing/2014/main" id="{172C7519-3DC9-4EF6-AF4C-4820FB4CCB53}"/>
              </a:ext>
            </a:extLst>
          </p:cNvPr>
          <p:cNvSpPr/>
          <p:nvPr/>
        </p:nvSpPr>
        <p:spPr bwMode="auto">
          <a:xfrm>
            <a:off x="1460811" y="1788315"/>
            <a:ext cx="841773" cy="1104773"/>
          </a:xfrm>
          <a:custGeom>
            <a:avLst/>
            <a:gdLst>
              <a:gd name="T0" fmla="*/ 278 w 307"/>
              <a:gd name="T1" fmla="*/ 0 h 403"/>
              <a:gd name="T2" fmla="*/ 28 w 307"/>
              <a:gd name="T3" fmla="*/ 0 h 403"/>
              <a:gd name="T4" fmla="*/ 0 w 307"/>
              <a:gd name="T5" fmla="*/ 29 h 403"/>
              <a:gd name="T6" fmla="*/ 0 w 307"/>
              <a:gd name="T7" fmla="*/ 403 h 403"/>
              <a:gd name="T8" fmla="*/ 307 w 307"/>
              <a:gd name="T9" fmla="*/ 403 h 403"/>
              <a:gd name="T10" fmla="*/ 307 w 307"/>
              <a:gd name="T11" fmla="*/ 29 h 403"/>
              <a:gd name="T12" fmla="*/ 278 w 307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403">
                <a:moveTo>
                  <a:pt x="278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9"/>
                </a:cubicBezTo>
                <a:cubicBezTo>
                  <a:pt x="0" y="403"/>
                  <a:pt x="0" y="403"/>
                  <a:pt x="0" y="403"/>
                </a:cubicBezTo>
                <a:cubicBezTo>
                  <a:pt x="307" y="403"/>
                  <a:pt x="307" y="403"/>
                  <a:pt x="307" y="403"/>
                </a:cubicBezTo>
                <a:cubicBezTo>
                  <a:pt x="307" y="29"/>
                  <a:pt x="307" y="29"/>
                  <a:pt x="307" y="29"/>
                </a:cubicBezTo>
                <a:cubicBezTo>
                  <a:pt x="307" y="13"/>
                  <a:pt x="294" y="0"/>
                  <a:pt x="278" y="0"/>
                </a:cubicBezTo>
                <a:close/>
              </a:path>
            </a:pathLst>
          </a:custGeom>
          <a:solidFill>
            <a:srgbClr val="E1E1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şḻïḍè">
            <a:extLst>
              <a:ext uri="{FF2B5EF4-FFF2-40B4-BE49-F238E27FC236}">
                <a16:creationId xmlns:a16="http://schemas.microsoft.com/office/drawing/2014/main" id="{78235E48-7934-4C28-95DE-F44C68BFA532}"/>
              </a:ext>
            </a:extLst>
          </p:cNvPr>
          <p:cNvSpPr/>
          <p:nvPr/>
        </p:nvSpPr>
        <p:spPr bwMode="auto">
          <a:xfrm>
            <a:off x="1674666" y="1579919"/>
            <a:ext cx="494144" cy="547837"/>
          </a:xfrm>
          <a:custGeom>
            <a:avLst/>
            <a:gdLst>
              <a:gd name="T0" fmla="*/ 0 w 543"/>
              <a:gd name="T1" fmla="*/ 144 h 602"/>
              <a:gd name="T2" fmla="*/ 88 w 543"/>
              <a:gd name="T3" fmla="*/ 602 h 602"/>
              <a:gd name="T4" fmla="*/ 543 w 543"/>
              <a:gd name="T5" fmla="*/ 581 h 602"/>
              <a:gd name="T6" fmla="*/ 543 w 543"/>
              <a:gd name="T7" fmla="*/ 0 h 602"/>
              <a:gd name="T8" fmla="*/ 0 w 543"/>
              <a:gd name="T9" fmla="*/ 1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602">
                <a:moveTo>
                  <a:pt x="0" y="144"/>
                </a:moveTo>
                <a:lnTo>
                  <a:pt x="88" y="602"/>
                </a:lnTo>
                <a:lnTo>
                  <a:pt x="543" y="581"/>
                </a:lnTo>
                <a:lnTo>
                  <a:pt x="543" y="0"/>
                </a:lnTo>
                <a:lnTo>
                  <a:pt x="0" y="144"/>
                </a:lnTo>
                <a:close/>
              </a:path>
            </a:pathLst>
          </a:custGeom>
          <a:solidFill>
            <a:srgbClr val="724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ṧḷíďê">
            <a:extLst>
              <a:ext uri="{FF2B5EF4-FFF2-40B4-BE49-F238E27FC236}">
                <a16:creationId xmlns:a16="http://schemas.microsoft.com/office/drawing/2014/main" id="{C0339DF2-31DD-4D62-A530-B5B03791C11B}"/>
              </a:ext>
            </a:extLst>
          </p:cNvPr>
          <p:cNvSpPr/>
          <p:nvPr/>
        </p:nvSpPr>
        <p:spPr bwMode="auto">
          <a:xfrm>
            <a:off x="1560003" y="1930280"/>
            <a:ext cx="608807" cy="973729"/>
          </a:xfrm>
          <a:custGeom>
            <a:avLst/>
            <a:gdLst>
              <a:gd name="T0" fmla="*/ 199 w 222"/>
              <a:gd name="T1" fmla="*/ 24 h 355"/>
              <a:gd name="T2" fmla="*/ 161 w 222"/>
              <a:gd name="T3" fmla="*/ 1 h 355"/>
              <a:gd name="T4" fmla="*/ 73 w 222"/>
              <a:gd name="T5" fmla="*/ 0 h 355"/>
              <a:gd name="T6" fmla="*/ 28 w 222"/>
              <a:gd name="T7" fmla="*/ 25 h 355"/>
              <a:gd name="T8" fmla="*/ 3 w 222"/>
              <a:gd name="T9" fmla="*/ 66 h 355"/>
              <a:gd name="T10" fmla="*/ 0 w 222"/>
              <a:gd name="T11" fmla="*/ 355 h 355"/>
              <a:gd name="T12" fmla="*/ 222 w 222"/>
              <a:gd name="T13" fmla="*/ 355 h 355"/>
              <a:gd name="T14" fmla="*/ 222 w 222"/>
              <a:gd name="T15" fmla="*/ 65 h 355"/>
              <a:gd name="T16" fmla="*/ 199 w 222"/>
              <a:gd name="T17" fmla="*/ 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355">
                <a:moveTo>
                  <a:pt x="199" y="24"/>
                </a:moveTo>
                <a:cubicBezTo>
                  <a:pt x="161" y="1"/>
                  <a:pt x="161" y="1"/>
                  <a:pt x="161" y="1"/>
                </a:cubicBezTo>
                <a:cubicBezTo>
                  <a:pt x="73" y="0"/>
                  <a:pt x="73" y="0"/>
                  <a:pt x="73" y="0"/>
                </a:cubicBezTo>
                <a:cubicBezTo>
                  <a:pt x="28" y="25"/>
                  <a:pt x="28" y="25"/>
                  <a:pt x="28" y="25"/>
                </a:cubicBezTo>
                <a:cubicBezTo>
                  <a:pt x="13" y="33"/>
                  <a:pt x="3" y="49"/>
                  <a:pt x="3" y="66"/>
                </a:cubicBezTo>
                <a:cubicBezTo>
                  <a:pt x="0" y="355"/>
                  <a:pt x="0" y="355"/>
                  <a:pt x="0" y="355"/>
                </a:cubicBezTo>
                <a:cubicBezTo>
                  <a:pt x="222" y="355"/>
                  <a:pt x="222" y="355"/>
                  <a:pt x="222" y="355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2" y="48"/>
                  <a:pt x="213" y="33"/>
                  <a:pt x="199" y="24"/>
                </a:cubicBezTo>
                <a:close/>
              </a:path>
            </a:pathLst>
          </a:custGeom>
          <a:solidFill>
            <a:srgbClr val="D8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şḷîḓé">
            <a:extLst>
              <a:ext uri="{FF2B5EF4-FFF2-40B4-BE49-F238E27FC236}">
                <a16:creationId xmlns:a16="http://schemas.microsoft.com/office/drawing/2014/main" id="{1D825361-A745-49F8-9873-0D1380C442B1}"/>
              </a:ext>
            </a:extLst>
          </p:cNvPr>
          <p:cNvSpPr/>
          <p:nvPr/>
        </p:nvSpPr>
        <p:spPr bwMode="auto">
          <a:xfrm>
            <a:off x="1727448" y="1900249"/>
            <a:ext cx="293028" cy="890917"/>
          </a:xfrm>
          <a:custGeom>
            <a:avLst/>
            <a:gdLst>
              <a:gd name="T0" fmla="*/ 0 w 322"/>
              <a:gd name="T1" fmla="*/ 51 h 979"/>
              <a:gd name="T2" fmla="*/ 0 w 322"/>
              <a:gd name="T3" fmla="*/ 979 h 979"/>
              <a:gd name="T4" fmla="*/ 322 w 322"/>
              <a:gd name="T5" fmla="*/ 979 h 979"/>
              <a:gd name="T6" fmla="*/ 322 w 322"/>
              <a:gd name="T7" fmla="*/ 48 h 979"/>
              <a:gd name="T8" fmla="*/ 171 w 322"/>
              <a:gd name="T9" fmla="*/ 0 h 979"/>
              <a:gd name="T10" fmla="*/ 0 w 322"/>
              <a:gd name="T11" fmla="*/ 5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" h="979">
                <a:moveTo>
                  <a:pt x="0" y="51"/>
                </a:moveTo>
                <a:lnTo>
                  <a:pt x="0" y="979"/>
                </a:lnTo>
                <a:lnTo>
                  <a:pt x="322" y="979"/>
                </a:lnTo>
                <a:lnTo>
                  <a:pt x="322" y="48"/>
                </a:lnTo>
                <a:lnTo>
                  <a:pt x="171" y="0"/>
                </a:lnTo>
                <a:lnTo>
                  <a:pt x="0" y="51"/>
                </a:lnTo>
                <a:close/>
              </a:path>
            </a:pathLst>
          </a:custGeom>
          <a:solidFill>
            <a:srgbClr val="CE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ṣḷîḋê">
            <a:extLst>
              <a:ext uri="{FF2B5EF4-FFF2-40B4-BE49-F238E27FC236}">
                <a16:creationId xmlns:a16="http://schemas.microsoft.com/office/drawing/2014/main" id="{E49A04A6-C519-43D1-B39B-1FC78FE2D16B}"/>
              </a:ext>
            </a:extLst>
          </p:cNvPr>
          <p:cNvSpPr/>
          <p:nvPr/>
        </p:nvSpPr>
        <p:spPr bwMode="auto">
          <a:xfrm>
            <a:off x="660899" y="2503597"/>
            <a:ext cx="2442506" cy="172905"/>
          </a:xfrm>
          <a:prstGeom prst="rect">
            <a:avLst/>
          </a:prstGeom>
          <a:solidFill>
            <a:srgbClr val="FFF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ṧļíḋê">
            <a:extLst>
              <a:ext uri="{FF2B5EF4-FFF2-40B4-BE49-F238E27FC236}">
                <a16:creationId xmlns:a16="http://schemas.microsoft.com/office/drawing/2014/main" id="{A72FBB49-D6A4-489F-8CC0-09BC1F1FED3B}"/>
              </a:ext>
            </a:extLst>
          </p:cNvPr>
          <p:cNvSpPr/>
          <p:nvPr/>
        </p:nvSpPr>
        <p:spPr bwMode="auto">
          <a:xfrm>
            <a:off x="1883062" y="1900249"/>
            <a:ext cx="167445" cy="181095"/>
          </a:xfrm>
          <a:custGeom>
            <a:avLst/>
            <a:gdLst>
              <a:gd name="T0" fmla="*/ 0 w 184"/>
              <a:gd name="T1" fmla="*/ 0 h 199"/>
              <a:gd name="T2" fmla="*/ 184 w 184"/>
              <a:gd name="T3" fmla="*/ 199 h 199"/>
              <a:gd name="T4" fmla="*/ 151 w 184"/>
              <a:gd name="T5" fmla="*/ 0 h 199"/>
              <a:gd name="T6" fmla="*/ 0 w 184"/>
              <a:gd name="T7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199">
                <a:moveTo>
                  <a:pt x="0" y="0"/>
                </a:moveTo>
                <a:lnTo>
                  <a:pt x="184" y="199"/>
                </a:lnTo>
                <a:lnTo>
                  <a:pt x="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liḑe">
            <a:extLst>
              <a:ext uri="{FF2B5EF4-FFF2-40B4-BE49-F238E27FC236}">
                <a16:creationId xmlns:a16="http://schemas.microsoft.com/office/drawing/2014/main" id="{EA36768D-7D73-44E4-8087-FCB96ED07DE9}"/>
              </a:ext>
            </a:extLst>
          </p:cNvPr>
          <p:cNvSpPr/>
          <p:nvPr/>
        </p:nvSpPr>
        <p:spPr bwMode="auto">
          <a:xfrm>
            <a:off x="1677397" y="1900249"/>
            <a:ext cx="205666" cy="181095"/>
          </a:xfrm>
          <a:custGeom>
            <a:avLst/>
            <a:gdLst>
              <a:gd name="T0" fmla="*/ 226 w 226"/>
              <a:gd name="T1" fmla="*/ 0 h 199"/>
              <a:gd name="T2" fmla="*/ 0 w 226"/>
              <a:gd name="T3" fmla="*/ 199 h 199"/>
              <a:gd name="T4" fmla="*/ 55 w 226"/>
              <a:gd name="T5" fmla="*/ 51 h 199"/>
              <a:gd name="T6" fmla="*/ 55 w 226"/>
              <a:gd name="T7" fmla="*/ 0 h 199"/>
              <a:gd name="T8" fmla="*/ 226 w 226"/>
              <a:gd name="T9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199">
                <a:moveTo>
                  <a:pt x="226" y="0"/>
                </a:moveTo>
                <a:lnTo>
                  <a:pt x="0" y="199"/>
                </a:lnTo>
                <a:lnTo>
                  <a:pt x="55" y="51"/>
                </a:lnTo>
                <a:lnTo>
                  <a:pt x="55" y="0"/>
                </a:lnTo>
                <a:lnTo>
                  <a:pt x="226" y="0"/>
                </a:lnTo>
                <a:close/>
              </a:path>
            </a:pathLst>
          </a:custGeom>
          <a:solidFill>
            <a:srgbClr val="FFF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śḻïďé">
            <a:extLst>
              <a:ext uri="{FF2B5EF4-FFF2-40B4-BE49-F238E27FC236}">
                <a16:creationId xmlns:a16="http://schemas.microsoft.com/office/drawing/2014/main" id="{72D169D6-E2A3-4FD0-AD7C-FC6B07645FA4}"/>
              </a:ext>
            </a:extLst>
          </p:cNvPr>
          <p:cNvSpPr/>
          <p:nvPr/>
        </p:nvSpPr>
        <p:spPr bwMode="auto">
          <a:xfrm>
            <a:off x="1192353" y="1958491"/>
            <a:ext cx="828122" cy="545106"/>
          </a:xfrm>
          <a:custGeom>
            <a:avLst/>
            <a:gdLst>
              <a:gd name="T0" fmla="*/ 288 w 302"/>
              <a:gd name="T1" fmla="*/ 0 h 199"/>
              <a:gd name="T2" fmla="*/ 14 w 302"/>
              <a:gd name="T3" fmla="*/ 0 h 199"/>
              <a:gd name="T4" fmla="*/ 0 w 302"/>
              <a:gd name="T5" fmla="*/ 14 h 199"/>
              <a:gd name="T6" fmla="*/ 0 w 302"/>
              <a:gd name="T7" fmla="*/ 199 h 199"/>
              <a:gd name="T8" fmla="*/ 302 w 302"/>
              <a:gd name="T9" fmla="*/ 199 h 199"/>
              <a:gd name="T10" fmla="*/ 302 w 302"/>
              <a:gd name="T11" fmla="*/ 14 h 199"/>
              <a:gd name="T12" fmla="*/ 288 w 302"/>
              <a:gd name="T1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199">
                <a:moveTo>
                  <a:pt x="28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99"/>
                  <a:pt x="0" y="199"/>
                  <a:pt x="0" y="199"/>
                </a:cubicBezTo>
                <a:cubicBezTo>
                  <a:pt x="302" y="199"/>
                  <a:pt x="302" y="199"/>
                  <a:pt x="302" y="199"/>
                </a:cubicBezTo>
                <a:cubicBezTo>
                  <a:pt x="302" y="14"/>
                  <a:pt x="302" y="14"/>
                  <a:pt x="302" y="14"/>
                </a:cubicBezTo>
                <a:cubicBezTo>
                  <a:pt x="302" y="7"/>
                  <a:pt x="296" y="0"/>
                  <a:pt x="288" y="0"/>
                </a:cubicBezTo>
                <a:close/>
              </a:path>
            </a:pathLst>
          </a:custGeom>
          <a:solidFill>
            <a:srgbClr val="595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šļîḓé">
            <a:extLst>
              <a:ext uri="{FF2B5EF4-FFF2-40B4-BE49-F238E27FC236}">
                <a16:creationId xmlns:a16="http://schemas.microsoft.com/office/drawing/2014/main" id="{F14D3CD5-B3F7-4947-8D4A-AC444B9A0537}"/>
              </a:ext>
            </a:extLst>
          </p:cNvPr>
          <p:cNvSpPr/>
          <p:nvPr/>
        </p:nvSpPr>
        <p:spPr bwMode="auto">
          <a:xfrm>
            <a:off x="1535433" y="2160517"/>
            <a:ext cx="139234" cy="140144"/>
          </a:xfrm>
          <a:prstGeom prst="ellipse">
            <a:avLst/>
          </a:prstGeom>
          <a:solidFill>
            <a:srgbClr val="A0A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ŝ1iďê">
            <a:extLst>
              <a:ext uri="{FF2B5EF4-FFF2-40B4-BE49-F238E27FC236}">
                <a16:creationId xmlns:a16="http://schemas.microsoft.com/office/drawing/2014/main" id="{2DD52C63-C061-491D-9F64-0B415C8EA52D}"/>
              </a:ext>
            </a:extLst>
          </p:cNvPr>
          <p:cNvSpPr/>
          <p:nvPr/>
        </p:nvSpPr>
        <p:spPr bwMode="auto">
          <a:xfrm>
            <a:off x="2450918" y="2377103"/>
            <a:ext cx="589696" cy="126494"/>
          </a:xfrm>
          <a:prstGeom prst="rect">
            <a:avLst/>
          </a:prstGeom>
          <a:solidFill>
            <a:srgbClr val="8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ŝļiḍé">
            <a:extLst>
              <a:ext uri="{FF2B5EF4-FFF2-40B4-BE49-F238E27FC236}">
                <a16:creationId xmlns:a16="http://schemas.microsoft.com/office/drawing/2014/main" id="{B8D1CDAF-C610-49B7-B3C7-7AE6E2E62503}"/>
              </a:ext>
            </a:extLst>
          </p:cNvPr>
          <p:cNvSpPr/>
          <p:nvPr/>
        </p:nvSpPr>
        <p:spPr bwMode="auto">
          <a:xfrm>
            <a:off x="2399046" y="2251520"/>
            <a:ext cx="586056" cy="125584"/>
          </a:xfrm>
          <a:prstGeom prst="rect">
            <a:avLst/>
          </a:prstGeom>
          <a:solidFill>
            <a:srgbClr val="D8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ṩļiḋê">
            <a:extLst>
              <a:ext uri="{FF2B5EF4-FFF2-40B4-BE49-F238E27FC236}">
                <a16:creationId xmlns:a16="http://schemas.microsoft.com/office/drawing/2014/main" id="{F50A1AA5-EA8B-4C43-AEFF-DEF922327F3B}"/>
              </a:ext>
            </a:extLst>
          </p:cNvPr>
          <p:cNvSpPr/>
          <p:nvPr/>
        </p:nvSpPr>
        <p:spPr bwMode="auto">
          <a:xfrm>
            <a:off x="2418157" y="2160517"/>
            <a:ext cx="619727" cy="91003"/>
          </a:xfrm>
          <a:prstGeom prst="rect">
            <a:avLst/>
          </a:prstGeom>
          <a:solidFill>
            <a:srgbClr val="FFF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śľîḍè">
            <a:extLst>
              <a:ext uri="{FF2B5EF4-FFF2-40B4-BE49-F238E27FC236}">
                <a16:creationId xmlns:a16="http://schemas.microsoft.com/office/drawing/2014/main" id="{A3DC37F0-3AB3-4671-A4C2-C1D485023477}"/>
              </a:ext>
            </a:extLst>
          </p:cNvPr>
          <p:cNvSpPr/>
          <p:nvPr/>
        </p:nvSpPr>
        <p:spPr bwMode="auto">
          <a:xfrm>
            <a:off x="2404506" y="2070424"/>
            <a:ext cx="619727" cy="90092"/>
          </a:xfrm>
          <a:prstGeom prst="rect">
            <a:avLst/>
          </a:prstGeom>
          <a:solidFill>
            <a:srgbClr val="FFF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śḷidè">
            <a:extLst>
              <a:ext uri="{FF2B5EF4-FFF2-40B4-BE49-F238E27FC236}">
                <a16:creationId xmlns:a16="http://schemas.microsoft.com/office/drawing/2014/main" id="{014F31A2-0960-4B3E-9179-CEFF0D5FEB28}"/>
              </a:ext>
            </a:extLst>
          </p:cNvPr>
          <p:cNvSpPr/>
          <p:nvPr/>
        </p:nvSpPr>
        <p:spPr bwMode="auto">
          <a:xfrm>
            <a:off x="2418157" y="1991252"/>
            <a:ext cx="619727" cy="90092"/>
          </a:xfrm>
          <a:prstGeom prst="rect">
            <a:avLst/>
          </a:prstGeom>
          <a:solidFill>
            <a:srgbClr val="FFF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ŝ1ïḑè">
            <a:extLst>
              <a:ext uri="{FF2B5EF4-FFF2-40B4-BE49-F238E27FC236}">
                <a16:creationId xmlns:a16="http://schemas.microsoft.com/office/drawing/2014/main" id="{ED9BA9F5-5087-46A8-9F57-BACB4FC3D715}"/>
              </a:ext>
            </a:extLst>
          </p:cNvPr>
          <p:cNvSpPr/>
          <p:nvPr/>
        </p:nvSpPr>
        <p:spPr bwMode="auto">
          <a:xfrm>
            <a:off x="2418157" y="2018552"/>
            <a:ext cx="619727" cy="13650"/>
          </a:xfrm>
          <a:prstGeom prst="rect">
            <a:avLst/>
          </a:prstGeom>
          <a:solidFill>
            <a:srgbClr val="EAD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ş1íďê">
            <a:extLst>
              <a:ext uri="{FF2B5EF4-FFF2-40B4-BE49-F238E27FC236}">
                <a16:creationId xmlns:a16="http://schemas.microsoft.com/office/drawing/2014/main" id="{56B722FD-BBCC-42FF-9D9E-1F05494FE901}"/>
              </a:ext>
            </a:extLst>
          </p:cNvPr>
          <p:cNvSpPr/>
          <p:nvPr/>
        </p:nvSpPr>
        <p:spPr bwMode="auto">
          <a:xfrm>
            <a:off x="2418157" y="2210568"/>
            <a:ext cx="619727" cy="13650"/>
          </a:xfrm>
          <a:prstGeom prst="rect">
            <a:avLst/>
          </a:prstGeom>
          <a:solidFill>
            <a:srgbClr val="EAD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şḻídè">
            <a:extLst>
              <a:ext uri="{FF2B5EF4-FFF2-40B4-BE49-F238E27FC236}">
                <a16:creationId xmlns:a16="http://schemas.microsoft.com/office/drawing/2014/main" id="{C713EA8A-5BAB-41FF-A18D-F2CABA2CAF55}"/>
              </a:ext>
            </a:extLst>
          </p:cNvPr>
          <p:cNvSpPr/>
          <p:nvPr/>
        </p:nvSpPr>
        <p:spPr bwMode="auto">
          <a:xfrm>
            <a:off x="2404506" y="2152326"/>
            <a:ext cx="619727" cy="13650"/>
          </a:xfrm>
          <a:prstGeom prst="rect">
            <a:avLst/>
          </a:prstGeom>
          <a:solidFill>
            <a:srgbClr val="EAD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ṩļïďè">
            <a:extLst>
              <a:ext uri="{FF2B5EF4-FFF2-40B4-BE49-F238E27FC236}">
                <a16:creationId xmlns:a16="http://schemas.microsoft.com/office/drawing/2014/main" id="{97F74792-D88B-41C7-A1BD-D4D81A1D4999}"/>
              </a:ext>
            </a:extLst>
          </p:cNvPr>
          <p:cNvSpPr/>
          <p:nvPr/>
        </p:nvSpPr>
        <p:spPr bwMode="auto">
          <a:xfrm>
            <a:off x="2404506" y="2116835"/>
            <a:ext cx="619727" cy="10920"/>
          </a:xfrm>
          <a:prstGeom prst="rect">
            <a:avLst/>
          </a:prstGeom>
          <a:solidFill>
            <a:srgbClr val="EAD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ślîḍé">
            <a:extLst>
              <a:ext uri="{FF2B5EF4-FFF2-40B4-BE49-F238E27FC236}">
                <a16:creationId xmlns:a16="http://schemas.microsoft.com/office/drawing/2014/main" id="{D69A49B4-3A0E-4168-B7A3-ECDF39A3A502}"/>
              </a:ext>
            </a:extLst>
          </p:cNvPr>
          <p:cNvSpPr/>
          <p:nvPr/>
        </p:nvSpPr>
        <p:spPr bwMode="auto">
          <a:xfrm>
            <a:off x="1839381" y="3024133"/>
            <a:ext cx="88273" cy="603348"/>
          </a:xfrm>
          <a:prstGeom prst="rect">
            <a:avLst/>
          </a:prstGeom>
          <a:solidFill>
            <a:srgbClr val="595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ļiďé">
            <a:extLst>
              <a:ext uri="{FF2B5EF4-FFF2-40B4-BE49-F238E27FC236}">
                <a16:creationId xmlns:a16="http://schemas.microsoft.com/office/drawing/2014/main" id="{2163EFE5-93BD-495D-90E3-E729B582CA78}"/>
              </a:ext>
            </a:extLst>
          </p:cNvPr>
          <p:cNvSpPr/>
          <p:nvPr/>
        </p:nvSpPr>
        <p:spPr bwMode="auto">
          <a:xfrm>
            <a:off x="1595495" y="3605640"/>
            <a:ext cx="573315" cy="43681"/>
          </a:xfrm>
          <a:prstGeom prst="rect">
            <a:avLst/>
          </a:prstGeom>
          <a:solidFill>
            <a:srgbClr val="595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şḻiḋè">
            <a:extLst>
              <a:ext uri="{FF2B5EF4-FFF2-40B4-BE49-F238E27FC236}">
                <a16:creationId xmlns:a16="http://schemas.microsoft.com/office/drawing/2014/main" id="{F187A821-4D91-44AE-9E6B-1C8FAA83ABF9}"/>
              </a:ext>
            </a:extLst>
          </p:cNvPr>
          <p:cNvSpPr/>
          <p:nvPr/>
        </p:nvSpPr>
        <p:spPr bwMode="auto">
          <a:xfrm>
            <a:off x="1825730" y="3591990"/>
            <a:ext cx="115573" cy="117393"/>
          </a:xfrm>
          <a:prstGeom prst="ellipse">
            <a:avLst/>
          </a:prstGeom>
          <a:solidFill>
            <a:srgbClr val="494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śľíḋé">
            <a:extLst>
              <a:ext uri="{FF2B5EF4-FFF2-40B4-BE49-F238E27FC236}">
                <a16:creationId xmlns:a16="http://schemas.microsoft.com/office/drawing/2014/main" id="{5596A8CE-B63B-40DD-8F8A-83471AE3C02E}"/>
              </a:ext>
            </a:extLst>
          </p:cNvPr>
          <p:cNvSpPr/>
          <p:nvPr/>
        </p:nvSpPr>
        <p:spPr bwMode="auto">
          <a:xfrm>
            <a:off x="2110568" y="3591990"/>
            <a:ext cx="115573" cy="117393"/>
          </a:xfrm>
          <a:prstGeom prst="ellipse">
            <a:avLst/>
          </a:prstGeom>
          <a:solidFill>
            <a:srgbClr val="494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ṡliḋé">
            <a:extLst>
              <a:ext uri="{FF2B5EF4-FFF2-40B4-BE49-F238E27FC236}">
                <a16:creationId xmlns:a16="http://schemas.microsoft.com/office/drawing/2014/main" id="{3553B0DE-1707-43BE-86BF-8F3EDDA9B768}"/>
              </a:ext>
            </a:extLst>
          </p:cNvPr>
          <p:cNvSpPr/>
          <p:nvPr/>
        </p:nvSpPr>
        <p:spPr bwMode="auto">
          <a:xfrm>
            <a:off x="1560003" y="3591990"/>
            <a:ext cx="117393" cy="117393"/>
          </a:xfrm>
          <a:prstGeom prst="ellipse">
            <a:avLst/>
          </a:prstGeom>
          <a:solidFill>
            <a:srgbClr val="494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ṡḷîḓè">
            <a:extLst>
              <a:ext uri="{FF2B5EF4-FFF2-40B4-BE49-F238E27FC236}">
                <a16:creationId xmlns:a16="http://schemas.microsoft.com/office/drawing/2014/main" id="{254B7F6E-B1E0-4DBB-9FE9-0957C872110A}"/>
              </a:ext>
            </a:extLst>
          </p:cNvPr>
          <p:cNvSpPr/>
          <p:nvPr/>
        </p:nvSpPr>
        <p:spPr bwMode="auto">
          <a:xfrm>
            <a:off x="1535433" y="2791166"/>
            <a:ext cx="668868" cy="381301"/>
          </a:xfrm>
          <a:custGeom>
            <a:avLst/>
            <a:gdLst>
              <a:gd name="T0" fmla="*/ 244 w 244"/>
              <a:gd name="T1" fmla="*/ 139 h 139"/>
              <a:gd name="T2" fmla="*/ 0 w 244"/>
              <a:gd name="T3" fmla="*/ 139 h 139"/>
              <a:gd name="T4" fmla="*/ 0 w 244"/>
              <a:gd name="T5" fmla="*/ 52 h 139"/>
              <a:gd name="T6" fmla="*/ 53 w 244"/>
              <a:gd name="T7" fmla="*/ 0 h 139"/>
              <a:gd name="T8" fmla="*/ 191 w 244"/>
              <a:gd name="T9" fmla="*/ 0 h 139"/>
              <a:gd name="T10" fmla="*/ 244 w 244"/>
              <a:gd name="T11" fmla="*/ 52 h 139"/>
              <a:gd name="T12" fmla="*/ 244 w 244"/>
              <a:gd name="T13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139">
                <a:moveTo>
                  <a:pt x="244" y="139"/>
                </a:moveTo>
                <a:cubicBezTo>
                  <a:pt x="0" y="139"/>
                  <a:pt x="0" y="139"/>
                  <a:pt x="0" y="139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4" y="0"/>
                  <a:pt x="53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20" y="0"/>
                  <a:pt x="244" y="23"/>
                  <a:pt x="244" y="52"/>
                </a:cubicBezTo>
                <a:lnTo>
                  <a:pt x="244" y="139"/>
                </a:lnTo>
                <a:close/>
              </a:path>
            </a:pathLst>
          </a:custGeom>
          <a:solidFill>
            <a:srgbClr val="8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şļíḍé">
            <a:extLst>
              <a:ext uri="{FF2B5EF4-FFF2-40B4-BE49-F238E27FC236}">
                <a16:creationId xmlns:a16="http://schemas.microsoft.com/office/drawing/2014/main" id="{39138D5B-F2F0-4DA4-B803-3661C7693BA3}"/>
              </a:ext>
            </a:extLst>
          </p:cNvPr>
          <p:cNvSpPr/>
          <p:nvPr/>
        </p:nvSpPr>
        <p:spPr bwMode="auto">
          <a:xfrm>
            <a:off x="1674666" y="3172467"/>
            <a:ext cx="159255" cy="455014"/>
          </a:xfrm>
          <a:custGeom>
            <a:avLst/>
            <a:gdLst>
              <a:gd name="T0" fmla="*/ 154 w 175"/>
              <a:gd name="T1" fmla="*/ 500 h 500"/>
              <a:gd name="T2" fmla="*/ 34 w 175"/>
              <a:gd name="T3" fmla="*/ 500 h 500"/>
              <a:gd name="T4" fmla="*/ 0 w 175"/>
              <a:gd name="T5" fmla="*/ 0 h 500"/>
              <a:gd name="T6" fmla="*/ 175 w 175"/>
              <a:gd name="T7" fmla="*/ 0 h 500"/>
              <a:gd name="T8" fmla="*/ 154 w 175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500">
                <a:moveTo>
                  <a:pt x="154" y="500"/>
                </a:moveTo>
                <a:lnTo>
                  <a:pt x="34" y="500"/>
                </a:lnTo>
                <a:lnTo>
                  <a:pt x="0" y="0"/>
                </a:lnTo>
                <a:lnTo>
                  <a:pt x="175" y="0"/>
                </a:lnTo>
                <a:lnTo>
                  <a:pt x="154" y="500"/>
                </a:lnTo>
                <a:close/>
              </a:path>
            </a:pathLst>
          </a:custGeom>
          <a:solidFill>
            <a:srgbClr val="E1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s1iḓe">
            <a:extLst>
              <a:ext uri="{FF2B5EF4-FFF2-40B4-BE49-F238E27FC236}">
                <a16:creationId xmlns:a16="http://schemas.microsoft.com/office/drawing/2014/main" id="{4C267387-998E-40D0-A2D4-CC82F57F0716}"/>
              </a:ext>
            </a:extLst>
          </p:cNvPr>
          <p:cNvSpPr/>
          <p:nvPr/>
        </p:nvSpPr>
        <p:spPr bwMode="auto">
          <a:xfrm>
            <a:off x="1941304" y="3172467"/>
            <a:ext cx="158344" cy="455014"/>
          </a:xfrm>
          <a:custGeom>
            <a:avLst/>
            <a:gdLst>
              <a:gd name="T0" fmla="*/ 120 w 174"/>
              <a:gd name="T1" fmla="*/ 500 h 500"/>
              <a:gd name="T2" fmla="*/ 0 w 174"/>
              <a:gd name="T3" fmla="*/ 500 h 500"/>
              <a:gd name="T4" fmla="*/ 0 w 174"/>
              <a:gd name="T5" fmla="*/ 0 h 500"/>
              <a:gd name="T6" fmla="*/ 174 w 174"/>
              <a:gd name="T7" fmla="*/ 0 h 500"/>
              <a:gd name="T8" fmla="*/ 120 w 174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00">
                <a:moveTo>
                  <a:pt x="120" y="500"/>
                </a:moveTo>
                <a:lnTo>
                  <a:pt x="0" y="500"/>
                </a:lnTo>
                <a:lnTo>
                  <a:pt x="0" y="0"/>
                </a:lnTo>
                <a:lnTo>
                  <a:pt x="174" y="0"/>
                </a:lnTo>
                <a:lnTo>
                  <a:pt x="120" y="500"/>
                </a:lnTo>
                <a:close/>
              </a:path>
            </a:pathLst>
          </a:custGeom>
          <a:solidFill>
            <a:srgbClr val="E1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ṧ1idé">
            <a:extLst>
              <a:ext uri="{FF2B5EF4-FFF2-40B4-BE49-F238E27FC236}">
                <a16:creationId xmlns:a16="http://schemas.microsoft.com/office/drawing/2014/main" id="{0FDD96C5-AD76-45E3-BEDE-58984757B1F0}"/>
              </a:ext>
            </a:extLst>
          </p:cNvPr>
          <p:cNvSpPr/>
          <p:nvPr/>
        </p:nvSpPr>
        <p:spPr bwMode="auto">
          <a:xfrm>
            <a:off x="1677397" y="3605640"/>
            <a:ext cx="161984" cy="103743"/>
          </a:xfrm>
          <a:custGeom>
            <a:avLst/>
            <a:gdLst>
              <a:gd name="T0" fmla="*/ 0 w 59"/>
              <a:gd name="T1" fmla="*/ 38 h 38"/>
              <a:gd name="T2" fmla="*/ 0 w 59"/>
              <a:gd name="T3" fmla="*/ 38 h 38"/>
              <a:gd name="T4" fmla="*/ 59 w 59"/>
              <a:gd name="T5" fmla="*/ 38 h 38"/>
              <a:gd name="T6" fmla="*/ 59 w 59"/>
              <a:gd name="T7" fmla="*/ 38 h 38"/>
              <a:gd name="T8" fmla="*/ 29 w 59"/>
              <a:gd name="T9" fmla="*/ 0 h 38"/>
              <a:gd name="T10" fmla="*/ 29 w 59"/>
              <a:gd name="T11" fmla="*/ 0 h 38"/>
              <a:gd name="T12" fmla="*/ 0 w 5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38"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17"/>
                  <a:pt x="45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7"/>
                  <a:pt x="0" y="38"/>
                </a:cubicBezTo>
                <a:close/>
              </a:path>
            </a:pathLst>
          </a:custGeom>
          <a:solidFill>
            <a:srgbClr val="8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ṧḻîḋe">
            <a:extLst>
              <a:ext uri="{FF2B5EF4-FFF2-40B4-BE49-F238E27FC236}">
                <a16:creationId xmlns:a16="http://schemas.microsoft.com/office/drawing/2014/main" id="{25F690E5-EFE7-43A5-8791-0DA36FFEA411}"/>
              </a:ext>
            </a:extLst>
          </p:cNvPr>
          <p:cNvSpPr/>
          <p:nvPr/>
        </p:nvSpPr>
        <p:spPr bwMode="auto">
          <a:xfrm>
            <a:off x="1911273" y="3605640"/>
            <a:ext cx="161075" cy="103743"/>
          </a:xfrm>
          <a:custGeom>
            <a:avLst/>
            <a:gdLst>
              <a:gd name="T0" fmla="*/ 0 w 59"/>
              <a:gd name="T1" fmla="*/ 38 h 38"/>
              <a:gd name="T2" fmla="*/ 0 w 59"/>
              <a:gd name="T3" fmla="*/ 38 h 38"/>
              <a:gd name="T4" fmla="*/ 59 w 59"/>
              <a:gd name="T5" fmla="*/ 38 h 38"/>
              <a:gd name="T6" fmla="*/ 59 w 59"/>
              <a:gd name="T7" fmla="*/ 38 h 38"/>
              <a:gd name="T8" fmla="*/ 30 w 59"/>
              <a:gd name="T9" fmla="*/ 0 h 38"/>
              <a:gd name="T10" fmla="*/ 30 w 59"/>
              <a:gd name="T11" fmla="*/ 0 h 38"/>
              <a:gd name="T12" fmla="*/ 0 w 5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38"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17"/>
                  <a:pt x="46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7"/>
                  <a:pt x="0" y="38"/>
                </a:cubicBezTo>
                <a:close/>
              </a:path>
            </a:pathLst>
          </a:custGeom>
          <a:solidFill>
            <a:srgbClr val="8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šḻïḍé">
            <a:extLst>
              <a:ext uri="{FF2B5EF4-FFF2-40B4-BE49-F238E27FC236}">
                <a16:creationId xmlns:a16="http://schemas.microsoft.com/office/drawing/2014/main" id="{798F4121-A4FF-4407-9F67-BA5EC9D04B1E}"/>
              </a:ext>
            </a:extLst>
          </p:cNvPr>
          <p:cNvSpPr/>
          <p:nvPr/>
        </p:nvSpPr>
        <p:spPr bwMode="auto">
          <a:xfrm>
            <a:off x="1817541" y="1736444"/>
            <a:ext cx="131954" cy="163805"/>
          </a:xfrm>
          <a:prstGeom prst="rect">
            <a:avLst/>
          </a:prstGeom>
          <a:solidFill>
            <a:srgbClr val="E1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ṧ1îdè">
            <a:extLst>
              <a:ext uri="{FF2B5EF4-FFF2-40B4-BE49-F238E27FC236}">
                <a16:creationId xmlns:a16="http://schemas.microsoft.com/office/drawing/2014/main" id="{F7CF15B4-2450-4A48-AAE7-7B10C3AE8F8D}"/>
              </a:ext>
            </a:extLst>
          </p:cNvPr>
          <p:cNvSpPr/>
          <p:nvPr/>
        </p:nvSpPr>
        <p:spPr bwMode="auto">
          <a:xfrm>
            <a:off x="1633716" y="1245029"/>
            <a:ext cx="494144" cy="600618"/>
          </a:xfrm>
          <a:prstGeom prst="ellipse">
            <a:avLst/>
          </a:prstGeom>
          <a:solidFill>
            <a:srgbClr val="E1B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ṡḻîde">
            <a:extLst>
              <a:ext uri="{FF2B5EF4-FFF2-40B4-BE49-F238E27FC236}">
                <a16:creationId xmlns:a16="http://schemas.microsoft.com/office/drawing/2014/main" id="{D70BB2E4-3262-4165-9AEC-F3D577D11A20}"/>
              </a:ext>
            </a:extLst>
          </p:cNvPr>
          <p:cNvSpPr/>
          <p:nvPr/>
        </p:nvSpPr>
        <p:spPr bwMode="auto">
          <a:xfrm>
            <a:off x="1833921" y="1108525"/>
            <a:ext cx="495964" cy="1043801"/>
          </a:xfrm>
          <a:custGeom>
            <a:avLst/>
            <a:gdLst>
              <a:gd name="T0" fmla="*/ 0 w 181"/>
              <a:gd name="T1" fmla="*/ 93 h 381"/>
              <a:gd name="T2" fmla="*/ 68 w 181"/>
              <a:gd name="T3" fmla="*/ 381 h 381"/>
              <a:gd name="T4" fmla="*/ 131 w 181"/>
              <a:gd name="T5" fmla="*/ 80 h 381"/>
              <a:gd name="T6" fmla="*/ 4 w 181"/>
              <a:gd name="T7" fmla="*/ 18 h 381"/>
              <a:gd name="T8" fmla="*/ 0 w 181"/>
              <a:gd name="T9" fmla="*/ 19 h 381"/>
              <a:gd name="T10" fmla="*/ 0 w 181"/>
              <a:gd name="T11" fmla="*/ 9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381">
                <a:moveTo>
                  <a:pt x="0" y="93"/>
                </a:moveTo>
                <a:cubicBezTo>
                  <a:pt x="0" y="93"/>
                  <a:pt x="130" y="61"/>
                  <a:pt x="68" y="381"/>
                </a:cubicBezTo>
                <a:cubicBezTo>
                  <a:pt x="68" y="381"/>
                  <a:pt x="181" y="213"/>
                  <a:pt x="131" y="80"/>
                </a:cubicBezTo>
                <a:cubicBezTo>
                  <a:pt x="112" y="29"/>
                  <a:pt x="56" y="0"/>
                  <a:pt x="4" y="18"/>
                </a:cubicBezTo>
                <a:cubicBezTo>
                  <a:pt x="3" y="18"/>
                  <a:pt x="1" y="19"/>
                  <a:pt x="0" y="19"/>
                </a:cubicBezTo>
                <a:lnTo>
                  <a:pt x="0" y="93"/>
                </a:lnTo>
                <a:close/>
              </a:path>
            </a:pathLst>
          </a:custGeom>
          <a:solidFill>
            <a:srgbClr val="8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ṡļiḑè">
            <a:extLst>
              <a:ext uri="{FF2B5EF4-FFF2-40B4-BE49-F238E27FC236}">
                <a16:creationId xmlns:a16="http://schemas.microsoft.com/office/drawing/2014/main" id="{D643DC63-B72B-4226-AD5F-6F53DA01C635}"/>
              </a:ext>
            </a:extLst>
          </p:cNvPr>
          <p:cNvSpPr/>
          <p:nvPr/>
        </p:nvSpPr>
        <p:spPr bwMode="auto">
          <a:xfrm>
            <a:off x="1538163" y="1127635"/>
            <a:ext cx="295758" cy="583327"/>
          </a:xfrm>
          <a:custGeom>
            <a:avLst/>
            <a:gdLst>
              <a:gd name="T0" fmla="*/ 108 w 108"/>
              <a:gd name="T1" fmla="*/ 86 h 213"/>
              <a:gd name="T2" fmla="*/ 50 w 108"/>
              <a:gd name="T3" fmla="*/ 213 h 213"/>
              <a:gd name="T4" fmla="*/ 17 w 108"/>
              <a:gd name="T5" fmla="*/ 68 h 213"/>
              <a:gd name="T6" fmla="*/ 49 w 108"/>
              <a:gd name="T7" fmla="*/ 18 h 213"/>
              <a:gd name="T8" fmla="*/ 108 w 108"/>
              <a:gd name="T9" fmla="*/ 12 h 213"/>
              <a:gd name="T10" fmla="*/ 108 w 108"/>
              <a:gd name="T11" fmla="*/ 8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213">
                <a:moveTo>
                  <a:pt x="108" y="86"/>
                </a:moveTo>
                <a:cubicBezTo>
                  <a:pt x="108" y="86"/>
                  <a:pt x="31" y="144"/>
                  <a:pt x="50" y="213"/>
                </a:cubicBezTo>
                <a:cubicBezTo>
                  <a:pt x="50" y="213"/>
                  <a:pt x="0" y="148"/>
                  <a:pt x="17" y="68"/>
                </a:cubicBezTo>
                <a:cubicBezTo>
                  <a:pt x="22" y="48"/>
                  <a:pt x="33" y="30"/>
                  <a:pt x="49" y="18"/>
                </a:cubicBezTo>
                <a:cubicBezTo>
                  <a:pt x="64" y="7"/>
                  <a:pt x="85" y="0"/>
                  <a:pt x="108" y="12"/>
                </a:cubicBezTo>
                <a:lnTo>
                  <a:pt x="108" y="86"/>
                </a:lnTo>
                <a:close/>
              </a:path>
            </a:pathLst>
          </a:custGeom>
          <a:solidFill>
            <a:srgbClr val="8C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ṣliḓe">
            <a:extLst>
              <a:ext uri="{FF2B5EF4-FFF2-40B4-BE49-F238E27FC236}">
                <a16:creationId xmlns:a16="http://schemas.microsoft.com/office/drawing/2014/main" id="{59A20EE7-EE93-4A5D-AE79-C6EFF468179C}"/>
              </a:ext>
            </a:extLst>
          </p:cNvPr>
          <p:cNvSpPr/>
          <p:nvPr/>
        </p:nvSpPr>
        <p:spPr bwMode="auto">
          <a:xfrm>
            <a:off x="2020476" y="2034933"/>
            <a:ext cx="329429" cy="468664"/>
          </a:xfrm>
          <a:custGeom>
            <a:avLst/>
            <a:gdLst>
              <a:gd name="T0" fmla="*/ 46 w 120"/>
              <a:gd name="T1" fmla="*/ 0 h 171"/>
              <a:gd name="T2" fmla="*/ 52 w 120"/>
              <a:gd name="T3" fmla="*/ 13 h 171"/>
              <a:gd name="T4" fmla="*/ 115 w 120"/>
              <a:gd name="T5" fmla="*/ 150 h 171"/>
              <a:gd name="T6" fmla="*/ 102 w 120"/>
              <a:gd name="T7" fmla="*/ 171 h 171"/>
              <a:gd name="T8" fmla="*/ 0 w 120"/>
              <a:gd name="T9" fmla="*/ 171 h 171"/>
              <a:gd name="T10" fmla="*/ 4 w 120"/>
              <a:gd name="T11" fmla="*/ 148 h 171"/>
              <a:gd name="T12" fmla="*/ 52 w 120"/>
              <a:gd name="T13" fmla="*/ 148 h 171"/>
              <a:gd name="T14" fmla="*/ 68 w 120"/>
              <a:gd name="T15" fmla="*/ 126 h 171"/>
              <a:gd name="T16" fmla="*/ 54 w 120"/>
              <a:gd name="T17" fmla="*/ 86 h 171"/>
              <a:gd name="T18" fmla="*/ 46 w 120"/>
              <a:gd name="T1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71">
                <a:moveTo>
                  <a:pt x="46" y="0"/>
                </a:moveTo>
                <a:cubicBezTo>
                  <a:pt x="52" y="13"/>
                  <a:pt x="52" y="13"/>
                  <a:pt x="52" y="13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20" y="160"/>
                  <a:pt x="113" y="171"/>
                  <a:pt x="102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4" y="148"/>
                  <a:pt x="4" y="148"/>
                  <a:pt x="4" y="148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63" y="148"/>
                  <a:pt x="72" y="137"/>
                  <a:pt x="68" y="126"/>
                </a:cubicBezTo>
                <a:cubicBezTo>
                  <a:pt x="54" y="86"/>
                  <a:pt x="54" y="86"/>
                  <a:pt x="54" y="86"/>
                </a:cubicBezTo>
                <a:lnTo>
                  <a:pt x="46" y="0"/>
                </a:lnTo>
                <a:close/>
              </a:path>
            </a:pathLst>
          </a:custGeom>
          <a:solidFill>
            <a:srgbClr val="F2D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ṩḷíḓè">
            <a:extLst>
              <a:ext uri="{FF2B5EF4-FFF2-40B4-BE49-F238E27FC236}">
                <a16:creationId xmlns:a16="http://schemas.microsoft.com/office/drawing/2014/main" id="{0BBB89BD-648A-485A-8973-8F6BD9E6AC24}"/>
              </a:ext>
            </a:extLst>
          </p:cNvPr>
          <p:cNvSpPr txBox="1"/>
          <p:nvPr/>
        </p:nvSpPr>
        <p:spPr>
          <a:xfrm>
            <a:off x="1933519" y="4166050"/>
            <a:ext cx="606466" cy="316303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sz="1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ïṥḷîḋe">
            <a:extLst>
              <a:ext uri="{FF2B5EF4-FFF2-40B4-BE49-F238E27FC236}">
                <a16:creationId xmlns:a16="http://schemas.microsoft.com/office/drawing/2014/main" id="{79ECDA7F-D565-48B5-9E2F-5822C2CEA177}"/>
              </a:ext>
            </a:extLst>
          </p:cNvPr>
          <p:cNvSpPr txBox="1"/>
          <p:nvPr/>
        </p:nvSpPr>
        <p:spPr>
          <a:xfrm>
            <a:off x="1149259" y="3889715"/>
            <a:ext cx="1420662" cy="19531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</a:rPr>
              <a:t>MARKETING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ïşḷïḍé">
            <a:extLst>
              <a:ext uri="{FF2B5EF4-FFF2-40B4-BE49-F238E27FC236}">
                <a16:creationId xmlns:a16="http://schemas.microsoft.com/office/drawing/2014/main" id="{70CF5365-3DE9-4EFE-B1C9-FB2F963E8938}"/>
              </a:ext>
            </a:extLst>
          </p:cNvPr>
          <p:cNvSpPr txBox="1"/>
          <p:nvPr/>
        </p:nvSpPr>
        <p:spPr>
          <a:xfrm>
            <a:off x="1150561" y="4131061"/>
            <a:ext cx="703772" cy="377731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PLAN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ï$ḷïḋê">
            <a:extLst>
              <a:ext uri="{FF2B5EF4-FFF2-40B4-BE49-F238E27FC236}">
                <a16:creationId xmlns:a16="http://schemas.microsoft.com/office/drawing/2014/main" id="{C8CF4DA0-555C-4D83-8EEB-B5E324BE369C}"/>
              </a:ext>
            </a:extLst>
          </p:cNvPr>
          <p:cNvSpPr/>
          <p:nvPr/>
        </p:nvSpPr>
        <p:spPr>
          <a:xfrm>
            <a:off x="1893926" y="4131060"/>
            <a:ext cx="685652" cy="386283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1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6E162-CCF3-48E0-95AD-856190AC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25C42E-E8C2-4CA6-8E96-B3DA1F15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FBFF6-E5EA-4377-8050-C1D0E77D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íşḷiḓé">
            <a:extLst>
              <a:ext uri="{FF2B5EF4-FFF2-40B4-BE49-F238E27FC236}">
                <a16:creationId xmlns:a16="http://schemas.microsoft.com/office/drawing/2014/main" id="{1E0A3B63-0A05-4CDD-8492-4D4B990D3A28}"/>
              </a:ext>
            </a:extLst>
          </p:cNvPr>
          <p:cNvSpPr txBox="1"/>
          <p:nvPr/>
        </p:nvSpPr>
        <p:spPr>
          <a:xfrm>
            <a:off x="686389" y="1496630"/>
            <a:ext cx="5274611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7" name="íṣliḍe">
            <a:extLst>
              <a:ext uri="{FF2B5EF4-FFF2-40B4-BE49-F238E27FC236}">
                <a16:creationId xmlns:a16="http://schemas.microsoft.com/office/drawing/2014/main" id="{59472B16-4117-434E-8874-463063A4EAA3}"/>
              </a:ext>
            </a:extLst>
          </p:cNvPr>
          <p:cNvSpPr/>
          <p:nvPr/>
        </p:nvSpPr>
        <p:spPr>
          <a:xfrm>
            <a:off x="6096000" y="1081970"/>
            <a:ext cx="5410087" cy="210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9" extrusionOk="0">
                <a:moveTo>
                  <a:pt x="7793" y="0"/>
                </a:moveTo>
                <a:cubicBezTo>
                  <a:pt x="7767" y="0"/>
                  <a:pt x="7744" y="52"/>
                  <a:pt x="7742" y="114"/>
                </a:cubicBezTo>
                <a:cubicBezTo>
                  <a:pt x="7739" y="177"/>
                  <a:pt x="7759" y="227"/>
                  <a:pt x="7786" y="226"/>
                </a:cubicBezTo>
                <a:cubicBezTo>
                  <a:pt x="7812" y="225"/>
                  <a:pt x="7835" y="174"/>
                  <a:pt x="7837" y="111"/>
                </a:cubicBezTo>
                <a:cubicBezTo>
                  <a:pt x="7839" y="49"/>
                  <a:pt x="7819" y="-1"/>
                  <a:pt x="7793" y="0"/>
                </a:cubicBezTo>
                <a:close/>
                <a:moveTo>
                  <a:pt x="7929" y="0"/>
                </a:moveTo>
                <a:cubicBezTo>
                  <a:pt x="7903" y="0"/>
                  <a:pt x="7880" y="52"/>
                  <a:pt x="7878" y="114"/>
                </a:cubicBezTo>
                <a:cubicBezTo>
                  <a:pt x="7876" y="177"/>
                  <a:pt x="7897" y="227"/>
                  <a:pt x="7923" y="226"/>
                </a:cubicBezTo>
                <a:cubicBezTo>
                  <a:pt x="7949" y="225"/>
                  <a:pt x="7972" y="174"/>
                  <a:pt x="7974" y="111"/>
                </a:cubicBezTo>
                <a:cubicBezTo>
                  <a:pt x="7975" y="49"/>
                  <a:pt x="7955" y="-1"/>
                  <a:pt x="7929" y="0"/>
                </a:cubicBezTo>
                <a:close/>
                <a:moveTo>
                  <a:pt x="5765" y="50"/>
                </a:moveTo>
                <a:cubicBezTo>
                  <a:pt x="5738" y="51"/>
                  <a:pt x="5713" y="101"/>
                  <a:pt x="5709" y="163"/>
                </a:cubicBezTo>
                <a:cubicBezTo>
                  <a:pt x="5705" y="225"/>
                  <a:pt x="5722" y="275"/>
                  <a:pt x="5749" y="275"/>
                </a:cubicBezTo>
                <a:cubicBezTo>
                  <a:pt x="5775" y="274"/>
                  <a:pt x="5800" y="224"/>
                  <a:pt x="5804" y="162"/>
                </a:cubicBezTo>
                <a:cubicBezTo>
                  <a:pt x="5809" y="99"/>
                  <a:pt x="5791" y="49"/>
                  <a:pt x="5765" y="50"/>
                </a:cubicBezTo>
                <a:close/>
                <a:moveTo>
                  <a:pt x="5881" y="50"/>
                </a:moveTo>
                <a:cubicBezTo>
                  <a:pt x="5855" y="51"/>
                  <a:pt x="5830" y="101"/>
                  <a:pt x="5826" y="163"/>
                </a:cubicBezTo>
                <a:cubicBezTo>
                  <a:pt x="5822" y="225"/>
                  <a:pt x="5840" y="275"/>
                  <a:pt x="5866" y="275"/>
                </a:cubicBezTo>
                <a:cubicBezTo>
                  <a:pt x="5892" y="274"/>
                  <a:pt x="5917" y="224"/>
                  <a:pt x="5922" y="162"/>
                </a:cubicBezTo>
                <a:cubicBezTo>
                  <a:pt x="5926" y="99"/>
                  <a:pt x="5907" y="49"/>
                  <a:pt x="5881" y="50"/>
                </a:cubicBezTo>
                <a:close/>
                <a:moveTo>
                  <a:pt x="6018" y="50"/>
                </a:moveTo>
                <a:cubicBezTo>
                  <a:pt x="5992" y="51"/>
                  <a:pt x="5967" y="101"/>
                  <a:pt x="5963" y="163"/>
                </a:cubicBezTo>
                <a:cubicBezTo>
                  <a:pt x="5959" y="225"/>
                  <a:pt x="5977" y="275"/>
                  <a:pt x="6003" y="275"/>
                </a:cubicBezTo>
                <a:cubicBezTo>
                  <a:pt x="6030" y="274"/>
                  <a:pt x="6054" y="224"/>
                  <a:pt x="6058" y="162"/>
                </a:cubicBezTo>
                <a:cubicBezTo>
                  <a:pt x="6062" y="99"/>
                  <a:pt x="6044" y="49"/>
                  <a:pt x="6018" y="50"/>
                </a:cubicBezTo>
                <a:close/>
                <a:moveTo>
                  <a:pt x="6154" y="50"/>
                </a:moveTo>
                <a:cubicBezTo>
                  <a:pt x="6128" y="51"/>
                  <a:pt x="6104" y="101"/>
                  <a:pt x="6100" y="163"/>
                </a:cubicBezTo>
                <a:cubicBezTo>
                  <a:pt x="6096" y="225"/>
                  <a:pt x="6114" y="275"/>
                  <a:pt x="6140" y="275"/>
                </a:cubicBezTo>
                <a:cubicBezTo>
                  <a:pt x="6167" y="274"/>
                  <a:pt x="6191" y="224"/>
                  <a:pt x="6195" y="162"/>
                </a:cubicBezTo>
                <a:cubicBezTo>
                  <a:pt x="6198" y="99"/>
                  <a:pt x="6181" y="49"/>
                  <a:pt x="6154" y="50"/>
                </a:cubicBezTo>
                <a:close/>
                <a:moveTo>
                  <a:pt x="6291" y="50"/>
                </a:moveTo>
                <a:cubicBezTo>
                  <a:pt x="6265" y="51"/>
                  <a:pt x="6241" y="101"/>
                  <a:pt x="6237" y="163"/>
                </a:cubicBezTo>
                <a:cubicBezTo>
                  <a:pt x="6233" y="225"/>
                  <a:pt x="6251" y="275"/>
                  <a:pt x="6278" y="275"/>
                </a:cubicBezTo>
                <a:cubicBezTo>
                  <a:pt x="6304" y="274"/>
                  <a:pt x="6328" y="224"/>
                  <a:pt x="6331" y="162"/>
                </a:cubicBezTo>
                <a:cubicBezTo>
                  <a:pt x="6335" y="99"/>
                  <a:pt x="6317" y="49"/>
                  <a:pt x="6291" y="50"/>
                </a:cubicBezTo>
                <a:close/>
                <a:moveTo>
                  <a:pt x="7247" y="50"/>
                </a:moveTo>
                <a:cubicBezTo>
                  <a:pt x="7221" y="51"/>
                  <a:pt x="7197" y="102"/>
                  <a:pt x="7194" y="165"/>
                </a:cubicBezTo>
                <a:cubicBezTo>
                  <a:pt x="7191" y="227"/>
                  <a:pt x="7211" y="277"/>
                  <a:pt x="7237" y="276"/>
                </a:cubicBezTo>
                <a:cubicBezTo>
                  <a:pt x="7263" y="276"/>
                  <a:pt x="7287" y="224"/>
                  <a:pt x="7289" y="162"/>
                </a:cubicBezTo>
                <a:cubicBezTo>
                  <a:pt x="7292" y="99"/>
                  <a:pt x="7273" y="49"/>
                  <a:pt x="7247" y="50"/>
                </a:cubicBezTo>
                <a:close/>
                <a:moveTo>
                  <a:pt x="7383" y="50"/>
                </a:moveTo>
                <a:cubicBezTo>
                  <a:pt x="7357" y="51"/>
                  <a:pt x="7334" y="101"/>
                  <a:pt x="7331" y="163"/>
                </a:cubicBezTo>
                <a:cubicBezTo>
                  <a:pt x="7328" y="225"/>
                  <a:pt x="7348" y="277"/>
                  <a:pt x="7374" y="276"/>
                </a:cubicBezTo>
                <a:cubicBezTo>
                  <a:pt x="7401" y="276"/>
                  <a:pt x="7424" y="224"/>
                  <a:pt x="7426" y="162"/>
                </a:cubicBezTo>
                <a:cubicBezTo>
                  <a:pt x="7429" y="99"/>
                  <a:pt x="7409" y="49"/>
                  <a:pt x="7383" y="50"/>
                </a:cubicBezTo>
                <a:close/>
                <a:moveTo>
                  <a:pt x="7520" y="50"/>
                </a:moveTo>
                <a:cubicBezTo>
                  <a:pt x="7494" y="51"/>
                  <a:pt x="7470" y="102"/>
                  <a:pt x="7468" y="165"/>
                </a:cubicBezTo>
                <a:cubicBezTo>
                  <a:pt x="7465" y="227"/>
                  <a:pt x="7485" y="277"/>
                  <a:pt x="7511" y="276"/>
                </a:cubicBezTo>
                <a:cubicBezTo>
                  <a:pt x="7538" y="276"/>
                  <a:pt x="7561" y="224"/>
                  <a:pt x="7563" y="162"/>
                </a:cubicBezTo>
                <a:cubicBezTo>
                  <a:pt x="7565" y="99"/>
                  <a:pt x="7546" y="49"/>
                  <a:pt x="7520" y="50"/>
                </a:cubicBezTo>
                <a:close/>
                <a:moveTo>
                  <a:pt x="7656" y="50"/>
                </a:moveTo>
                <a:cubicBezTo>
                  <a:pt x="7630" y="51"/>
                  <a:pt x="7607" y="102"/>
                  <a:pt x="7605" y="165"/>
                </a:cubicBezTo>
                <a:cubicBezTo>
                  <a:pt x="7602" y="227"/>
                  <a:pt x="7622" y="277"/>
                  <a:pt x="7649" y="276"/>
                </a:cubicBezTo>
                <a:cubicBezTo>
                  <a:pt x="7675" y="276"/>
                  <a:pt x="7698" y="224"/>
                  <a:pt x="7700" y="162"/>
                </a:cubicBezTo>
                <a:cubicBezTo>
                  <a:pt x="7702" y="99"/>
                  <a:pt x="7682" y="49"/>
                  <a:pt x="7656" y="50"/>
                </a:cubicBezTo>
                <a:close/>
                <a:moveTo>
                  <a:pt x="12417" y="251"/>
                </a:moveTo>
                <a:cubicBezTo>
                  <a:pt x="12391" y="252"/>
                  <a:pt x="12372" y="303"/>
                  <a:pt x="12376" y="366"/>
                </a:cubicBezTo>
                <a:cubicBezTo>
                  <a:pt x="12379" y="429"/>
                  <a:pt x="12403" y="480"/>
                  <a:pt x="12429" y="479"/>
                </a:cubicBezTo>
                <a:cubicBezTo>
                  <a:pt x="12456" y="478"/>
                  <a:pt x="12474" y="427"/>
                  <a:pt x="12471" y="364"/>
                </a:cubicBezTo>
                <a:cubicBezTo>
                  <a:pt x="12467" y="302"/>
                  <a:pt x="12443" y="250"/>
                  <a:pt x="12417" y="251"/>
                </a:cubicBezTo>
                <a:close/>
                <a:moveTo>
                  <a:pt x="12553" y="251"/>
                </a:moveTo>
                <a:cubicBezTo>
                  <a:pt x="12527" y="252"/>
                  <a:pt x="12509" y="303"/>
                  <a:pt x="12512" y="366"/>
                </a:cubicBezTo>
                <a:cubicBezTo>
                  <a:pt x="12516" y="429"/>
                  <a:pt x="12540" y="480"/>
                  <a:pt x="12566" y="479"/>
                </a:cubicBezTo>
                <a:cubicBezTo>
                  <a:pt x="12593" y="478"/>
                  <a:pt x="12611" y="427"/>
                  <a:pt x="12608" y="364"/>
                </a:cubicBezTo>
                <a:cubicBezTo>
                  <a:pt x="12604" y="302"/>
                  <a:pt x="12580" y="250"/>
                  <a:pt x="12553" y="251"/>
                </a:cubicBezTo>
                <a:close/>
                <a:moveTo>
                  <a:pt x="12690" y="251"/>
                </a:moveTo>
                <a:cubicBezTo>
                  <a:pt x="12664" y="252"/>
                  <a:pt x="12646" y="303"/>
                  <a:pt x="12649" y="366"/>
                </a:cubicBezTo>
                <a:cubicBezTo>
                  <a:pt x="12653" y="429"/>
                  <a:pt x="12677" y="480"/>
                  <a:pt x="12704" y="479"/>
                </a:cubicBezTo>
                <a:cubicBezTo>
                  <a:pt x="12730" y="478"/>
                  <a:pt x="12748" y="427"/>
                  <a:pt x="12745" y="364"/>
                </a:cubicBezTo>
                <a:cubicBezTo>
                  <a:pt x="12741" y="302"/>
                  <a:pt x="12717" y="250"/>
                  <a:pt x="12690" y="251"/>
                </a:cubicBezTo>
                <a:close/>
                <a:moveTo>
                  <a:pt x="7910" y="301"/>
                </a:moveTo>
                <a:cubicBezTo>
                  <a:pt x="7884" y="302"/>
                  <a:pt x="7861" y="354"/>
                  <a:pt x="7859" y="416"/>
                </a:cubicBezTo>
                <a:cubicBezTo>
                  <a:pt x="7857" y="478"/>
                  <a:pt x="7877" y="528"/>
                  <a:pt x="7903" y="528"/>
                </a:cubicBezTo>
                <a:cubicBezTo>
                  <a:pt x="7930" y="527"/>
                  <a:pt x="7953" y="475"/>
                  <a:pt x="7955" y="413"/>
                </a:cubicBezTo>
                <a:cubicBezTo>
                  <a:pt x="7957" y="351"/>
                  <a:pt x="7937" y="301"/>
                  <a:pt x="7910" y="301"/>
                </a:cubicBezTo>
                <a:close/>
                <a:moveTo>
                  <a:pt x="9686" y="301"/>
                </a:moveTo>
                <a:cubicBezTo>
                  <a:pt x="9659" y="302"/>
                  <a:pt x="9638" y="354"/>
                  <a:pt x="9638" y="416"/>
                </a:cubicBezTo>
                <a:cubicBezTo>
                  <a:pt x="9638" y="479"/>
                  <a:pt x="9660" y="528"/>
                  <a:pt x="9686" y="528"/>
                </a:cubicBezTo>
                <a:cubicBezTo>
                  <a:pt x="9713" y="527"/>
                  <a:pt x="9733" y="475"/>
                  <a:pt x="9733" y="413"/>
                </a:cubicBezTo>
                <a:cubicBezTo>
                  <a:pt x="9733" y="350"/>
                  <a:pt x="9712" y="301"/>
                  <a:pt x="9686" y="301"/>
                </a:cubicBezTo>
                <a:close/>
                <a:moveTo>
                  <a:pt x="9841" y="301"/>
                </a:moveTo>
                <a:cubicBezTo>
                  <a:pt x="9815" y="302"/>
                  <a:pt x="9794" y="354"/>
                  <a:pt x="9794" y="416"/>
                </a:cubicBezTo>
                <a:cubicBezTo>
                  <a:pt x="9795" y="479"/>
                  <a:pt x="9816" y="528"/>
                  <a:pt x="9843" y="528"/>
                </a:cubicBezTo>
                <a:cubicBezTo>
                  <a:pt x="9869" y="527"/>
                  <a:pt x="9890" y="475"/>
                  <a:pt x="9890" y="413"/>
                </a:cubicBezTo>
                <a:cubicBezTo>
                  <a:pt x="9889" y="350"/>
                  <a:pt x="9868" y="301"/>
                  <a:pt x="9841" y="301"/>
                </a:cubicBezTo>
                <a:close/>
                <a:moveTo>
                  <a:pt x="6135" y="352"/>
                </a:moveTo>
                <a:cubicBezTo>
                  <a:pt x="6109" y="352"/>
                  <a:pt x="6084" y="403"/>
                  <a:pt x="6080" y="465"/>
                </a:cubicBezTo>
                <a:cubicBezTo>
                  <a:pt x="6076" y="527"/>
                  <a:pt x="6095" y="577"/>
                  <a:pt x="6121" y="576"/>
                </a:cubicBezTo>
                <a:cubicBezTo>
                  <a:pt x="6148" y="576"/>
                  <a:pt x="6172" y="525"/>
                  <a:pt x="6176" y="463"/>
                </a:cubicBezTo>
                <a:cubicBezTo>
                  <a:pt x="6180" y="401"/>
                  <a:pt x="6162" y="351"/>
                  <a:pt x="6135" y="352"/>
                </a:cubicBezTo>
                <a:close/>
                <a:moveTo>
                  <a:pt x="6272" y="352"/>
                </a:moveTo>
                <a:cubicBezTo>
                  <a:pt x="6245" y="352"/>
                  <a:pt x="6221" y="404"/>
                  <a:pt x="6217" y="466"/>
                </a:cubicBezTo>
                <a:cubicBezTo>
                  <a:pt x="6213" y="529"/>
                  <a:pt x="6232" y="577"/>
                  <a:pt x="6258" y="576"/>
                </a:cubicBezTo>
                <a:cubicBezTo>
                  <a:pt x="6285" y="576"/>
                  <a:pt x="6309" y="526"/>
                  <a:pt x="6313" y="463"/>
                </a:cubicBezTo>
                <a:cubicBezTo>
                  <a:pt x="6316" y="401"/>
                  <a:pt x="6298" y="351"/>
                  <a:pt x="6272" y="352"/>
                </a:cubicBezTo>
                <a:close/>
                <a:moveTo>
                  <a:pt x="6408" y="352"/>
                </a:moveTo>
                <a:cubicBezTo>
                  <a:pt x="6382" y="352"/>
                  <a:pt x="6358" y="404"/>
                  <a:pt x="6354" y="466"/>
                </a:cubicBezTo>
                <a:cubicBezTo>
                  <a:pt x="6351" y="529"/>
                  <a:pt x="6369" y="577"/>
                  <a:pt x="6395" y="576"/>
                </a:cubicBezTo>
                <a:cubicBezTo>
                  <a:pt x="6421" y="576"/>
                  <a:pt x="6446" y="525"/>
                  <a:pt x="6449" y="463"/>
                </a:cubicBezTo>
                <a:cubicBezTo>
                  <a:pt x="6453" y="401"/>
                  <a:pt x="6435" y="351"/>
                  <a:pt x="6408" y="352"/>
                </a:cubicBezTo>
                <a:close/>
                <a:moveTo>
                  <a:pt x="6545" y="352"/>
                </a:moveTo>
                <a:cubicBezTo>
                  <a:pt x="6518" y="352"/>
                  <a:pt x="6494" y="404"/>
                  <a:pt x="6491" y="466"/>
                </a:cubicBezTo>
                <a:cubicBezTo>
                  <a:pt x="6487" y="529"/>
                  <a:pt x="6506" y="577"/>
                  <a:pt x="6532" y="576"/>
                </a:cubicBezTo>
                <a:cubicBezTo>
                  <a:pt x="6559" y="576"/>
                  <a:pt x="6583" y="525"/>
                  <a:pt x="6586" y="463"/>
                </a:cubicBezTo>
                <a:cubicBezTo>
                  <a:pt x="6590" y="401"/>
                  <a:pt x="6571" y="351"/>
                  <a:pt x="6545" y="352"/>
                </a:cubicBezTo>
                <a:close/>
                <a:moveTo>
                  <a:pt x="6682" y="352"/>
                </a:moveTo>
                <a:cubicBezTo>
                  <a:pt x="6655" y="352"/>
                  <a:pt x="6631" y="404"/>
                  <a:pt x="6628" y="466"/>
                </a:cubicBezTo>
                <a:cubicBezTo>
                  <a:pt x="6624" y="529"/>
                  <a:pt x="6643" y="577"/>
                  <a:pt x="6669" y="576"/>
                </a:cubicBezTo>
                <a:cubicBezTo>
                  <a:pt x="6696" y="576"/>
                  <a:pt x="6720" y="525"/>
                  <a:pt x="6723" y="463"/>
                </a:cubicBezTo>
                <a:cubicBezTo>
                  <a:pt x="6726" y="401"/>
                  <a:pt x="6708" y="351"/>
                  <a:pt x="6682" y="352"/>
                </a:cubicBezTo>
                <a:close/>
                <a:moveTo>
                  <a:pt x="6818" y="352"/>
                </a:moveTo>
                <a:cubicBezTo>
                  <a:pt x="6791" y="352"/>
                  <a:pt x="6768" y="404"/>
                  <a:pt x="6765" y="466"/>
                </a:cubicBezTo>
                <a:cubicBezTo>
                  <a:pt x="6761" y="529"/>
                  <a:pt x="6780" y="579"/>
                  <a:pt x="6807" y="578"/>
                </a:cubicBezTo>
                <a:cubicBezTo>
                  <a:pt x="6833" y="577"/>
                  <a:pt x="6857" y="526"/>
                  <a:pt x="6860" y="463"/>
                </a:cubicBezTo>
                <a:cubicBezTo>
                  <a:pt x="6863" y="401"/>
                  <a:pt x="6844" y="351"/>
                  <a:pt x="6818" y="352"/>
                </a:cubicBezTo>
                <a:close/>
                <a:moveTo>
                  <a:pt x="6954" y="352"/>
                </a:moveTo>
                <a:cubicBezTo>
                  <a:pt x="6928" y="352"/>
                  <a:pt x="6904" y="404"/>
                  <a:pt x="6901" y="466"/>
                </a:cubicBezTo>
                <a:cubicBezTo>
                  <a:pt x="6899" y="529"/>
                  <a:pt x="6917" y="579"/>
                  <a:pt x="6944" y="578"/>
                </a:cubicBezTo>
                <a:cubicBezTo>
                  <a:pt x="6970" y="577"/>
                  <a:pt x="6994" y="526"/>
                  <a:pt x="6997" y="463"/>
                </a:cubicBezTo>
                <a:cubicBezTo>
                  <a:pt x="7000" y="401"/>
                  <a:pt x="6980" y="351"/>
                  <a:pt x="6954" y="352"/>
                </a:cubicBezTo>
                <a:close/>
                <a:moveTo>
                  <a:pt x="7091" y="352"/>
                </a:moveTo>
                <a:cubicBezTo>
                  <a:pt x="7065" y="352"/>
                  <a:pt x="7041" y="404"/>
                  <a:pt x="7038" y="466"/>
                </a:cubicBezTo>
                <a:cubicBezTo>
                  <a:pt x="7035" y="529"/>
                  <a:pt x="7054" y="579"/>
                  <a:pt x="7081" y="578"/>
                </a:cubicBezTo>
                <a:cubicBezTo>
                  <a:pt x="7107" y="577"/>
                  <a:pt x="7131" y="526"/>
                  <a:pt x="7134" y="463"/>
                </a:cubicBezTo>
                <a:cubicBezTo>
                  <a:pt x="7136" y="401"/>
                  <a:pt x="7117" y="351"/>
                  <a:pt x="7091" y="352"/>
                </a:cubicBezTo>
                <a:close/>
                <a:moveTo>
                  <a:pt x="7227" y="352"/>
                </a:moveTo>
                <a:cubicBezTo>
                  <a:pt x="7201" y="352"/>
                  <a:pt x="7177" y="404"/>
                  <a:pt x="7175" y="466"/>
                </a:cubicBezTo>
                <a:cubicBezTo>
                  <a:pt x="7172" y="529"/>
                  <a:pt x="7192" y="579"/>
                  <a:pt x="7218" y="578"/>
                </a:cubicBezTo>
                <a:cubicBezTo>
                  <a:pt x="7244" y="577"/>
                  <a:pt x="7268" y="526"/>
                  <a:pt x="7271" y="463"/>
                </a:cubicBezTo>
                <a:cubicBezTo>
                  <a:pt x="7273" y="401"/>
                  <a:pt x="7253" y="351"/>
                  <a:pt x="7227" y="352"/>
                </a:cubicBezTo>
                <a:close/>
                <a:moveTo>
                  <a:pt x="7364" y="352"/>
                </a:moveTo>
                <a:cubicBezTo>
                  <a:pt x="7338" y="352"/>
                  <a:pt x="7314" y="404"/>
                  <a:pt x="7311" y="466"/>
                </a:cubicBezTo>
                <a:cubicBezTo>
                  <a:pt x="7309" y="529"/>
                  <a:pt x="7328" y="579"/>
                  <a:pt x="7355" y="578"/>
                </a:cubicBezTo>
                <a:cubicBezTo>
                  <a:pt x="7381" y="577"/>
                  <a:pt x="7405" y="526"/>
                  <a:pt x="7407" y="463"/>
                </a:cubicBezTo>
                <a:cubicBezTo>
                  <a:pt x="7410" y="401"/>
                  <a:pt x="7390" y="351"/>
                  <a:pt x="7364" y="352"/>
                </a:cubicBezTo>
                <a:close/>
                <a:moveTo>
                  <a:pt x="7500" y="352"/>
                </a:moveTo>
                <a:cubicBezTo>
                  <a:pt x="7474" y="352"/>
                  <a:pt x="7451" y="404"/>
                  <a:pt x="7448" y="466"/>
                </a:cubicBezTo>
                <a:cubicBezTo>
                  <a:pt x="7446" y="529"/>
                  <a:pt x="7466" y="579"/>
                  <a:pt x="7492" y="578"/>
                </a:cubicBezTo>
                <a:cubicBezTo>
                  <a:pt x="7519" y="577"/>
                  <a:pt x="7542" y="526"/>
                  <a:pt x="7544" y="463"/>
                </a:cubicBezTo>
                <a:cubicBezTo>
                  <a:pt x="7546" y="401"/>
                  <a:pt x="7527" y="351"/>
                  <a:pt x="7500" y="352"/>
                </a:cubicBezTo>
                <a:close/>
                <a:moveTo>
                  <a:pt x="7637" y="352"/>
                </a:moveTo>
                <a:cubicBezTo>
                  <a:pt x="7611" y="352"/>
                  <a:pt x="7587" y="404"/>
                  <a:pt x="7585" y="466"/>
                </a:cubicBezTo>
                <a:cubicBezTo>
                  <a:pt x="7583" y="529"/>
                  <a:pt x="7603" y="579"/>
                  <a:pt x="7629" y="578"/>
                </a:cubicBezTo>
                <a:cubicBezTo>
                  <a:pt x="7656" y="577"/>
                  <a:pt x="7679" y="526"/>
                  <a:pt x="7681" y="463"/>
                </a:cubicBezTo>
                <a:cubicBezTo>
                  <a:pt x="7683" y="401"/>
                  <a:pt x="7663" y="351"/>
                  <a:pt x="7637" y="352"/>
                </a:cubicBezTo>
                <a:close/>
                <a:moveTo>
                  <a:pt x="7773" y="352"/>
                </a:moveTo>
                <a:cubicBezTo>
                  <a:pt x="7747" y="352"/>
                  <a:pt x="7724" y="404"/>
                  <a:pt x="7722" y="466"/>
                </a:cubicBezTo>
                <a:cubicBezTo>
                  <a:pt x="7720" y="529"/>
                  <a:pt x="7740" y="579"/>
                  <a:pt x="7767" y="578"/>
                </a:cubicBezTo>
                <a:cubicBezTo>
                  <a:pt x="7793" y="577"/>
                  <a:pt x="7816" y="526"/>
                  <a:pt x="7818" y="463"/>
                </a:cubicBezTo>
                <a:cubicBezTo>
                  <a:pt x="7820" y="401"/>
                  <a:pt x="7800" y="351"/>
                  <a:pt x="7773" y="352"/>
                </a:cubicBezTo>
                <a:close/>
                <a:moveTo>
                  <a:pt x="5472" y="402"/>
                </a:moveTo>
                <a:cubicBezTo>
                  <a:pt x="5446" y="403"/>
                  <a:pt x="5420" y="453"/>
                  <a:pt x="5416" y="515"/>
                </a:cubicBezTo>
                <a:cubicBezTo>
                  <a:pt x="5411" y="577"/>
                  <a:pt x="5429" y="627"/>
                  <a:pt x="5455" y="627"/>
                </a:cubicBezTo>
                <a:cubicBezTo>
                  <a:pt x="5482" y="626"/>
                  <a:pt x="5507" y="576"/>
                  <a:pt x="5512" y="514"/>
                </a:cubicBezTo>
                <a:cubicBezTo>
                  <a:pt x="5516" y="451"/>
                  <a:pt x="5498" y="401"/>
                  <a:pt x="5472" y="402"/>
                </a:cubicBezTo>
                <a:close/>
                <a:moveTo>
                  <a:pt x="5609" y="402"/>
                </a:moveTo>
                <a:cubicBezTo>
                  <a:pt x="5582" y="403"/>
                  <a:pt x="5557" y="453"/>
                  <a:pt x="5553" y="515"/>
                </a:cubicBezTo>
                <a:cubicBezTo>
                  <a:pt x="5548" y="577"/>
                  <a:pt x="5566" y="627"/>
                  <a:pt x="5592" y="627"/>
                </a:cubicBezTo>
                <a:cubicBezTo>
                  <a:pt x="5619" y="626"/>
                  <a:pt x="5644" y="576"/>
                  <a:pt x="5648" y="514"/>
                </a:cubicBezTo>
                <a:cubicBezTo>
                  <a:pt x="5653" y="451"/>
                  <a:pt x="5635" y="401"/>
                  <a:pt x="5609" y="402"/>
                </a:cubicBezTo>
                <a:close/>
                <a:moveTo>
                  <a:pt x="5725" y="402"/>
                </a:moveTo>
                <a:cubicBezTo>
                  <a:pt x="5699" y="403"/>
                  <a:pt x="5674" y="454"/>
                  <a:pt x="5670" y="517"/>
                </a:cubicBezTo>
                <a:cubicBezTo>
                  <a:pt x="5665" y="579"/>
                  <a:pt x="5683" y="627"/>
                  <a:pt x="5710" y="627"/>
                </a:cubicBezTo>
                <a:cubicBezTo>
                  <a:pt x="5736" y="626"/>
                  <a:pt x="5761" y="576"/>
                  <a:pt x="5766" y="514"/>
                </a:cubicBezTo>
                <a:cubicBezTo>
                  <a:pt x="5770" y="451"/>
                  <a:pt x="5752" y="401"/>
                  <a:pt x="5725" y="402"/>
                </a:cubicBezTo>
                <a:close/>
                <a:moveTo>
                  <a:pt x="5882" y="402"/>
                </a:moveTo>
                <a:cubicBezTo>
                  <a:pt x="5856" y="403"/>
                  <a:pt x="5830" y="453"/>
                  <a:pt x="5826" y="515"/>
                </a:cubicBezTo>
                <a:cubicBezTo>
                  <a:pt x="5822" y="577"/>
                  <a:pt x="5840" y="627"/>
                  <a:pt x="5867" y="627"/>
                </a:cubicBezTo>
                <a:cubicBezTo>
                  <a:pt x="5893" y="626"/>
                  <a:pt x="5917" y="576"/>
                  <a:pt x="5922" y="514"/>
                </a:cubicBezTo>
                <a:cubicBezTo>
                  <a:pt x="5926" y="451"/>
                  <a:pt x="5908" y="401"/>
                  <a:pt x="5882" y="402"/>
                </a:cubicBezTo>
                <a:close/>
                <a:moveTo>
                  <a:pt x="13393" y="503"/>
                </a:moveTo>
                <a:cubicBezTo>
                  <a:pt x="13367" y="503"/>
                  <a:pt x="13349" y="555"/>
                  <a:pt x="13353" y="617"/>
                </a:cubicBezTo>
                <a:cubicBezTo>
                  <a:pt x="13357" y="680"/>
                  <a:pt x="13383" y="731"/>
                  <a:pt x="13409" y="730"/>
                </a:cubicBezTo>
                <a:cubicBezTo>
                  <a:pt x="13436" y="730"/>
                  <a:pt x="13453" y="678"/>
                  <a:pt x="13449" y="616"/>
                </a:cubicBezTo>
                <a:cubicBezTo>
                  <a:pt x="13445" y="553"/>
                  <a:pt x="13420" y="502"/>
                  <a:pt x="13393" y="503"/>
                </a:cubicBezTo>
                <a:close/>
                <a:moveTo>
                  <a:pt x="12983" y="553"/>
                </a:moveTo>
                <a:cubicBezTo>
                  <a:pt x="12957" y="554"/>
                  <a:pt x="12939" y="605"/>
                  <a:pt x="12943" y="668"/>
                </a:cubicBezTo>
                <a:cubicBezTo>
                  <a:pt x="12946" y="730"/>
                  <a:pt x="12971" y="781"/>
                  <a:pt x="12997" y="781"/>
                </a:cubicBezTo>
                <a:cubicBezTo>
                  <a:pt x="13024" y="780"/>
                  <a:pt x="13042" y="729"/>
                  <a:pt x="13038" y="666"/>
                </a:cubicBezTo>
                <a:cubicBezTo>
                  <a:pt x="13034" y="603"/>
                  <a:pt x="13010" y="552"/>
                  <a:pt x="12983" y="553"/>
                </a:cubicBezTo>
                <a:close/>
                <a:moveTo>
                  <a:pt x="13120" y="553"/>
                </a:moveTo>
                <a:cubicBezTo>
                  <a:pt x="13093" y="554"/>
                  <a:pt x="13075" y="605"/>
                  <a:pt x="13079" y="668"/>
                </a:cubicBezTo>
                <a:cubicBezTo>
                  <a:pt x="13083" y="730"/>
                  <a:pt x="13108" y="781"/>
                  <a:pt x="13135" y="781"/>
                </a:cubicBezTo>
                <a:cubicBezTo>
                  <a:pt x="13162" y="780"/>
                  <a:pt x="13179" y="729"/>
                  <a:pt x="13175" y="666"/>
                </a:cubicBezTo>
                <a:cubicBezTo>
                  <a:pt x="13171" y="603"/>
                  <a:pt x="13146" y="552"/>
                  <a:pt x="13120" y="553"/>
                </a:cubicBezTo>
                <a:close/>
                <a:moveTo>
                  <a:pt x="13257" y="553"/>
                </a:moveTo>
                <a:cubicBezTo>
                  <a:pt x="13230" y="554"/>
                  <a:pt x="13212" y="605"/>
                  <a:pt x="13216" y="668"/>
                </a:cubicBezTo>
                <a:cubicBezTo>
                  <a:pt x="13220" y="730"/>
                  <a:pt x="13245" y="781"/>
                  <a:pt x="13272" y="781"/>
                </a:cubicBezTo>
                <a:cubicBezTo>
                  <a:pt x="13298" y="780"/>
                  <a:pt x="13316" y="729"/>
                  <a:pt x="13312" y="666"/>
                </a:cubicBezTo>
                <a:cubicBezTo>
                  <a:pt x="13308" y="603"/>
                  <a:pt x="13283" y="552"/>
                  <a:pt x="13257" y="553"/>
                </a:cubicBezTo>
                <a:close/>
                <a:moveTo>
                  <a:pt x="6935" y="653"/>
                </a:moveTo>
                <a:cubicBezTo>
                  <a:pt x="6909" y="654"/>
                  <a:pt x="6885" y="704"/>
                  <a:pt x="6882" y="767"/>
                </a:cubicBezTo>
                <a:cubicBezTo>
                  <a:pt x="6879" y="829"/>
                  <a:pt x="6898" y="880"/>
                  <a:pt x="6925" y="880"/>
                </a:cubicBezTo>
                <a:cubicBezTo>
                  <a:pt x="6951" y="879"/>
                  <a:pt x="6975" y="827"/>
                  <a:pt x="6978" y="765"/>
                </a:cubicBezTo>
                <a:cubicBezTo>
                  <a:pt x="6981" y="703"/>
                  <a:pt x="6962" y="653"/>
                  <a:pt x="6935" y="653"/>
                </a:cubicBezTo>
                <a:close/>
                <a:moveTo>
                  <a:pt x="7071" y="653"/>
                </a:moveTo>
                <a:cubicBezTo>
                  <a:pt x="7045" y="654"/>
                  <a:pt x="7021" y="704"/>
                  <a:pt x="7018" y="767"/>
                </a:cubicBezTo>
                <a:cubicBezTo>
                  <a:pt x="7015" y="829"/>
                  <a:pt x="7035" y="880"/>
                  <a:pt x="7062" y="880"/>
                </a:cubicBezTo>
                <a:cubicBezTo>
                  <a:pt x="7088" y="879"/>
                  <a:pt x="7112" y="827"/>
                  <a:pt x="7115" y="765"/>
                </a:cubicBezTo>
                <a:cubicBezTo>
                  <a:pt x="7117" y="703"/>
                  <a:pt x="7098" y="653"/>
                  <a:pt x="7071" y="653"/>
                </a:cubicBezTo>
                <a:close/>
                <a:moveTo>
                  <a:pt x="7228" y="653"/>
                </a:moveTo>
                <a:cubicBezTo>
                  <a:pt x="7201" y="654"/>
                  <a:pt x="7177" y="706"/>
                  <a:pt x="7175" y="768"/>
                </a:cubicBezTo>
                <a:cubicBezTo>
                  <a:pt x="7172" y="831"/>
                  <a:pt x="7191" y="880"/>
                  <a:pt x="7218" y="880"/>
                </a:cubicBezTo>
                <a:cubicBezTo>
                  <a:pt x="7245" y="879"/>
                  <a:pt x="7269" y="827"/>
                  <a:pt x="7271" y="765"/>
                </a:cubicBezTo>
                <a:cubicBezTo>
                  <a:pt x="7274" y="703"/>
                  <a:pt x="7254" y="653"/>
                  <a:pt x="7228" y="653"/>
                </a:cubicBezTo>
                <a:close/>
                <a:moveTo>
                  <a:pt x="7364" y="653"/>
                </a:moveTo>
                <a:cubicBezTo>
                  <a:pt x="7338" y="654"/>
                  <a:pt x="7314" y="706"/>
                  <a:pt x="7311" y="768"/>
                </a:cubicBezTo>
                <a:cubicBezTo>
                  <a:pt x="7309" y="831"/>
                  <a:pt x="7329" y="880"/>
                  <a:pt x="7355" y="880"/>
                </a:cubicBezTo>
                <a:cubicBezTo>
                  <a:pt x="7382" y="879"/>
                  <a:pt x="7406" y="827"/>
                  <a:pt x="7408" y="765"/>
                </a:cubicBezTo>
                <a:cubicBezTo>
                  <a:pt x="7410" y="703"/>
                  <a:pt x="7391" y="653"/>
                  <a:pt x="7364" y="653"/>
                </a:cubicBezTo>
                <a:close/>
                <a:moveTo>
                  <a:pt x="7501" y="653"/>
                </a:moveTo>
                <a:cubicBezTo>
                  <a:pt x="7474" y="654"/>
                  <a:pt x="7451" y="706"/>
                  <a:pt x="7448" y="768"/>
                </a:cubicBezTo>
                <a:cubicBezTo>
                  <a:pt x="7446" y="831"/>
                  <a:pt x="7466" y="880"/>
                  <a:pt x="7492" y="880"/>
                </a:cubicBezTo>
                <a:cubicBezTo>
                  <a:pt x="7519" y="879"/>
                  <a:pt x="7543" y="827"/>
                  <a:pt x="7545" y="765"/>
                </a:cubicBezTo>
                <a:cubicBezTo>
                  <a:pt x="7547" y="703"/>
                  <a:pt x="7527" y="653"/>
                  <a:pt x="7501" y="653"/>
                </a:cubicBezTo>
                <a:close/>
                <a:moveTo>
                  <a:pt x="7637" y="653"/>
                </a:moveTo>
                <a:cubicBezTo>
                  <a:pt x="7611" y="654"/>
                  <a:pt x="7587" y="704"/>
                  <a:pt x="7585" y="767"/>
                </a:cubicBezTo>
                <a:cubicBezTo>
                  <a:pt x="7583" y="829"/>
                  <a:pt x="7603" y="880"/>
                  <a:pt x="7630" y="880"/>
                </a:cubicBezTo>
                <a:cubicBezTo>
                  <a:pt x="7656" y="879"/>
                  <a:pt x="7680" y="827"/>
                  <a:pt x="7682" y="765"/>
                </a:cubicBezTo>
                <a:cubicBezTo>
                  <a:pt x="7684" y="703"/>
                  <a:pt x="7664" y="653"/>
                  <a:pt x="7637" y="653"/>
                </a:cubicBezTo>
                <a:close/>
                <a:moveTo>
                  <a:pt x="7774" y="653"/>
                </a:moveTo>
                <a:cubicBezTo>
                  <a:pt x="7747" y="654"/>
                  <a:pt x="7724" y="706"/>
                  <a:pt x="7722" y="768"/>
                </a:cubicBezTo>
                <a:cubicBezTo>
                  <a:pt x="7720" y="831"/>
                  <a:pt x="7740" y="880"/>
                  <a:pt x="7767" y="880"/>
                </a:cubicBezTo>
                <a:cubicBezTo>
                  <a:pt x="7793" y="879"/>
                  <a:pt x="7817" y="828"/>
                  <a:pt x="7819" y="765"/>
                </a:cubicBezTo>
                <a:cubicBezTo>
                  <a:pt x="7820" y="703"/>
                  <a:pt x="7800" y="653"/>
                  <a:pt x="7774" y="653"/>
                </a:cubicBezTo>
                <a:close/>
                <a:moveTo>
                  <a:pt x="7910" y="653"/>
                </a:moveTo>
                <a:cubicBezTo>
                  <a:pt x="7884" y="654"/>
                  <a:pt x="7861" y="706"/>
                  <a:pt x="7859" y="768"/>
                </a:cubicBezTo>
                <a:cubicBezTo>
                  <a:pt x="7857" y="831"/>
                  <a:pt x="7877" y="880"/>
                  <a:pt x="7903" y="880"/>
                </a:cubicBezTo>
                <a:cubicBezTo>
                  <a:pt x="7930" y="879"/>
                  <a:pt x="7954" y="828"/>
                  <a:pt x="7955" y="765"/>
                </a:cubicBezTo>
                <a:cubicBezTo>
                  <a:pt x="7957" y="703"/>
                  <a:pt x="7937" y="653"/>
                  <a:pt x="7910" y="653"/>
                </a:cubicBezTo>
                <a:close/>
                <a:moveTo>
                  <a:pt x="9412" y="653"/>
                </a:moveTo>
                <a:cubicBezTo>
                  <a:pt x="9386" y="654"/>
                  <a:pt x="9364" y="706"/>
                  <a:pt x="9364" y="768"/>
                </a:cubicBezTo>
                <a:cubicBezTo>
                  <a:pt x="9364" y="831"/>
                  <a:pt x="9385" y="880"/>
                  <a:pt x="9412" y="880"/>
                </a:cubicBezTo>
                <a:cubicBezTo>
                  <a:pt x="9439" y="879"/>
                  <a:pt x="9460" y="827"/>
                  <a:pt x="9460" y="765"/>
                </a:cubicBezTo>
                <a:cubicBezTo>
                  <a:pt x="9460" y="703"/>
                  <a:pt x="9439" y="653"/>
                  <a:pt x="9412" y="653"/>
                </a:cubicBezTo>
                <a:close/>
                <a:moveTo>
                  <a:pt x="9549" y="653"/>
                </a:moveTo>
                <a:cubicBezTo>
                  <a:pt x="9523" y="654"/>
                  <a:pt x="9501" y="706"/>
                  <a:pt x="9501" y="768"/>
                </a:cubicBezTo>
                <a:cubicBezTo>
                  <a:pt x="9501" y="831"/>
                  <a:pt x="9523" y="880"/>
                  <a:pt x="9549" y="880"/>
                </a:cubicBezTo>
                <a:cubicBezTo>
                  <a:pt x="9576" y="879"/>
                  <a:pt x="9597" y="827"/>
                  <a:pt x="9597" y="765"/>
                </a:cubicBezTo>
                <a:cubicBezTo>
                  <a:pt x="9597" y="703"/>
                  <a:pt x="9576" y="653"/>
                  <a:pt x="9549" y="653"/>
                </a:cubicBezTo>
                <a:close/>
                <a:moveTo>
                  <a:pt x="9686" y="653"/>
                </a:moveTo>
                <a:cubicBezTo>
                  <a:pt x="9659" y="654"/>
                  <a:pt x="9638" y="706"/>
                  <a:pt x="9638" y="768"/>
                </a:cubicBezTo>
                <a:cubicBezTo>
                  <a:pt x="9638" y="831"/>
                  <a:pt x="9660" y="881"/>
                  <a:pt x="9686" y="880"/>
                </a:cubicBezTo>
                <a:cubicBezTo>
                  <a:pt x="9713" y="879"/>
                  <a:pt x="9734" y="828"/>
                  <a:pt x="9734" y="765"/>
                </a:cubicBezTo>
                <a:cubicBezTo>
                  <a:pt x="9734" y="703"/>
                  <a:pt x="9712" y="653"/>
                  <a:pt x="9686" y="653"/>
                </a:cubicBezTo>
                <a:close/>
                <a:moveTo>
                  <a:pt x="9842" y="653"/>
                </a:moveTo>
                <a:cubicBezTo>
                  <a:pt x="9815" y="654"/>
                  <a:pt x="9794" y="706"/>
                  <a:pt x="9794" y="768"/>
                </a:cubicBezTo>
                <a:cubicBezTo>
                  <a:pt x="9795" y="831"/>
                  <a:pt x="9817" y="880"/>
                  <a:pt x="9843" y="880"/>
                </a:cubicBezTo>
                <a:cubicBezTo>
                  <a:pt x="9870" y="879"/>
                  <a:pt x="9891" y="828"/>
                  <a:pt x="9890" y="765"/>
                </a:cubicBezTo>
                <a:cubicBezTo>
                  <a:pt x="9890" y="703"/>
                  <a:pt x="9869" y="653"/>
                  <a:pt x="9842" y="653"/>
                </a:cubicBezTo>
                <a:close/>
                <a:moveTo>
                  <a:pt x="5433" y="704"/>
                </a:moveTo>
                <a:cubicBezTo>
                  <a:pt x="5407" y="704"/>
                  <a:pt x="5381" y="755"/>
                  <a:pt x="5377" y="817"/>
                </a:cubicBezTo>
                <a:cubicBezTo>
                  <a:pt x="5372" y="879"/>
                  <a:pt x="5390" y="929"/>
                  <a:pt x="5416" y="929"/>
                </a:cubicBezTo>
                <a:cubicBezTo>
                  <a:pt x="5443" y="928"/>
                  <a:pt x="5468" y="878"/>
                  <a:pt x="5473" y="815"/>
                </a:cubicBezTo>
                <a:cubicBezTo>
                  <a:pt x="5478" y="753"/>
                  <a:pt x="5460" y="703"/>
                  <a:pt x="5433" y="704"/>
                </a:cubicBezTo>
                <a:close/>
                <a:moveTo>
                  <a:pt x="5843" y="704"/>
                </a:moveTo>
                <a:cubicBezTo>
                  <a:pt x="5816" y="704"/>
                  <a:pt x="5791" y="755"/>
                  <a:pt x="5787" y="817"/>
                </a:cubicBezTo>
                <a:cubicBezTo>
                  <a:pt x="5783" y="879"/>
                  <a:pt x="5801" y="929"/>
                  <a:pt x="5827" y="929"/>
                </a:cubicBezTo>
                <a:cubicBezTo>
                  <a:pt x="5854" y="928"/>
                  <a:pt x="5879" y="878"/>
                  <a:pt x="5883" y="815"/>
                </a:cubicBezTo>
                <a:cubicBezTo>
                  <a:pt x="5887" y="753"/>
                  <a:pt x="5869" y="703"/>
                  <a:pt x="5843" y="704"/>
                </a:cubicBezTo>
                <a:close/>
                <a:moveTo>
                  <a:pt x="5999" y="704"/>
                </a:moveTo>
                <a:cubicBezTo>
                  <a:pt x="5973" y="704"/>
                  <a:pt x="5948" y="755"/>
                  <a:pt x="5944" y="817"/>
                </a:cubicBezTo>
                <a:cubicBezTo>
                  <a:pt x="5939" y="879"/>
                  <a:pt x="5958" y="929"/>
                  <a:pt x="5984" y="929"/>
                </a:cubicBezTo>
                <a:cubicBezTo>
                  <a:pt x="6011" y="928"/>
                  <a:pt x="6035" y="878"/>
                  <a:pt x="6039" y="815"/>
                </a:cubicBezTo>
                <a:cubicBezTo>
                  <a:pt x="6043" y="753"/>
                  <a:pt x="6026" y="703"/>
                  <a:pt x="5999" y="704"/>
                </a:cubicBezTo>
                <a:close/>
                <a:moveTo>
                  <a:pt x="6116" y="704"/>
                </a:moveTo>
                <a:cubicBezTo>
                  <a:pt x="6089" y="704"/>
                  <a:pt x="6065" y="755"/>
                  <a:pt x="6061" y="817"/>
                </a:cubicBezTo>
                <a:cubicBezTo>
                  <a:pt x="6057" y="879"/>
                  <a:pt x="6075" y="929"/>
                  <a:pt x="6102" y="929"/>
                </a:cubicBezTo>
                <a:cubicBezTo>
                  <a:pt x="6128" y="928"/>
                  <a:pt x="6153" y="878"/>
                  <a:pt x="6157" y="815"/>
                </a:cubicBezTo>
                <a:cubicBezTo>
                  <a:pt x="6161" y="753"/>
                  <a:pt x="6142" y="703"/>
                  <a:pt x="6116" y="704"/>
                </a:cubicBezTo>
                <a:close/>
                <a:moveTo>
                  <a:pt x="6253" y="704"/>
                </a:moveTo>
                <a:cubicBezTo>
                  <a:pt x="6226" y="704"/>
                  <a:pt x="6201" y="755"/>
                  <a:pt x="6198" y="817"/>
                </a:cubicBezTo>
                <a:cubicBezTo>
                  <a:pt x="6194" y="879"/>
                  <a:pt x="6212" y="929"/>
                  <a:pt x="6239" y="929"/>
                </a:cubicBezTo>
                <a:cubicBezTo>
                  <a:pt x="6265" y="928"/>
                  <a:pt x="6290" y="878"/>
                  <a:pt x="6294" y="815"/>
                </a:cubicBezTo>
                <a:cubicBezTo>
                  <a:pt x="6297" y="753"/>
                  <a:pt x="6279" y="703"/>
                  <a:pt x="6253" y="704"/>
                </a:cubicBezTo>
                <a:close/>
                <a:moveTo>
                  <a:pt x="6389" y="704"/>
                </a:moveTo>
                <a:cubicBezTo>
                  <a:pt x="6362" y="704"/>
                  <a:pt x="6338" y="755"/>
                  <a:pt x="6335" y="817"/>
                </a:cubicBezTo>
                <a:cubicBezTo>
                  <a:pt x="6331" y="879"/>
                  <a:pt x="6349" y="929"/>
                  <a:pt x="6376" y="929"/>
                </a:cubicBezTo>
                <a:cubicBezTo>
                  <a:pt x="6403" y="928"/>
                  <a:pt x="6427" y="878"/>
                  <a:pt x="6430" y="815"/>
                </a:cubicBezTo>
                <a:cubicBezTo>
                  <a:pt x="6434" y="753"/>
                  <a:pt x="6415" y="703"/>
                  <a:pt x="6389" y="704"/>
                </a:cubicBezTo>
                <a:close/>
                <a:moveTo>
                  <a:pt x="6525" y="704"/>
                </a:moveTo>
                <a:cubicBezTo>
                  <a:pt x="6499" y="704"/>
                  <a:pt x="6475" y="755"/>
                  <a:pt x="6471" y="817"/>
                </a:cubicBezTo>
                <a:cubicBezTo>
                  <a:pt x="6468" y="879"/>
                  <a:pt x="6486" y="929"/>
                  <a:pt x="6513" y="929"/>
                </a:cubicBezTo>
                <a:cubicBezTo>
                  <a:pt x="6540" y="928"/>
                  <a:pt x="6564" y="878"/>
                  <a:pt x="6567" y="815"/>
                </a:cubicBezTo>
                <a:cubicBezTo>
                  <a:pt x="6571" y="753"/>
                  <a:pt x="6552" y="703"/>
                  <a:pt x="6525" y="704"/>
                </a:cubicBezTo>
                <a:close/>
                <a:moveTo>
                  <a:pt x="6662" y="704"/>
                </a:moveTo>
                <a:cubicBezTo>
                  <a:pt x="6635" y="704"/>
                  <a:pt x="6612" y="755"/>
                  <a:pt x="6608" y="817"/>
                </a:cubicBezTo>
                <a:cubicBezTo>
                  <a:pt x="6605" y="879"/>
                  <a:pt x="6624" y="929"/>
                  <a:pt x="6650" y="929"/>
                </a:cubicBezTo>
                <a:cubicBezTo>
                  <a:pt x="6677" y="928"/>
                  <a:pt x="6701" y="878"/>
                  <a:pt x="6704" y="815"/>
                </a:cubicBezTo>
                <a:cubicBezTo>
                  <a:pt x="6707" y="753"/>
                  <a:pt x="6688" y="703"/>
                  <a:pt x="6662" y="704"/>
                </a:cubicBezTo>
                <a:close/>
                <a:moveTo>
                  <a:pt x="6798" y="704"/>
                </a:moveTo>
                <a:cubicBezTo>
                  <a:pt x="6772" y="704"/>
                  <a:pt x="6748" y="755"/>
                  <a:pt x="6745" y="817"/>
                </a:cubicBezTo>
                <a:cubicBezTo>
                  <a:pt x="6742" y="879"/>
                  <a:pt x="6761" y="931"/>
                  <a:pt x="6787" y="930"/>
                </a:cubicBezTo>
                <a:cubicBezTo>
                  <a:pt x="6814" y="929"/>
                  <a:pt x="6838" y="878"/>
                  <a:pt x="6841" y="815"/>
                </a:cubicBezTo>
                <a:cubicBezTo>
                  <a:pt x="6844" y="753"/>
                  <a:pt x="6825" y="703"/>
                  <a:pt x="6798" y="704"/>
                </a:cubicBezTo>
                <a:close/>
                <a:moveTo>
                  <a:pt x="15072" y="754"/>
                </a:moveTo>
                <a:cubicBezTo>
                  <a:pt x="15046" y="755"/>
                  <a:pt x="15029" y="806"/>
                  <a:pt x="15035" y="869"/>
                </a:cubicBezTo>
                <a:cubicBezTo>
                  <a:pt x="15041" y="932"/>
                  <a:pt x="15068" y="983"/>
                  <a:pt x="15095" y="982"/>
                </a:cubicBezTo>
                <a:cubicBezTo>
                  <a:pt x="15122" y="981"/>
                  <a:pt x="15138" y="930"/>
                  <a:pt x="15132" y="867"/>
                </a:cubicBezTo>
                <a:cubicBezTo>
                  <a:pt x="15125" y="804"/>
                  <a:pt x="15099" y="753"/>
                  <a:pt x="15072" y="754"/>
                </a:cubicBezTo>
                <a:close/>
                <a:moveTo>
                  <a:pt x="12867" y="855"/>
                </a:moveTo>
                <a:cubicBezTo>
                  <a:pt x="12840" y="855"/>
                  <a:pt x="12821" y="907"/>
                  <a:pt x="12825" y="969"/>
                </a:cubicBezTo>
                <a:cubicBezTo>
                  <a:pt x="12829" y="1032"/>
                  <a:pt x="12853" y="1083"/>
                  <a:pt x="12880" y="1083"/>
                </a:cubicBezTo>
                <a:cubicBezTo>
                  <a:pt x="12907" y="1082"/>
                  <a:pt x="12926" y="1030"/>
                  <a:pt x="12922" y="968"/>
                </a:cubicBezTo>
                <a:cubicBezTo>
                  <a:pt x="12918" y="905"/>
                  <a:pt x="12893" y="854"/>
                  <a:pt x="12867" y="855"/>
                </a:cubicBezTo>
                <a:close/>
                <a:moveTo>
                  <a:pt x="13003" y="855"/>
                </a:moveTo>
                <a:cubicBezTo>
                  <a:pt x="12976" y="855"/>
                  <a:pt x="12958" y="907"/>
                  <a:pt x="12962" y="969"/>
                </a:cubicBezTo>
                <a:cubicBezTo>
                  <a:pt x="12966" y="1032"/>
                  <a:pt x="12991" y="1083"/>
                  <a:pt x="13018" y="1083"/>
                </a:cubicBezTo>
                <a:cubicBezTo>
                  <a:pt x="13044" y="1082"/>
                  <a:pt x="13063" y="1031"/>
                  <a:pt x="13059" y="968"/>
                </a:cubicBezTo>
                <a:cubicBezTo>
                  <a:pt x="13055" y="905"/>
                  <a:pt x="13030" y="854"/>
                  <a:pt x="13003" y="855"/>
                </a:cubicBezTo>
                <a:close/>
                <a:moveTo>
                  <a:pt x="13140" y="855"/>
                </a:moveTo>
                <a:cubicBezTo>
                  <a:pt x="13113" y="855"/>
                  <a:pt x="13095" y="907"/>
                  <a:pt x="13099" y="969"/>
                </a:cubicBezTo>
                <a:cubicBezTo>
                  <a:pt x="13103" y="1032"/>
                  <a:pt x="13128" y="1083"/>
                  <a:pt x="13155" y="1083"/>
                </a:cubicBezTo>
                <a:cubicBezTo>
                  <a:pt x="13181" y="1082"/>
                  <a:pt x="13200" y="1031"/>
                  <a:pt x="13195" y="968"/>
                </a:cubicBezTo>
                <a:cubicBezTo>
                  <a:pt x="13191" y="905"/>
                  <a:pt x="13167" y="854"/>
                  <a:pt x="13140" y="855"/>
                </a:cubicBezTo>
                <a:close/>
                <a:moveTo>
                  <a:pt x="13276" y="855"/>
                </a:moveTo>
                <a:cubicBezTo>
                  <a:pt x="13249" y="855"/>
                  <a:pt x="13231" y="907"/>
                  <a:pt x="13236" y="969"/>
                </a:cubicBezTo>
                <a:cubicBezTo>
                  <a:pt x="13240" y="1032"/>
                  <a:pt x="13265" y="1083"/>
                  <a:pt x="13292" y="1083"/>
                </a:cubicBezTo>
                <a:cubicBezTo>
                  <a:pt x="13319" y="1082"/>
                  <a:pt x="13337" y="1031"/>
                  <a:pt x="13332" y="968"/>
                </a:cubicBezTo>
                <a:cubicBezTo>
                  <a:pt x="13328" y="905"/>
                  <a:pt x="13303" y="854"/>
                  <a:pt x="13276" y="855"/>
                </a:cubicBezTo>
                <a:close/>
                <a:moveTo>
                  <a:pt x="13413" y="855"/>
                </a:moveTo>
                <a:cubicBezTo>
                  <a:pt x="13386" y="855"/>
                  <a:pt x="13368" y="907"/>
                  <a:pt x="13373" y="969"/>
                </a:cubicBezTo>
                <a:cubicBezTo>
                  <a:pt x="13377" y="1032"/>
                  <a:pt x="13402" y="1083"/>
                  <a:pt x="13429" y="1083"/>
                </a:cubicBezTo>
                <a:cubicBezTo>
                  <a:pt x="13456" y="1082"/>
                  <a:pt x="13474" y="1030"/>
                  <a:pt x="13469" y="968"/>
                </a:cubicBezTo>
                <a:cubicBezTo>
                  <a:pt x="13465" y="905"/>
                  <a:pt x="13440" y="854"/>
                  <a:pt x="13413" y="855"/>
                </a:cubicBezTo>
                <a:close/>
                <a:moveTo>
                  <a:pt x="11208" y="905"/>
                </a:moveTo>
                <a:cubicBezTo>
                  <a:pt x="11181" y="906"/>
                  <a:pt x="11161" y="957"/>
                  <a:pt x="11163" y="1020"/>
                </a:cubicBezTo>
                <a:cubicBezTo>
                  <a:pt x="11165" y="1082"/>
                  <a:pt x="11188" y="1132"/>
                  <a:pt x="11215" y="1131"/>
                </a:cubicBezTo>
                <a:cubicBezTo>
                  <a:pt x="11241" y="1131"/>
                  <a:pt x="11262" y="1079"/>
                  <a:pt x="11260" y="1017"/>
                </a:cubicBezTo>
                <a:cubicBezTo>
                  <a:pt x="11258" y="954"/>
                  <a:pt x="11235" y="904"/>
                  <a:pt x="11208" y="905"/>
                </a:cubicBezTo>
                <a:close/>
                <a:moveTo>
                  <a:pt x="11344" y="905"/>
                </a:moveTo>
                <a:cubicBezTo>
                  <a:pt x="11318" y="906"/>
                  <a:pt x="11298" y="957"/>
                  <a:pt x="11300" y="1020"/>
                </a:cubicBezTo>
                <a:cubicBezTo>
                  <a:pt x="11302" y="1082"/>
                  <a:pt x="11325" y="1132"/>
                  <a:pt x="11352" y="1131"/>
                </a:cubicBezTo>
                <a:cubicBezTo>
                  <a:pt x="11379" y="1131"/>
                  <a:pt x="11399" y="1079"/>
                  <a:pt x="11397" y="1017"/>
                </a:cubicBezTo>
                <a:cubicBezTo>
                  <a:pt x="11395" y="954"/>
                  <a:pt x="11371" y="904"/>
                  <a:pt x="11344" y="905"/>
                </a:cubicBezTo>
                <a:close/>
                <a:moveTo>
                  <a:pt x="12593" y="905"/>
                </a:moveTo>
                <a:cubicBezTo>
                  <a:pt x="12566" y="906"/>
                  <a:pt x="12548" y="957"/>
                  <a:pt x="12551" y="1020"/>
                </a:cubicBezTo>
                <a:cubicBezTo>
                  <a:pt x="12555" y="1082"/>
                  <a:pt x="12579" y="1132"/>
                  <a:pt x="12606" y="1131"/>
                </a:cubicBezTo>
                <a:cubicBezTo>
                  <a:pt x="12633" y="1131"/>
                  <a:pt x="12652" y="1081"/>
                  <a:pt x="12648" y="1018"/>
                </a:cubicBezTo>
                <a:cubicBezTo>
                  <a:pt x="12644" y="955"/>
                  <a:pt x="12620" y="904"/>
                  <a:pt x="12593" y="905"/>
                </a:cubicBezTo>
                <a:close/>
                <a:moveTo>
                  <a:pt x="12730" y="905"/>
                </a:moveTo>
                <a:cubicBezTo>
                  <a:pt x="12703" y="906"/>
                  <a:pt x="12685" y="957"/>
                  <a:pt x="12688" y="1020"/>
                </a:cubicBezTo>
                <a:cubicBezTo>
                  <a:pt x="12692" y="1082"/>
                  <a:pt x="12717" y="1133"/>
                  <a:pt x="12743" y="1133"/>
                </a:cubicBezTo>
                <a:cubicBezTo>
                  <a:pt x="12770" y="1132"/>
                  <a:pt x="12789" y="1081"/>
                  <a:pt x="12785" y="1018"/>
                </a:cubicBezTo>
                <a:cubicBezTo>
                  <a:pt x="12781" y="955"/>
                  <a:pt x="12756" y="904"/>
                  <a:pt x="12730" y="905"/>
                </a:cubicBezTo>
                <a:close/>
                <a:moveTo>
                  <a:pt x="6369" y="1006"/>
                </a:moveTo>
                <a:cubicBezTo>
                  <a:pt x="6343" y="1006"/>
                  <a:pt x="6319" y="1056"/>
                  <a:pt x="6315" y="1119"/>
                </a:cubicBezTo>
                <a:cubicBezTo>
                  <a:pt x="6311" y="1181"/>
                  <a:pt x="6330" y="1231"/>
                  <a:pt x="6357" y="1230"/>
                </a:cubicBezTo>
                <a:cubicBezTo>
                  <a:pt x="6383" y="1230"/>
                  <a:pt x="6408" y="1179"/>
                  <a:pt x="6412" y="1117"/>
                </a:cubicBezTo>
                <a:cubicBezTo>
                  <a:pt x="6415" y="1055"/>
                  <a:pt x="6396" y="1005"/>
                  <a:pt x="6369" y="1006"/>
                </a:cubicBezTo>
                <a:close/>
                <a:moveTo>
                  <a:pt x="6506" y="1006"/>
                </a:moveTo>
                <a:cubicBezTo>
                  <a:pt x="6480" y="1006"/>
                  <a:pt x="6455" y="1056"/>
                  <a:pt x="6452" y="1119"/>
                </a:cubicBezTo>
                <a:cubicBezTo>
                  <a:pt x="6448" y="1181"/>
                  <a:pt x="6467" y="1231"/>
                  <a:pt x="6494" y="1230"/>
                </a:cubicBezTo>
                <a:cubicBezTo>
                  <a:pt x="6521" y="1230"/>
                  <a:pt x="6545" y="1179"/>
                  <a:pt x="6548" y="1117"/>
                </a:cubicBezTo>
                <a:cubicBezTo>
                  <a:pt x="6552" y="1055"/>
                  <a:pt x="6533" y="1005"/>
                  <a:pt x="6506" y="1006"/>
                </a:cubicBezTo>
                <a:close/>
                <a:moveTo>
                  <a:pt x="6642" y="1006"/>
                </a:moveTo>
                <a:cubicBezTo>
                  <a:pt x="6616" y="1006"/>
                  <a:pt x="6592" y="1056"/>
                  <a:pt x="6589" y="1119"/>
                </a:cubicBezTo>
                <a:cubicBezTo>
                  <a:pt x="6585" y="1181"/>
                  <a:pt x="6604" y="1231"/>
                  <a:pt x="6631" y="1230"/>
                </a:cubicBezTo>
                <a:cubicBezTo>
                  <a:pt x="6658" y="1230"/>
                  <a:pt x="6682" y="1179"/>
                  <a:pt x="6685" y="1117"/>
                </a:cubicBezTo>
                <a:cubicBezTo>
                  <a:pt x="6688" y="1055"/>
                  <a:pt x="6669" y="1005"/>
                  <a:pt x="6642" y="1006"/>
                </a:cubicBezTo>
                <a:close/>
                <a:moveTo>
                  <a:pt x="6799" y="1006"/>
                </a:moveTo>
                <a:cubicBezTo>
                  <a:pt x="6772" y="1006"/>
                  <a:pt x="6748" y="1056"/>
                  <a:pt x="6745" y="1119"/>
                </a:cubicBezTo>
                <a:cubicBezTo>
                  <a:pt x="6742" y="1181"/>
                  <a:pt x="6761" y="1231"/>
                  <a:pt x="6788" y="1230"/>
                </a:cubicBezTo>
                <a:cubicBezTo>
                  <a:pt x="6815" y="1230"/>
                  <a:pt x="6839" y="1179"/>
                  <a:pt x="6842" y="1117"/>
                </a:cubicBezTo>
                <a:cubicBezTo>
                  <a:pt x="6845" y="1055"/>
                  <a:pt x="6826" y="1005"/>
                  <a:pt x="6799" y="1006"/>
                </a:cubicBezTo>
                <a:close/>
                <a:moveTo>
                  <a:pt x="6935" y="1006"/>
                </a:moveTo>
                <a:cubicBezTo>
                  <a:pt x="6908" y="1006"/>
                  <a:pt x="6885" y="1056"/>
                  <a:pt x="6882" y="1119"/>
                </a:cubicBezTo>
                <a:cubicBezTo>
                  <a:pt x="6879" y="1181"/>
                  <a:pt x="6898" y="1231"/>
                  <a:pt x="6925" y="1230"/>
                </a:cubicBezTo>
                <a:cubicBezTo>
                  <a:pt x="6951" y="1230"/>
                  <a:pt x="6976" y="1179"/>
                  <a:pt x="6978" y="1117"/>
                </a:cubicBezTo>
                <a:cubicBezTo>
                  <a:pt x="6981" y="1055"/>
                  <a:pt x="6962" y="1005"/>
                  <a:pt x="6935" y="1006"/>
                </a:cubicBezTo>
                <a:close/>
                <a:moveTo>
                  <a:pt x="7072" y="1006"/>
                </a:moveTo>
                <a:cubicBezTo>
                  <a:pt x="7045" y="1006"/>
                  <a:pt x="7021" y="1056"/>
                  <a:pt x="7018" y="1119"/>
                </a:cubicBezTo>
                <a:cubicBezTo>
                  <a:pt x="7015" y="1181"/>
                  <a:pt x="7035" y="1231"/>
                  <a:pt x="7062" y="1230"/>
                </a:cubicBezTo>
                <a:cubicBezTo>
                  <a:pt x="7088" y="1230"/>
                  <a:pt x="7113" y="1179"/>
                  <a:pt x="7115" y="1117"/>
                </a:cubicBezTo>
                <a:cubicBezTo>
                  <a:pt x="7118" y="1055"/>
                  <a:pt x="7099" y="1005"/>
                  <a:pt x="7072" y="1006"/>
                </a:cubicBezTo>
                <a:close/>
                <a:moveTo>
                  <a:pt x="7208" y="1006"/>
                </a:moveTo>
                <a:cubicBezTo>
                  <a:pt x="7182" y="1006"/>
                  <a:pt x="7158" y="1058"/>
                  <a:pt x="7155" y="1120"/>
                </a:cubicBezTo>
                <a:cubicBezTo>
                  <a:pt x="7152" y="1183"/>
                  <a:pt x="7172" y="1231"/>
                  <a:pt x="7199" y="1230"/>
                </a:cubicBezTo>
                <a:cubicBezTo>
                  <a:pt x="7226" y="1230"/>
                  <a:pt x="7250" y="1179"/>
                  <a:pt x="7252" y="1117"/>
                </a:cubicBezTo>
                <a:cubicBezTo>
                  <a:pt x="7255" y="1055"/>
                  <a:pt x="7235" y="1005"/>
                  <a:pt x="7208" y="1006"/>
                </a:cubicBezTo>
                <a:close/>
                <a:moveTo>
                  <a:pt x="7345" y="1006"/>
                </a:moveTo>
                <a:cubicBezTo>
                  <a:pt x="7318" y="1006"/>
                  <a:pt x="7294" y="1058"/>
                  <a:pt x="7292" y="1120"/>
                </a:cubicBezTo>
                <a:cubicBezTo>
                  <a:pt x="7289" y="1183"/>
                  <a:pt x="7309" y="1232"/>
                  <a:pt x="7336" y="1232"/>
                </a:cubicBezTo>
                <a:cubicBezTo>
                  <a:pt x="7363" y="1231"/>
                  <a:pt x="7387" y="1179"/>
                  <a:pt x="7389" y="1117"/>
                </a:cubicBezTo>
                <a:cubicBezTo>
                  <a:pt x="7391" y="1055"/>
                  <a:pt x="7372" y="1005"/>
                  <a:pt x="7345" y="1006"/>
                </a:cubicBezTo>
                <a:close/>
                <a:moveTo>
                  <a:pt x="7481" y="1006"/>
                </a:moveTo>
                <a:cubicBezTo>
                  <a:pt x="7455" y="1006"/>
                  <a:pt x="7431" y="1058"/>
                  <a:pt x="7429" y="1120"/>
                </a:cubicBezTo>
                <a:cubicBezTo>
                  <a:pt x="7426" y="1183"/>
                  <a:pt x="7447" y="1232"/>
                  <a:pt x="7473" y="1232"/>
                </a:cubicBezTo>
                <a:cubicBezTo>
                  <a:pt x="7500" y="1231"/>
                  <a:pt x="7524" y="1179"/>
                  <a:pt x="7526" y="1117"/>
                </a:cubicBezTo>
                <a:cubicBezTo>
                  <a:pt x="7528" y="1055"/>
                  <a:pt x="7508" y="1005"/>
                  <a:pt x="7481" y="1006"/>
                </a:cubicBezTo>
                <a:close/>
                <a:moveTo>
                  <a:pt x="7618" y="1006"/>
                </a:moveTo>
                <a:cubicBezTo>
                  <a:pt x="7591" y="1006"/>
                  <a:pt x="7568" y="1058"/>
                  <a:pt x="7566" y="1120"/>
                </a:cubicBezTo>
                <a:cubicBezTo>
                  <a:pt x="7563" y="1183"/>
                  <a:pt x="7583" y="1232"/>
                  <a:pt x="7610" y="1232"/>
                </a:cubicBezTo>
                <a:cubicBezTo>
                  <a:pt x="7637" y="1231"/>
                  <a:pt x="7661" y="1179"/>
                  <a:pt x="7663" y="1117"/>
                </a:cubicBezTo>
                <a:cubicBezTo>
                  <a:pt x="7665" y="1055"/>
                  <a:pt x="7645" y="1005"/>
                  <a:pt x="7618" y="1006"/>
                </a:cubicBezTo>
                <a:close/>
                <a:moveTo>
                  <a:pt x="7754" y="1006"/>
                </a:moveTo>
                <a:cubicBezTo>
                  <a:pt x="7728" y="1006"/>
                  <a:pt x="7704" y="1058"/>
                  <a:pt x="7702" y="1120"/>
                </a:cubicBezTo>
                <a:cubicBezTo>
                  <a:pt x="7700" y="1183"/>
                  <a:pt x="7721" y="1233"/>
                  <a:pt x="7748" y="1232"/>
                </a:cubicBezTo>
                <a:cubicBezTo>
                  <a:pt x="7774" y="1231"/>
                  <a:pt x="7798" y="1179"/>
                  <a:pt x="7800" y="1117"/>
                </a:cubicBezTo>
                <a:cubicBezTo>
                  <a:pt x="7802" y="1055"/>
                  <a:pt x="7781" y="1005"/>
                  <a:pt x="7754" y="1006"/>
                </a:cubicBezTo>
                <a:close/>
                <a:moveTo>
                  <a:pt x="13999" y="1156"/>
                </a:moveTo>
                <a:cubicBezTo>
                  <a:pt x="13972" y="1157"/>
                  <a:pt x="13954" y="1208"/>
                  <a:pt x="13959" y="1271"/>
                </a:cubicBezTo>
                <a:cubicBezTo>
                  <a:pt x="13964" y="1334"/>
                  <a:pt x="13990" y="1385"/>
                  <a:pt x="14017" y="1384"/>
                </a:cubicBezTo>
                <a:cubicBezTo>
                  <a:pt x="14044" y="1384"/>
                  <a:pt x="14062" y="1332"/>
                  <a:pt x="14057" y="1270"/>
                </a:cubicBezTo>
                <a:cubicBezTo>
                  <a:pt x="14052" y="1207"/>
                  <a:pt x="14026" y="1156"/>
                  <a:pt x="13999" y="1156"/>
                </a:cubicBezTo>
                <a:close/>
                <a:moveTo>
                  <a:pt x="14136" y="1156"/>
                </a:moveTo>
                <a:cubicBezTo>
                  <a:pt x="14109" y="1157"/>
                  <a:pt x="14091" y="1208"/>
                  <a:pt x="14096" y="1271"/>
                </a:cubicBezTo>
                <a:cubicBezTo>
                  <a:pt x="14101" y="1334"/>
                  <a:pt x="14128" y="1385"/>
                  <a:pt x="14155" y="1384"/>
                </a:cubicBezTo>
                <a:cubicBezTo>
                  <a:pt x="14182" y="1384"/>
                  <a:pt x="14199" y="1333"/>
                  <a:pt x="14194" y="1270"/>
                </a:cubicBezTo>
                <a:cubicBezTo>
                  <a:pt x="14188" y="1207"/>
                  <a:pt x="14163" y="1156"/>
                  <a:pt x="14136" y="1156"/>
                </a:cubicBezTo>
                <a:close/>
                <a:moveTo>
                  <a:pt x="14272" y="1156"/>
                </a:moveTo>
                <a:cubicBezTo>
                  <a:pt x="14245" y="1157"/>
                  <a:pt x="14228" y="1208"/>
                  <a:pt x="14233" y="1271"/>
                </a:cubicBezTo>
                <a:cubicBezTo>
                  <a:pt x="14239" y="1334"/>
                  <a:pt x="14264" y="1385"/>
                  <a:pt x="14291" y="1384"/>
                </a:cubicBezTo>
                <a:cubicBezTo>
                  <a:pt x="14318" y="1384"/>
                  <a:pt x="14336" y="1333"/>
                  <a:pt x="14331" y="1270"/>
                </a:cubicBezTo>
                <a:cubicBezTo>
                  <a:pt x="14325" y="1207"/>
                  <a:pt x="14299" y="1156"/>
                  <a:pt x="14272" y="1156"/>
                </a:cubicBezTo>
                <a:close/>
                <a:moveTo>
                  <a:pt x="14409" y="1156"/>
                </a:moveTo>
                <a:cubicBezTo>
                  <a:pt x="14382" y="1157"/>
                  <a:pt x="14365" y="1208"/>
                  <a:pt x="14370" y="1271"/>
                </a:cubicBezTo>
                <a:cubicBezTo>
                  <a:pt x="14376" y="1334"/>
                  <a:pt x="14402" y="1385"/>
                  <a:pt x="14429" y="1384"/>
                </a:cubicBezTo>
                <a:cubicBezTo>
                  <a:pt x="14456" y="1384"/>
                  <a:pt x="14473" y="1332"/>
                  <a:pt x="14467" y="1270"/>
                </a:cubicBezTo>
                <a:cubicBezTo>
                  <a:pt x="14462" y="1207"/>
                  <a:pt x="14436" y="1156"/>
                  <a:pt x="14409" y="1156"/>
                </a:cubicBezTo>
                <a:close/>
                <a:moveTo>
                  <a:pt x="14545" y="1156"/>
                </a:moveTo>
                <a:cubicBezTo>
                  <a:pt x="14518" y="1157"/>
                  <a:pt x="14501" y="1208"/>
                  <a:pt x="14507" y="1271"/>
                </a:cubicBezTo>
                <a:cubicBezTo>
                  <a:pt x="14513" y="1334"/>
                  <a:pt x="14539" y="1385"/>
                  <a:pt x="14566" y="1384"/>
                </a:cubicBezTo>
                <a:cubicBezTo>
                  <a:pt x="14593" y="1384"/>
                  <a:pt x="14610" y="1333"/>
                  <a:pt x="14604" y="1270"/>
                </a:cubicBezTo>
                <a:cubicBezTo>
                  <a:pt x="14599" y="1207"/>
                  <a:pt x="14572" y="1156"/>
                  <a:pt x="14545" y="1156"/>
                </a:cubicBezTo>
                <a:close/>
                <a:moveTo>
                  <a:pt x="15111" y="1156"/>
                </a:moveTo>
                <a:cubicBezTo>
                  <a:pt x="15084" y="1157"/>
                  <a:pt x="15068" y="1208"/>
                  <a:pt x="15074" y="1271"/>
                </a:cubicBezTo>
                <a:cubicBezTo>
                  <a:pt x="15080" y="1334"/>
                  <a:pt x="15108" y="1385"/>
                  <a:pt x="15135" y="1384"/>
                </a:cubicBezTo>
                <a:cubicBezTo>
                  <a:pt x="15161" y="1384"/>
                  <a:pt x="15178" y="1332"/>
                  <a:pt x="15171" y="1270"/>
                </a:cubicBezTo>
                <a:cubicBezTo>
                  <a:pt x="15165" y="1207"/>
                  <a:pt x="15138" y="1156"/>
                  <a:pt x="15111" y="1156"/>
                </a:cubicBezTo>
                <a:close/>
                <a:moveTo>
                  <a:pt x="15248" y="1156"/>
                </a:moveTo>
                <a:cubicBezTo>
                  <a:pt x="15221" y="1157"/>
                  <a:pt x="15204" y="1208"/>
                  <a:pt x="15211" y="1271"/>
                </a:cubicBezTo>
                <a:cubicBezTo>
                  <a:pt x="15217" y="1334"/>
                  <a:pt x="15244" y="1385"/>
                  <a:pt x="15271" y="1384"/>
                </a:cubicBezTo>
                <a:cubicBezTo>
                  <a:pt x="15298" y="1384"/>
                  <a:pt x="15315" y="1332"/>
                  <a:pt x="15309" y="1270"/>
                </a:cubicBezTo>
                <a:cubicBezTo>
                  <a:pt x="15302" y="1207"/>
                  <a:pt x="15275" y="1156"/>
                  <a:pt x="15248" y="1156"/>
                </a:cubicBezTo>
                <a:close/>
                <a:moveTo>
                  <a:pt x="15384" y="1156"/>
                </a:moveTo>
                <a:cubicBezTo>
                  <a:pt x="15358" y="1157"/>
                  <a:pt x="15341" y="1208"/>
                  <a:pt x="15348" y="1271"/>
                </a:cubicBezTo>
                <a:cubicBezTo>
                  <a:pt x="15354" y="1334"/>
                  <a:pt x="15382" y="1385"/>
                  <a:pt x="15409" y="1384"/>
                </a:cubicBezTo>
                <a:cubicBezTo>
                  <a:pt x="15436" y="1384"/>
                  <a:pt x="15452" y="1332"/>
                  <a:pt x="15446" y="1270"/>
                </a:cubicBezTo>
                <a:cubicBezTo>
                  <a:pt x="15439" y="1207"/>
                  <a:pt x="15411" y="1156"/>
                  <a:pt x="15384" y="1156"/>
                </a:cubicBezTo>
                <a:close/>
                <a:moveTo>
                  <a:pt x="11228" y="1207"/>
                </a:moveTo>
                <a:cubicBezTo>
                  <a:pt x="11201" y="1207"/>
                  <a:pt x="11180" y="1259"/>
                  <a:pt x="11182" y="1321"/>
                </a:cubicBezTo>
                <a:cubicBezTo>
                  <a:pt x="11184" y="1384"/>
                  <a:pt x="11208" y="1434"/>
                  <a:pt x="11235" y="1433"/>
                </a:cubicBezTo>
                <a:cubicBezTo>
                  <a:pt x="11262" y="1432"/>
                  <a:pt x="11282" y="1381"/>
                  <a:pt x="11280" y="1318"/>
                </a:cubicBezTo>
                <a:cubicBezTo>
                  <a:pt x="11278" y="1256"/>
                  <a:pt x="11254" y="1206"/>
                  <a:pt x="11228" y="1207"/>
                </a:cubicBezTo>
                <a:close/>
                <a:moveTo>
                  <a:pt x="11911" y="1207"/>
                </a:moveTo>
                <a:cubicBezTo>
                  <a:pt x="11884" y="1207"/>
                  <a:pt x="11864" y="1259"/>
                  <a:pt x="11867" y="1321"/>
                </a:cubicBezTo>
                <a:cubicBezTo>
                  <a:pt x="11869" y="1384"/>
                  <a:pt x="11894" y="1434"/>
                  <a:pt x="11920" y="1433"/>
                </a:cubicBezTo>
                <a:cubicBezTo>
                  <a:pt x="11947" y="1432"/>
                  <a:pt x="11967" y="1381"/>
                  <a:pt x="11964" y="1318"/>
                </a:cubicBezTo>
                <a:cubicBezTo>
                  <a:pt x="11962" y="1256"/>
                  <a:pt x="11937" y="1206"/>
                  <a:pt x="11911" y="1207"/>
                </a:cubicBezTo>
                <a:close/>
                <a:moveTo>
                  <a:pt x="12184" y="1207"/>
                </a:moveTo>
                <a:cubicBezTo>
                  <a:pt x="12157" y="1207"/>
                  <a:pt x="12137" y="1259"/>
                  <a:pt x="12140" y="1321"/>
                </a:cubicBezTo>
                <a:cubicBezTo>
                  <a:pt x="12143" y="1384"/>
                  <a:pt x="12168" y="1434"/>
                  <a:pt x="12195" y="1433"/>
                </a:cubicBezTo>
                <a:cubicBezTo>
                  <a:pt x="12222" y="1432"/>
                  <a:pt x="12241" y="1383"/>
                  <a:pt x="12238" y="1320"/>
                </a:cubicBezTo>
                <a:cubicBezTo>
                  <a:pt x="12235" y="1257"/>
                  <a:pt x="12211" y="1206"/>
                  <a:pt x="12184" y="1207"/>
                </a:cubicBezTo>
                <a:close/>
                <a:moveTo>
                  <a:pt x="12340" y="1207"/>
                </a:moveTo>
                <a:cubicBezTo>
                  <a:pt x="12313" y="1207"/>
                  <a:pt x="12294" y="1259"/>
                  <a:pt x="12297" y="1321"/>
                </a:cubicBezTo>
                <a:cubicBezTo>
                  <a:pt x="12300" y="1384"/>
                  <a:pt x="12325" y="1434"/>
                  <a:pt x="12352" y="1433"/>
                </a:cubicBezTo>
                <a:cubicBezTo>
                  <a:pt x="12379" y="1432"/>
                  <a:pt x="12398" y="1381"/>
                  <a:pt x="12394" y="1318"/>
                </a:cubicBezTo>
                <a:cubicBezTo>
                  <a:pt x="12391" y="1256"/>
                  <a:pt x="12367" y="1206"/>
                  <a:pt x="12340" y="1207"/>
                </a:cubicBezTo>
                <a:close/>
                <a:moveTo>
                  <a:pt x="12476" y="1207"/>
                </a:moveTo>
                <a:cubicBezTo>
                  <a:pt x="12449" y="1207"/>
                  <a:pt x="12431" y="1259"/>
                  <a:pt x="12434" y="1321"/>
                </a:cubicBezTo>
                <a:cubicBezTo>
                  <a:pt x="12437" y="1384"/>
                  <a:pt x="12462" y="1435"/>
                  <a:pt x="12489" y="1435"/>
                </a:cubicBezTo>
                <a:cubicBezTo>
                  <a:pt x="12516" y="1434"/>
                  <a:pt x="12535" y="1383"/>
                  <a:pt x="12531" y="1320"/>
                </a:cubicBezTo>
                <a:cubicBezTo>
                  <a:pt x="12528" y="1257"/>
                  <a:pt x="12503" y="1206"/>
                  <a:pt x="12476" y="1207"/>
                </a:cubicBezTo>
                <a:close/>
                <a:moveTo>
                  <a:pt x="12613" y="1207"/>
                </a:moveTo>
                <a:cubicBezTo>
                  <a:pt x="12586" y="1207"/>
                  <a:pt x="12568" y="1259"/>
                  <a:pt x="12571" y="1321"/>
                </a:cubicBezTo>
                <a:cubicBezTo>
                  <a:pt x="12575" y="1384"/>
                  <a:pt x="12599" y="1435"/>
                  <a:pt x="12626" y="1435"/>
                </a:cubicBezTo>
                <a:cubicBezTo>
                  <a:pt x="12653" y="1434"/>
                  <a:pt x="12672" y="1383"/>
                  <a:pt x="12668" y="1320"/>
                </a:cubicBezTo>
                <a:cubicBezTo>
                  <a:pt x="12665" y="1257"/>
                  <a:pt x="12640" y="1206"/>
                  <a:pt x="12613" y="1207"/>
                </a:cubicBezTo>
                <a:close/>
                <a:moveTo>
                  <a:pt x="12750" y="1207"/>
                </a:moveTo>
                <a:cubicBezTo>
                  <a:pt x="12723" y="1207"/>
                  <a:pt x="12704" y="1259"/>
                  <a:pt x="12708" y="1321"/>
                </a:cubicBezTo>
                <a:cubicBezTo>
                  <a:pt x="12712" y="1384"/>
                  <a:pt x="12736" y="1435"/>
                  <a:pt x="12763" y="1435"/>
                </a:cubicBezTo>
                <a:cubicBezTo>
                  <a:pt x="12790" y="1434"/>
                  <a:pt x="12809" y="1383"/>
                  <a:pt x="12805" y="1320"/>
                </a:cubicBezTo>
                <a:cubicBezTo>
                  <a:pt x="12801" y="1257"/>
                  <a:pt x="12777" y="1206"/>
                  <a:pt x="12750" y="1207"/>
                </a:cubicBezTo>
                <a:close/>
                <a:moveTo>
                  <a:pt x="12886" y="1207"/>
                </a:moveTo>
                <a:cubicBezTo>
                  <a:pt x="12860" y="1207"/>
                  <a:pt x="12841" y="1259"/>
                  <a:pt x="12845" y="1321"/>
                </a:cubicBezTo>
                <a:cubicBezTo>
                  <a:pt x="12849" y="1384"/>
                  <a:pt x="12873" y="1435"/>
                  <a:pt x="12900" y="1435"/>
                </a:cubicBezTo>
                <a:cubicBezTo>
                  <a:pt x="12927" y="1434"/>
                  <a:pt x="12946" y="1383"/>
                  <a:pt x="12942" y="1320"/>
                </a:cubicBezTo>
                <a:cubicBezTo>
                  <a:pt x="12938" y="1257"/>
                  <a:pt x="12913" y="1206"/>
                  <a:pt x="12886" y="1207"/>
                </a:cubicBezTo>
                <a:close/>
                <a:moveTo>
                  <a:pt x="13023" y="1207"/>
                </a:moveTo>
                <a:cubicBezTo>
                  <a:pt x="12996" y="1207"/>
                  <a:pt x="12978" y="1259"/>
                  <a:pt x="12982" y="1321"/>
                </a:cubicBezTo>
                <a:cubicBezTo>
                  <a:pt x="12986" y="1384"/>
                  <a:pt x="13010" y="1435"/>
                  <a:pt x="13037" y="1435"/>
                </a:cubicBezTo>
                <a:cubicBezTo>
                  <a:pt x="13064" y="1434"/>
                  <a:pt x="13083" y="1383"/>
                  <a:pt x="13079" y="1320"/>
                </a:cubicBezTo>
                <a:cubicBezTo>
                  <a:pt x="13075" y="1257"/>
                  <a:pt x="13050" y="1206"/>
                  <a:pt x="13023" y="1207"/>
                </a:cubicBezTo>
                <a:close/>
                <a:moveTo>
                  <a:pt x="13159" y="1207"/>
                </a:moveTo>
                <a:cubicBezTo>
                  <a:pt x="13133" y="1207"/>
                  <a:pt x="13114" y="1259"/>
                  <a:pt x="13118" y="1321"/>
                </a:cubicBezTo>
                <a:cubicBezTo>
                  <a:pt x="13123" y="1384"/>
                  <a:pt x="13148" y="1435"/>
                  <a:pt x="13175" y="1435"/>
                </a:cubicBezTo>
                <a:cubicBezTo>
                  <a:pt x="13202" y="1434"/>
                  <a:pt x="13220" y="1383"/>
                  <a:pt x="13216" y="1320"/>
                </a:cubicBezTo>
                <a:cubicBezTo>
                  <a:pt x="13211" y="1257"/>
                  <a:pt x="13186" y="1206"/>
                  <a:pt x="13159" y="1207"/>
                </a:cubicBezTo>
                <a:close/>
                <a:moveTo>
                  <a:pt x="13296" y="1207"/>
                </a:moveTo>
                <a:cubicBezTo>
                  <a:pt x="13269" y="1207"/>
                  <a:pt x="13251" y="1259"/>
                  <a:pt x="13255" y="1321"/>
                </a:cubicBezTo>
                <a:cubicBezTo>
                  <a:pt x="13260" y="1384"/>
                  <a:pt x="13285" y="1435"/>
                  <a:pt x="13312" y="1435"/>
                </a:cubicBezTo>
                <a:cubicBezTo>
                  <a:pt x="13338" y="1434"/>
                  <a:pt x="13357" y="1383"/>
                  <a:pt x="13352" y="1320"/>
                </a:cubicBezTo>
                <a:cubicBezTo>
                  <a:pt x="13348" y="1257"/>
                  <a:pt x="13323" y="1206"/>
                  <a:pt x="13296" y="1207"/>
                </a:cubicBezTo>
                <a:close/>
                <a:moveTo>
                  <a:pt x="13433" y="1207"/>
                </a:moveTo>
                <a:cubicBezTo>
                  <a:pt x="13406" y="1207"/>
                  <a:pt x="13388" y="1259"/>
                  <a:pt x="13392" y="1321"/>
                </a:cubicBezTo>
                <a:cubicBezTo>
                  <a:pt x="13396" y="1384"/>
                  <a:pt x="13422" y="1435"/>
                  <a:pt x="13449" y="1435"/>
                </a:cubicBezTo>
                <a:cubicBezTo>
                  <a:pt x="13476" y="1434"/>
                  <a:pt x="13494" y="1383"/>
                  <a:pt x="13489" y="1320"/>
                </a:cubicBezTo>
                <a:cubicBezTo>
                  <a:pt x="13485" y="1257"/>
                  <a:pt x="13460" y="1206"/>
                  <a:pt x="13433" y="1207"/>
                </a:cubicBezTo>
                <a:close/>
                <a:moveTo>
                  <a:pt x="13569" y="1207"/>
                </a:moveTo>
                <a:cubicBezTo>
                  <a:pt x="13542" y="1207"/>
                  <a:pt x="13524" y="1259"/>
                  <a:pt x="13529" y="1321"/>
                </a:cubicBezTo>
                <a:cubicBezTo>
                  <a:pt x="13534" y="1384"/>
                  <a:pt x="13559" y="1435"/>
                  <a:pt x="13586" y="1435"/>
                </a:cubicBezTo>
                <a:cubicBezTo>
                  <a:pt x="13613" y="1434"/>
                  <a:pt x="13631" y="1383"/>
                  <a:pt x="13626" y="1320"/>
                </a:cubicBezTo>
                <a:cubicBezTo>
                  <a:pt x="13621" y="1257"/>
                  <a:pt x="13596" y="1206"/>
                  <a:pt x="13569" y="1207"/>
                </a:cubicBezTo>
                <a:close/>
                <a:moveTo>
                  <a:pt x="13726" y="1207"/>
                </a:moveTo>
                <a:cubicBezTo>
                  <a:pt x="13699" y="1207"/>
                  <a:pt x="13681" y="1259"/>
                  <a:pt x="13685" y="1321"/>
                </a:cubicBezTo>
                <a:cubicBezTo>
                  <a:pt x="13690" y="1384"/>
                  <a:pt x="13716" y="1435"/>
                  <a:pt x="13743" y="1435"/>
                </a:cubicBezTo>
                <a:cubicBezTo>
                  <a:pt x="13770" y="1434"/>
                  <a:pt x="13787" y="1383"/>
                  <a:pt x="13783" y="1320"/>
                </a:cubicBezTo>
                <a:cubicBezTo>
                  <a:pt x="13778" y="1257"/>
                  <a:pt x="13753" y="1206"/>
                  <a:pt x="13726" y="1207"/>
                </a:cubicBezTo>
                <a:close/>
                <a:moveTo>
                  <a:pt x="13862" y="1207"/>
                </a:moveTo>
                <a:cubicBezTo>
                  <a:pt x="13835" y="1207"/>
                  <a:pt x="13817" y="1259"/>
                  <a:pt x="13822" y="1321"/>
                </a:cubicBezTo>
                <a:cubicBezTo>
                  <a:pt x="13827" y="1384"/>
                  <a:pt x="13853" y="1435"/>
                  <a:pt x="13880" y="1435"/>
                </a:cubicBezTo>
                <a:cubicBezTo>
                  <a:pt x="13907" y="1434"/>
                  <a:pt x="13925" y="1383"/>
                  <a:pt x="13920" y="1320"/>
                </a:cubicBezTo>
                <a:cubicBezTo>
                  <a:pt x="13915" y="1257"/>
                  <a:pt x="13889" y="1206"/>
                  <a:pt x="13862" y="1207"/>
                </a:cubicBezTo>
                <a:close/>
                <a:moveTo>
                  <a:pt x="11774" y="1257"/>
                </a:moveTo>
                <a:cubicBezTo>
                  <a:pt x="11747" y="1258"/>
                  <a:pt x="11727" y="1309"/>
                  <a:pt x="11730" y="1372"/>
                </a:cubicBezTo>
                <a:cubicBezTo>
                  <a:pt x="11732" y="1434"/>
                  <a:pt x="11757" y="1484"/>
                  <a:pt x="11784" y="1483"/>
                </a:cubicBezTo>
                <a:cubicBezTo>
                  <a:pt x="11810" y="1483"/>
                  <a:pt x="11830" y="1431"/>
                  <a:pt x="11828" y="1369"/>
                </a:cubicBezTo>
                <a:cubicBezTo>
                  <a:pt x="11825" y="1306"/>
                  <a:pt x="11801" y="1256"/>
                  <a:pt x="11774" y="1257"/>
                </a:cubicBezTo>
                <a:close/>
                <a:moveTo>
                  <a:pt x="7325" y="1307"/>
                </a:moveTo>
                <a:cubicBezTo>
                  <a:pt x="7299" y="1308"/>
                  <a:pt x="7275" y="1360"/>
                  <a:pt x="7272" y="1422"/>
                </a:cubicBezTo>
                <a:cubicBezTo>
                  <a:pt x="7270" y="1484"/>
                  <a:pt x="7290" y="1534"/>
                  <a:pt x="7317" y="1534"/>
                </a:cubicBezTo>
                <a:cubicBezTo>
                  <a:pt x="7344" y="1533"/>
                  <a:pt x="7368" y="1481"/>
                  <a:pt x="7370" y="1419"/>
                </a:cubicBezTo>
                <a:cubicBezTo>
                  <a:pt x="7372" y="1356"/>
                  <a:pt x="7352" y="1307"/>
                  <a:pt x="7325" y="1307"/>
                </a:cubicBezTo>
                <a:close/>
                <a:moveTo>
                  <a:pt x="7462" y="1307"/>
                </a:moveTo>
                <a:cubicBezTo>
                  <a:pt x="7436" y="1308"/>
                  <a:pt x="7412" y="1360"/>
                  <a:pt x="7409" y="1422"/>
                </a:cubicBezTo>
                <a:cubicBezTo>
                  <a:pt x="7407" y="1484"/>
                  <a:pt x="7427" y="1534"/>
                  <a:pt x="7454" y="1534"/>
                </a:cubicBezTo>
                <a:cubicBezTo>
                  <a:pt x="7481" y="1533"/>
                  <a:pt x="7505" y="1481"/>
                  <a:pt x="7507" y="1419"/>
                </a:cubicBezTo>
                <a:cubicBezTo>
                  <a:pt x="7509" y="1357"/>
                  <a:pt x="7489" y="1307"/>
                  <a:pt x="7462" y="1307"/>
                </a:cubicBezTo>
                <a:close/>
                <a:moveTo>
                  <a:pt x="7618" y="1307"/>
                </a:moveTo>
                <a:cubicBezTo>
                  <a:pt x="7591" y="1308"/>
                  <a:pt x="7568" y="1360"/>
                  <a:pt x="7566" y="1422"/>
                </a:cubicBezTo>
                <a:cubicBezTo>
                  <a:pt x="7563" y="1484"/>
                  <a:pt x="7584" y="1534"/>
                  <a:pt x="7611" y="1534"/>
                </a:cubicBezTo>
                <a:cubicBezTo>
                  <a:pt x="7638" y="1533"/>
                  <a:pt x="7661" y="1481"/>
                  <a:pt x="7663" y="1419"/>
                </a:cubicBezTo>
                <a:cubicBezTo>
                  <a:pt x="7665" y="1357"/>
                  <a:pt x="7645" y="1307"/>
                  <a:pt x="7618" y="1307"/>
                </a:cubicBezTo>
                <a:close/>
                <a:moveTo>
                  <a:pt x="6350" y="1358"/>
                </a:moveTo>
                <a:cubicBezTo>
                  <a:pt x="6324" y="1358"/>
                  <a:pt x="6299" y="1408"/>
                  <a:pt x="6295" y="1471"/>
                </a:cubicBezTo>
                <a:cubicBezTo>
                  <a:pt x="6292" y="1533"/>
                  <a:pt x="6311" y="1585"/>
                  <a:pt x="6338" y="1584"/>
                </a:cubicBezTo>
                <a:cubicBezTo>
                  <a:pt x="6365" y="1583"/>
                  <a:pt x="6389" y="1531"/>
                  <a:pt x="6393" y="1469"/>
                </a:cubicBezTo>
                <a:cubicBezTo>
                  <a:pt x="6396" y="1407"/>
                  <a:pt x="6377" y="1357"/>
                  <a:pt x="6350" y="1358"/>
                </a:cubicBezTo>
                <a:close/>
                <a:moveTo>
                  <a:pt x="6506" y="1358"/>
                </a:moveTo>
                <a:cubicBezTo>
                  <a:pt x="6479" y="1358"/>
                  <a:pt x="6455" y="1408"/>
                  <a:pt x="6452" y="1471"/>
                </a:cubicBezTo>
                <a:cubicBezTo>
                  <a:pt x="6448" y="1533"/>
                  <a:pt x="6467" y="1585"/>
                  <a:pt x="6494" y="1584"/>
                </a:cubicBezTo>
                <a:cubicBezTo>
                  <a:pt x="6521" y="1583"/>
                  <a:pt x="6546" y="1531"/>
                  <a:pt x="6549" y="1469"/>
                </a:cubicBezTo>
                <a:cubicBezTo>
                  <a:pt x="6552" y="1407"/>
                  <a:pt x="6533" y="1357"/>
                  <a:pt x="6506" y="1358"/>
                </a:cubicBezTo>
                <a:close/>
                <a:moveTo>
                  <a:pt x="6643" y="1358"/>
                </a:moveTo>
                <a:cubicBezTo>
                  <a:pt x="6616" y="1358"/>
                  <a:pt x="6592" y="1410"/>
                  <a:pt x="6589" y="1472"/>
                </a:cubicBezTo>
                <a:cubicBezTo>
                  <a:pt x="6585" y="1535"/>
                  <a:pt x="6604" y="1585"/>
                  <a:pt x="6631" y="1584"/>
                </a:cubicBezTo>
                <a:cubicBezTo>
                  <a:pt x="6658" y="1583"/>
                  <a:pt x="6683" y="1531"/>
                  <a:pt x="6686" y="1469"/>
                </a:cubicBezTo>
                <a:cubicBezTo>
                  <a:pt x="6689" y="1407"/>
                  <a:pt x="6670" y="1357"/>
                  <a:pt x="6643" y="1358"/>
                </a:cubicBezTo>
                <a:close/>
                <a:moveTo>
                  <a:pt x="6779" y="1358"/>
                </a:moveTo>
                <a:cubicBezTo>
                  <a:pt x="6752" y="1358"/>
                  <a:pt x="6729" y="1410"/>
                  <a:pt x="6726" y="1472"/>
                </a:cubicBezTo>
                <a:cubicBezTo>
                  <a:pt x="6722" y="1535"/>
                  <a:pt x="6741" y="1585"/>
                  <a:pt x="6768" y="1584"/>
                </a:cubicBezTo>
                <a:cubicBezTo>
                  <a:pt x="6795" y="1583"/>
                  <a:pt x="6820" y="1531"/>
                  <a:pt x="6823" y="1469"/>
                </a:cubicBezTo>
                <a:cubicBezTo>
                  <a:pt x="6826" y="1407"/>
                  <a:pt x="6806" y="1357"/>
                  <a:pt x="6779" y="1358"/>
                </a:cubicBezTo>
                <a:close/>
                <a:moveTo>
                  <a:pt x="6916" y="1358"/>
                </a:moveTo>
                <a:cubicBezTo>
                  <a:pt x="6889" y="1358"/>
                  <a:pt x="6865" y="1410"/>
                  <a:pt x="6862" y="1472"/>
                </a:cubicBezTo>
                <a:cubicBezTo>
                  <a:pt x="6859" y="1535"/>
                  <a:pt x="6878" y="1585"/>
                  <a:pt x="6905" y="1584"/>
                </a:cubicBezTo>
                <a:cubicBezTo>
                  <a:pt x="6932" y="1583"/>
                  <a:pt x="6957" y="1531"/>
                  <a:pt x="6960" y="1469"/>
                </a:cubicBezTo>
                <a:cubicBezTo>
                  <a:pt x="6962" y="1407"/>
                  <a:pt x="6943" y="1357"/>
                  <a:pt x="6916" y="1358"/>
                </a:cubicBezTo>
                <a:close/>
                <a:moveTo>
                  <a:pt x="7052" y="1358"/>
                </a:moveTo>
                <a:cubicBezTo>
                  <a:pt x="7026" y="1358"/>
                  <a:pt x="7001" y="1410"/>
                  <a:pt x="6999" y="1472"/>
                </a:cubicBezTo>
                <a:cubicBezTo>
                  <a:pt x="6996" y="1535"/>
                  <a:pt x="7016" y="1585"/>
                  <a:pt x="7043" y="1584"/>
                </a:cubicBezTo>
                <a:cubicBezTo>
                  <a:pt x="7070" y="1583"/>
                  <a:pt x="7094" y="1531"/>
                  <a:pt x="7096" y="1469"/>
                </a:cubicBezTo>
                <a:cubicBezTo>
                  <a:pt x="7099" y="1407"/>
                  <a:pt x="7079" y="1357"/>
                  <a:pt x="7052" y="1358"/>
                </a:cubicBezTo>
                <a:close/>
                <a:moveTo>
                  <a:pt x="7189" y="1358"/>
                </a:moveTo>
                <a:cubicBezTo>
                  <a:pt x="7162" y="1358"/>
                  <a:pt x="7138" y="1410"/>
                  <a:pt x="7135" y="1472"/>
                </a:cubicBezTo>
                <a:cubicBezTo>
                  <a:pt x="7133" y="1535"/>
                  <a:pt x="7153" y="1585"/>
                  <a:pt x="7179" y="1584"/>
                </a:cubicBezTo>
                <a:cubicBezTo>
                  <a:pt x="7206" y="1583"/>
                  <a:pt x="7231" y="1531"/>
                  <a:pt x="7233" y="1469"/>
                </a:cubicBezTo>
                <a:cubicBezTo>
                  <a:pt x="7236" y="1407"/>
                  <a:pt x="7216" y="1357"/>
                  <a:pt x="7189" y="1358"/>
                </a:cubicBezTo>
                <a:close/>
                <a:moveTo>
                  <a:pt x="3601" y="1408"/>
                </a:moveTo>
                <a:cubicBezTo>
                  <a:pt x="3574" y="1409"/>
                  <a:pt x="3546" y="1459"/>
                  <a:pt x="3539" y="1521"/>
                </a:cubicBezTo>
                <a:cubicBezTo>
                  <a:pt x="3533" y="1583"/>
                  <a:pt x="3549" y="1633"/>
                  <a:pt x="3576" y="1633"/>
                </a:cubicBezTo>
                <a:cubicBezTo>
                  <a:pt x="3603" y="1632"/>
                  <a:pt x="3631" y="1582"/>
                  <a:pt x="3637" y="1519"/>
                </a:cubicBezTo>
                <a:cubicBezTo>
                  <a:pt x="3644" y="1457"/>
                  <a:pt x="3627" y="1407"/>
                  <a:pt x="3601" y="1408"/>
                </a:cubicBezTo>
                <a:close/>
                <a:moveTo>
                  <a:pt x="3737" y="1408"/>
                </a:moveTo>
                <a:cubicBezTo>
                  <a:pt x="3710" y="1408"/>
                  <a:pt x="3683" y="1459"/>
                  <a:pt x="3676" y="1521"/>
                </a:cubicBezTo>
                <a:cubicBezTo>
                  <a:pt x="3670" y="1583"/>
                  <a:pt x="3687" y="1633"/>
                  <a:pt x="3714" y="1633"/>
                </a:cubicBezTo>
                <a:cubicBezTo>
                  <a:pt x="3741" y="1632"/>
                  <a:pt x="3768" y="1582"/>
                  <a:pt x="3774" y="1519"/>
                </a:cubicBezTo>
                <a:cubicBezTo>
                  <a:pt x="3781" y="1457"/>
                  <a:pt x="3764" y="1407"/>
                  <a:pt x="3737" y="1408"/>
                </a:cubicBezTo>
                <a:close/>
                <a:moveTo>
                  <a:pt x="4985" y="1408"/>
                </a:moveTo>
                <a:cubicBezTo>
                  <a:pt x="4958" y="1409"/>
                  <a:pt x="4932" y="1459"/>
                  <a:pt x="4927" y="1521"/>
                </a:cubicBezTo>
                <a:cubicBezTo>
                  <a:pt x="4922" y="1583"/>
                  <a:pt x="4940" y="1633"/>
                  <a:pt x="4967" y="1633"/>
                </a:cubicBezTo>
                <a:cubicBezTo>
                  <a:pt x="4994" y="1632"/>
                  <a:pt x="5020" y="1582"/>
                  <a:pt x="5025" y="1519"/>
                </a:cubicBezTo>
                <a:cubicBezTo>
                  <a:pt x="5030" y="1457"/>
                  <a:pt x="5012" y="1407"/>
                  <a:pt x="4985" y="1408"/>
                </a:cubicBezTo>
                <a:close/>
                <a:moveTo>
                  <a:pt x="5122" y="1408"/>
                </a:moveTo>
                <a:cubicBezTo>
                  <a:pt x="5095" y="1408"/>
                  <a:pt x="5069" y="1459"/>
                  <a:pt x="5064" y="1521"/>
                </a:cubicBezTo>
                <a:cubicBezTo>
                  <a:pt x="5059" y="1583"/>
                  <a:pt x="5077" y="1633"/>
                  <a:pt x="5103" y="1633"/>
                </a:cubicBezTo>
                <a:cubicBezTo>
                  <a:pt x="5130" y="1632"/>
                  <a:pt x="5157" y="1582"/>
                  <a:pt x="5162" y="1519"/>
                </a:cubicBezTo>
                <a:cubicBezTo>
                  <a:pt x="5166" y="1457"/>
                  <a:pt x="5149" y="1407"/>
                  <a:pt x="5122" y="1408"/>
                </a:cubicBezTo>
                <a:close/>
                <a:moveTo>
                  <a:pt x="5258" y="1408"/>
                </a:moveTo>
                <a:cubicBezTo>
                  <a:pt x="5231" y="1409"/>
                  <a:pt x="5205" y="1459"/>
                  <a:pt x="5201" y="1521"/>
                </a:cubicBezTo>
                <a:cubicBezTo>
                  <a:pt x="5196" y="1583"/>
                  <a:pt x="5214" y="1633"/>
                  <a:pt x="5241" y="1633"/>
                </a:cubicBezTo>
                <a:cubicBezTo>
                  <a:pt x="5268" y="1632"/>
                  <a:pt x="5294" y="1582"/>
                  <a:pt x="5298" y="1519"/>
                </a:cubicBezTo>
                <a:cubicBezTo>
                  <a:pt x="5303" y="1457"/>
                  <a:pt x="5285" y="1407"/>
                  <a:pt x="5258" y="1408"/>
                </a:cubicBezTo>
                <a:close/>
                <a:moveTo>
                  <a:pt x="16537" y="1408"/>
                </a:moveTo>
                <a:cubicBezTo>
                  <a:pt x="16510" y="1409"/>
                  <a:pt x="16494" y="1460"/>
                  <a:pt x="16502" y="1523"/>
                </a:cubicBezTo>
                <a:cubicBezTo>
                  <a:pt x="16510" y="1586"/>
                  <a:pt x="16538" y="1636"/>
                  <a:pt x="16565" y="1636"/>
                </a:cubicBezTo>
                <a:cubicBezTo>
                  <a:pt x="16593" y="1635"/>
                  <a:pt x="16608" y="1584"/>
                  <a:pt x="16600" y="1521"/>
                </a:cubicBezTo>
                <a:cubicBezTo>
                  <a:pt x="16592" y="1458"/>
                  <a:pt x="16564" y="1407"/>
                  <a:pt x="16537" y="1408"/>
                </a:cubicBezTo>
                <a:close/>
                <a:moveTo>
                  <a:pt x="16674" y="1408"/>
                </a:moveTo>
                <a:cubicBezTo>
                  <a:pt x="16647" y="1409"/>
                  <a:pt x="16631" y="1460"/>
                  <a:pt x="16639" y="1523"/>
                </a:cubicBezTo>
                <a:cubicBezTo>
                  <a:pt x="16647" y="1586"/>
                  <a:pt x="16675" y="1636"/>
                  <a:pt x="16702" y="1636"/>
                </a:cubicBezTo>
                <a:cubicBezTo>
                  <a:pt x="16729" y="1635"/>
                  <a:pt x="16745" y="1584"/>
                  <a:pt x="16737" y="1521"/>
                </a:cubicBezTo>
                <a:cubicBezTo>
                  <a:pt x="16729" y="1458"/>
                  <a:pt x="16701" y="1407"/>
                  <a:pt x="16674" y="1408"/>
                </a:cubicBezTo>
                <a:close/>
                <a:moveTo>
                  <a:pt x="16810" y="1408"/>
                </a:moveTo>
                <a:cubicBezTo>
                  <a:pt x="16783" y="1409"/>
                  <a:pt x="16768" y="1460"/>
                  <a:pt x="16776" y="1523"/>
                </a:cubicBezTo>
                <a:cubicBezTo>
                  <a:pt x="16784" y="1586"/>
                  <a:pt x="16813" y="1636"/>
                  <a:pt x="16840" y="1636"/>
                </a:cubicBezTo>
                <a:cubicBezTo>
                  <a:pt x="16867" y="1635"/>
                  <a:pt x="16882" y="1584"/>
                  <a:pt x="16874" y="1521"/>
                </a:cubicBezTo>
                <a:cubicBezTo>
                  <a:pt x="16866" y="1458"/>
                  <a:pt x="16837" y="1407"/>
                  <a:pt x="16810" y="1408"/>
                </a:cubicBezTo>
                <a:close/>
                <a:moveTo>
                  <a:pt x="16966" y="1408"/>
                </a:moveTo>
                <a:cubicBezTo>
                  <a:pt x="16939" y="1408"/>
                  <a:pt x="16924" y="1460"/>
                  <a:pt x="16933" y="1523"/>
                </a:cubicBezTo>
                <a:cubicBezTo>
                  <a:pt x="16941" y="1586"/>
                  <a:pt x="16970" y="1636"/>
                  <a:pt x="16997" y="1636"/>
                </a:cubicBezTo>
                <a:cubicBezTo>
                  <a:pt x="17024" y="1635"/>
                  <a:pt x="17039" y="1584"/>
                  <a:pt x="17030" y="1521"/>
                </a:cubicBezTo>
                <a:cubicBezTo>
                  <a:pt x="17022" y="1458"/>
                  <a:pt x="16993" y="1407"/>
                  <a:pt x="16966" y="1408"/>
                </a:cubicBezTo>
                <a:close/>
                <a:moveTo>
                  <a:pt x="17103" y="1408"/>
                </a:moveTo>
                <a:cubicBezTo>
                  <a:pt x="17076" y="1408"/>
                  <a:pt x="17061" y="1460"/>
                  <a:pt x="17069" y="1523"/>
                </a:cubicBezTo>
                <a:cubicBezTo>
                  <a:pt x="17078" y="1586"/>
                  <a:pt x="17107" y="1636"/>
                  <a:pt x="17134" y="1636"/>
                </a:cubicBezTo>
                <a:cubicBezTo>
                  <a:pt x="17161" y="1635"/>
                  <a:pt x="17176" y="1584"/>
                  <a:pt x="17167" y="1521"/>
                </a:cubicBezTo>
                <a:cubicBezTo>
                  <a:pt x="17159" y="1458"/>
                  <a:pt x="17130" y="1407"/>
                  <a:pt x="17103" y="1408"/>
                </a:cubicBezTo>
                <a:close/>
                <a:moveTo>
                  <a:pt x="14448" y="1458"/>
                </a:moveTo>
                <a:cubicBezTo>
                  <a:pt x="14421" y="1459"/>
                  <a:pt x="14404" y="1510"/>
                  <a:pt x="14409" y="1573"/>
                </a:cubicBezTo>
                <a:cubicBezTo>
                  <a:pt x="14415" y="1636"/>
                  <a:pt x="14441" y="1687"/>
                  <a:pt x="14468" y="1686"/>
                </a:cubicBezTo>
                <a:cubicBezTo>
                  <a:pt x="14495" y="1685"/>
                  <a:pt x="14513" y="1634"/>
                  <a:pt x="14507" y="1571"/>
                </a:cubicBezTo>
                <a:cubicBezTo>
                  <a:pt x="14502" y="1508"/>
                  <a:pt x="14475" y="1458"/>
                  <a:pt x="14448" y="1458"/>
                </a:cubicBezTo>
                <a:close/>
                <a:moveTo>
                  <a:pt x="14585" y="1458"/>
                </a:moveTo>
                <a:cubicBezTo>
                  <a:pt x="14558" y="1459"/>
                  <a:pt x="14541" y="1510"/>
                  <a:pt x="14546" y="1573"/>
                </a:cubicBezTo>
                <a:cubicBezTo>
                  <a:pt x="14552" y="1636"/>
                  <a:pt x="14578" y="1687"/>
                  <a:pt x="14605" y="1686"/>
                </a:cubicBezTo>
                <a:cubicBezTo>
                  <a:pt x="14633" y="1685"/>
                  <a:pt x="14650" y="1634"/>
                  <a:pt x="14644" y="1571"/>
                </a:cubicBezTo>
                <a:cubicBezTo>
                  <a:pt x="14638" y="1508"/>
                  <a:pt x="14612" y="1458"/>
                  <a:pt x="14585" y="1458"/>
                </a:cubicBezTo>
                <a:close/>
                <a:moveTo>
                  <a:pt x="14722" y="1458"/>
                </a:moveTo>
                <a:cubicBezTo>
                  <a:pt x="14695" y="1459"/>
                  <a:pt x="14677" y="1510"/>
                  <a:pt x="14683" y="1573"/>
                </a:cubicBezTo>
                <a:cubicBezTo>
                  <a:pt x="14689" y="1636"/>
                  <a:pt x="14715" y="1687"/>
                  <a:pt x="14742" y="1686"/>
                </a:cubicBezTo>
                <a:cubicBezTo>
                  <a:pt x="14770" y="1685"/>
                  <a:pt x="14787" y="1634"/>
                  <a:pt x="14781" y="1571"/>
                </a:cubicBezTo>
                <a:cubicBezTo>
                  <a:pt x="14775" y="1508"/>
                  <a:pt x="14749" y="1458"/>
                  <a:pt x="14722" y="1458"/>
                </a:cubicBezTo>
                <a:close/>
                <a:moveTo>
                  <a:pt x="14858" y="1458"/>
                </a:moveTo>
                <a:cubicBezTo>
                  <a:pt x="14831" y="1459"/>
                  <a:pt x="14814" y="1510"/>
                  <a:pt x="14820" y="1573"/>
                </a:cubicBezTo>
                <a:cubicBezTo>
                  <a:pt x="14826" y="1636"/>
                  <a:pt x="14853" y="1687"/>
                  <a:pt x="14880" y="1686"/>
                </a:cubicBezTo>
                <a:cubicBezTo>
                  <a:pt x="14907" y="1685"/>
                  <a:pt x="14924" y="1634"/>
                  <a:pt x="14918" y="1571"/>
                </a:cubicBezTo>
                <a:cubicBezTo>
                  <a:pt x="14912" y="1508"/>
                  <a:pt x="14885" y="1458"/>
                  <a:pt x="14858" y="1458"/>
                </a:cubicBezTo>
                <a:close/>
                <a:moveTo>
                  <a:pt x="14995" y="1458"/>
                </a:moveTo>
                <a:cubicBezTo>
                  <a:pt x="14968" y="1459"/>
                  <a:pt x="14951" y="1510"/>
                  <a:pt x="14957" y="1573"/>
                </a:cubicBezTo>
                <a:cubicBezTo>
                  <a:pt x="14963" y="1636"/>
                  <a:pt x="14990" y="1687"/>
                  <a:pt x="15017" y="1686"/>
                </a:cubicBezTo>
                <a:cubicBezTo>
                  <a:pt x="15044" y="1685"/>
                  <a:pt x="15061" y="1634"/>
                  <a:pt x="15055" y="1571"/>
                </a:cubicBezTo>
                <a:cubicBezTo>
                  <a:pt x="15048" y="1508"/>
                  <a:pt x="15022" y="1458"/>
                  <a:pt x="14995" y="1458"/>
                </a:cubicBezTo>
                <a:close/>
                <a:moveTo>
                  <a:pt x="15151" y="1458"/>
                </a:moveTo>
                <a:cubicBezTo>
                  <a:pt x="15124" y="1459"/>
                  <a:pt x="15107" y="1510"/>
                  <a:pt x="15113" y="1573"/>
                </a:cubicBezTo>
                <a:cubicBezTo>
                  <a:pt x="15119" y="1636"/>
                  <a:pt x="15147" y="1687"/>
                  <a:pt x="15174" y="1686"/>
                </a:cubicBezTo>
                <a:cubicBezTo>
                  <a:pt x="15201" y="1685"/>
                  <a:pt x="15217" y="1634"/>
                  <a:pt x="15211" y="1571"/>
                </a:cubicBezTo>
                <a:cubicBezTo>
                  <a:pt x="15205" y="1508"/>
                  <a:pt x="15178" y="1458"/>
                  <a:pt x="15151" y="1458"/>
                </a:cubicBezTo>
                <a:close/>
                <a:moveTo>
                  <a:pt x="15287" y="1458"/>
                </a:moveTo>
                <a:cubicBezTo>
                  <a:pt x="15260" y="1459"/>
                  <a:pt x="15244" y="1510"/>
                  <a:pt x="15250" y="1573"/>
                </a:cubicBezTo>
                <a:cubicBezTo>
                  <a:pt x="15256" y="1636"/>
                  <a:pt x="15284" y="1687"/>
                  <a:pt x="15311" y="1686"/>
                </a:cubicBezTo>
                <a:cubicBezTo>
                  <a:pt x="15338" y="1685"/>
                  <a:pt x="15355" y="1634"/>
                  <a:pt x="15348" y="1571"/>
                </a:cubicBezTo>
                <a:cubicBezTo>
                  <a:pt x="15342" y="1508"/>
                  <a:pt x="15314" y="1458"/>
                  <a:pt x="15287" y="1458"/>
                </a:cubicBezTo>
                <a:close/>
                <a:moveTo>
                  <a:pt x="15424" y="1458"/>
                </a:moveTo>
                <a:cubicBezTo>
                  <a:pt x="15397" y="1459"/>
                  <a:pt x="15380" y="1510"/>
                  <a:pt x="15387" y="1573"/>
                </a:cubicBezTo>
                <a:cubicBezTo>
                  <a:pt x="15393" y="1636"/>
                  <a:pt x="15421" y="1687"/>
                  <a:pt x="15448" y="1686"/>
                </a:cubicBezTo>
                <a:cubicBezTo>
                  <a:pt x="15475" y="1685"/>
                  <a:pt x="15492" y="1634"/>
                  <a:pt x="15485" y="1571"/>
                </a:cubicBezTo>
                <a:cubicBezTo>
                  <a:pt x="15479" y="1508"/>
                  <a:pt x="15451" y="1458"/>
                  <a:pt x="15424" y="1458"/>
                </a:cubicBezTo>
                <a:close/>
                <a:moveTo>
                  <a:pt x="15561" y="1458"/>
                </a:moveTo>
                <a:cubicBezTo>
                  <a:pt x="15534" y="1459"/>
                  <a:pt x="15517" y="1510"/>
                  <a:pt x="15524" y="1573"/>
                </a:cubicBezTo>
                <a:cubicBezTo>
                  <a:pt x="15531" y="1636"/>
                  <a:pt x="15558" y="1687"/>
                  <a:pt x="15585" y="1686"/>
                </a:cubicBezTo>
                <a:cubicBezTo>
                  <a:pt x="15612" y="1685"/>
                  <a:pt x="15629" y="1634"/>
                  <a:pt x="15622" y="1571"/>
                </a:cubicBezTo>
                <a:cubicBezTo>
                  <a:pt x="15615" y="1508"/>
                  <a:pt x="15588" y="1458"/>
                  <a:pt x="15561" y="1458"/>
                </a:cubicBezTo>
                <a:close/>
                <a:moveTo>
                  <a:pt x="15697" y="1458"/>
                </a:moveTo>
                <a:cubicBezTo>
                  <a:pt x="15670" y="1459"/>
                  <a:pt x="15654" y="1510"/>
                  <a:pt x="15661" y="1573"/>
                </a:cubicBezTo>
                <a:cubicBezTo>
                  <a:pt x="15668" y="1636"/>
                  <a:pt x="15695" y="1687"/>
                  <a:pt x="15722" y="1686"/>
                </a:cubicBezTo>
                <a:cubicBezTo>
                  <a:pt x="15749" y="1685"/>
                  <a:pt x="15766" y="1634"/>
                  <a:pt x="15759" y="1571"/>
                </a:cubicBezTo>
                <a:cubicBezTo>
                  <a:pt x="15752" y="1508"/>
                  <a:pt x="15724" y="1458"/>
                  <a:pt x="15697" y="1458"/>
                </a:cubicBezTo>
                <a:close/>
                <a:moveTo>
                  <a:pt x="15834" y="1458"/>
                </a:moveTo>
                <a:cubicBezTo>
                  <a:pt x="15807" y="1459"/>
                  <a:pt x="15791" y="1510"/>
                  <a:pt x="15798" y="1573"/>
                </a:cubicBezTo>
                <a:cubicBezTo>
                  <a:pt x="15805" y="1636"/>
                  <a:pt x="15833" y="1687"/>
                  <a:pt x="15860" y="1686"/>
                </a:cubicBezTo>
                <a:cubicBezTo>
                  <a:pt x="15887" y="1685"/>
                  <a:pt x="15903" y="1634"/>
                  <a:pt x="15896" y="1571"/>
                </a:cubicBezTo>
                <a:cubicBezTo>
                  <a:pt x="15889" y="1508"/>
                  <a:pt x="15861" y="1458"/>
                  <a:pt x="15834" y="1458"/>
                </a:cubicBezTo>
                <a:close/>
                <a:moveTo>
                  <a:pt x="15990" y="1458"/>
                </a:moveTo>
                <a:cubicBezTo>
                  <a:pt x="15963" y="1459"/>
                  <a:pt x="15947" y="1510"/>
                  <a:pt x="15954" y="1573"/>
                </a:cubicBezTo>
                <a:cubicBezTo>
                  <a:pt x="15962" y="1636"/>
                  <a:pt x="15989" y="1687"/>
                  <a:pt x="16016" y="1686"/>
                </a:cubicBezTo>
                <a:cubicBezTo>
                  <a:pt x="16043" y="1685"/>
                  <a:pt x="16060" y="1634"/>
                  <a:pt x="16052" y="1571"/>
                </a:cubicBezTo>
                <a:cubicBezTo>
                  <a:pt x="16045" y="1508"/>
                  <a:pt x="16017" y="1458"/>
                  <a:pt x="15990" y="1458"/>
                </a:cubicBezTo>
                <a:close/>
                <a:moveTo>
                  <a:pt x="16127" y="1458"/>
                </a:moveTo>
                <a:cubicBezTo>
                  <a:pt x="16100" y="1459"/>
                  <a:pt x="16084" y="1510"/>
                  <a:pt x="16091" y="1573"/>
                </a:cubicBezTo>
                <a:cubicBezTo>
                  <a:pt x="16099" y="1636"/>
                  <a:pt x="16126" y="1687"/>
                  <a:pt x="16154" y="1686"/>
                </a:cubicBezTo>
                <a:cubicBezTo>
                  <a:pt x="16181" y="1685"/>
                  <a:pt x="16196" y="1634"/>
                  <a:pt x="16189" y="1571"/>
                </a:cubicBezTo>
                <a:cubicBezTo>
                  <a:pt x="16182" y="1508"/>
                  <a:pt x="16154" y="1458"/>
                  <a:pt x="16127" y="1458"/>
                </a:cubicBezTo>
                <a:close/>
                <a:moveTo>
                  <a:pt x="16264" y="1458"/>
                </a:moveTo>
                <a:cubicBezTo>
                  <a:pt x="16237" y="1459"/>
                  <a:pt x="16221" y="1510"/>
                  <a:pt x="16228" y="1573"/>
                </a:cubicBezTo>
                <a:cubicBezTo>
                  <a:pt x="16236" y="1636"/>
                  <a:pt x="16264" y="1687"/>
                  <a:pt x="16291" y="1686"/>
                </a:cubicBezTo>
                <a:cubicBezTo>
                  <a:pt x="16318" y="1685"/>
                  <a:pt x="16334" y="1634"/>
                  <a:pt x="16326" y="1571"/>
                </a:cubicBezTo>
                <a:cubicBezTo>
                  <a:pt x="16318" y="1508"/>
                  <a:pt x="16291" y="1458"/>
                  <a:pt x="16264" y="1458"/>
                </a:cubicBezTo>
                <a:close/>
                <a:moveTo>
                  <a:pt x="16400" y="1458"/>
                </a:moveTo>
                <a:cubicBezTo>
                  <a:pt x="16373" y="1459"/>
                  <a:pt x="16357" y="1510"/>
                  <a:pt x="16365" y="1573"/>
                </a:cubicBezTo>
                <a:cubicBezTo>
                  <a:pt x="16373" y="1636"/>
                  <a:pt x="16401" y="1687"/>
                  <a:pt x="16428" y="1686"/>
                </a:cubicBezTo>
                <a:cubicBezTo>
                  <a:pt x="16455" y="1685"/>
                  <a:pt x="16471" y="1634"/>
                  <a:pt x="16463" y="1571"/>
                </a:cubicBezTo>
                <a:cubicBezTo>
                  <a:pt x="16455" y="1508"/>
                  <a:pt x="16427" y="1458"/>
                  <a:pt x="16400" y="1458"/>
                </a:cubicBezTo>
                <a:close/>
                <a:moveTo>
                  <a:pt x="12204" y="1508"/>
                </a:moveTo>
                <a:cubicBezTo>
                  <a:pt x="12177" y="1509"/>
                  <a:pt x="12157" y="1561"/>
                  <a:pt x="12160" y="1623"/>
                </a:cubicBezTo>
                <a:cubicBezTo>
                  <a:pt x="12163" y="1686"/>
                  <a:pt x="12188" y="1735"/>
                  <a:pt x="12215" y="1735"/>
                </a:cubicBezTo>
                <a:cubicBezTo>
                  <a:pt x="12242" y="1734"/>
                  <a:pt x="12261" y="1683"/>
                  <a:pt x="12258" y="1620"/>
                </a:cubicBezTo>
                <a:cubicBezTo>
                  <a:pt x="12255" y="1557"/>
                  <a:pt x="12231" y="1508"/>
                  <a:pt x="12204" y="1508"/>
                </a:cubicBezTo>
                <a:close/>
                <a:moveTo>
                  <a:pt x="12340" y="1508"/>
                </a:moveTo>
                <a:cubicBezTo>
                  <a:pt x="12313" y="1509"/>
                  <a:pt x="12294" y="1561"/>
                  <a:pt x="12297" y="1623"/>
                </a:cubicBezTo>
                <a:cubicBezTo>
                  <a:pt x="12301" y="1686"/>
                  <a:pt x="12325" y="1735"/>
                  <a:pt x="12352" y="1735"/>
                </a:cubicBezTo>
                <a:cubicBezTo>
                  <a:pt x="12379" y="1734"/>
                  <a:pt x="12398" y="1683"/>
                  <a:pt x="12395" y="1620"/>
                </a:cubicBezTo>
                <a:cubicBezTo>
                  <a:pt x="12392" y="1557"/>
                  <a:pt x="12367" y="1508"/>
                  <a:pt x="12340" y="1508"/>
                </a:cubicBezTo>
                <a:close/>
                <a:moveTo>
                  <a:pt x="12477" y="1508"/>
                </a:moveTo>
                <a:cubicBezTo>
                  <a:pt x="12450" y="1509"/>
                  <a:pt x="12431" y="1561"/>
                  <a:pt x="12434" y="1623"/>
                </a:cubicBezTo>
                <a:cubicBezTo>
                  <a:pt x="12437" y="1686"/>
                  <a:pt x="12462" y="1735"/>
                  <a:pt x="12489" y="1735"/>
                </a:cubicBezTo>
                <a:cubicBezTo>
                  <a:pt x="12516" y="1734"/>
                  <a:pt x="12535" y="1683"/>
                  <a:pt x="12532" y="1620"/>
                </a:cubicBezTo>
                <a:cubicBezTo>
                  <a:pt x="12529" y="1557"/>
                  <a:pt x="12504" y="1508"/>
                  <a:pt x="12477" y="1508"/>
                </a:cubicBezTo>
                <a:close/>
                <a:moveTo>
                  <a:pt x="12613" y="1508"/>
                </a:moveTo>
                <a:cubicBezTo>
                  <a:pt x="12586" y="1509"/>
                  <a:pt x="12568" y="1561"/>
                  <a:pt x="12571" y="1623"/>
                </a:cubicBezTo>
                <a:cubicBezTo>
                  <a:pt x="12575" y="1686"/>
                  <a:pt x="12599" y="1735"/>
                  <a:pt x="12626" y="1735"/>
                </a:cubicBezTo>
                <a:cubicBezTo>
                  <a:pt x="12653" y="1734"/>
                  <a:pt x="12672" y="1684"/>
                  <a:pt x="12669" y="1622"/>
                </a:cubicBezTo>
                <a:cubicBezTo>
                  <a:pt x="12665" y="1559"/>
                  <a:pt x="12640" y="1508"/>
                  <a:pt x="12613" y="1508"/>
                </a:cubicBezTo>
                <a:close/>
                <a:moveTo>
                  <a:pt x="12770" y="1508"/>
                </a:moveTo>
                <a:cubicBezTo>
                  <a:pt x="12743" y="1509"/>
                  <a:pt x="12724" y="1560"/>
                  <a:pt x="12727" y="1623"/>
                </a:cubicBezTo>
                <a:cubicBezTo>
                  <a:pt x="12731" y="1686"/>
                  <a:pt x="12756" y="1735"/>
                  <a:pt x="12783" y="1735"/>
                </a:cubicBezTo>
                <a:cubicBezTo>
                  <a:pt x="12810" y="1734"/>
                  <a:pt x="12829" y="1683"/>
                  <a:pt x="12825" y="1620"/>
                </a:cubicBezTo>
                <a:cubicBezTo>
                  <a:pt x="12821" y="1557"/>
                  <a:pt x="12797" y="1508"/>
                  <a:pt x="12770" y="1508"/>
                </a:cubicBezTo>
                <a:close/>
                <a:moveTo>
                  <a:pt x="12906" y="1508"/>
                </a:moveTo>
                <a:cubicBezTo>
                  <a:pt x="12879" y="1509"/>
                  <a:pt x="12861" y="1560"/>
                  <a:pt x="12864" y="1623"/>
                </a:cubicBezTo>
                <a:cubicBezTo>
                  <a:pt x="12868" y="1686"/>
                  <a:pt x="12893" y="1735"/>
                  <a:pt x="12920" y="1735"/>
                </a:cubicBezTo>
                <a:cubicBezTo>
                  <a:pt x="12947" y="1734"/>
                  <a:pt x="12966" y="1683"/>
                  <a:pt x="12962" y="1620"/>
                </a:cubicBezTo>
                <a:cubicBezTo>
                  <a:pt x="12958" y="1557"/>
                  <a:pt x="12933" y="1508"/>
                  <a:pt x="12906" y="1508"/>
                </a:cubicBezTo>
                <a:close/>
                <a:moveTo>
                  <a:pt x="13043" y="1508"/>
                </a:moveTo>
                <a:cubicBezTo>
                  <a:pt x="13016" y="1509"/>
                  <a:pt x="12997" y="1560"/>
                  <a:pt x="13001" y="1623"/>
                </a:cubicBezTo>
                <a:cubicBezTo>
                  <a:pt x="13005" y="1686"/>
                  <a:pt x="13030" y="1737"/>
                  <a:pt x="13057" y="1736"/>
                </a:cubicBezTo>
                <a:cubicBezTo>
                  <a:pt x="13084" y="1736"/>
                  <a:pt x="13103" y="1684"/>
                  <a:pt x="13099" y="1622"/>
                </a:cubicBezTo>
                <a:cubicBezTo>
                  <a:pt x="13095" y="1559"/>
                  <a:pt x="13070" y="1508"/>
                  <a:pt x="13043" y="1508"/>
                </a:cubicBezTo>
                <a:close/>
                <a:moveTo>
                  <a:pt x="13180" y="1508"/>
                </a:moveTo>
                <a:cubicBezTo>
                  <a:pt x="13153" y="1509"/>
                  <a:pt x="13134" y="1560"/>
                  <a:pt x="13138" y="1623"/>
                </a:cubicBezTo>
                <a:cubicBezTo>
                  <a:pt x="13142" y="1686"/>
                  <a:pt x="13167" y="1737"/>
                  <a:pt x="13194" y="1736"/>
                </a:cubicBezTo>
                <a:cubicBezTo>
                  <a:pt x="13221" y="1736"/>
                  <a:pt x="13240" y="1684"/>
                  <a:pt x="13236" y="1622"/>
                </a:cubicBezTo>
                <a:cubicBezTo>
                  <a:pt x="13231" y="1559"/>
                  <a:pt x="13207" y="1508"/>
                  <a:pt x="13180" y="1508"/>
                </a:cubicBezTo>
                <a:close/>
                <a:moveTo>
                  <a:pt x="13316" y="1508"/>
                </a:moveTo>
                <a:cubicBezTo>
                  <a:pt x="13289" y="1509"/>
                  <a:pt x="13271" y="1560"/>
                  <a:pt x="13275" y="1623"/>
                </a:cubicBezTo>
                <a:cubicBezTo>
                  <a:pt x="13279" y="1686"/>
                  <a:pt x="13305" y="1737"/>
                  <a:pt x="13332" y="1736"/>
                </a:cubicBezTo>
                <a:cubicBezTo>
                  <a:pt x="13359" y="1736"/>
                  <a:pt x="13377" y="1684"/>
                  <a:pt x="13373" y="1622"/>
                </a:cubicBezTo>
                <a:cubicBezTo>
                  <a:pt x="13368" y="1559"/>
                  <a:pt x="13343" y="1508"/>
                  <a:pt x="13316" y="1508"/>
                </a:cubicBezTo>
                <a:close/>
                <a:moveTo>
                  <a:pt x="13453" y="1508"/>
                </a:moveTo>
                <a:cubicBezTo>
                  <a:pt x="13426" y="1509"/>
                  <a:pt x="13407" y="1560"/>
                  <a:pt x="13412" y="1623"/>
                </a:cubicBezTo>
                <a:cubicBezTo>
                  <a:pt x="13416" y="1686"/>
                  <a:pt x="13441" y="1737"/>
                  <a:pt x="13469" y="1736"/>
                </a:cubicBezTo>
                <a:cubicBezTo>
                  <a:pt x="13496" y="1736"/>
                  <a:pt x="13514" y="1684"/>
                  <a:pt x="13509" y="1622"/>
                </a:cubicBezTo>
                <a:cubicBezTo>
                  <a:pt x="13505" y="1559"/>
                  <a:pt x="13480" y="1508"/>
                  <a:pt x="13453" y="1508"/>
                </a:cubicBezTo>
                <a:close/>
                <a:moveTo>
                  <a:pt x="13609" y="1508"/>
                </a:moveTo>
                <a:cubicBezTo>
                  <a:pt x="13582" y="1509"/>
                  <a:pt x="13564" y="1560"/>
                  <a:pt x="13568" y="1623"/>
                </a:cubicBezTo>
                <a:cubicBezTo>
                  <a:pt x="13573" y="1686"/>
                  <a:pt x="13598" y="1737"/>
                  <a:pt x="13626" y="1736"/>
                </a:cubicBezTo>
                <a:cubicBezTo>
                  <a:pt x="13653" y="1736"/>
                  <a:pt x="13671" y="1684"/>
                  <a:pt x="13666" y="1622"/>
                </a:cubicBezTo>
                <a:cubicBezTo>
                  <a:pt x="13661" y="1559"/>
                  <a:pt x="13636" y="1508"/>
                  <a:pt x="13609" y="1508"/>
                </a:cubicBezTo>
                <a:close/>
                <a:moveTo>
                  <a:pt x="13745" y="1508"/>
                </a:moveTo>
                <a:cubicBezTo>
                  <a:pt x="13718" y="1509"/>
                  <a:pt x="13700" y="1560"/>
                  <a:pt x="13705" y="1623"/>
                </a:cubicBezTo>
                <a:cubicBezTo>
                  <a:pt x="13710" y="1686"/>
                  <a:pt x="13735" y="1737"/>
                  <a:pt x="13762" y="1736"/>
                </a:cubicBezTo>
                <a:cubicBezTo>
                  <a:pt x="13790" y="1736"/>
                  <a:pt x="13808" y="1684"/>
                  <a:pt x="13803" y="1622"/>
                </a:cubicBezTo>
                <a:cubicBezTo>
                  <a:pt x="13798" y="1559"/>
                  <a:pt x="13772" y="1508"/>
                  <a:pt x="13745" y="1508"/>
                </a:cubicBezTo>
                <a:close/>
                <a:moveTo>
                  <a:pt x="13882" y="1508"/>
                </a:moveTo>
                <a:cubicBezTo>
                  <a:pt x="13855" y="1509"/>
                  <a:pt x="13837" y="1560"/>
                  <a:pt x="13842" y="1623"/>
                </a:cubicBezTo>
                <a:cubicBezTo>
                  <a:pt x="13847" y="1686"/>
                  <a:pt x="13873" y="1737"/>
                  <a:pt x="13900" y="1736"/>
                </a:cubicBezTo>
                <a:cubicBezTo>
                  <a:pt x="13927" y="1736"/>
                  <a:pt x="13945" y="1684"/>
                  <a:pt x="13940" y="1622"/>
                </a:cubicBezTo>
                <a:cubicBezTo>
                  <a:pt x="13935" y="1559"/>
                  <a:pt x="13909" y="1508"/>
                  <a:pt x="13882" y="1508"/>
                </a:cubicBezTo>
                <a:close/>
                <a:moveTo>
                  <a:pt x="14019" y="1508"/>
                </a:moveTo>
                <a:cubicBezTo>
                  <a:pt x="13992" y="1509"/>
                  <a:pt x="13974" y="1560"/>
                  <a:pt x="13979" y="1623"/>
                </a:cubicBezTo>
                <a:cubicBezTo>
                  <a:pt x="13984" y="1686"/>
                  <a:pt x="14010" y="1737"/>
                  <a:pt x="14037" y="1736"/>
                </a:cubicBezTo>
                <a:cubicBezTo>
                  <a:pt x="14064" y="1736"/>
                  <a:pt x="14082" y="1684"/>
                  <a:pt x="14077" y="1622"/>
                </a:cubicBezTo>
                <a:cubicBezTo>
                  <a:pt x="14072" y="1559"/>
                  <a:pt x="14046" y="1508"/>
                  <a:pt x="14019" y="1508"/>
                </a:cubicBezTo>
                <a:close/>
                <a:moveTo>
                  <a:pt x="14155" y="1508"/>
                </a:moveTo>
                <a:cubicBezTo>
                  <a:pt x="14128" y="1509"/>
                  <a:pt x="14110" y="1560"/>
                  <a:pt x="14116" y="1623"/>
                </a:cubicBezTo>
                <a:cubicBezTo>
                  <a:pt x="14121" y="1686"/>
                  <a:pt x="14147" y="1737"/>
                  <a:pt x="14174" y="1736"/>
                </a:cubicBezTo>
                <a:cubicBezTo>
                  <a:pt x="14201" y="1736"/>
                  <a:pt x="14219" y="1684"/>
                  <a:pt x="14214" y="1622"/>
                </a:cubicBezTo>
                <a:cubicBezTo>
                  <a:pt x="14209" y="1559"/>
                  <a:pt x="14182" y="1508"/>
                  <a:pt x="14155" y="1508"/>
                </a:cubicBezTo>
                <a:close/>
                <a:moveTo>
                  <a:pt x="14292" y="1508"/>
                </a:moveTo>
                <a:cubicBezTo>
                  <a:pt x="14265" y="1509"/>
                  <a:pt x="14248" y="1560"/>
                  <a:pt x="14253" y="1623"/>
                </a:cubicBezTo>
                <a:cubicBezTo>
                  <a:pt x="14258" y="1686"/>
                  <a:pt x="14284" y="1737"/>
                  <a:pt x="14312" y="1736"/>
                </a:cubicBezTo>
                <a:cubicBezTo>
                  <a:pt x="14339" y="1736"/>
                  <a:pt x="14356" y="1684"/>
                  <a:pt x="14351" y="1622"/>
                </a:cubicBezTo>
                <a:cubicBezTo>
                  <a:pt x="14345" y="1559"/>
                  <a:pt x="14319" y="1508"/>
                  <a:pt x="14292" y="1508"/>
                </a:cubicBezTo>
                <a:close/>
                <a:moveTo>
                  <a:pt x="10389" y="1559"/>
                </a:moveTo>
                <a:cubicBezTo>
                  <a:pt x="10362" y="1559"/>
                  <a:pt x="10341" y="1611"/>
                  <a:pt x="10342" y="1673"/>
                </a:cubicBezTo>
                <a:cubicBezTo>
                  <a:pt x="10343" y="1736"/>
                  <a:pt x="10365" y="1786"/>
                  <a:pt x="10392" y="1785"/>
                </a:cubicBezTo>
                <a:cubicBezTo>
                  <a:pt x="10420" y="1784"/>
                  <a:pt x="10441" y="1733"/>
                  <a:pt x="10439" y="1670"/>
                </a:cubicBezTo>
                <a:cubicBezTo>
                  <a:pt x="10438" y="1608"/>
                  <a:pt x="10416" y="1558"/>
                  <a:pt x="10389" y="1559"/>
                </a:cubicBezTo>
                <a:close/>
                <a:moveTo>
                  <a:pt x="11521" y="1559"/>
                </a:moveTo>
                <a:cubicBezTo>
                  <a:pt x="11494" y="1559"/>
                  <a:pt x="11473" y="1611"/>
                  <a:pt x="11476" y="1673"/>
                </a:cubicBezTo>
                <a:cubicBezTo>
                  <a:pt x="11478" y="1736"/>
                  <a:pt x="11502" y="1786"/>
                  <a:pt x="11529" y="1785"/>
                </a:cubicBezTo>
                <a:cubicBezTo>
                  <a:pt x="11556" y="1785"/>
                  <a:pt x="11576" y="1733"/>
                  <a:pt x="11574" y="1670"/>
                </a:cubicBezTo>
                <a:cubicBezTo>
                  <a:pt x="11572" y="1608"/>
                  <a:pt x="11548" y="1558"/>
                  <a:pt x="11521" y="1559"/>
                </a:cubicBezTo>
                <a:close/>
                <a:moveTo>
                  <a:pt x="11657" y="1559"/>
                </a:moveTo>
                <a:cubicBezTo>
                  <a:pt x="11630" y="1559"/>
                  <a:pt x="11610" y="1611"/>
                  <a:pt x="11612" y="1673"/>
                </a:cubicBezTo>
                <a:cubicBezTo>
                  <a:pt x="11615" y="1736"/>
                  <a:pt x="11639" y="1786"/>
                  <a:pt x="11666" y="1785"/>
                </a:cubicBezTo>
                <a:cubicBezTo>
                  <a:pt x="11693" y="1785"/>
                  <a:pt x="11713" y="1733"/>
                  <a:pt x="11711" y="1670"/>
                </a:cubicBezTo>
                <a:cubicBezTo>
                  <a:pt x="11708" y="1608"/>
                  <a:pt x="11684" y="1558"/>
                  <a:pt x="11657" y="1559"/>
                </a:cubicBezTo>
                <a:close/>
                <a:moveTo>
                  <a:pt x="11930" y="1559"/>
                </a:moveTo>
                <a:cubicBezTo>
                  <a:pt x="11903" y="1559"/>
                  <a:pt x="11884" y="1611"/>
                  <a:pt x="11886" y="1673"/>
                </a:cubicBezTo>
                <a:cubicBezTo>
                  <a:pt x="11889" y="1736"/>
                  <a:pt x="11913" y="1786"/>
                  <a:pt x="11941" y="1785"/>
                </a:cubicBezTo>
                <a:cubicBezTo>
                  <a:pt x="11968" y="1784"/>
                  <a:pt x="11987" y="1735"/>
                  <a:pt x="11985" y="1672"/>
                </a:cubicBezTo>
                <a:cubicBezTo>
                  <a:pt x="11982" y="1609"/>
                  <a:pt x="11957" y="1558"/>
                  <a:pt x="11930" y="1559"/>
                </a:cubicBezTo>
                <a:close/>
                <a:moveTo>
                  <a:pt x="12067" y="1559"/>
                </a:moveTo>
                <a:cubicBezTo>
                  <a:pt x="12040" y="1559"/>
                  <a:pt x="12020" y="1611"/>
                  <a:pt x="12023" y="1673"/>
                </a:cubicBezTo>
                <a:cubicBezTo>
                  <a:pt x="12026" y="1736"/>
                  <a:pt x="12050" y="1786"/>
                  <a:pt x="12077" y="1785"/>
                </a:cubicBezTo>
                <a:cubicBezTo>
                  <a:pt x="12104" y="1784"/>
                  <a:pt x="12124" y="1735"/>
                  <a:pt x="12121" y="1672"/>
                </a:cubicBezTo>
                <a:cubicBezTo>
                  <a:pt x="12118" y="1609"/>
                  <a:pt x="12094" y="1558"/>
                  <a:pt x="12067" y="1559"/>
                </a:cubicBezTo>
                <a:close/>
                <a:moveTo>
                  <a:pt x="9550" y="1609"/>
                </a:moveTo>
                <a:cubicBezTo>
                  <a:pt x="9523" y="1610"/>
                  <a:pt x="9501" y="1661"/>
                  <a:pt x="9501" y="1724"/>
                </a:cubicBezTo>
                <a:cubicBezTo>
                  <a:pt x="9501" y="1786"/>
                  <a:pt x="9523" y="1836"/>
                  <a:pt x="9550" y="1835"/>
                </a:cubicBezTo>
                <a:cubicBezTo>
                  <a:pt x="9577" y="1835"/>
                  <a:pt x="9599" y="1783"/>
                  <a:pt x="9599" y="1721"/>
                </a:cubicBezTo>
                <a:cubicBezTo>
                  <a:pt x="9599" y="1658"/>
                  <a:pt x="9577" y="1608"/>
                  <a:pt x="9550" y="1609"/>
                </a:cubicBezTo>
                <a:close/>
                <a:moveTo>
                  <a:pt x="9706" y="1609"/>
                </a:moveTo>
                <a:cubicBezTo>
                  <a:pt x="9679" y="1610"/>
                  <a:pt x="9657" y="1661"/>
                  <a:pt x="9657" y="1724"/>
                </a:cubicBezTo>
                <a:cubicBezTo>
                  <a:pt x="9658" y="1786"/>
                  <a:pt x="9680" y="1836"/>
                  <a:pt x="9707" y="1835"/>
                </a:cubicBezTo>
                <a:cubicBezTo>
                  <a:pt x="9734" y="1835"/>
                  <a:pt x="9755" y="1783"/>
                  <a:pt x="9755" y="1721"/>
                </a:cubicBezTo>
                <a:cubicBezTo>
                  <a:pt x="9755" y="1658"/>
                  <a:pt x="9733" y="1608"/>
                  <a:pt x="9706" y="1609"/>
                </a:cubicBezTo>
                <a:close/>
                <a:moveTo>
                  <a:pt x="9843" y="1609"/>
                </a:moveTo>
                <a:cubicBezTo>
                  <a:pt x="9816" y="1610"/>
                  <a:pt x="9794" y="1661"/>
                  <a:pt x="9794" y="1724"/>
                </a:cubicBezTo>
                <a:cubicBezTo>
                  <a:pt x="9795" y="1786"/>
                  <a:pt x="9817" y="1836"/>
                  <a:pt x="9844" y="1835"/>
                </a:cubicBezTo>
                <a:cubicBezTo>
                  <a:pt x="9871" y="1835"/>
                  <a:pt x="9892" y="1783"/>
                  <a:pt x="9892" y="1721"/>
                </a:cubicBezTo>
                <a:cubicBezTo>
                  <a:pt x="9892" y="1658"/>
                  <a:pt x="9870" y="1608"/>
                  <a:pt x="9843" y="1609"/>
                </a:cubicBezTo>
                <a:close/>
                <a:moveTo>
                  <a:pt x="9979" y="1609"/>
                </a:moveTo>
                <a:cubicBezTo>
                  <a:pt x="9952" y="1610"/>
                  <a:pt x="9931" y="1661"/>
                  <a:pt x="9931" y="1724"/>
                </a:cubicBezTo>
                <a:cubicBezTo>
                  <a:pt x="9932" y="1786"/>
                  <a:pt x="9954" y="1836"/>
                  <a:pt x="9981" y="1835"/>
                </a:cubicBezTo>
                <a:cubicBezTo>
                  <a:pt x="10008" y="1835"/>
                  <a:pt x="10029" y="1783"/>
                  <a:pt x="10029" y="1721"/>
                </a:cubicBezTo>
                <a:cubicBezTo>
                  <a:pt x="10028" y="1658"/>
                  <a:pt x="10006" y="1608"/>
                  <a:pt x="9979" y="1609"/>
                </a:cubicBezTo>
                <a:close/>
                <a:moveTo>
                  <a:pt x="10116" y="1609"/>
                </a:moveTo>
                <a:cubicBezTo>
                  <a:pt x="10089" y="1610"/>
                  <a:pt x="10067" y="1661"/>
                  <a:pt x="10068" y="1724"/>
                </a:cubicBezTo>
                <a:cubicBezTo>
                  <a:pt x="10069" y="1786"/>
                  <a:pt x="10091" y="1836"/>
                  <a:pt x="10118" y="1835"/>
                </a:cubicBezTo>
                <a:cubicBezTo>
                  <a:pt x="10145" y="1835"/>
                  <a:pt x="10167" y="1783"/>
                  <a:pt x="10166" y="1721"/>
                </a:cubicBezTo>
                <a:cubicBezTo>
                  <a:pt x="10165" y="1658"/>
                  <a:pt x="10143" y="1608"/>
                  <a:pt x="10116" y="1609"/>
                </a:cubicBezTo>
                <a:close/>
                <a:moveTo>
                  <a:pt x="10253" y="1609"/>
                </a:moveTo>
                <a:cubicBezTo>
                  <a:pt x="10226" y="1610"/>
                  <a:pt x="10204" y="1661"/>
                  <a:pt x="10205" y="1724"/>
                </a:cubicBezTo>
                <a:cubicBezTo>
                  <a:pt x="10206" y="1786"/>
                  <a:pt x="10229" y="1836"/>
                  <a:pt x="10256" y="1835"/>
                </a:cubicBezTo>
                <a:cubicBezTo>
                  <a:pt x="10283" y="1835"/>
                  <a:pt x="10304" y="1783"/>
                  <a:pt x="10303" y="1721"/>
                </a:cubicBezTo>
                <a:cubicBezTo>
                  <a:pt x="10302" y="1658"/>
                  <a:pt x="10280" y="1608"/>
                  <a:pt x="10253" y="1609"/>
                </a:cubicBezTo>
                <a:close/>
                <a:moveTo>
                  <a:pt x="6331" y="1659"/>
                </a:moveTo>
                <a:cubicBezTo>
                  <a:pt x="6304" y="1660"/>
                  <a:pt x="6280" y="1710"/>
                  <a:pt x="6276" y="1772"/>
                </a:cubicBezTo>
                <a:cubicBezTo>
                  <a:pt x="6272" y="1835"/>
                  <a:pt x="6291" y="1885"/>
                  <a:pt x="6318" y="1884"/>
                </a:cubicBezTo>
                <a:cubicBezTo>
                  <a:pt x="6345" y="1883"/>
                  <a:pt x="6370" y="1833"/>
                  <a:pt x="6374" y="1771"/>
                </a:cubicBezTo>
                <a:cubicBezTo>
                  <a:pt x="6377" y="1709"/>
                  <a:pt x="6358" y="1659"/>
                  <a:pt x="6331" y="1659"/>
                </a:cubicBezTo>
                <a:close/>
                <a:moveTo>
                  <a:pt x="6487" y="1659"/>
                </a:moveTo>
                <a:cubicBezTo>
                  <a:pt x="6460" y="1660"/>
                  <a:pt x="6436" y="1710"/>
                  <a:pt x="6432" y="1772"/>
                </a:cubicBezTo>
                <a:cubicBezTo>
                  <a:pt x="6429" y="1835"/>
                  <a:pt x="6448" y="1885"/>
                  <a:pt x="6475" y="1884"/>
                </a:cubicBezTo>
                <a:cubicBezTo>
                  <a:pt x="6502" y="1883"/>
                  <a:pt x="6527" y="1833"/>
                  <a:pt x="6530" y="1771"/>
                </a:cubicBezTo>
                <a:cubicBezTo>
                  <a:pt x="6533" y="1709"/>
                  <a:pt x="6514" y="1659"/>
                  <a:pt x="6487" y="1659"/>
                </a:cubicBezTo>
                <a:close/>
                <a:moveTo>
                  <a:pt x="6624" y="1659"/>
                </a:moveTo>
                <a:cubicBezTo>
                  <a:pt x="6597" y="1660"/>
                  <a:pt x="6572" y="1710"/>
                  <a:pt x="6569" y="1772"/>
                </a:cubicBezTo>
                <a:cubicBezTo>
                  <a:pt x="6566" y="1835"/>
                  <a:pt x="6585" y="1886"/>
                  <a:pt x="6612" y="1886"/>
                </a:cubicBezTo>
                <a:cubicBezTo>
                  <a:pt x="6639" y="1885"/>
                  <a:pt x="6664" y="1833"/>
                  <a:pt x="6667" y="1771"/>
                </a:cubicBezTo>
                <a:cubicBezTo>
                  <a:pt x="6670" y="1709"/>
                  <a:pt x="6650" y="1659"/>
                  <a:pt x="6624" y="1659"/>
                </a:cubicBezTo>
                <a:close/>
                <a:moveTo>
                  <a:pt x="6760" y="1659"/>
                </a:moveTo>
                <a:cubicBezTo>
                  <a:pt x="6733" y="1660"/>
                  <a:pt x="6709" y="1710"/>
                  <a:pt x="6706" y="1772"/>
                </a:cubicBezTo>
                <a:cubicBezTo>
                  <a:pt x="6703" y="1835"/>
                  <a:pt x="6722" y="1885"/>
                  <a:pt x="6749" y="1884"/>
                </a:cubicBezTo>
                <a:cubicBezTo>
                  <a:pt x="6776" y="1883"/>
                  <a:pt x="6801" y="1833"/>
                  <a:pt x="6804" y="1771"/>
                </a:cubicBezTo>
                <a:cubicBezTo>
                  <a:pt x="6807" y="1709"/>
                  <a:pt x="6787" y="1659"/>
                  <a:pt x="6760" y="1659"/>
                </a:cubicBezTo>
                <a:close/>
                <a:moveTo>
                  <a:pt x="6897" y="1659"/>
                </a:moveTo>
                <a:cubicBezTo>
                  <a:pt x="6870" y="1660"/>
                  <a:pt x="6845" y="1710"/>
                  <a:pt x="6842" y="1772"/>
                </a:cubicBezTo>
                <a:cubicBezTo>
                  <a:pt x="6839" y="1835"/>
                  <a:pt x="6859" y="1886"/>
                  <a:pt x="6886" y="1886"/>
                </a:cubicBezTo>
                <a:cubicBezTo>
                  <a:pt x="6913" y="1885"/>
                  <a:pt x="6938" y="1833"/>
                  <a:pt x="6941" y="1771"/>
                </a:cubicBezTo>
                <a:cubicBezTo>
                  <a:pt x="6943" y="1709"/>
                  <a:pt x="6924" y="1659"/>
                  <a:pt x="6897" y="1659"/>
                </a:cubicBezTo>
                <a:close/>
                <a:moveTo>
                  <a:pt x="7033" y="1659"/>
                </a:moveTo>
                <a:cubicBezTo>
                  <a:pt x="7007" y="1660"/>
                  <a:pt x="6982" y="1710"/>
                  <a:pt x="6979" y="1772"/>
                </a:cubicBezTo>
                <a:cubicBezTo>
                  <a:pt x="6976" y="1835"/>
                  <a:pt x="6996" y="1886"/>
                  <a:pt x="7023" y="1886"/>
                </a:cubicBezTo>
                <a:cubicBezTo>
                  <a:pt x="7050" y="1885"/>
                  <a:pt x="7075" y="1833"/>
                  <a:pt x="7077" y="1771"/>
                </a:cubicBezTo>
                <a:cubicBezTo>
                  <a:pt x="7080" y="1709"/>
                  <a:pt x="7060" y="1659"/>
                  <a:pt x="7033" y="1659"/>
                </a:cubicBezTo>
                <a:close/>
                <a:moveTo>
                  <a:pt x="7189" y="1659"/>
                </a:moveTo>
                <a:cubicBezTo>
                  <a:pt x="7162" y="1660"/>
                  <a:pt x="7138" y="1710"/>
                  <a:pt x="7135" y="1772"/>
                </a:cubicBezTo>
                <a:cubicBezTo>
                  <a:pt x="7133" y="1835"/>
                  <a:pt x="7153" y="1886"/>
                  <a:pt x="7180" y="1886"/>
                </a:cubicBezTo>
                <a:cubicBezTo>
                  <a:pt x="7207" y="1885"/>
                  <a:pt x="7231" y="1833"/>
                  <a:pt x="7234" y="1771"/>
                </a:cubicBezTo>
                <a:cubicBezTo>
                  <a:pt x="7236" y="1709"/>
                  <a:pt x="7216" y="1659"/>
                  <a:pt x="7189" y="1659"/>
                </a:cubicBezTo>
                <a:close/>
                <a:moveTo>
                  <a:pt x="7326" y="1659"/>
                </a:moveTo>
                <a:cubicBezTo>
                  <a:pt x="7299" y="1660"/>
                  <a:pt x="7275" y="1710"/>
                  <a:pt x="7272" y="1772"/>
                </a:cubicBezTo>
                <a:cubicBezTo>
                  <a:pt x="7270" y="1835"/>
                  <a:pt x="7290" y="1886"/>
                  <a:pt x="7317" y="1886"/>
                </a:cubicBezTo>
                <a:cubicBezTo>
                  <a:pt x="7344" y="1885"/>
                  <a:pt x="7368" y="1833"/>
                  <a:pt x="7371" y="1771"/>
                </a:cubicBezTo>
                <a:cubicBezTo>
                  <a:pt x="7373" y="1709"/>
                  <a:pt x="7353" y="1659"/>
                  <a:pt x="7326" y="1659"/>
                </a:cubicBezTo>
                <a:close/>
                <a:moveTo>
                  <a:pt x="7462" y="1659"/>
                </a:moveTo>
                <a:cubicBezTo>
                  <a:pt x="7435" y="1660"/>
                  <a:pt x="7412" y="1710"/>
                  <a:pt x="7409" y="1772"/>
                </a:cubicBezTo>
                <a:cubicBezTo>
                  <a:pt x="7407" y="1835"/>
                  <a:pt x="7427" y="1886"/>
                  <a:pt x="7454" y="1886"/>
                </a:cubicBezTo>
                <a:cubicBezTo>
                  <a:pt x="7481" y="1885"/>
                  <a:pt x="7505" y="1833"/>
                  <a:pt x="7508" y="1771"/>
                </a:cubicBezTo>
                <a:cubicBezTo>
                  <a:pt x="7510" y="1709"/>
                  <a:pt x="7489" y="1659"/>
                  <a:pt x="7462" y="1659"/>
                </a:cubicBezTo>
                <a:close/>
                <a:moveTo>
                  <a:pt x="3835" y="1710"/>
                </a:moveTo>
                <a:cubicBezTo>
                  <a:pt x="3808" y="1710"/>
                  <a:pt x="3781" y="1761"/>
                  <a:pt x="3774" y="1823"/>
                </a:cubicBezTo>
                <a:cubicBezTo>
                  <a:pt x="3768" y="1885"/>
                  <a:pt x="3784" y="1935"/>
                  <a:pt x="3811" y="1934"/>
                </a:cubicBezTo>
                <a:cubicBezTo>
                  <a:pt x="3838" y="1934"/>
                  <a:pt x="3866" y="1883"/>
                  <a:pt x="3872" y="1821"/>
                </a:cubicBezTo>
                <a:cubicBezTo>
                  <a:pt x="3879" y="1759"/>
                  <a:pt x="3862" y="1709"/>
                  <a:pt x="3835" y="1710"/>
                </a:cubicBezTo>
                <a:close/>
                <a:moveTo>
                  <a:pt x="4400" y="1710"/>
                </a:moveTo>
                <a:cubicBezTo>
                  <a:pt x="4373" y="1710"/>
                  <a:pt x="4347" y="1761"/>
                  <a:pt x="4341" y="1823"/>
                </a:cubicBezTo>
                <a:cubicBezTo>
                  <a:pt x="4335" y="1885"/>
                  <a:pt x="4352" y="1935"/>
                  <a:pt x="4380" y="1934"/>
                </a:cubicBezTo>
                <a:cubicBezTo>
                  <a:pt x="4407" y="1934"/>
                  <a:pt x="4433" y="1883"/>
                  <a:pt x="4439" y="1821"/>
                </a:cubicBezTo>
                <a:cubicBezTo>
                  <a:pt x="4444" y="1759"/>
                  <a:pt x="4427" y="1709"/>
                  <a:pt x="4400" y="1710"/>
                </a:cubicBezTo>
                <a:close/>
                <a:moveTo>
                  <a:pt x="5220" y="1710"/>
                </a:moveTo>
                <a:cubicBezTo>
                  <a:pt x="5193" y="1710"/>
                  <a:pt x="5166" y="1761"/>
                  <a:pt x="5162" y="1823"/>
                </a:cubicBezTo>
                <a:cubicBezTo>
                  <a:pt x="5157" y="1885"/>
                  <a:pt x="5175" y="1935"/>
                  <a:pt x="5202" y="1934"/>
                </a:cubicBezTo>
                <a:cubicBezTo>
                  <a:pt x="5229" y="1934"/>
                  <a:pt x="5255" y="1883"/>
                  <a:pt x="5260" y="1821"/>
                </a:cubicBezTo>
                <a:cubicBezTo>
                  <a:pt x="5265" y="1759"/>
                  <a:pt x="5247" y="1709"/>
                  <a:pt x="5220" y="1710"/>
                </a:cubicBezTo>
                <a:close/>
                <a:moveTo>
                  <a:pt x="5375" y="1710"/>
                </a:moveTo>
                <a:cubicBezTo>
                  <a:pt x="5348" y="1710"/>
                  <a:pt x="5323" y="1761"/>
                  <a:pt x="5318" y="1823"/>
                </a:cubicBezTo>
                <a:cubicBezTo>
                  <a:pt x="5313" y="1885"/>
                  <a:pt x="5331" y="1935"/>
                  <a:pt x="5358" y="1934"/>
                </a:cubicBezTo>
                <a:cubicBezTo>
                  <a:pt x="5385" y="1934"/>
                  <a:pt x="5411" y="1883"/>
                  <a:pt x="5416" y="1821"/>
                </a:cubicBezTo>
                <a:cubicBezTo>
                  <a:pt x="5420" y="1759"/>
                  <a:pt x="5402" y="1709"/>
                  <a:pt x="5375" y="1710"/>
                </a:cubicBezTo>
                <a:close/>
                <a:moveTo>
                  <a:pt x="5512" y="1710"/>
                </a:moveTo>
                <a:cubicBezTo>
                  <a:pt x="5485" y="1710"/>
                  <a:pt x="5459" y="1761"/>
                  <a:pt x="5455" y="1823"/>
                </a:cubicBezTo>
                <a:cubicBezTo>
                  <a:pt x="5450" y="1885"/>
                  <a:pt x="5469" y="1935"/>
                  <a:pt x="5496" y="1934"/>
                </a:cubicBezTo>
                <a:cubicBezTo>
                  <a:pt x="5523" y="1934"/>
                  <a:pt x="5549" y="1883"/>
                  <a:pt x="5553" y="1821"/>
                </a:cubicBezTo>
                <a:cubicBezTo>
                  <a:pt x="5558" y="1759"/>
                  <a:pt x="5539" y="1709"/>
                  <a:pt x="5512" y="1710"/>
                </a:cubicBezTo>
                <a:close/>
                <a:moveTo>
                  <a:pt x="1046" y="1760"/>
                </a:moveTo>
                <a:cubicBezTo>
                  <a:pt x="1019" y="1761"/>
                  <a:pt x="990" y="1811"/>
                  <a:pt x="980" y="1873"/>
                </a:cubicBezTo>
                <a:cubicBezTo>
                  <a:pt x="971" y="1935"/>
                  <a:pt x="985" y="1985"/>
                  <a:pt x="1012" y="1985"/>
                </a:cubicBezTo>
                <a:cubicBezTo>
                  <a:pt x="1039" y="1984"/>
                  <a:pt x="1069" y="1933"/>
                  <a:pt x="1078" y="1872"/>
                </a:cubicBezTo>
                <a:cubicBezTo>
                  <a:pt x="1087" y="1810"/>
                  <a:pt x="1073" y="1759"/>
                  <a:pt x="1046" y="1760"/>
                </a:cubicBezTo>
                <a:close/>
                <a:moveTo>
                  <a:pt x="1183" y="1760"/>
                </a:moveTo>
                <a:cubicBezTo>
                  <a:pt x="1156" y="1761"/>
                  <a:pt x="1127" y="1811"/>
                  <a:pt x="1117" y="1873"/>
                </a:cubicBezTo>
                <a:cubicBezTo>
                  <a:pt x="1108" y="1935"/>
                  <a:pt x="1122" y="1985"/>
                  <a:pt x="1149" y="1985"/>
                </a:cubicBezTo>
                <a:cubicBezTo>
                  <a:pt x="1176" y="1984"/>
                  <a:pt x="1206" y="1933"/>
                  <a:pt x="1215" y="1872"/>
                </a:cubicBezTo>
                <a:cubicBezTo>
                  <a:pt x="1224" y="1810"/>
                  <a:pt x="1210" y="1759"/>
                  <a:pt x="1183" y="1760"/>
                </a:cubicBezTo>
                <a:close/>
                <a:moveTo>
                  <a:pt x="1319" y="1760"/>
                </a:moveTo>
                <a:cubicBezTo>
                  <a:pt x="1292" y="1760"/>
                  <a:pt x="1263" y="1811"/>
                  <a:pt x="1254" y="1873"/>
                </a:cubicBezTo>
                <a:cubicBezTo>
                  <a:pt x="1245" y="1935"/>
                  <a:pt x="1259" y="1985"/>
                  <a:pt x="1286" y="1985"/>
                </a:cubicBezTo>
                <a:cubicBezTo>
                  <a:pt x="1313" y="1984"/>
                  <a:pt x="1343" y="1933"/>
                  <a:pt x="1352" y="1872"/>
                </a:cubicBezTo>
                <a:cubicBezTo>
                  <a:pt x="1361" y="1810"/>
                  <a:pt x="1346" y="1759"/>
                  <a:pt x="1319" y="1760"/>
                </a:cubicBezTo>
                <a:close/>
                <a:moveTo>
                  <a:pt x="1456" y="1760"/>
                </a:moveTo>
                <a:cubicBezTo>
                  <a:pt x="1429" y="1761"/>
                  <a:pt x="1399" y="1811"/>
                  <a:pt x="1390" y="1873"/>
                </a:cubicBezTo>
                <a:cubicBezTo>
                  <a:pt x="1381" y="1935"/>
                  <a:pt x="1396" y="1985"/>
                  <a:pt x="1423" y="1985"/>
                </a:cubicBezTo>
                <a:cubicBezTo>
                  <a:pt x="1450" y="1984"/>
                  <a:pt x="1480" y="1933"/>
                  <a:pt x="1489" y="1872"/>
                </a:cubicBezTo>
                <a:cubicBezTo>
                  <a:pt x="1498" y="1810"/>
                  <a:pt x="1483" y="1759"/>
                  <a:pt x="1456" y="1760"/>
                </a:cubicBezTo>
                <a:close/>
                <a:moveTo>
                  <a:pt x="1612" y="1760"/>
                </a:moveTo>
                <a:cubicBezTo>
                  <a:pt x="1585" y="1761"/>
                  <a:pt x="1556" y="1811"/>
                  <a:pt x="1547" y="1873"/>
                </a:cubicBezTo>
                <a:cubicBezTo>
                  <a:pt x="1538" y="1935"/>
                  <a:pt x="1552" y="1985"/>
                  <a:pt x="1580" y="1985"/>
                </a:cubicBezTo>
                <a:cubicBezTo>
                  <a:pt x="1607" y="1984"/>
                  <a:pt x="1636" y="1933"/>
                  <a:pt x="1644" y="1872"/>
                </a:cubicBezTo>
                <a:cubicBezTo>
                  <a:pt x="1653" y="1810"/>
                  <a:pt x="1639" y="1759"/>
                  <a:pt x="1612" y="1760"/>
                </a:cubicBezTo>
                <a:close/>
                <a:moveTo>
                  <a:pt x="1748" y="1760"/>
                </a:moveTo>
                <a:cubicBezTo>
                  <a:pt x="1721" y="1761"/>
                  <a:pt x="1692" y="1811"/>
                  <a:pt x="1683" y="1873"/>
                </a:cubicBezTo>
                <a:cubicBezTo>
                  <a:pt x="1675" y="1935"/>
                  <a:pt x="1689" y="1985"/>
                  <a:pt x="1716" y="1985"/>
                </a:cubicBezTo>
                <a:cubicBezTo>
                  <a:pt x="1744" y="1984"/>
                  <a:pt x="1773" y="1933"/>
                  <a:pt x="1781" y="1872"/>
                </a:cubicBezTo>
                <a:cubicBezTo>
                  <a:pt x="1790" y="1810"/>
                  <a:pt x="1775" y="1759"/>
                  <a:pt x="1748" y="1760"/>
                </a:cubicBezTo>
                <a:close/>
                <a:moveTo>
                  <a:pt x="1884" y="1760"/>
                </a:moveTo>
                <a:cubicBezTo>
                  <a:pt x="1857" y="1761"/>
                  <a:pt x="1829" y="1811"/>
                  <a:pt x="1820" y="1873"/>
                </a:cubicBezTo>
                <a:cubicBezTo>
                  <a:pt x="1812" y="1935"/>
                  <a:pt x="1827" y="1985"/>
                  <a:pt x="1854" y="1985"/>
                </a:cubicBezTo>
                <a:cubicBezTo>
                  <a:pt x="1881" y="1984"/>
                  <a:pt x="1910" y="1933"/>
                  <a:pt x="1918" y="1872"/>
                </a:cubicBezTo>
                <a:cubicBezTo>
                  <a:pt x="1927" y="1810"/>
                  <a:pt x="1911" y="1759"/>
                  <a:pt x="1884" y="1760"/>
                </a:cubicBezTo>
                <a:close/>
                <a:moveTo>
                  <a:pt x="2021" y="1760"/>
                </a:moveTo>
                <a:cubicBezTo>
                  <a:pt x="1994" y="1761"/>
                  <a:pt x="1966" y="1811"/>
                  <a:pt x="1957" y="1873"/>
                </a:cubicBezTo>
                <a:cubicBezTo>
                  <a:pt x="1949" y="1935"/>
                  <a:pt x="1964" y="1985"/>
                  <a:pt x="1991" y="1985"/>
                </a:cubicBezTo>
                <a:cubicBezTo>
                  <a:pt x="2018" y="1984"/>
                  <a:pt x="2047" y="1933"/>
                  <a:pt x="2055" y="1872"/>
                </a:cubicBezTo>
                <a:cubicBezTo>
                  <a:pt x="2063" y="1810"/>
                  <a:pt x="2048" y="1759"/>
                  <a:pt x="2021" y="1760"/>
                </a:cubicBezTo>
                <a:close/>
                <a:moveTo>
                  <a:pt x="2158" y="1760"/>
                </a:moveTo>
                <a:cubicBezTo>
                  <a:pt x="2131" y="1761"/>
                  <a:pt x="2102" y="1811"/>
                  <a:pt x="2094" y="1873"/>
                </a:cubicBezTo>
                <a:cubicBezTo>
                  <a:pt x="2086" y="1935"/>
                  <a:pt x="2101" y="1985"/>
                  <a:pt x="2128" y="1985"/>
                </a:cubicBezTo>
                <a:cubicBezTo>
                  <a:pt x="2155" y="1984"/>
                  <a:pt x="2184" y="1933"/>
                  <a:pt x="2192" y="1872"/>
                </a:cubicBezTo>
                <a:cubicBezTo>
                  <a:pt x="2200" y="1809"/>
                  <a:pt x="2184" y="1759"/>
                  <a:pt x="2158" y="1760"/>
                </a:cubicBezTo>
                <a:close/>
                <a:moveTo>
                  <a:pt x="2450" y="1760"/>
                </a:moveTo>
                <a:cubicBezTo>
                  <a:pt x="2423" y="1761"/>
                  <a:pt x="2395" y="1811"/>
                  <a:pt x="2387" y="1873"/>
                </a:cubicBezTo>
                <a:cubicBezTo>
                  <a:pt x="2379" y="1935"/>
                  <a:pt x="2394" y="1985"/>
                  <a:pt x="2421" y="1985"/>
                </a:cubicBezTo>
                <a:cubicBezTo>
                  <a:pt x="2448" y="1984"/>
                  <a:pt x="2477" y="1933"/>
                  <a:pt x="2485" y="1872"/>
                </a:cubicBezTo>
                <a:cubicBezTo>
                  <a:pt x="2493" y="1810"/>
                  <a:pt x="2477" y="1759"/>
                  <a:pt x="2450" y="1760"/>
                </a:cubicBezTo>
                <a:close/>
                <a:moveTo>
                  <a:pt x="2587" y="1760"/>
                </a:moveTo>
                <a:cubicBezTo>
                  <a:pt x="2560" y="1761"/>
                  <a:pt x="2531" y="1811"/>
                  <a:pt x="2523" y="1873"/>
                </a:cubicBezTo>
                <a:cubicBezTo>
                  <a:pt x="2516" y="1935"/>
                  <a:pt x="2531" y="1985"/>
                  <a:pt x="2558" y="1985"/>
                </a:cubicBezTo>
                <a:cubicBezTo>
                  <a:pt x="2585" y="1984"/>
                  <a:pt x="2614" y="1933"/>
                  <a:pt x="2622" y="1872"/>
                </a:cubicBezTo>
                <a:cubicBezTo>
                  <a:pt x="2630" y="1809"/>
                  <a:pt x="2614" y="1759"/>
                  <a:pt x="2587" y="1760"/>
                </a:cubicBezTo>
                <a:close/>
                <a:moveTo>
                  <a:pt x="2723" y="1760"/>
                </a:moveTo>
                <a:cubicBezTo>
                  <a:pt x="2696" y="1761"/>
                  <a:pt x="2668" y="1811"/>
                  <a:pt x="2660" y="1873"/>
                </a:cubicBezTo>
                <a:cubicBezTo>
                  <a:pt x="2653" y="1935"/>
                  <a:pt x="2669" y="1985"/>
                  <a:pt x="2696" y="1985"/>
                </a:cubicBezTo>
                <a:cubicBezTo>
                  <a:pt x="2723" y="1984"/>
                  <a:pt x="2751" y="1933"/>
                  <a:pt x="2758" y="1872"/>
                </a:cubicBezTo>
                <a:cubicBezTo>
                  <a:pt x="2766" y="1809"/>
                  <a:pt x="2750" y="1759"/>
                  <a:pt x="2723" y="1760"/>
                </a:cubicBezTo>
                <a:close/>
                <a:moveTo>
                  <a:pt x="2859" y="1760"/>
                </a:moveTo>
                <a:cubicBezTo>
                  <a:pt x="2833" y="1761"/>
                  <a:pt x="2805" y="1811"/>
                  <a:pt x="2797" y="1873"/>
                </a:cubicBezTo>
                <a:cubicBezTo>
                  <a:pt x="2790" y="1935"/>
                  <a:pt x="2806" y="1985"/>
                  <a:pt x="2833" y="1985"/>
                </a:cubicBezTo>
                <a:cubicBezTo>
                  <a:pt x="2860" y="1984"/>
                  <a:pt x="2888" y="1933"/>
                  <a:pt x="2895" y="1872"/>
                </a:cubicBezTo>
                <a:cubicBezTo>
                  <a:pt x="2902" y="1809"/>
                  <a:pt x="2886" y="1759"/>
                  <a:pt x="2859" y="1760"/>
                </a:cubicBezTo>
                <a:close/>
                <a:moveTo>
                  <a:pt x="2996" y="1760"/>
                </a:moveTo>
                <a:cubicBezTo>
                  <a:pt x="2969" y="1761"/>
                  <a:pt x="2941" y="1811"/>
                  <a:pt x="2934" y="1873"/>
                </a:cubicBezTo>
                <a:cubicBezTo>
                  <a:pt x="2927" y="1935"/>
                  <a:pt x="2942" y="1985"/>
                  <a:pt x="2969" y="1985"/>
                </a:cubicBezTo>
                <a:cubicBezTo>
                  <a:pt x="2997" y="1984"/>
                  <a:pt x="3025" y="1933"/>
                  <a:pt x="3032" y="1872"/>
                </a:cubicBezTo>
                <a:cubicBezTo>
                  <a:pt x="3039" y="1809"/>
                  <a:pt x="3023" y="1759"/>
                  <a:pt x="2996" y="1760"/>
                </a:cubicBezTo>
                <a:close/>
                <a:moveTo>
                  <a:pt x="3425" y="1760"/>
                </a:moveTo>
                <a:cubicBezTo>
                  <a:pt x="3398" y="1760"/>
                  <a:pt x="3371" y="1811"/>
                  <a:pt x="3364" y="1873"/>
                </a:cubicBezTo>
                <a:cubicBezTo>
                  <a:pt x="3357" y="1935"/>
                  <a:pt x="3373" y="1985"/>
                  <a:pt x="3400" y="1985"/>
                </a:cubicBezTo>
                <a:cubicBezTo>
                  <a:pt x="3427" y="1984"/>
                  <a:pt x="3455" y="1933"/>
                  <a:pt x="3462" y="1872"/>
                </a:cubicBezTo>
                <a:cubicBezTo>
                  <a:pt x="3469" y="1809"/>
                  <a:pt x="3452" y="1759"/>
                  <a:pt x="3425" y="1760"/>
                </a:cubicBezTo>
                <a:close/>
                <a:moveTo>
                  <a:pt x="3561" y="1760"/>
                </a:moveTo>
                <a:cubicBezTo>
                  <a:pt x="3535" y="1760"/>
                  <a:pt x="3507" y="1811"/>
                  <a:pt x="3500" y="1873"/>
                </a:cubicBezTo>
                <a:cubicBezTo>
                  <a:pt x="3494" y="1935"/>
                  <a:pt x="3511" y="1985"/>
                  <a:pt x="3538" y="1985"/>
                </a:cubicBezTo>
                <a:cubicBezTo>
                  <a:pt x="3565" y="1984"/>
                  <a:pt x="3592" y="1934"/>
                  <a:pt x="3599" y="1872"/>
                </a:cubicBezTo>
                <a:cubicBezTo>
                  <a:pt x="3605" y="1809"/>
                  <a:pt x="3588" y="1759"/>
                  <a:pt x="3561" y="1760"/>
                </a:cubicBezTo>
                <a:close/>
                <a:moveTo>
                  <a:pt x="15463" y="1760"/>
                </a:moveTo>
                <a:cubicBezTo>
                  <a:pt x="15436" y="1761"/>
                  <a:pt x="15419" y="1812"/>
                  <a:pt x="15426" y="1875"/>
                </a:cubicBezTo>
                <a:cubicBezTo>
                  <a:pt x="15433" y="1938"/>
                  <a:pt x="15461" y="1988"/>
                  <a:pt x="15488" y="1988"/>
                </a:cubicBezTo>
                <a:cubicBezTo>
                  <a:pt x="15515" y="1987"/>
                  <a:pt x="15532" y="1936"/>
                  <a:pt x="15525" y="1873"/>
                </a:cubicBezTo>
                <a:cubicBezTo>
                  <a:pt x="15518" y="1810"/>
                  <a:pt x="15490" y="1759"/>
                  <a:pt x="15463" y="1760"/>
                </a:cubicBezTo>
                <a:close/>
                <a:moveTo>
                  <a:pt x="15600" y="1760"/>
                </a:moveTo>
                <a:cubicBezTo>
                  <a:pt x="15573" y="1761"/>
                  <a:pt x="15556" y="1812"/>
                  <a:pt x="15563" y="1875"/>
                </a:cubicBezTo>
                <a:cubicBezTo>
                  <a:pt x="15570" y="1938"/>
                  <a:pt x="15597" y="1988"/>
                  <a:pt x="15625" y="1988"/>
                </a:cubicBezTo>
                <a:cubicBezTo>
                  <a:pt x="15652" y="1987"/>
                  <a:pt x="15669" y="1936"/>
                  <a:pt x="15662" y="1873"/>
                </a:cubicBezTo>
                <a:cubicBezTo>
                  <a:pt x="15655" y="1810"/>
                  <a:pt x="15627" y="1759"/>
                  <a:pt x="15600" y="1760"/>
                </a:cubicBezTo>
                <a:close/>
                <a:moveTo>
                  <a:pt x="15737" y="1760"/>
                </a:moveTo>
                <a:cubicBezTo>
                  <a:pt x="15710" y="1761"/>
                  <a:pt x="15693" y="1812"/>
                  <a:pt x="15700" y="1875"/>
                </a:cubicBezTo>
                <a:cubicBezTo>
                  <a:pt x="15707" y="1938"/>
                  <a:pt x="15735" y="1988"/>
                  <a:pt x="15762" y="1988"/>
                </a:cubicBezTo>
                <a:cubicBezTo>
                  <a:pt x="15789" y="1987"/>
                  <a:pt x="15806" y="1936"/>
                  <a:pt x="15799" y="1873"/>
                </a:cubicBezTo>
                <a:cubicBezTo>
                  <a:pt x="15792" y="1810"/>
                  <a:pt x="15764" y="1759"/>
                  <a:pt x="15737" y="1760"/>
                </a:cubicBezTo>
                <a:close/>
                <a:moveTo>
                  <a:pt x="15873" y="1760"/>
                </a:moveTo>
                <a:cubicBezTo>
                  <a:pt x="15846" y="1761"/>
                  <a:pt x="15830" y="1812"/>
                  <a:pt x="15837" y="1875"/>
                </a:cubicBezTo>
                <a:cubicBezTo>
                  <a:pt x="15844" y="1938"/>
                  <a:pt x="15872" y="1988"/>
                  <a:pt x="15899" y="1988"/>
                </a:cubicBezTo>
                <a:cubicBezTo>
                  <a:pt x="15926" y="1987"/>
                  <a:pt x="15943" y="1936"/>
                  <a:pt x="15936" y="1873"/>
                </a:cubicBezTo>
                <a:cubicBezTo>
                  <a:pt x="15928" y="1810"/>
                  <a:pt x="15900" y="1759"/>
                  <a:pt x="15873" y="1760"/>
                </a:cubicBezTo>
                <a:close/>
                <a:moveTo>
                  <a:pt x="16030" y="1760"/>
                </a:moveTo>
                <a:cubicBezTo>
                  <a:pt x="16002" y="1761"/>
                  <a:pt x="15986" y="1812"/>
                  <a:pt x="15994" y="1875"/>
                </a:cubicBezTo>
                <a:cubicBezTo>
                  <a:pt x="16001" y="1938"/>
                  <a:pt x="16029" y="1988"/>
                  <a:pt x="16056" y="1988"/>
                </a:cubicBezTo>
                <a:cubicBezTo>
                  <a:pt x="16083" y="1987"/>
                  <a:pt x="16099" y="1936"/>
                  <a:pt x="16092" y="1873"/>
                </a:cubicBezTo>
                <a:cubicBezTo>
                  <a:pt x="16085" y="1810"/>
                  <a:pt x="16057" y="1759"/>
                  <a:pt x="16030" y="1760"/>
                </a:cubicBezTo>
                <a:close/>
                <a:moveTo>
                  <a:pt x="16166" y="1760"/>
                </a:moveTo>
                <a:cubicBezTo>
                  <a:pt x="16139" y="1760"/>
                  <a:pt x="16123" y="1812"/>
                  <a:pt x="16130" y="1875"/>
                </a:cubicBezTo>
                <a:cubicBezTo>
                  <a:pt x="16138" y="1938"/>
                  <a:pt x="16166" y="1988"/>
                  <a:pt x="16193" y="1988"/>
                </a:cubicBezTo>
                <a:cubicBezTo>
                  <a:pt x="16220" y="1987"/>
                  <a:pt x="16236" y="1936"/>
                  <a:pt x="16229" y="1873"/>
                </a:cubicBezTo>
                <a:cubicBezTo>
                  <a:pt x="16221" y="1810"/>
                  <a:pt x="16193" y="1759"/>
                  <a:pt x="16166" y="1760"/>
                </a:cubicBezTo>
                <a:close/>
                <a:moveTo>
                  <a:pt x="16303" y="1760"/>
                </a:moveTo>
                <a:cubicBezTo>
                  <a:pt x="16276" y="1761"/>
                  <a:pt x="16260" y="1812"/>
                  <a:pt x="16267" y="1875"/>
                </a:cubicBezTo>
                <a:cubicBezTo>
                  <a:pt x="16275" y="1938"/>
                  <a:pt x="16303" y="1988"/>
                  <a:pt x="16330" y="1988"/>
                </a:cubicBezTo>
                <a:cubicBezTo>
                  <a:pt x="16357" y="1987"/>
                  <a:pt x="16373" y="1936"/>
                  <a:pt x="16366" y="1873"/>
                </a:cubicBezTo>
                <a:cubicBezTo>
                  <a:pt x="16358" y="1810"/>
                  <a:pt x="16330" y="1759"/>
                  <a:pt x="16303" y="1760"/>
                </a:cubicBezTo>
                <a:close/>
                <a:moveTo>
                  <a:pt x="16440" y="1760"/>
                </a:moveTo>
                <a:cubicBezTo>
                  <a:pt x="16412" y="1761"/>
                  <a:pt x="16396" y="1812"/>
                  <a:pt x="16404" y="1875"/>
                </a:cubicBezTo>
                <a:cubicBezTo>
                  <a:pt x="16412" y="1938"/>
                  <a:pt x="16440" y="1988"/>
                  <a:pt x="16468" y="1988"/>
                </a:cubicBezTo>
                <a:cubicBezTo>
                  <a:pt x="16495" y="1987"/>
                  <a:pt x="16510" y="1936"/>
                  <a:pt x="16502" y="1873"/>
                </a:cubicBezTo>
                <a:cubicBezTo>
                  <a:pt x="16495" y="1810"/>
                  <a:pt x="16467" y="1759"/>
                  <a:pt x="16440" y="1760"/>
                </a:cubicBezTo>
                <a:close/>
                <a:moveTo>
                  <a:pt x="16576" y="1760"/>
                </a:moveTo>
                <a:cubicBezTo>
                  <a:pt x="16549" y="1761"/>
                  <a:pt x="16533" y="1812"/>
                  <a:pt x="16541" y="1875"/>
                </a:cubicBezTo>
                <a:cubicBezTo>
                  <a:pt x="16549" y="1938"/>
                  <a:pt x="16577" y="1988"/>
                  <a:pt x="16604" y="1988"/>
                </a:cubicBezTo>
                <a:cubicBezTo>
                  <a:pt x="16632" y="1987"/>
                  <a:pt x="16647" y="1936"/>
                  <a:pt x="16639" y="1873"/>
                </a:cubicBezTo>
                <a:cubicBezTo>
                  <a:pt x="16631" y="1810"/>
                  <a:pt x="16603" y="1759"/>
                  <a:pt x="16576" y="1760"/>
                </a:cubicBezTo>
                <a:close/>
                <a:moveTo>
                  <a:pt x="16713" y="1760"/>
                </a:moveTo>
                <a:cubicBezTo>
                  <a:pt x="16686" y="1760"/>
                  <a:pt x="16670" y="1812"/>
                  <a:pt x="16678" y="1875"/>
                </a:cubicBezTo>
                <a:cubicBezTo>
                  <a:pt x="16686" y="1938"/>
                  <a:pt x="16715" y="1988"/>
                  <a:pt x="16742" y="1988"/>
                </a:cubicBezTo>
                <a:cubicBezTo>
                  <a:pt x="16769" y="1987"/>
                  <a:pt x="16785" y="1936"/>
                  <a:pt x="16777" y="1873"/>
                </a:cubicBezTo>
                <a:cubicBezTo>
                  <a:pt x="16769" y="1810"/>
                  <a:pt x="16740" y="1759"/>
                  <a:pt x="16713" y="1760"/>
                </a:cubicBezTo>
                <a:close/>
                <a:moveTo>
                  <a:pt x="16869" y="1760"/>
                </a:moveTo>
                <a:cubicBezTo>
                  <a:pt x="16842" y="1760"/>
                  <a:pt x="16827" y="1812"/>
                  <a:pt x="16835" y="1875"/>
                </a:cubicBezTo>
                <a:cubicBezTo>
                  <a:pt x="16843" y="1938"/>
                  <a:pt x="16872" y="1988"/>
                  <a:pt x="16899" y="1988"/>
                </a:cubicBezTo>
                <a:cubicBezTo>
                  <a:pt x="16926" y="1987"/>
                  <a:pt x="16941" y="1936"/>
                  <a:pt x="16933" y="1873"/>
                </a:cubicBezTo>
                <a:cubicBezTo>
                  <a:pt x="16925" y="1810"/>
                  <a:pt x="16896" y="1759"/>
                  <a:pt x="16869" y="1760"/>
                </a:cubicBezTo>
                <a:close/>
                <a:moveTo>
                  <a:pt x="17005" y="1760"/>
                </a:moveTo>
                <a:cubicBezTo>
                  <a:pt x="16978" y="1761"/>
                  <a:pt x="16963" y="1812"/>
                  <a:pt x="16972" y="1875"/>
                </a:cubicBezTo>
                <a:cubicBezTo>
                  <a:pt x="16980" y="1938"/>
                  <a:pt x="17009" y="1988"/>
                  <a:pt x="17036" y="1988"/>
                </a:cubicBezTo>
                <a:cubicBezTo>
                  <a:pt x="17063" y="1987"/>
                  <a:pt x="17078" y="1936"/>
                  <a:pt x="17070" y="1873"/>
                </a:cubicBezTo>
                <a:cubicBezTo>
                  <a:pt x="17062" y="1810"/>
                  <a:pt x="17032" y="1759"/>
                  <a:pt x="17005" y="1760"/>
                </a:cubicBezTo>
                <a:close/>
                <a:moveTo>
                  <a:pt x="17142" y="1760"/>
                </a:moveTo>
                <a:cubicBezTo>
                  <a:pt x="17115" y="1761"/>
                  <a:pt x="17100" y="1812"/>
                  <a:pt x="17109" y="1875"/>
                </a:cubicBezTo>
                <a:cubicBezTo>
                  <a:pt x="17117" y="1938"/>
                  <a:pt x="17146" y="1988"/>
                  <a:pt x="17173" y="1988"/>
                </a:cubicBezTo>
                <a:cubicBezTo>
                  <a:pt x="17201" y="1987"/>
                  <a:pt x="17215" y="1936"/>
                  <a:pt x="17207" y="1873"/>
                </a:cubicBezTo>
                <a:cubicBezTo>
                  <a:pt x="17198" y="1810"/>
                  <a:pt x="17169" y="1759"/>
                  <a:pt x="17142" y="1760"/>
                </a:cubicBezTo>
                <a:close/>
                <a:moveTo>
                  <a:pt x="17279" y="1760"/>
                </a:moveTo>
                <a:cubicBezTo>
                  <a:pt x="17252" y="1761"/>
                  <a:pt x="17237" y="1812"/>
                  <a:pt x="17245" y="1875"/>
                </a:cubicBezTo>
                <a:cubicBezTo>
                  <a:pt x="17254" y="1938"/>
                  <a:pt x="17283" y="1988"/>
                  <a:pt x="17310" y="1988"/>
                </a:cubicBezTo>
                <a:cubicBezTo>
                  <a:pt x="17337" y="1987"/>
                  <a:pt x="17352" y="1936"/>
                  <a:pt x="17344" y="1873"/>
                </a:cubicBezTo>
                <a:cubicBezTo>
                  <a:pt x="17335" y="1810"/>
                  <a:pt x="17306" y="1759"/>
                  <a:pt x="17279" y="1760"/>
                </a:cubicBezTo>
                <a:close/>
                <a:moveTo>
                  <a:pt x="17415" y="1760"/>
                </a:moveTo>
                <a:cubicBezTo>
                  <a:pt x="17388" y="1761"/>
                  <a:pt x="17373" y="1812"/>
                  <a:pt x="17382" y="1875"/>
                </a:cubicBezTo>
                <a:cubicBezTo>
                  <a:pt x="17391" y="1938"/>
                  <a:pt x="17420" y="1988"/>
                  <a:pt x="17448" y="1988"/>
                </a:cubicBezTo>
                <a:cubicBezTo>
                  <a:pt x="17475" y="1987"/>
                  <a:pt x="17489" y="1936"/>
                  <a:pt x="17481" y="1873"/>
                </a:cubicBezTo>
                <a:cubicBezTo>
                  <a:pt x="17472" y="1810"/>
                  <a:pt x="17442" y="1759"/>
                  <a:pt x="17415" y="1760"/>
                </a:cubicBezTo>
                <a:close/>
                <a:moveTo>
                  <a:pt x="17552" y="1760"/>
                </a:moveTo>
                <a:cubicBezTo>
                  <a:pt x="17525" y="1761"/>
                  <a:pt x="17510" y="1812"/>
                  <a:pt x="17519" y="1875"/>
                </a:cubicBezTo>
                <a:cubicBezTo>
                  <a:pt x="17528" y="1938"/>
                  <a:pt x="17558" y="1988"/>
                  <a:pt x="17585" y="1988"/>
                </a:cubicBezTo>
                <a:cubicBezTo>
                  <a:pt x="17612" y="1987"/>
                  <a:pt x="17627" y="1936"/>
                  <a:pt x="17618" y="1873"/>
                </a:cubicBezTo>
                <a:cubicBezTo>
                  <a:pt x="17609" y="1810"/>
                  <a:pt x="17579" y="1759"/>
                  <a:pt x="17552" y="1760"/>
                </a:cubicBezTo>
                <a:close/>
                <a:moveTo>
                  <a:pt x="13199" y="1810"/>
                </a:moveTo>
                <a:cubicBezTo>
                  <a:pt x="13172" y="1811"/>
                  <a:pt x="13153" y="1862"/>
                  <a:pt x="13158" y="1925"/>
                </a:cubicBezTo>
                <a:cubicBezTo>
                  <a:pt x="13162" y="1988"/>
                  <a:pt x="13187" y="2039"/>
                  <a:pt x="13214" y="2038"/>
                </a:cubicBezTo>
                <a:cubicBezTo>
                  <a:pt x="13242" y="2038"/>
                  <a:pt x="13260" y="1986"/>
                  <a:pt x="13256" y="1923"/>
                </a:cubicBezTo>
                <a:cubicBezTo>
                  <a:pt x="13252" y="1861"/>
                  <a:pt x="13226" y="1810"/>
                  <a:pt x="13199" y="1810"/>
                </a:cubicBezTo>
                <a:close/>
                <a:moveTo>
                  <a:pt x="13336" y="1810"/>
                </a:moveTo>
                <a:cubicBezTo>
                  <a:pt x="13309" y="1811"/>
                  <a:pt x="13290" y="1862"/>
                  <a:pt x="13294" y="1925"/>
                </a:cubicBezTo>
                <a:cubicBezTo>
                  <a:pt x="13299" y="1988"/>
                  <a:pt x="13324" y="2039"/>
                  <a:pt x="13351" y="2038"/>
                </a:cubicBezTo>
                <a:cubicBezTo>
                  <a:pt x="13378" y="2037"/>
                  <a:pt x="13397" y="1986"/>
                  <a:pt x="13393" y="1923"/>
                </a:cubicBezTo>
                <a:cubicBezTo>
                  <a:pt x="13388" y="1861"/>
                  <a:pt x="13363" y="1810"/>
                  <a:pt x="13336" y="1810"/>
                </a:cubicBezTo>
                <a:close/>
                <a:moveTo>
                  <a:pt x="13492" y="1810"/>
                </a:moveTo>
                <a:cubicBezTo>
                  <a:pt x="13465" y="1811"/>
                  <a:pt x="13446" y="1862"/>
                  <a:pt x="13451" y="1925"/>
                </a:cubicBezTo>
                <a:cubicBezTo>
                  <a:pt x="13455" y="1988"/>
                  <a:pt x="13481" y="2039"/>
                  <a:pt x="13508" y="2038"/>
                </a:cubicBezTo>
                <a:cubicBezTo>
                  <a:pt x="13535" y="2038"/>
                  <a:pt x="13554" y="1986"/>
                  <a:pt x="13549" y="1923"/>
                </a:cubicBezTo>
                <a:cubicBezTo>
                  <a:pt x="13545" y="1861"/>
                  <a:pt x="13519" y="1810"/>
                  <a:pt x="13492" y="1810"/>
                </a:cubicBezTo>
                <a:close/>
                <a:moveTo>
                  <a:pt x="13629" y="1810"/>
                </a:moveTo>
                <a:cubicBezTo>
                  <a:pt x="13601" y="1811"/>
                  <a:pt x="13583" y="1862"/>
                  <a:pt x="13588" y="1925"/>
                </a:cubicBezTo>
                <a:cubicBezTo>
                  <a:pt x="13592" y="1988"/>
                  <a:pt x="13618" y="2039"/>
                  <a:pt x="13645" y="2038"/>
                </a:cubicBezTo>
                <a:cubicBezTo>
                  <a:pt x="13672" y="2037"/>
                  <a:pt x="13691" y="1986"/>
                  <a:pt x="13686" y="1923"/>
                </a:cubicBezTo>
                <a:cubicBezTo>
                  <a:pt x="13681" y="1861"/>
                  <a:pt x="13656" y="1810"/>
                  <a:pt x="13629" y="1810"/>
                </a:cubicBezTo>
                <a:close/>
                <a:moveTo>
                  <a:pt x="13765" y="1810"/>
                </a:moveTo>
                <a:cubicBezTo>
                  <a:pt x="13738" y="1811"/>
                  <a:pt x="13720" y="1862"/>
                  <a:pt x="13725" y="1925"/>
                </a:cubicBezTo>
                <a:cubicBezTo>
                  <a:pt x="13729" y="1988"/>
                  <a:pt x="13755" y="2039"/>
                  <a:pt x="13783" y="2038"/>
                </a:cubicBezTo>
                <a:cubicBezTo>
                  <a:pt x="13810" y="2038"/>
                  <a:pt x="13828" y="1986"/>
                  <a:pt x="13823" y="1923"/>
                </a:cubicBezTo>
                <a:cubicBezTo>
                  <a:pt x="13818" y="1861"/>
                  <a:pt x="13793" y="1810"/>
                  <a:pt x="13765" y="1810"/>
                </a:cubicBezTo>
                <a:close/>
                <a:moveTo>
                  <a:pt x="13902" y="1810"/>
                </a:moveTo>
                <a:cubicBezTo>
                  <a:pt x="13874" y="1811"/>
                  <a:pt x="13857" y="1862"/>
                  <a:pt x="13861" y="1925"/>
                </a:cubicBezTo>
                <a:cubicBezTo>
                  <a:pt x="13866" y="1988"/>
                  <a:pt x="13892" y="2039"/>
                  <a:pt x="13919" y="2038"/>
                </a:cubicBezTo>
                <a:cubicBezTo>
                  <a:pt x="13947" y="2038"/>
                  <a:pt x="13965" y="1986"/>
                  <a:pt x="13960" y="1923"/>
                </a:cubicBezTo>
                <a:cubicBezTo>
                  <a:pt x="13955" y="1861"/>
                  <a:pt x="13929" y="1810"/>
                  <a:pt x="13902" y="1810"/>
                </a:cubicBezTo>
                <a:close/>
                <a:moveTo>
                  <a:pt x="14039" y="1810"/>
                </a:moveTo>
                <a:cubicBezTo>
                  <a:pt x="14011" y="1811"/>
                  <a:pt x="13993" y="1862"/>
                  <a:pt x="13998" y="1925"/>
                </a:cubicBezTo>
                <a:cubicBezTo>
                  <a:pt x="14003" y="1988"/>
                  <a:pt x="14030" y="2039"/>
                  <a:pt x="14057" y="2038"/>
                </a:cubicBezTo>
                <a:cubicBezTo>
                  <a:pt x="14084" y="2038"/>
                  <a:pt x="14102" y="1986"/>
                  <a:pt x="14097" y="1923"/>
                </a:cubicBezTo>
                <a:cubicBezTo>
                  <a:pt x="14092" y="1861"/>
                  <a:pt x="14066" y="1810"/>
                  <a:pt x="14039" y="1810"/>
                </a:cubicBezTo>
                <a:close/>
                <a:moveTo>
                  <a:pt x="14195" y="1810"/>
                </a:moveTo>
                <a:cubicBezTo>
                  <a:pt x="14168" y="1811"/>
                  <a:pt x="14149" y="1862"/>
                  <a:pt x="14155" y="1925"/>
                </a:cubicBezTo>
                <a:cubicBezTo>
                  <a:pt x="14160" y="1988"/>
                  <a:pt x="14187" y="2039"/>
                  <a:pt x="14214" y="2038"/>
                </a:cubicBezTo>
                <a:cubicBezTo>
                  <a:pt x="14241" y="2037"/>
                  <a:pt x="14259" y="1986"/>
                  <a:pt x="14254" y="1923"/>
                </a:cubicBezTo>
                <a:cubicBezTo>
                  <a:pt x="14248" y="1861"/>
                  <a:pt x="14222" y="1810"/>
                  <a:pt x="14195" y="1810"/>
                </a:cubicBezTo>
                <a:close/>
                <a:moveTo>
                  <a:pt x="14331" y="1810"/>
                </a:moveTo>
                <a:cubicBezTo>
                  <a:pt x="14304" y="1811"/>
                  <a:pt x="14287" y="1862"/>
                  <a:pt x="14292" y="1925"/>
                </a:cubicBezTo>
                <a:cubicBezTo>
                  <a:pt x="14297" y="1988"/>
                  <a:pt x="14323" y="2039"/>
                  <a:pt x="14351" y="2038"/>
                </a:cubicBezTo>
                <a:cubicBezTo>
                  <a:pt x="14378" y="2038"/>
                  <a:pt x="14396" y="1986"/>
                  <a:pt x="14390" y="1923"/>
                </a:cubicBezTo>
                <a:cubicBezTo>
                  <a:pt x="14385" y="1861"/>
                  <a:pt x="14358" y="1810"/>
                  <a:pt x="14331" y="1810"/>
                </a:cubicBezTo>
                <a:close/>
                <a:moveTo>
                  <a:pt x="14468" y="1810"/>
                </a:moveTo>
                <a:cubicBezTo>
                  <a:pt x="14441" y="1811"/>
                  <a:pt x="14424" y="1862"/>
                  <a:pt x="14429" y="1925"/>
                </a:cubicBezTo>
                <a:cubicBezTo>
                  <a:pt x="14435" y="1988"/>
                  <a:pt x="14461" y="2039"/>
                  <a:pt x="14488" y="2038"/>
                </a:cubicBezTo>
                <a:cubicBezTo>
                  <a:pt x="14515" y="2038"/>
                  <a:pt x="14533" y="1986"/>
                  <a:pt x="14527" y="1923"/>
                </a:cubicBezTo>
                <a:cubicBezTo>
                  <a:pt x="14522" y="1861"/>
                  <a:pt x="14495" y="1810"/>
                  <a:pt x="14468" y="1810"/>
                </a:cubicBezTo>
                <a:close/>
                <a:moveTo>
                  <a:pt x="14604" y="1810"/>
                </a:moveTo>
                <a:cubicBezTo>
                  <a:pt x="14577" y="1811"/>
                  <a:pt x="14560" y="1862"/>
                  <a:pt x="14566" y="1925"/>
                </a:cubicBezTo>
                <a:cubicBezTo>
                  <a:pt x="14571" y="1988"/>
                  <a:pt x="14598" y="2039"/>
                  <a:pt x="14625" y="2038"/>
                </a:cubicBezTo>
                <a:cubicBezTo>
                  <a:pt x="14652" y="2038"/>
                  <a:pt x="14670" y="1986"/>
                  <a:pt x="14664" y="1923"/>
                </a:cubicBezTo>
                <a:cubicBezTo>
                  <a:pt x="14658" y="1861"/>
                  <a:pt x="14631" y="1810"/>
                  <a:pt x="14604" y="1810"/>
                </a:cubicBezTo>
                <a:close/>
                <a:moveTo>
                  <a:pt x="14741" y="1810"/>
                </a:moveTo>
                <a:cubicBezTo>
                  <a:pt x="14714" y="1811"/>
                  <a:pt x="14697" y="1862"/>
                  <a:pt x="14703" y="1925"/>
                </a:cubicBezTo>
                <a:cubicBezTo>
                  <a:pt x="14708" y="1988"/>
                  <a:pt x="14735" y="2039"/>
                  <a:pt x="14763" y="2038"/>
                </a:cubicBezTo>
                <a:cubicBezTo>
                  <a:pt x="14790" y="2037"/>
                  <a:pt x="14807" y="1986"/>
                  <a:pt x="14801" y="1923"/>
                </a:cubicBezTo>
                <a:cubicBezTo>
                  <a:pt x="14795" y="1861"/>
                  <a:pt x="14768" y="1810"/>
                  <a:pt x="14741" y="1810"/>
                </a:cubicBezTo>
                <a:close/>
                <a:moveTo>
                  <a:pt x="14898" y="1810"/>
                </a:moveTo>
                <a:cubicBezTo>
                  <a:pt x="14870" y="1811"/>
                  <a:pt x="14853" y="1862"/>
                  <a:pt x="14859" y="1925"/>
                </a:cubicBezTo>
                <a:cubicBezTo>
                  <a:pt x="14865" y="1988"/>
                  <a:pt x="14892" y="2039"/>
                  <a:pt x="14919" y="2038"/>
                </a:cubicBezTo>
                <a:cubicBezTo>
                  <a:pt x="14946" y="2037"/>
                  <a:pt x="14964" y="1986"/>
                  <a:pt x="14957" y="1923"/>
                </a:cubicBezTo>
                <a:cubicBezTo>
                  <a:pt x="14951" y="1861"/>
                  <a:pt x="14925" y="1810"/>
                  <a:pt x="14898" y="1810"/>
                </a:cubicBezTo>
                <a:close/>
                <a:moveTo>
                  <a:pt x="15034" y="1810"/>
                </a:moveTo>
                <a:cubicBezTo>
                  <a:pt x="15007" y="1811"/>
                  <a:pt x="14990" y="1862"/>
                  <a:pt x="14996" y="1925"/>
                </a:cubicBezTo>
                <a:cubicBezTo>
                  <a:pt x="15002" y="1988"/>
                  <a:pt x="15029" y="2039"/>
                  <a:pt x="15056" y="2038"/>
                </a:cubicBezTo>
                <a:cubicBezTo>
                  <a:pt x="15084" y="2038"/>
                  <a:pt x="15100" y="1986"/>
                  <a:pt x="15094" y="1923"/>
                </a:cubicBezTo>
                <a:cubicBezTo>
                  <a:pt x="15088" y="1861"/>
                  <a:pt x="15061" y="1810"/>
                  <a:pt x="15034" y="1810"/>
                </a:cubicBezTo>
                <a:close/>
                <a:moveTo>
                  <a:pt x="15171" y="1810"/>
                </a:moveTo>
                <a:cubicBezTo>
                  <a:pt x="15144" y="1811"/>
                  <a:pt x="15126" y="1862"/>
                  <a:pt x="15133" y="1925"/>
                </a:cubicBezTo>
                <a:cubicBezTo>
                  <a:pt x="15139" y="1988"/>
                  <a:pt x="15166" y="2039"/>
                  <a:pt x="15193" y="2038"/>
                </a:cubicBezTo>
                <a:cubicBezTo>
                  <a:pt x="15220" y="2037"/>
                  <a:pt x="15237" y="1986"/>
                  <a:pt x="15231" y="1923"/>
                </a:cubicBezTo>
                <a:cubicBezTo>
                  <a:pt x="15225" y="1861"/>
                  <a:pt x="15198" y="1810"/>
                  <a:pt x="15171" y="1810"/>
                </a:cubicBezTo>
                <a:close/>
                <a:moveTo>
                  <a:pt x="15307" y="1810"/>
                </a:moveTo>
                <a:cubicBezTo>
                  <a:pt x="15280" y="1811"/>
                  <a:pt x="15263" y="1862"/>
                  <a:pt x="15270" y="1925"/>
                </a:cubicBezTo>
                <a:cubicBezTo>
                  <a:pt x="15276" y="1988"/>
                  <a:pt x="15304" y="2039"/>
                  <a:pt x="15331" y="2038"/>
                </a:cubicBezTo>
                <a:cubicBezTo>
                  <a:pt x="15358" y="2037"/>
                  <a:pt x="15374" y="1986"/>
                  <a:pt x="15368" y="1923"/>
                </a:cubicBezTo>
                <a:cubicBezTo>
                  <a:pt x="15361" y="1861"/>
                  <a:pt x="15334" y="1810"/>
                  <a:pt x="15307" y="1810"/>
                </a:cubicBezTo>
                <a:close/>
                <a:moveTo>
                  <a:pt x="11111" y="1861"/>
                </a:moveTo>
                <a:cubicBezTo>
                  <a:pt x="11084" y="1861"/>
                  <a:pt x="11063" y="1913"/>
                  <a:pt x="11065" y="1975"/>
                </a:cubicBezTo>
                <a:cubicBezTo>
                  <a:pt x="11067" y="2038"/>
                  <a:pt x="11090" y="2087"/>
                  <a:pt x="11118" y="2087"/>
                </a:cubicBezTo>
                <a:cubicBezTo>
                  <a:pt x="11145" y="2086"/>
                  <a:pt x="11165" y="2035"/>
                  <a:pt x="11163" y="1972"/>
                </a:cubicBezTo>
                <a:cubicBezTo>
                  <a:pt x="11162" y="1909"/>
                  <a:pt x="11138" y="1860"/>
                  <a:pt x="11111" y="1861"/>
                </a:cubicBezTo>
                <a:close/>
                <a:moveTo>
                  <a:pt x="11248" y="1861"/>
                </a:moveTo>
                <a:cubicBezTo>
                  <a:pt x="11221" y="1861"/>
                  <a:pt x="11200" y="1913"/>
                  <a:pt x="11202" y="1975"/>
                </a:cubicBezTo>
                <a:cubicBezTo>
                  <a:pt x="11204" y="2038"/>
                  <a:pt x="11228" y="2087"/>
                  <a:pt x="11255" y="2087"/>
                </a:cubicBezTo>
                <a:cubicBezTo>
                  <a:pt x="11282" y="2086"/>
                  <a:pt x="11302" y="2035"/>
                  <a:pt x="11300" y="1972"/>
                </a:cubicBezTo>
                <a:cubicBezTo>
                  <a:pt x="11298" y="1909"/>
                  <a:pt x="11275" y="1860"/>
                  <a:pt x="11248" y="1861"/>
                </a:cubicBezTo>
                <a:close/>
                <a:moveTo>
                  <a:pt x="11385" y="1861"/>
                </a:moveTo>
                <a:cubicBezTo>
                  <a:pt x="11357" y="1861"/>
                  <a:pt x="11337" y="1913"/>
                  <a:pt x="11339" y="1975"/>
                </a:cubicBezTo>
                <a:cubicBezTo>
                  <a:pt x="11341" y="2038"/>
                  <a:pt x="11365" y="2087"/>
                  <a:pt x="11392" y="2087"/>
                </a:cubicBezTo>
                <a:cubicBezTo>
                  <a:pt x="11419" y="2086"/>
                  <a:pt x="11439" y="2035"/>
                  <a:pt x="11437" y="1972"/>
                </a:cubicBezTo>
                <a:cubicBezTo>
                  <a:pt x="11435" y="1909"/>
                  <a:pt x="11412" y="1860"/>
                  <a:pt x="11385" y="1861"/>
                </a:cubicBezTo>
                <a:close/>
                <a:moveTo>
                  <a:pt x="11521" y="1861"/>
                </a:moveTo>
                <a:cubicBezTo>
                  <a:pt x="11494" y="1861"/>
                  <a:pt x="11473" y="1913"/>
                  <a:pt x="11476" y="1975"/>
                </a:cubicBezTo>
                <a:cubicBezTo>
                  <a:pt x="11478" y="2038"/>
                  <a:pt x="11502" y="2087"/>
                  <a:pt x="11529" y="2087"/>
                </a:cubicBezTo>
                <a:cubicBezTo>
                  <a:pt x="11557" y="2086"/>
                  <a:pt x="11577" y="2035"/>
                  <a:pt x="11575" y="1972"/>
                </a:cubicBezTo>
                <a:cubicBezTo>
                  <a:pt x="11572" y="1909"/>
                  <a:pt x="11548" y="1860"/>
                  <a:pt x="11521" y="1861"/>
                </a:cubicBezTo>
                <a:close/>
                <a:moveTo>
                  <a:pt x="11658" y="1861"/>
                </a:moveTo>
                <a:cubicBezTo>
                  <a:pt x="11631" y="1861"/>
                  <a:pt x="11610" y="1913"/>
                  <a:pt x="11612" y="1975"/>
                </a:cubicBezTo>
                <a:cubicBezTo>
                  <a:pt x="11615" y="2038"/>
                  <a:pt x="11639" y="2087"/>
                  <a:pt x="11666" y="2087"/>
                </a:cubicBezTo>
                <a:cubicBezTo>
                  <a:pt x="11693" y="2086"/>
                  <a:pt x="11713" y="2035"/>
                  <a:pt x="11711" y="1972"/>
                </a:cubicBezTo>
                <a:cubicBezTo>
                  <a:pt x="11708" y="1910"/>
                  <a:pt x="11685" y="1860"/>
                  <a:pt x="11658" y="1861"/>
                </a:cubicBezTo>
                <a:close/>
                <a:moveTo>
                  <a:pt x="11813" y="1861"/>
                </a:moveTo>
                <a:cubicBezTo>
                  <a:pt x="11786" y="1861"/>
                  <a:pt x="11766" y="1913"/>
                  <a:pt x="11769" y="1975"/>
                </a:cubicBezTo>
                <a:cubicBezTo>
                  <a:pt x="11771" y="2038"/>
                  <a:pt x="11796" y="2087"/>
                  <a:pt x="11823" y="2087"/>
                </a:cubicBezTo>
                <a:cubicBezTo>
                  <a:pt x="11851" y="2086"/>
                  <a:pt x="11870" y="2035"/>
                  <a:pt x="11868" y="1972"/>
                </a:cubicBezTo>
                <a:cubicBezTo>
                  <a:pt x="11865" y="1910"/>
                  <a:pt x="11841" y="1860"/>
                  <a:pt x="11813" y="1861"/>
                </a:cubicBezTo>
                <a:close/>
                <a:moveTo>
                  <a:pt x="11950" y="1861"/>
                </a:moveTo>
                <a:cubicBezTo>
                  <a:pt x="11923" y="1861"/>
                  <a:pt x="11903" y="1913"/>
                  <a:pt x="11906" y="1975"/>
                </a:cubicBezTo>
                <a:cubicBezTo>
                  <a:pt x="11908" y="2038"/>
                  <a:pt x="11933" y="2087"/>
                  <a:pt x="11960" y="2087"/>
                </a:cubicBezTo>
                <a:cubicBezTo>
                  <a:pt x="11987" y="2086"/>
                  <a:pt x="12007" y="2036"/>
                  <a:pt x="12005" y="1974"/>
                </a:cubicBezTo>
                <a:cubicBezTo>
                  <a:pt x="12002" y="1911"/>
                  <a:pt x="11977" y="1860"/>
                  <a:pt x="11950" y="1861"/>
                </a:cubicBezTo>
                <a:close/>
                <a:moveTo>
                  <a:pt x="12087" y="1861"/>
                </a:moveTo>
                <a:cubicBezTo>
                  <a:pt x="12060" y="1861"/>
                  <a:pt x="12040" y="1913"/>
                  <a:pt x="12043" y="1975"/>
                </a:cubicBezTo>
                <a:cubicBezTo>
                  <a:pt x="12045" y="2038"/>
                  <a:pt x="12070" y="2087"/>
                  <a:pt x="12098" y="2087"/>
                </a:cubicBezTo>
                <a:cubicBezTo>
                  <a:pt x="12125" y="2086"/>
                  <a:pt x="12145" y="2036"/>
                  <a:pt x="12142" y="1974"/>
                </a:cubicBezTo>
                <a:cubicBezTo>
                  <a:pt x="12139" y="1911"/>
                  <a:pt x="12114" y="1860"/>
                  <a:pt x="12087" y="1861"/>
                </a:cubicBezTo>
                <a:close/>
                <a:moveTo>
                  <a:pt x="12223" y="1861"/>
                </a:moveTo>
                <a:cubicBezTo>
                  <a:pt x="12196" y="1861"/>
                  <a:pt x="12176" y="1913"/>
                  <a:pt x="12179" y="1975"/>
                </a:cubicBezTo>
                <a:cubicBezTo>
                  <a:pt x="12182" y="2038"/>
                  <a:pt x="12207" y="2087"/>
                  <a:pt x="12234" y="2087"/>
                </a:cubicBezTo>
                <a:cubicBezTo>
                  <a:pt x="12262" y="2086"/>
                  <a:pt x="12282" y="2035"/>
                  <a:pt x="12278" y="1972"/>
                </a:cubicBezTo>
                <a:cubicBezTo>
                  <a:pt x="12275" y="1909"/>
                  <a:pt x="12251" y="1860"/>
                  <a:pt x="12223" y="1861"/>
                </a:cubicBezTo>
                <a:close/>
                <a:moveTo>
                  <a:pt x="12360" y="1861"/>
                </a:moveTo>
                <a:cubicBezTo>
                  <a:pt x="12333" y="1861"/>
                  <a:pt x="12314" y="1913"/>
                  <a:pt x="12317" y="1975"/>
                </a:cubicBezTo>
                <a:cubicBezTo>
                  <a:pt x="12320" y="2038"/>
                  <a:pt x="12345" y="2087"/>
                  <a:pt x="12372" y="2087"/>
                </a:cubicBezTo>
                <a:cubicBezTo>
                  <a:pt x="12399" y="2086"/>
                  <a:pt x="12418" y="2035"/>
                  <a:pt x="12415" y="1972"/>
                </a:cubicBezTo>
                <a:cubicBezTo>
                  <a:pt x="12412" y="1909"/>
                  <a:pt x="12387" y="1860"/>
                  <a:pt x="12360" y="1861"/>
                </a:cubicBezTo>
                <a:close/>
                <a:moveTo>
                  <a:pt x="12497" y="1861"/>
                </a:moveTo>
                <a:cubicBezTo>
                  <a:pt x="12469" y="1861"/>
                  <a:pt x="12450" y="1913"/>
                  <a:pt x="12454" y="1975"/>
                </a:cubicBezTo>
                <a:cubicBezTo>
                  <a:pt x="12457" y="2038"/>
                  <a:pt x="12481" y="2087"/>
                  <a:pt x="12509" y="2087"/>
                </a:cubicBezTo>
                <a:cubicBezTo>
                  <a:pt x="12536" y="2086"/>
                  <a:pt x="12555" y="2035"/>
                  <a:pt x="12552" y="1972"/>
                </a:cubicBezTo>
                <a:cubicBezTo>
                  <a:pt x="12549" y="1909"/>
                  <a:pt x="12524" y="1860"/>
                  <a:pt x="12497" y="1861"/>
                </a:cubicBezTo>
                <a:close/>
                <a:moveTo>
                  <a:pt x="12633" y="1861"/>
                </a:moveTo>
                <a:cubicBezTo>
                  <a:pt x="12606" y="1861"/>
                  <a:pt x="12587" y="1912"/>
                  <a:pt x="12591" y="1975"/>
                </a:cubicBezTo>
                <a:cubicBezTo>
                  <a:pt x="12594" y="2038"/>
                  <a:pt x="12619" y="2087"/>
                  <a:pt x="12646" y="2087"/>
                </a:cubicBezTo>
                <a:cubicBezTo>
                  <a:pt x="12673" y="2086"/>
                  <a:pt x="12692" y="2036"/>
                  <a:pt x="12689" y="1974"/>
                </a:cubicBezTo>
                <a:cubicBezTo>
                  <a:pt x="12685" y="1911"/>
                  <a:pt x="12660" y="1860"/>
                  <a:pt x="12633" y="1861"/>
                </a:cubicBezTo>
                <a:close/>
                <a:moveTo>
                  <a:pt x="12789" y="1861"/>
                </a:moveTo>
                <a:cubicBezTo>
                  <a:pt x="12762" y="1861"/>
                  <a:pt x="12743" y="1913"/>
                  <a:pt x="12747" y="1975"/>
                </a:cubicBezTo>
                <a:cubicBezTo>
                  <a:pt x="12751" y="2038"/>
                  <a:pt x="12775" y="2087"/>
                  <a:pt x="12803" y="2087"/>
                </a:cubicBezTo>
                <a:cubicBezTo>
                  <a:pt x="12830" y="2086"/>
                  <a:pt x="12849" y="2035"/>
                  <a:pt x="12845" y="1972"/>
                </a:cubicBezTo>
                <a:cubicBezTo>
                  <a:pt x="12842" y="1909"/>
                  <a:pt x="12816" y="1860"/>
                  <a:pt x="12789" y="1861"/>
                </a:cubicBezTo>
                <a:close/>
                <a:moveTo>
                  <a:pt x="12926" y="1861"/>
                </a:moveTo>
                <a:cubicBezTo>
                  <a:pt x="12899" y="1861"/>
                  <a:pt x="12880" y="1912"/>
                  <a:pt x="12884" y="1975"/>
                </a:cubicBezTo>
                <a:cubicBezTo>
                  <a:pt x="12888" y="2038"/>
                  <a:pt x="12913" y="2087"/>
                  <a:pt x="12940" y="2087"/>
                </a:cubicBezTo>
                <a:cubicBezTo>
                  <a:pt x="12967" y="2086"/>
                  <a:pt x="12986" y="2035"/>
                  <a:pt x="12982" y="1972"/>
                </a:cubicBezTo>
                <a:cubicBezTo>
                  <a:pt x="12978" y="1909"/>
                  <a:pt x="12953" y="1860"/>
                  <a:pt x="12926" y="1861"/>
                </a:cubicBezTo>
                <a:close/>
                <a:moveTo>
                  <a:pt x="13063" y="1861"/>
                </a:moveTo>
                <a:cubicBezTo>
                  <a:pt x="13036" y="1861"/>
                  <a:pt x="13017" y="1912"/>
                  <a:pt x="13021" y="1975"/>
                </a:cubicBezTo>
                <a:cubicBezTo>
                  <a:pt x="13025" y="2038"/>
                  <a:pt x="13050" y="2089"/>
                  <a:pt x="13077" y="2088"/>
                </a:cubicBezTo>
                <a:cubicBezTo>
                  <a:pt x="13104" y="2088"/>
                  <a:pt x="13123" y="2036"/>
                  <a:pt x="13119" y="1974"/>
                </a:cubicBezTo>
                <a:cubicBezTo>
                  <a:pt x="13115" y="1911"/>
                  <a:pt x="13090" y="1860"/>
                  <a:pt x="13063" y="1861"/>
                </a:cubicBezTo>
                <a:close/>
                <a:moveTo>
                  <a:pt x="9414" y="1911"/>
                </a:moveTo>
                <a:cubicBezTo>
                  <a:pt x="9387" y="1911"/>
                  <a:pt x="9364" y="1963"/>
                  <a:pt x="9364" y="2026"/>
                </a:cubicBezTo>
                <a:cubicBezTo>
                  <a:pt x="9364" y="2088"/>
                  <a:pt x="9386" y="2138"/>
                  <a:pt x="9413" y="2137"/>
                </a:cubicBezTo>
                <a:cubicBezTo>
                  <a:pt x="9440" y="2136"/>
                  <a:pt x="9463" y="2085"/>
                  <a:pt x="9463" y="2022"/>
                </a:cubicBezTo>
                <a:cubicBezTo>
                  <a:pt x="9463" y="1960"/>
                  <a:pt x="9441" y="1910"/>
                  <a:pt x="9414" y="1911"/>
                </a:cubicBezTo>
                <a:close/>
                <a:moveTo>
                  <a:pt x="9550" y="1911"/>
                </a:moveTo>
                <a:cubicBezTo>
                  <a:pt x="9523" y="1911"/>
                  <a:pt x="9501" y="1963"/>
                  <a:pt x="9501" y="2026"/>
                </a:cubicBezTo>
                <a:cubicBezTo>
                  <a:pt x="9501" y="2088"/>
                  <a:pt x="9523" y="2138"/>
                  <a:pt x="9551" y="2137"/>
                </a:cubicBezTo>
                <a:cubicBezTo>
                  <a:pt x="9578" y="2137"/>
                  <a:pt x="9600" y="2085"/>
                  <a:pt x="9599" y="2022"/>
                </a:cubicBezTo>
                <a:cubicBezTo>
                  <a:pt x="9599" y="1960"/>
                  <a:pt x="9577" y="1910"/>
                  <a:pt x="9550" y="1911"/>
                </a:cubicBezTo>
                <a:close/>
                <a:moveTo>
                  <a:pt x="9706" y="1911"/>
                </a:moveTo>
                <a:cubicBezTo>
                  <a:pt x="9679" y="1911"/>
                  <a:pt x="9657" y="1963"/>
                  <a:pt x="9657" y="2026"/>
                </a:cubicBezTo>
                <a:cubicBezTo>
                  <a:pt x="9658" y="2088"/>
                  <a:pt x="9680" y="2138"/>
                  <a:pt x="9707" y="2137"/>
                </a:cubicBezTo>
                <a:cubicBezTo>
                  <a:pt x="9734" y="2137"/>
                  <a:pt x="9756" y="2085"/>
                  <a:pt x="9756" y="2022"/>
                </a:cubicBezTo>
                <a:cubicBezTo>
                  <a:pt x="9756" y="1960"/>
                  <a:pt x="9733" y="1910"/>
                  <a:pt x="9706" y="1911"/>
                </a:cubicBezTo>
                <a:close/>
                <a:moveTo>
                  <a:pt x="9843" y="1911"/>
                </a:moveTo>
                <a:cubicBezTo>
                  <a:pt x="9815" y="1911"/>
                  <a:pt x="9794" y="1963"/>
                  <a:pt x="9794" y="2026"/>
                </a:cubicBezTo>
                <a:cubicBezTo>
                  <a:pt x="9795" y="2088"/>
                  <a:pt x="9817" y="2138"/>
                  <a:pt x="9844" y="2137"/>
                </a:cubicBezTo>
                <a:cubicBezTo>
                  <a:pt x="9872" y="2137"/>
                  <a:pt x="9893" y="2085"/>
                  <a:pt x="9893" y="2022"/>
                </a:cubicBezTo>
                <a:cubicBezTo>
                  <a:pt x="9892" y="1960"/>
                  <a:pt x="9870" y="1910"/>
                  <a:pt x="9843" y="1911"/>
                </a:cubicBezTo>
                <a:close/>
                <a:moveTo>
                  <a:pt x="9979" y="1911"/>
                </a:moveTo>
                <a:cubicBezTo>
                  <a:pt x="9952" y="1911"/>
                  <a:pt x="9931" y="1963"/>
                  <a:pt x="9931" y="2026"/>
                </a:cubicBezTo>
                <a:cubicBezTo>
                  <a:pt x="9932" y="2088"/>
                  <a:pt x="9954" y="2138"/>
                  <a:pt x="9981" y="2137"/>
                </a:cubicBezTo>
                <a:cubicBezTo>
                  <a:pt x="10008" y="2136"/>
                  <a:pt x="10030" y="2085"/>
                  <a:pt x="10030" y="2022"/>
                </a:cubicBezTo>
                <a:cubicBezTo>
                  <a:pt x="10029" y="1960"/>
                  <a:pt x="10007" y="1910"/>
                  <a:pt x="9979" y="1911"/>
                </a:cubicBezTo>
                <a:close/>
                <a:moveTo>
                  <a:pt x="10116" y="1911"/>
                </a:moveTo>
                <a:cubicBezTo>
                  <a:pt x="10089" y="1911"/>
                  <a:pt x="10067" y="1963"/>
                  <a:pt x="10068" y="2026"/>
                </a:cubicBezTo>
                <a:cubicBezTo>
                  <a:pt x="10069" y="2088"/>
                  <a:pt x="10091" y="2138"/>
                  <a:pt x="10119" y="2137"/>
                </a:cubicBezTo>
                <a:cubicBezTo>
                  <a:pt x="10146" y="2137"/>
                  <a:pt x="10167" y="2085"/>
                  <a:pt x="10166" y="2022"/>
                </a:cubicBezTo>
                <a:cubicBezTo>
                  <a:pt x="10166" y="1960"/>
                  <a:pt x="10143" y="1910"/>
                  <a:pt x="10116" y="1911"/>
                </a:cubicBezTo>
                <a:close/>
                <a:moveTo>
                  <a:pt x="10253" y="1911"/>
                </a:moveTo>
                <a:cubicBezTo>
                  <a:pt x="10225" y="1911"/>
                  <a:pt x="10204" y="1963"/>
                  <a:pt x="10205" y="2026"/>
                </a:cubicBezTo>
                <a:cubicBezTo>
                  <a:pt x="10206" y="2088"/>
                  <a:pt x="10228" y="2138"/>
                  <a:pt x="10256" y="2137"/>
                </a:cubicBezTo>
                <a:cubicBezTo>
                  <a:pt x="10283" y="2137"/>
                  <a:pt x="10304" y="2085"/>
                  <a:pt x="10303" y="2022"/>
                </a:cubicBezTo>
                <a:cubicBezTo>
                  <a:pt x="10302" y="1960"/>
                  <a:pt x="10280" y="1910"/>
                  <a:pt x="10253" y="1911"/>
                </a:cubicBezTo>
                <a:close/>
                <a:moveTo>
                  <a:pt x="10389" y="1911"/>
                </a:moveTo>
                <a:cubicBezTo>
                  <a:pt x="10362" y="1911"/>
                  <a:pt x="10341" y="1963"/>
                  <a:pt x="10342" y="2026"/>
                </a:cubicBezTo>
                <a:cubicBezTo>
                  <a:pt x="10343" y="2088"/>
                  <a:pt x="10366" y="2138"/>
                  <a:pt x="10393" y="2137"/>
                </a:cubicBezTo>
                <a:cubicBezTo>
                  <a:pt x="10420" y="2137"/>
                  <a:pt x="10441" y="2085"/>
                  <a:pt x="10440" y="2022"/>
                </a:cubicBezTo>
                <a:cubicBezTo>
                  <a:pt x="10439" y="1960"/>
                  <a:pt x="10417" y="1910"/>
                  <a:pt x="10389" y="1911"/>
                </a:cubicBezTo>
                <a:close/>
                <a:moveTo>
                  <a:pt x="10545" y="1911"/>
                </a:moveTo>
                <a:cubicBezTo>
                  <a:pt x="10518" y="1911"/>
                  <a:pt x="10497" y="1963"/>
                  <a:pt x="10498" y="2026"/>
                </a:cubicBezTo>
                <a:cubicBezTo>
                  <a:pt x="10499" y="2088"/>
                  <a:pt x="10522" y="2138"/>
                  <a:pt x="10549" y="2137"/>
                </a:cubicBezTo>
                <a:cubicBezTo>
                  <a:pt x="10577" y="2137"/>
                  <a:pt x="10598" y="2085"/>
                  <a:pt x="10596" y="2022"/>
                </a:cubicBezTo>
                <a:cubicBezTo>
                  <a:pt x="10595" y="1960"/>
                  <a:pt x="10572" y="1910"/>
                  <a:pt x="10545" y="1911"/>
                </a:cubicBezTo>
                <a:close/>
                <a:moveTo>
                  <a:pt x="10818" y="1911"/>
                </a:moveTo>
                <a:cubicBezTo>
                  <a:pt x="10791" y="1911"/>
                  <a:pt x="10770" y="1963"/>
                  <a:pt x="10772" y="2026"/>
                </a:cubicBezTo>
                <a:cubicBezTo>
                  <a:pt x="10773" y="2088"/>
                  <a:pt x="10796" y="2138"/>
                  <a:pt x="10824" y="2137"/>
                </a:cubicBezTo>
                <a:cubicBezTo>
                  <a:pt x="10851" y="2137"/>
                  <a:pt x="10872" y="2085"/>
                  <a:pt x="10870" y="2022"/>
                </a:cubicBezTo>
                <a:cubicBezTo>
                  <a:pt x="10869" y="1960"/>
                  <a:pt x="10845" y="1910"/>
                  <a:pt x="10818" y="1911"/>
                </a:cubicBezTo>
                <a:close/>
                <a:moveTo>
                  <a:pt x="10975" y="1911"/>
                </a:moveTo>
                <a:cubicBezTo>
                  <a:pt x="10947" y="1911"/>
                  <a:pt x="10927" y="1963"/>
                  <a:pt x="10928" y="2026"/>
                </a:cubicBezTo>
                <a:cubicBezTo>
                  <a:pt x="10930" y="2088"/>
                  <a:pt x="10953" y="2138"/>
                  <a:pt x="10980" y="2137"/>
                </a:cubicBezTo>
                <a:cubicBezTo>
                  <a:pt x="11007" y="2136"/>
                  <a:pt x="11028" y="2085"/>
                  <a:pt x="11027" y="2022"/>
                </a:cubicBezTo>
                <a:cubicBezTo>
                  <a:pt x="11025" y="1960"/>
                  <a:pt x="11002" y="1910"/>
                  <a:pt x="10975" y="1911"/>
                </a:cubicBezTo>
                <a:close/>
                <a:moveTo>
                  <a:pt x="6897" y="1961"/>
                </a:moveTo>
                <a:cubicBezTo>
                  <a:pt x="6870" y="1962"/>
                  <a:pt x="6845" y="2012"/>
                  <a:pt x="6842" y="2074"/>
                </a:cubicBezTo>
                <a:cubicBezTo>
                  <a:pt x="6839" y="2137"/>
                  <a:pt x="6859" y="2188"/>
                  <a:pt x="6886" y="2187"/>
                </a:cubicBezTo>
                <a:cubicBezTo>
                  <a:pt x="6913" y="2187"/>
                  <a:pt x="6938" y="2135"/>
                  <a:pt x="6941" y="2073"/>
                </a:cubicBezTo>
                <a:cubicBezTo>
                  <a:pt x="6944" y="2010"/>
                  <a:pt x="6924" y="1960"/>
                  <a:pt x="6897" y="1961"/>
                </a:cubicBezTo>
                <a:close/>
                <a:moveTo>
                  <a:pt x="7033" y="1961"/>
                </a:moveTo>
                <a:cubicBezTo>
                  <a:pt x="7006" y="1962"/>
                  <a:pt x="6982" y="2013"/>
                  <a:pt x="6979" y="2076"/>
                </a:cubicBezTo>
                <a:cubicBezTo>
                  <a:pt x="6976" y="2138"/>
                  <a:pt x="6996" y="2188"/>
                  <a:pt x="7024" y="2187"/>
                </a:cubicBezTo>
                <a:cubicBezTo>
                  <a:pt x="7051" y="2187"/>
                  <a:pt x="7075" y="2135"/>
                  <a:pt x="7078" y="2073"/>
                </a:cubicBezTo>
                <a:cubicBezTo>
                  <a:pt x="7081" y="2010"/>
                  <a:pt x="7061" y="1960"/>
                  <a:pt x="7033" y="1961"/>
                </a:cubicBezTo>
                <a:close/>
                <a:moveTo>
                  <a:pt x="4225" y="2011"/>
                </a:moveTo>
                <a:cubicBezTo>
                  <a:pt x="4198" y="2012"/>
                  <a:pt x="4171" y="2062"/>
                  <a:pt x="4165" y="2125"/>
                </a:cubicBezTo>
                <a:cubicBezTo>
                  <a:pt x="4159" y="2187"/>
                  <a:pt x="4176" y="2237"/>
                  <a:pt x="4204" y="2236"/>
                </a:cubicBezTo>
                <a:cubicBezTo>
                  <a:pt x="4231" y="2235"/>
                  <a:pt x="4258" y="2185"/>
                  <a:pt x="4263" y="2123"/>
                </a:cubicBezTo>
                <a:cubicBezTo>
                  <a:pt x="4269" y="2061"/>
                  <a:pt x="4252" y="2011"/>
                  <a:pt x="4225" y="2011"/>
                </a:cubicBezTo>
                <a:close/>
                <a:moveTo>
                  <a:pt x="4361" y="2011"/>
                </a:moveTo>
                <a:cubicBezTo>
                  <a:pt x="4334" y="2012"/>
                  <a:pt x="4308" y="2062"/>
                  <a:pt x="4302" y="2125"/>
                </a:cubicBezTo>
                <a:cubicBezTo>
                  <a:pt x="4296" y="2187"/>
                  <a:pt x="4313" y="2237"/>
                  <a:pt x="4340" y="2236"/>
                </a:cubicBezTo>
                <a:cubicBezTo>
                  <a:pt x="4368" y="2235"/>
                  <a:pt x="4395" y="2185"/>
                  <a:pt x="4400" y="2123"/>
                </a:cubicBezTo>
                <a:cubicBezTo>
                  <a:pt x="4406" y="2061"/>
                  <a:pt x="4388" y="2011"/>
                  <a:pt x="4361" y="2011"/>
                </a:cubicBezTo>
                <a:close/>
                <a:moveTo>
                  <a:pt x="4634" y="2011"/>
                </a:moveTo>
                <a:cubicBezTo>
                  <a:pt x="4607" y="2012"/>
                  <a:pt x="4581" y="2062"/>
                  <a:pt x="4576" y="2125"/>
                </a:cubicBezTo>
                <a:cubicBezTo>
                  <a:pt x="4570" y="2187"/>
                  <a:pt x="4587" y="2237"/>
                  <a:pt x="4615" y="2236"/>
                </a:cubicBezTo>
                <a:cubicBezTo>
                  <a:pt x="4642" y="2236"/>
                  <a:pt x="4669" y="2185"/>
                  <a:pt x="4674" y="2123"/>
                </a:cubicBezTo>
                <a:cubicBezTo>
                  <a:pt x="4679" y="2061"/>
                  <a:pt x="4661" y="2011"/>
                  <a:pt x="4634" y="2011"/>
                </a:cubicBezTo>
                <a:close/>
                <a:moveTo>
                  <a:pt x="6195" y="2011"/>
                </a:moveTo>
                <a:cubicBezTo>
                  <a:pt x="6167" y="2012"/>
                  <a:pt x="6143" y="2062"/>
                  <a:pt x="6139" y="2125"/>
                </a:cubicBezTo>
                <a:cubicBezTo>
                  <a:pt x="6135" y="2187"/>
                  <a:pt x="6154" y="2237"/>
                  <a:pt x="6181" y="2236"/>
                </a:cubicBezTo>
                <a:cubicBezTo>
                  <a:pt x="6208" y="2236"/>
                  <a:pt x="6234" y="2185"/>
                  <a:pt x="6237" y="2123"/>
                </a:cubicBezTo>
                <a:cubicBezTo>
                  <a:pt x="6241" y="2061"/>
                  <a:pt x="6222" y="2011"/>
                  <a:pt x="6195" y="2011"/>
                </a:cubicBezTo>
                <a:close/>
                <a:moveTo>
                  <a:pt x="6331" y="2011"/>
                </a:moveTo>
                <a:cubicBezTo>
                  <a:pt x="6304" y="2012"/>
                  <a:pt x="6280" y="2062"/>
                  <a:pt x="6276" y="2125"/>
                </a:cubicBezTo>
                <a:cubicBezTo>
                  <a:pt x="6272" y="2187"/>
                  <a:pt x="6291" y="2237"/>
                  <a:pt x="6319" y="2236"/>
                </a:cubicBezTo>
                <a:cubicBezTo>
                  <a:pt x="6346" y="2235"/>
                  <a:pt x="6371" y="2185"/>
                  <a:pt x="6374" y="2123"/>
                </a:cubicBezTo>
                <a:cubicBezTo>
                  <a:pt x="6378" y="2061"/>
                  <a:pt x="6359" y="2011"/>
                  <a:pt x="6331" y="2011"/>
                </a:cubicBezTo>
                <a:close/>
                <a:moveTo>
                  <a:pt x="6468" y="2011"/>
                </a:moveTo>
                <a:cubicBezTo>
                  <a:pt x="6441" y="2012"/>
                  <a:pt x="6416" y="2062"/>
                  <a:pt x="6413" y="2125"/>
                </a:cubicBezTo>
                <a:cubicBezTo>
                  <a:pt x="6409" y="2187"/>
                  <a:pt x="6428" y="2237"/>
                  <a:pt x="6456" y="2236"/>
                </a:cubicBezTo>
                <a:cubicBezTo>
                  <a:pt x="6483" y="2236"/>
                  <a:pt x="6508" y="2185"/>
                  <a:pt x="6511" y="2123"/>
                </a:cubicBezTo>
                <a:cubicBezTo>
                  <a:pt x="6514" y="2061"/>
                  <a:pt x="6495" y="2011"/>
                  <a:pt x="6468" y="2011"/>
                </a:cubicBezTo>
                <a:close/>
                <a:moveTo>
                  <a:pt x="6605" y="2011"/>
                </a:moveTo>
                <a:cubicBezTo>
                  <a:pt x="6577" y="2012"/>
                  <a:pt x="6553" y="2062"/>
                  <a:pt x="6550" y="2125"/>
                </a:cubicBezTo>
                <a:cubicBezTo>
                  <a:pt x="6546" y="2187"/>
                  <a:pt x="6566" y="2237"/>
                  <a:pt x="6593" y="2236"/>
                </a:cubicBezTo>
                <a:cubicBezTo>
                  <a:pt x="6620" y="2235"/>
                  <a:pt x="6645" y="2185"/>
                  <a:pt x="6648" y="2123"/>
                </a:cubicBezTo>
                <a:cubicBezTo>
                  <a:pt x="6651" y="2061"/>
                  <a:pt x="6632" y="2011"/>
                  <a:pt x="6605" y="2011"/>
                </a:cubicBezTo>
                <a:close/>
                <a:moveTo>
                  <a:pt x="6760" y="2011"/>
                </a:moveTo>
                <a:cubicBezTo>
                  <a:pt x="6733" y="2012"/>
                  <a:pt x="6709" y="2062"/>
                  <a:pt x="6706" y="2125"/>
                </a:cubicBezTo>
                <a:cubicBezTo>
                  <a:pt x="6703" y="2187"/>
                  <a:pt x="6722" y="2238"/>
                  <a:pt x="6749" y="2238"/>
                </a:cubicBezTo>
                <a:cubicBezTo>
                  <a:pt x="6777" y="2237"/>
                  <a:pt x="6801" y="2185"/>
                  <a:pt x="6804" y="2123"/>
                </a:cubicBezTo>
                <a:cubicBezTo>
                  <a:pt x="6807" y="2061"/>
                  <a:pt x="6787" y="2011"/>
                  <a:pt x="6760" y="2011"/>
                </a:cubicBezTo>
                <a:close/>
                <a:moveTo>
                  <a:pt x="1982" y="2062"/>
                </a:moveTo>
                <a:cubicBezTo>
                  <a:pt x="1955" y="2062"/>
                  <a:pt x="1927" y="2113"/>
                  <a:pt x="1918" y="2175"/>
                </a:cubicBezTo>
                <a:cubicBezTo>
                  <a:pt x="1910" y="2237"/>
                  <a:pt x="1924" y="2287"/>
                  <a:pt x="1952" y="2286"/>
                </a:cubicBezTo>
                <a:cubicBezTo>
                  <a:pt x="1979" y="2286"/>
                  <a:pt x="2008" y="2235"/>
                  <a:pt x="2016" y="2173"/>
                </a:cubicBezTo>
                <a:cubicBezTo>
                  <a:pt x="2025" y="2111"/>
                  <a:pt x="2009" y="2061"/>
                  <a:pt x="1982" y="2062"/>
                </a:cubicBezTo>
                <a:close/>
                <a:moveTo>
                  <a:pt x="2119" y="2062"/>
                </a:moveTo>
                <a:cubicBezTo>
                  <a:pt x="2092" y="2062"/>
                  <a:pt x="2063" y="2113"/>
                  <a:pt x="2055" y="2175"/>
                </a:cubicBezTo>
                <a:cubicBezTo>
                  <a:pt x="2047" y="2237"/>
                  <a:pt x="2062" y="2287"/>
                  <a:pt x="2089" y="2286"/>
                </a:cubicBezTo>
                <a:cubicBezTo>
                  <a:pt x="2116" y="2286"/>
                  <a:pt x="2145" y="2235"/>
                  <a:pt x="2153" y="2173"/>
                </a:cubicBezTo>
                <a:cubicBezTo>
                  <a:pt x="2161" y="2111"/>
                  <a:pt x="2146" y="2061"/>
                  <a:pt x="2119" y="2062"/>
                </a:cubicBezTo>
                <a:close/>
                <a:moveTo>
                  <a:pt x="2255" y="2062"/>
                </a:moveTo>
                <a:cubicBezTo>
                  <a:pt x="2228" y="2062"/>
                  <a:pt x="2200" y="2113"/>
                  <a:pt x="2192" y="2175"/>
                </a:cubicBezTo>
                <a:cubicBezTo>
                  <a:pt x="2184" y="2237"/>
                  <a:pt x="2199" y="2287"/>
                  <a:pt x="2226" y="2286"/>
                </a:cubicBezTo>
                <a:cubicBezTo>
                  <a:pt x="2253" y="2286"/>
                  <a:pt x="2282" y="2235"/>
                  <a:pt x="2290" y="2173"/>
                </a:cubicBezTo>
                <a:cubicBezTo>
                  <a:pt x="2298" y="2111"/>
                  <a:pt x="2282" y="2061"/>
                  <a:pt x="2255" y="2062"/>
                </a:cubicBezTo>
                <a:close/>
                <a:moveTo>
                  <a:pt x="2412" y="2062"/>
                </a:moveTo>
                <a:cubicBezTo>
                  <a:pt x="2385" y="2062"/>
                  <a:pt x="2356" y="2113"/>
                  <a:pt x="2348" y="2175"/>
                </a:cubicBezTo>
                <a:cubicBezTo>
                  <a:pt x="2340" y="2237"/>
                  <a:pt x="2355" y="2287"/>
                  <a:pt x="2382" y="2286"/>
                </a:cubicBezTo>
                <a:cubicBezTo>
                  <a:pt x="2410" y="2286"/>
                  <a:pt x="2439" y="2235"/>
                  <a:pt x="2447" y="2173"/>
                </a:cubicBezTo>
                <a:cubicBezTo>
                  <a:pt x="2454" y="2111"/>
                  <a:pt x="2439" y="2061"/>
                  <a:pt x="2412" y="2062"/>
                </a:cubicBezTo>
                <a:close/>
                <a:moveTo>
                  <a:pt x="2548" y="2062"/>
                </a:moveTo>
                <a:cubicBezTo>
                  <a:pt x="2521" y="2062"/>
                  <a:pt x="2492" y="2113"/>
                  <a:pt x="2484" y="2175"/>
                </a:cubicBezTo>
                <a:cubicBezTo>
                  <a:pt x="2477" y="2237"/>
                  <a:pt x="2493" y="2287"/>
                  <a:pt x="2520" y="2286"/>
                </a:cubicBezTo>
                <a:cubicBezTo>
                  <a:pt x="2547" y="2286"/>
                  <a:pt x="2575" y="2235"/>
                  <a:pt x="2583" y="2173"/>
                </a:cubicBezTo>
                <a:cubicBezTo>
                  <a:pt x="2590" y="2111"/>
                  <a:pt x="2575" y="2061"/>
                  <a:pt x="2548" y="2062"/>
                </a:cubicBezTo>
                <a:close/>
                <a:moveTo>
                  <a:pt x="2684" y="2062"/>
                </a:moveTo>
                <a:cubicBezTo>
                  <a:pt x="2657" y="2062"/>
                  <a:pt x="2629" y="2113"/>
                  <a:pt x="2621" y="2175"/>
                </a:cubicBezTo>
                <a:cubicBezTo>
                  <a:pt x="2614" y="2237"/>
                  <a:pt x="2629" y="2287"/>
                  <a:pt x="2657" y="2286"/>
                </a:cubicBezTo>
                <a:cubicBezTo>
                  <a:pt x="2684" y="2286"/>
                  <a:pt x="2712" y="2235"/>
                  <a:pt x="2720" y="2173"/>
                </a:cubicBezTo>
                <a:cubicBezTo>
                  <a:pt x="2727" y="2111"/>
                  <a:pt x="2711" y="2061"/>
                  <a:pt x="2684" y="2062"/>
                </a:cubicBezTo>
                <a:close/>
                <a:moveTo>
                  <a:pt x="2821" y="2062"/>
                </a:moveTo>
                <a:cubicBezTo>
                  <a:pt x="2794" y="2062"/>
                  <a:pt x="2766" y="2113"/>
                  <a:pt x="2758" y="2175"/>
                </a:cubicBezTo>
                <a:cubicBezTo>
                  <a:pt x="2751" y="2237"/>
                  <a:pt x="2766" y="2287"/>
                  <a:pt x="2794" y="2286"/>
                </a:cubicBezTo>
                <a:cubicBezTo>
                  <a:pt x="2821" y="2286"/>
                  <a:pt x="2849" y="2235"/>
                  <a:pt x="2856" y="2173"/>
                </a:cubicBezTo>
                <a:cubicBezTo>
                  <a:pt x="2864" y="2111"/>
                  <a:pt x="2848" y="2061"/>
                  <a:pt x="2821" y="2062"/>
                </a:cubicBezTo>
                <a:close/>
                <a:moveTo>
                  <a:pt x="2957" y="2062"/>
                </a:moveTo>
                <a:cubicBezTo>
                  <a:pt x="2930" y="2062"/>
                  <a:pt x="2902" y="2113"/>
                  <a:pt x="2895" y="2175"/>
                </a:cubicBezTo>
                <a:cubicBezTo>
                  <a:pt x="2888" y="2237"/>
                  <a:pt x="2904" y="2287"/>
                  <a:pt x="2931" y="2286"/>
                </a:cubicBezTo>
                <a:cubicBezTo>
                  <a:pt x="2958" y="2286"/>
                  <a:pt x="2986" y="2235"/>
                  <a:pt x="2993" y="2173"/>
                </a:cubicBezTo>
                <a:cubicBezTo>
                  <a:pt x="3001" y="2111"/>
                  <a:pt x="2984" y="2061"/>
                  <a:pt x="2957" y="2062"/>
                </a:cubicBezTo>
                <a:close/>
                <a:moveTo>
                  <a:pt x="3114" y="2062"/>
                </a:moveTo>
                <a:cubicBezTo>
                  <a:pt x="3086" y="2062"/>
                  <a:pt x="3059" y="2113"/>
                  <a:pt x="3051" y="2175"/>
                </a:cubicBezTo>
                <a:cubicBezTo>
                  <a:pt x="3044" y="2237"/>
                  <a:pt x="3060" y="2287"/>
                  <a:pt x="3087" y="2286"/>
                </a:cubicBezTo>
                <a:cubicBezTo>
                  <a:pt x="3115" y="2286"/>
                  <a:pt x="3143" y="2235"/>
                  <a:pt x="3150" y="2173"/>
                </a:cubicBezTo>
                <a:cubicBezTo>
                  <a:pt x="3157" y="2111"/>
                  <a:pt x="3141" y="2061"/>
                  <a:pt x="3114" y="2062"/>
                </a:cubicBezTo>
                <a:close/>
                <a:moveTo>
                  <a:pt x="3250" y="2062"/>
                </a:moveTo>
                <a:cubicBezTo>
                  <a:pt x="3223" y="2062"/>
                  <a:pt x="3195" y="2113"/>
                  <a:pt x="3188" y="2175"/>
                </a:cubicBezTo>
                <a:cubicBezTo>
                  <a:pt x="3181" y="2237"/>
                  <a:pt x="3198" y="2287"/>
                  <a:pt x="3225" y="2286"/>
                </a:cubicBezTo>
                <a:cubicBezTo>
                  <a:pt x="3252" y="2286"/>
                  <a:pt x="3280" y="2235"/>
                  <a:pt x="3287" y="2173"/>
                </a:cubicBezTo>
                <a:cubicBezTo>
                  <a:pt x="3294" y="2111"/>
                  <a:pt x="3277" y="2061"/>
                  <a:pt x="3250" y="2062"/>
                </a:cubicBezTo>
                <a:close/>
                <a:moveTo>
                  <a:pt x="3386" y="2062"/>
                </a:moveTo>
                <a:cubicBezTo>
                  <a:pt x="3359" y="2062"/>
                  <a:pt x="3332" y="2113"/>
                  <a:pt x="3325" y="2175"/>
                </a:cubicBezTo>
                <a:cubicBezTo>
                  <a:pt x="3318" y="2237"/>
                  <a:pt x="3334" y="2287"/>
                  <a:pt x="3362" y="2286"/>
                </a:cubicBezTo>
                <a:cubicBezTo>
                  <a:pt x="3389" y="2286"/>
                  <a:pt x="3417" y="2235"/>
                  <a:pt x="3423" y="2173"/>
                </a:cubicBezTo>
                <a:cubicBezTo>
                  <a:pt x="3430" y="2111"/>
                  <a:pt x="3413" y="2061"/>
                  <a:pt x="3386" y="2062"/>
                </a:cubicBezTo>
                <a:close/>
                <a:moveTo>
                  <a:pt x="3523" y="2062"/>
                </a:moveTo>
                <a:cubicBezTo>
                  <a:pt x="3496" y="2062"/>
                  <a:pt x="3468" y="2113"/>
                  <a:pt x="3461" y="2175"/>
                </a:cubicBezTo>
                <a:cubicBezTo>
                  <a:pt x="3455" y="2237"/>
                  <a:pt x="3471" y="2287"/>
                  <a:pt x="3499" y="2286"/>
                </a:cubicBezTo>
                <a:cubicBezTo>
                  <a:pt x="3526" y="2286"/>
                  <a:pt x="3554" y="2235"/>
                  <a:pt x="3560" y="2173"/>
                </a:cubicBezTo>
                <a:cubicBezTo>
                  <a:pt x="3567" y="2111"/>
                  <a:pt x="3550" y="2061"/>
                  <a:pt x="3523" y="2062"/>
                </a:cubicBezTo>
                <a:close/>
                <a:moveTo>
                  <a:pt x="3659" y="2062"/>
                </a:moveTo>
                <a:cubicBezTo>
                  <a:pt x="3632" y="2062"/>
                  <a:pt x="3605" y="2113"/>
                  <a:pt x="3598" y="2175"/>
                </a:cubicBezTo>
                <a:cubicBezTo>
                  <a:pt x="3592" y="2237"/>
                  <a:pt x="3609" y="2287"/>
                  <a:pt x="3636" y="2286"/>
                </a:cubicBezTo>
                <a:cubicBezTo>
                  <a:pt x="3663" y="2286"/>
                  <a:pt x="3690" y="2235"/>
                  <a:pt x="3696" y="2173"/>
                </a:cubicBezTo>
                <a:cubicBezTo>
                  <a:pt x="3703" y="2111"/>
                  <a:pt x="3686" y="2061"/>
                  <a:pt x="3659" y="2062"/>
                </a:cubicBezTo>
                <a:close/>
                <a:moveTo>
                  <a:pt x="3796" y="2062"/>
                </a:moveTo>
                <a:cubicBezTo>
                  <a:pt x="3769" y="2062"/>
                  <a:pt x="3741" y="2113"/>
                  <a:pt x="3735" y="2175"/>
                </a:cubicBezTo>
                <a:cubicBezTo>
                  <a:pt x="3729" y="2237"/>
                  <a:pt x="3746" y="2287"/>
                  <a:pt x="3773" y="2286"/>
                </a:cubicBezTo>
                <a:cubicBezTo>
                  <a:pt x="3800" y="2286"/>
                  <a:pt x="3827" y="2235"/>
                  <a:pt x="3833" y="2173"/>
                </a:cubicBezTo>
                <a:cubicBezTo>
                  <a:pt x="3840" y="2111"/>
                  <a:pt x="3823" y="2061"/>
                  <a:pt x="3796" y="2062"/>
                </a:cubicBezTo>
                <a:close/>
                <a:moveTo>
                  <a:pt x="3952" y="2062"/>
                </a:moveTo>
                <a:cubicBezTo>
                  <a:pt x="3925" y="2062"/>
                  <a:pt x="3898" y="2113"/>
                  <a:pt x="3891" y="2175"/>
                </a:cubicBezTo>
                <a:cubicBezTo>
                  <a:pt x="3885" y="2237"/>
                  <a:pt x="3902" y="2287"/>
                  <a:pt x="3929" y="2286"/>
                </a:cubicBezTo>
                <a:cubicBezTo>
                  <a:pt x="3956" y="2286"/>
                  <a:pt x="3984" y="2235"/>
                  <a:pt x="3990" y="2173"/>
                </a:cubicBezTo>
                <a:cubicBezTo>
                  <a:pt x="3996" y="2111"/>
                  <a:pt x="3979" y="2061"/>
                  <a:pt x="3952" y="2062"/>
                </a:cubicBezTo>
                <a:close/>
                <a:moveTo>
                  <a:pt x="4088" y="2062"/>
                </a:moveTo>
                <a:cubicBezTo>
                  <a:pt x="4061" y="2062"/>
                  <a:pt x="4034" y="2113"/>
                  <a:pt x="4028" y="2175"/>
                </a:cubicBezTo>
                <a:cubicBezTo>
                  <a:pt x="4022" y="2237"/>
                  <a:pt x="4040" y="2287"/>
                  <a:pt x="4067" y="2286"/>
                </a:cubicBezTo>
                <a:cubicBezTo>
                  <a:pt x="4094" y="2286"/>
                  <a:pt x="4121" y="2235"/>
                  <a:pt x="4127" y="2173"/>
                </a:cubicBezTo>
                <a:cubicBezTo>
                  <a:pt x="4133" y="2111"/>
                  <a:pt x="4115" y="2061"/>
                  <a:pt x="4088" y="2062"/>
                </a:cubicBezTo>
                <a:close/>
                <a:moveTo>
                  <a:pt x="5336" y="2062"/>
                </a:moveTo>
                <a:cubicBezTo>
                  <a:pt x="5309" y="2062"/>
                  <a:pt x="5284" y="2113"/>
                  <a:pt x="5279" y="2175"/>
                </a:cubicBezTo>
                <a:cubicBezTo>
                  <a:pt x="5274" y="2237"/>
                  <a:pt x="5293" y="2287"/>
                  <a:pt x="5320" y="2286"/>
                </a:cubicBezTo>
                <a:cubicBezTo>
                  <a:pt x="5347" y="2286"/>
                  <a:pt x="5373" y="2235"/>
                  <a:pt x="5377" y="2173"/>
                </a:cubicBezTo>
                <a:cubicBezTo>
                  <a:pt x="5382" y="2111"/>
                  <a:pt x="5363" y="2061"/>
                  <a:pt x="5336" y="2062"/>
                </a:cubicBezTo>
                <a:close/>
                <a:moveTo>
                  <a:pt x="5493" y="2062"/>
                </a:moveTo>
                <a:cubicBezTo>
                  <a:pt x="5466" y="2062"/>
                  <a:pt x="5440" y="2113"/>
                  <a:pt x="5435" y="2175"/>
                </a:cubicBezTo>
                <a:cubicBezTo>
                  <a:pt x="5431" y="2237"/>
                  <a:pt x="5449" y="2287"/>
                  <a:pt x="5477" y="2286"/>
                </a:cubicBezTo>
                <a:cubicBezTo>
                  <a:pt x="5504" y="2286"/>
                  <a:pt x="5529" y="2235"/>
                  <a:pt x="5534" y="2173"/>
                </a:cubicBezTo>
                <a:cubicBezTo>
                  <a:pt x="5538" y="2111"/>
                  <a:pt x="5520" y="2061"/>
                  <a:pt x="5493" y="2062"/>
                </a:cubicBezTo>
                <a:close/>
                <a:moveTo>
                  <a:pt x="16772" y="2062"/>
                </a:moveTo>
                <a:cubicBezTo>
                  <a:pt x="16745" y="2062"/>
                  <a:pt x="16728" y="2113"/>
                  <a:pt x="16736" y="2176"/>
                </a:cubicBezTo>
                <a:cubicBezTo>
                  <a:pt x="16745" y="2240"/>
                  <a:pt x="16773" y="2290"/>
                  <a:pt x="16801" y="2290"/>
                </a:cubicBezTo>
                <a:cubicBezTo>
                  <a:pt x="16828" y="2289"/>
                  <a:pt x="16844" y="2238"/>
                  <a:pt x="16836" y="2175"/>
                </a:cubicBezTo>
                <a:cubicBezTo>
                  <a:pt x="16828" y="2112"/>
                  <a:pt x="16799" y="2061"/>
                  <a:pt x="16772" y="2062"/>
                </a:cubicBezTo>
                <a:close/>
                <a:moveTo>
                  <a:pt x="16908" y="2062"/>
                </a:moveTo>
                <a:cubicBezTo>
                  <a:pt x="16881" y="2062"/>
                  <a:pt x="16866" y="2113"/>
                  <a:pt x="16874" y="2176"/>
                </a:cubicBezTo>
                <a:cubicBezTo>
                  <a:pt x="16882" y="2240"/>
                  <a:pt x="16911" y="2290"/>
                  <a:pt x="16938" y="2290"/>
                </a:cubicBezTo>
                <a:cubicBezTo>
                  <a:pt x="16965" y="2289"/>
                  <a:pt x="16981" y="2238"/>
                  <a:pt x="16973" y="2175"/>
                </a:cubicBezTo>
                <a:cubicBezTo>
                  <a:pt x="16965" y="2112"/>
                  <a:pt x="16935" y="2061"/>
                  <a:pt x="16908" y="2062"/>
                </a:cubicBezTo>
                <a:close/>
                <a:moveTo>
                  <a:pt x="17045" y="2062"/>
                </a:moveTo>
                <a:cubicBezTo>
                  <a:pt x="17018" y="2062"/>
                  <a:pt x="17002" y="2113"/>
                  <a:pt x="17011" y="2176"/>
                </a:cubicBezTo>
                <a:cubicBezTo>
                  <a:pt x="17019" y="2240"/>
                  <a:pt x="17048" y="2290"/>
                  <a:pt x="17076" y="2290"/>
                </a:cubicBezTo>
                <a:cubicBezTo>
                  <a:pt x="17103" y="2289"/>
                  <a:pt x="17118" y="2238"/>
                  <a:pt x="17110" y="2175"/>
                </a:cubicBezTo>
                <a:cubicBezTo>
                  <a:pt x="17101" y="2112"/>
                  <a:pt x="17072" y="2061"/>
                  <a:pt x="17045" y="2062"/>
                </a:cubicBezTo>
                <a:close/>
                <a:moveTo>
                  <a:pt x="17182" y="2062"/>
                </a:moveTo>
                <a:cubicBezTo>
                  <a:pt x="17155" y="2062"/>
                  <a:pt x="17139" y="2113"/>
                  <a:pt x="17148" y="2176"/>
                </a:cubicBezTo>
                <a:cubicBezTo>
                  <a:pt x="17156" y="2240"/>
                  <a:pt x="17185" y="2290"/>
                  <a:pt x="17212" y="2290"/>
                </a:cubicBezTo>
                <a:cubicBezTo>
                  <a:pt x="17240" y="2289"/>
                  <a:pt x="17255" y="2238"/>
                  <a:pt x="17247" y="2175"/>
                </a:cubicBezTo>
                <a:cubicBezTo>
                  <a:pt x="17238" y="2112"/>
                  <a:pt x="17209" y="2061"/>
                  <a:pt x="17182" y="2062"/>
                </a:cubicBezTo>
                <a:close/>
                <a:moveTo>
                  <a:pt x="17318" y="2062"/>
                </a:moveTo>
                <a:cubicBezTo>
                  <a:pt x="17291" y="2062"/>
                  <a:pt x="17276" y="2113"/>
                  <a:pt x="17284" y="2176"/>
                </a:cubicBezTo>
                <a:cubicBezTo>
                  <a:pt x="17293" y="2239"/>
                  <a:pt x="17322" y="2290"/>
                  <a:pt x="17350" y="2290"/>
                </a:cubicBezTo>
                <a:cubicBezTo>
                  <a:pt x="17377" y="2289"/>
                  <a:pt x="17392" y="2238"/>
                  <a:pt x="17383" y="2175"/>
                </a:cubicBezTo>
                <a:cubicBezTo>
                  <a:pt x="17375" y="2112"/>
                  <a:pt x="17345" y="2061"/>
                  <a:pt x="17318" y="2062"/>
                </a:cubicBezTo>
                <a:close/>
                <a:moveTo>
                  <a:pt x="17455" y="2062"/>
                </a:moveTo>
                <a:cubicBezTo>
                  <a:pt x="17428" y="2062"/>
                  <a:pt x="17413" y="2113"/>
                  <a:pt x="17421" y="2176"/>
                </a:cubicBezTo>
                <a:cubicBezTo>
                  <a:pt x="17430" y="2240"/>
                  <a:pt x="17459" y="2290"/>
                  <a:pt x="17487" y="2290"/>
                </a:cubicBezTo>
                <a:cubicBezTo>
                  <a:pt x="17514" y="2289"/>
                  <a:pt x="17529" y="2238"/>
                  <a:pt x="17520" y="2175"/>
                </a:cubicBezTo>
                <a:cubicBezTo>
                  <a:pt x="17511" y="2112"/>
                  <a:pt x="17482" y="2061"/>
                  <a:pt x="17455" y="2062"/>
                </a:cubicBezTo>
                <a:close/>
                <a:moveTo>
                  <a:pt x="17884" y="2062"/>
                </a:moveTo>
                <a:cubicBezTo>
                  <a:pt x="17857" y="2062"/>
                  <a:pt x="17843" y="2113"/>
                  <a:pt x="17852" y="2176"/>
                </a:cubicBezTo>
                <a:cubicBezTo>
                  <a:pt x="17861" y="2239"/>
                  <a:pt x="17891" y="2290"/>
                  <a:pt x="17918" y="2290"/>
                </a:cubicBezTo>
                <a:cubicBezTo>
                  <a:pt x="17945" y="2289"/>
                  <a:pt x="17960" y="2238"/>
                  <a:pt x="17951" y="2175"/>
                </a:cubicBezTo>
                <a:cubicBezTo>
                  <a:pt x="17942" y="2112"/>
                  <a:pt x="17912" y="2061"/>
                  <a:pt x="17884" y="2062"/>
                </a:cubicBezTo>
                <a:close/>
                <a:moveTo>
                  <a:pt x="851" y="2112"/>
                </a:moveTo>
                <a:cubicBezTo>
                  <a:pt x="824" y="2113"/>
                  <a:pt x="794" y="2163"/>
                  <a:pt x="785" y="2225"/>
                </a:cubicBezTo>
                <a:cubicBezTo>
                  <a:pt x="775" y="2287"/>
                  <a:pt x="789" y="2336"/>
                  <a:pt x="817" y="2335"/>
                </a:cubicBezTo>
                <a:cubicBezTo>
                  <a:pt x="844" y="2335"/>
                  <a:pt x="873" y="2285"/>
                  <a:pt x="883" y="2224"/>
                </a:cubicBezTo>
                <a:cubicBezTo>
                  <a:pt x="893" y="2162"/>
                  <a:pt x="878" y="2111"/>
                  <a:pt x="851" y="2112"/>
                </a:cubicBezTo>
                <a:close/>
                <a:moveTo>
                  <a:pt x="988" y="2112"/>
                </a:moveTo>
                <a:cubicBezTo>
                  <a:pt x="961" y="2113"/>
                  <a:pt x="931" y="2163"/>
                  <a:pt x="922" y="2225"/>
                </a:cubicBezTo>
                <a:cubicBezTo>
                  <a:pt x="912" y="2287"/>
                  <a:pt x="926" y="2337"/>
                  <a:pt x="953" y="2337"/>
                </a:cubicBezTo>
                <a:cubicBezTo>
                  <a:pt x="981" y="2336"/>
                  <a:pt x="1010" y="2286"/>
                  <a:pt x="1020" y="2224"/>
                </a:cubicBezTo>
                <a:cubicBezTo>
                  <a:pt x="1029" y="2162"/>
                  <a:pt x="1015" y="2111"/>
                  <a:pt x="988" y="2112"/>
                </a:cubicBezTo>
                <a:close/>
                <a:moveTo>
                  <a:pt x="1144" y="2112"/>
                </a:moveTo>
                <a:cubicBezTo>
                  <a:pt x="1117" y="2113"/>
                  <a:pt x="1087" y="2163"/>
                  <a:pt x="1078" y="2225"/>
                </a:cubicBezTo>
                <a:cubicBezTo>
                  <a:pt x="1069" y="2287"/>
                  <a:pt x="1083" y="2337"/>
                  <a:pt x="1110" y="2337"/>
                </a:cubicBezTo>
                <a:cubicBezTo>
                  <a:pt x="1138" y="2336"/>
                  <a:pt x="1167" y="2286"/>
                  <a:pt x="1176" y="2224"/>
                </a:cubicBezTo>
                <a:cubicBezTo>
                  <a:pt x="1186" y="2162"/>
                  <a:pt x="1171" y="2111"/>
                  <a:pt x="1144" y="2112"/>
                </a:cubicBezTo>
                <a:close/>
                <a:moveTo>
                  <a:pt x="1280" y="2112"/>
                </a:moveTo>
                <a:cubicBezTo>
                  <a:pt x="1253" y="2113"/>
                  <a:pt x="1224" y="2163"/>
                  <a:pt x="1215" y="2225"/>
                </a:cubicBezTo>
                <a:cubicBezTo>
                  <a:pt x="1206" y="2287"/>
                  <a:pt x="1220" y="2337"/>
                  <a:pt x="1247" y="2337"/>
                </a:cubicBezTo>
                <a:cubicBezTo>
                  <a:pt x="1274" y="2336"/>
                  <a:pt x="1304" y="2286"/>
                  <a:pt x="1313" y="2224"/>
                </a:cubicBezTo>
                <a:cubicBezTo>
                  <a:pt x="1322" y="2162"/>
                  <a:pt x="1307" y="2111"/>
                  <a:pt x="1280" y="2112"/>
                </a:cubicBezTo>
                <a:close/>
                <a:moveTo>
                  <a:pt x="1417" y="2112"/>
                </a:moveTo>
                <a:cubicBezTo>
                  <a:pt x="1390" y="2113"/>
                  <a:pt x="1360" y="2163"/>
                  <a:pt x="1351" y="2225"/>
                </a:cubicBezTo>
                <a:cubicBezTo>
                  <a:pt x="1342" y="2287"/>
                  <a:pt x="1357" y="2337"/>
                  <a:pt x="1384" y="2337"/>
                </a:cubicBezTo>
                <a:cubicBezTo>
                  <a:pt x="1411" y="2336"/>
                  <a:pt x="1441" y="2286"/>
                  <a:pt x="1450" y="2224"/>
                </a:cubicBezTo>
                <a:cubicBezTo>
                  <a:pt x="1459" y="2162"/>
                  <a:pt x="1444" y="2111"/>
                  <a:pt x="1417" y="2112"/>
                </a:cubicBezTo>
                <a:close/>
                <a:moveTo>
                  <a:pt x="1553" y="2112"/>
                </a:moveTo>
                <a:cubicBezTo>
                  <a:pt x="1526" y="2113"/>
                  <a:pt x="1497" y="2163"/>
                  <a:pt x="1488" y="2225"/>
                </a:cubicBezTo>
                <a:cubicBezTo>
                  <a:pt x="1479" y="2287"/>
                  <a:pt x="1494" y="2337"/>
                  <a:pt x="1522" y="2337"/>
                </a:cubicBezTo>
                <a:cubicBezTo>
                  <a:pt x="1549" y="2336"/>
                  <a:pt x="1577" y="2286"/>
                  <a:pt x="1586" y="2224"/>
                </a:cubicBezTo>
                <a:cubicBezTo>
                  <a:pt x="1595" y="2162"/>
                  <a:pt x="1580" y="2111"/>
                  <a:pt x="1553" y="2112"/>
                </a:cubicBezTo>
                <a:close/>
                <a:moveTo>
                  <a:pt x="1690" y="2112"/>
                </a:moveTo>
                <a:cubicBezTo>
                  <a:pt x="1663" y="2113"/>
                  <a:pt x="1634" y="2163"/>
                  <a:pt x="1625" y="2225"/>
                </a:cubicBezTo>
                <a:cubicBezTo>
                  <a:pt x="1616" y="2287"/>
                  <a:pt x="1631" y="2337"/>
                  <a:pt x="1658" y="2337"/>
                </a:cubicBezTo>
                <a:cubicBezTo>
                  <a:pt x="1686" y="2336"/>
                  <a:pt x="1714" y="2286"/>
                  <a:pt x="1723" y="2224"/>
                </a:cubicBezTo>
                <a:cubicBezTo>
                  <a:pt x="1732" y="2162"/>
                  <a:pt x="1717" y="2111"/>
                  <a:pt x="1690" y="2112"/>
                </a:cubicBezTo>
                <a:close/>
                <a:moveTo>
                  <a:pt x="1846" y="2112"/>
                </a:moveTo>
                <a:cubicBezTo>
                  <a:pt x="1819" y="2113"/>
                  <a:pt x="1790" y="2163"/>
                  <a:pt x="1781" y="2225"/>
                </a:cubicBezTo>
                <a:cubicBezTo>
                  <a:pt x="1773" y="2287"/>
                  <a:pt x="1788" y="2337"/>
                  <a:pt x="1815" y="2337"/>
                </a:cubicBezTo>
                <a:cubicBezTo>
                  <a:pt x="1842" y="2336"/>
                  <a:pt x="1871" y="2286"/>
                  <a:pt x="1880" y="2224"/>
                </a:cubicBezTo>
                <a:cubicBezTo>
                  <a:pt x="1888" y="2162"/>
                  <a:pt x="1873" y="2111"/>
                  <a:pt x="1846" y="2112"/>
                </a:cubicBezTo>
                <a:close/>
                <a:moveTo>
                  <a:pt x="14351" y="2112"/>
                </a:moveTo>
                <a:cubicBezTo>
                  <a:pt x="14324" y="2113"/>
                  <a:pt x="14306" y="2164"/>
                  <a:pt x="14312" y="2227"/>
                </a:cubicBezTo>
                <a:cubicBezTo>
                  <a:pt x="14317" y="2290"/>
                  <a:pt x="14343" y="2340"/>
                  <a:pt x="14370" y="2340"/>
                </a:cubicBezTo>
                <a:cubicBezTo>
                  <a:pt x="14398" y="2339"/>
                  <a:pt x="14416" y="2288"/>
                  <a:pt x="14411" y="2225"/>
                </a:cubicBezTo>
                <a:cubicBezTo>
                  <a:pt x="14405" y="2162"/>
                  <a:pt x="14379" y="2111"/>
                  <a:pt x="14351" y="2112"/>
                </a:cubicBezTo>
                <a:close/>
                <a:moveTo>
                  <a:pt x="14507" y="2112"/>
                </a:moveTo>
                <a:cubicBezTo>
                  <a:pt x="14480" y="2113"/>
                  <a:pt x="14463" y="2164"/>
                  <a:pt x="14468" y="2227"/>
                </a:cubicBezTo>
                <a:cubicBezTo>
                  <a:pt x="14474" y="2290"/>
                  <a:pt x="14500" y="2340"/>
                  <a:pt x="14527" y="2340"/>
                </a:cubicBezTo>
                <a:cubicBezTo>
                  <a:pt x="14555" y="2339"/>
                  <a:pt x="14573" y="2288"/>
                  <a:pt x="14567" y="2225"/>
                </a:cubicBezTo>
                <a:cubicBezTo>
                  <a:pt x="14561" y="2162"/>
                  <a:pt x="14534" y="2111"/>
                  <a:pt x="14507" y="2112"/>
                </a:cubicBezTo>
                <a:close/>
                <a:moveTo>
                  <a:pt x="14644" y="2112"/>
                </a:moveTo>
                <a:cubicBezTo>
                  <a:pt x="14617" y="2113"/>
                  <a:pt x="14599" y="2164"/>
                  <a:pt x="14605" y="2227"/>
                </a:cubicBezTo>
                <a:cubicBezTo>
                  <a:pt x="14611" y="2290"/>
                  <a:pt x="14637" y="2340"/>
                  <a:pt x="14665" y="2340"/>
                </a:cubicBezTo>
                <a:cubicBezTo>
                  <a:pt x="14692" y="2339"/>
                  <a:pt x="14710" y="2288"/>
                  <a:pt x="14704" y="2225"/>
                </a:cubicBezTo>
                <a:cubicBezTo>
                  <a:pt x="14698" y="2162"/>
                  <a:pt x="14671" y="2111"/>
                  <a:pt x="14644" y="2112"/>
                </a:cubicBezTo>
                <a:close/>
                <a:moveTo>
                  <a:pt x="14781" y="2112"/>
                </a:moveTo>
                <a:cubicBezTo>
                  <a:pt x="14754" y="2113"/>
                  <a:pt x="14736" y="2164"/>
                  <a:pt x="14742" y="2227"/>
                </a:cubicBezTo>
                <a:cubicBezTo>
                  <a:pt x="14748" y="2290"/>
                  <a:pt x="14774" y="2340"/>
                  <a:pt x="14802" y="2340"/>
                </a:cubicBezTo>
                <a:cubicBezTo>
                  <a:pt x="14829" y="2339"/>
                  <a:pt x="14847" y="2288"/>
                  <a:pt x="14841" y="2225"/>
                </a:cubicBezTo>
                <a:cubicBezTo>
                  <a:pt x="14835" y="2162"/>
                  <a:pt x="14808" y="2111"/>
                  <a:pt x="14781" y="2112"/>
                </a:cubicBezTo>
                <a:close/>
                <a:moveTo>
                  <a:pt x="14917" y="2112"/>
                </a:moveTo>
                <a:cubicBezTo>
                  <a:pt x="14890" y="2113"/>
                  <a:pt x="14873" y="2164"/>
                  <a:pt x="14879" y="2227"/>
                </a:cubicBezTo>
                <a:cubicBezTo>
                  <a:pt x="14885" y="2290"/>
                  <a:pt x="14912" y="2341"/>
                  <a:pt x="14939" y="2340"/>
                </a:cubicBezTo>
                <a:cubicBezTo>
                  <a:pt x="14967" y="2339"/>
                  <a:pt x="14984" y="2288"/>
                  <a:pt x="14978" y="2225"/>
                </a:cubicBezTo>
                <a:cubicBezTo>
                  <a:pt x="14972" y="2162"/>
                  <a:pt x="14944" y="2111"/>
                  <a:pt x="14917" y="2112"/>
                </a:cubicBezTo>
                <a:close/>
                <a:moveTo>
                  <a:pt x="15054" y="2112"/>
                </a:moveTo>
                <a:cubicBezTo>
                  <a:pt x="15027" y="2113"/>
                  <a:pt x="15009" y="2164"/>
                  <a:pt x="15015" y="2227"/>
                </a:cubicBezTo>
                <a:cubicBezTo>
                  <a:pt x="15022" y="2290"/>
                  <a:pt x="15049" y="2340"/>
                  <a:pt x="15076" y="2340"/>
                </a:cubicBezTo>
                <a:cubicBezTo>
                  <a:pt x="15103" y="2339"/>
                  <a:pt x="15121" y="2288"/>
                  <a:pt x="15114" y="2225"/>
                </a:cubicBezTo>
                <a:cubicBezTo>
                  <a:pt x="15108" y="2162"/>
                  <a:pt x="15081" y="2111"/>
                  <a:pt x="15054" y="2112"/>
                </a:cubicBezTo>
                <a:close/>
                <a:moveTo>
                  <a:pt x="15210" y="2112"/>
                </a:moveTo>
                <a:cubicBezTo>
                  <a:pt x="15182" y="2113"/>
                  <a:pt x="15166" y="2164"/>
                  <a:pt x="15172" y="2227"/>
                </a:cubicBezTo>
                <a:cubicBezTo>
                  <a:pt x="15178" y="2290"/>
                  <a:pt x="15206" y="2340"/>
                  <a:pt x="15233" y="2340"/>
                </a:cubicBezTo>
                <a:cubicBezTo>
                  <a:pt x="15260" y="2339"/>
                  <a:pt x="15277" y="2288"/>
                  <a:pt x="15271" y="2225"/>
                </a:cubicBezTo>
                <a:cubicBezTo>
                  <a:pt x="15264" y="2162"/>
                  <a:pt x="15237" y="2111"/>
                  <a:pt x="15210" y="2112"/>
                </a:cubicBezTo>
                <a:close/>
                <a:moveTo>
                  <a:pt x="15347" y="2112"/>
                </a:moveTo>
                <a:cubicBezTo>
                  <a:pt x="15319" y="2113"/>
                  <a:pt x="15302" y="2164"/>
                  <a:pt x="15309" y="2227"/>
                </a:cubicBezTo>
                <a:cubicBezTo>
                  <a:pt x="15315" y="2290"/>
                  <a:pt x="15342" y="2341"/>
                  <a:pt x="15370" y="2340"/>
                </a:cubicBezTo>
                <a:cubicBezTo>
                  <a:pt x="15397" y="2339"/>
                  <a:pt x="15414" y="2288"/>
                  <a:pt x="15408" y="2225"/>
                </a:cubicBezTo>
                <a:cubicBezTo>
                  <a:pt x="15401" y="2162"/>
                  <a:pt x="15374" y="2111"/>
                  <a:pt x="15347" y="2112"/>
                </a:cubicBezTo>
                <a:close/>
                <a:moveTo>
                  <a:pt x="15503" y="2112"/>
                </a:moveTo>
                <a:cubicBezTo>
                  <a:pt x="15476" y="2113"/>
                  <a:pt x="15458" y="2164"/>
                  <a:pt x="15465" y="2227"/>
                </a:cubicBezTo>
                <a:cubicBezTo>
                  <a:pt x="15472" y="2290"/>
                  <a:pt x="15499" y="2340"/>
                  <a:pt x="15527" y="2340"/>
                </a:cubicBezTo>
                <a:cubicBezTo>
                  <a:pt x="15554" y="2339"/>
                  <a:pt x="15571" y="2288"/>
                  <a:pt x="15565" y="2225"/>
                </a:cubicBezTo>
                <a:cubicBezTo>
                  <a:pt x="15558" y="2162"/>
                  <a:pt x="15530" y="2111"/>
                  <a:pt x="15503" y="2112"/>
                </a:cubicBezTo>
                <a:close/>
                <a:moveTo>
                  <a:pt x="15639" y="2112"/>
                </a:moveTo>
                <a:cubicBezTo>
                  <a:pt x="15612" y="2113"/>
                  <a:pt x="15595" y="2164"/>
                  <a:pt x="15602" y="2227"/>
                </a:cubicBezTo>
                <a:cubicBezTo>
                  <a:pt x="15609" y="2290"/>
                  <a:pt x="15637" y="2341"/>
                  <a:pt x="15664" y="2340"/>
                </a:cubicBezTo>
                <a:cubicBezTo>
                  <a:pt x="15692" y="2339"/>
                  <a:pt x="15708" y="2288"/>
                  <a:pt x="15702" y="2225"/>
                </a:cubicBezTo>
                <a:cubicBezTo>
                  <a:pt x="15695" y="2162"/>
                  <a:pt x="15667" y="2111"/>
                  <a:pt x="15639" y="2112"/>
                </a:cubicBezTo>
                <a:close/>
                <a:moveTo>
                  <a:pt x="15776" y="2112"/>
                </a:moveTo>
                <a:cubicBezTo>
                  <a:pt x="15749" y="2113"/>
                  <a:pt x="15732" y="2164"/>
                  <a:pt x="15739" y="2227"/>
                </a:cubicBezTo>
                <a:cubicBezTo>
                  <a:pt x="15746" y="2290"/>
                  <a:pt x="15774" y="2340"/>
                  <a:pt x="15801" y="2340"/>
                </a:cubicBezTo>
                <a:cubicBezTo>
                  <a:pt x="15829" y="2339"/>
                  <a:pt x="15845" y="2288"/>
                  <a:pt x="15838" y="2225"/>
                </a:cubicBezTo>
                <a:cubicBezTo>
                  <a:pt x="15831" y="2162"/>
                  <a:pt x="15803" y="2111"/>
                  <a:pt x="15776" y="2112"/>
                </a:cubicBezTo>
                <a:close/>
                <a:moveTo>
                  <a:pt x="15913" y="2112"/>
                </a:moveTo>
                <a:cubicBezTo>
                  <a:pt x="15886" y="2113"/>
                  <a:pt x="15869" y="2164"/>
                  <a:pt x="15876" y="2227"/>
                </a:cubicBezTo>
                <a:cubicBezTo>
                  <a:pt x="15883" y="2290"/>
                  <a:pt x="15911" y="2340"/>
                  <a:pt x="15939" y="2340"/>
                </a:cubicBezTo>
                <a:cubicBezTo>
                  <a:pt x="15966" y="2339"/>
                  <a:pt x="15982" y="2288"/>
                  <a:pt x="15975" y="2225"/>
                </a:cubicBezTo>
                <a:cubicBezTo>
                  <a:pt x="15968" y="2162"/>
                  <a:pt x="15940" y="2111"/>
                  <a:pt x="15913" y="2112"/>
                </a:cubicBezTo>
                <a:close/>
                <a:moveTo>
                  <a:pt x="16049" y="2112"/>
                </a:moveTo>
                <a:cubicBezTo>
                  <a:pt x="16022" y="2113"/>
                  <a:pt x="16006" y="2164"/>
                  <a:pt x="16013" y="2227"/>
                </a:cubicBezTo>
                <a:cubicBezTo>
                  <a:pt x="16020" y="2290"/>
                  <a:pt x="16048" y="2340"/>
                  <a:pt x="16075" y="2340"/>
                </a:cubicBezTo>
                <a:cubicBezTo>
                  <a:pt x="16103" y="2339"/>
                  <a:pt x="16119" y="2288"/>
                  <a:pt x="16112" y="2225"/>
                </a:cubicBezTo>
                <a:cubicBezTo>
                  <a:pt x="16105" y="2162"/>
                  <a:pt x="16076" y="2111"/>
                  <a:pt x="16049" y="2112"/>
                </a:cubicBezTo>
                <a:close/>
                <a:moveTo>
                  <a:pt x="16206" y="2112"/>
                </a:moveTo>
                <a:cubicBezTo>
                  <a:pt x="16178" y="2113"/>
                  <a:pt x="16162" y="2164"/>
                  <a:pt x="16170" y="2227"/>
                </a:cubicBezTo>
                <a:cubicBezTo>
                  <a:pt x="16177" y="2290"/>
                  <a:pt x="16205" y="2340"/>
                  <a:pt x="16232" y="2340"/>
                </a:cubicBezTo>
                <a:cubicBezTo>
                  <a:pt x="16260" y="2339"/>
                  <a:pt x="16276" y="2288"/>
                  <a:pt x="16268" y="2225"/>
                </a:cubicBezTo>
                <a:cubicBezTo>
                  <a:pt x="16261" y="2162"/>
                  <a:pt x="16233" y="2111"/>
                  <a:pt x="16206" y="2112"/>
                </a:cubicBezTo>
                <a:close/>
                <a:moveTo>
                  <a:pt x="16342" y="2112"/>
                </a:moveTo>
                <a:cubicBezTo>
                  <a:pt x="16315" y="2113"/>
                  <a:pt x="16299" y="2164"/>
                  <a:pt x="16306" y="2227"/>
                </a:cubicBezTo>
                <a:cubicBezTo>
                  <a:pt x="16314" y="2290"/>
                  <a:pt x="16342" y="2340"/>
                  <a:pt x="16370" y="2340"/>
                </a:cubicBezTo>
                <a:cubicBezTo>
                  <a:pt x="16397" y="2339"/>
                  <a:pt x="16413" y="2288"/>
                  <a:pt x="16405" y="2225"/>
                </a:cubicBezTo>
                <a:cubicBezTo>
                  <a:pt x="16398" y="2162"/>
                  <a:pt x="16370" y="2111"/>
                  <a:pt x="16342" y="2112"/>
                </a:cubicBezTo>
                <a:close/>
                <a:moveTo>
                  <a:pt x="16479" y="2112"/>
                </a:moveTo>
                <a:cubicBezTo>
                  <a:pt x="16451" y="2113"/>
                  <a:pt x="16436" y="2164"/>
                  <a:pt x="16443" y="2227"/>
                </a:cubicBezTo>
                <a:cubicBezTo>
                  <a:pt x="16451" y="2290"/>
                  <a:pt x="16479" y="2341"/>
                  <a:pt x="16507" y="2340"/>
                </a:cubicBezTo>
                <a:cubicBezTo>
                  <a:pt x="16534" y="2339"/>
                  <a:pt x="16550" y="2288"/>
                  <a:pt x="16542" y="2225"/>
                </a:cubicBezTo>
                <a:cubicBezTo>
                  <a:pt x="16534" y="2162"/>
                  <a:pt x="16506" y="2111"/>
                  <a:pt x="16479" y="2112"/>
                </a:cubicBezTo>
                <a:close/>
                <a:moveTo>
                  <a:pt x="16615" y="2112"/>
                </a:moveTo>
                <a:cubicBezTo>
                  <a:pt x="16588" y="2113"/>
                  <a:pt x="16572" y="2164"/>
                  <a:pt x="16580" y="2227"/>
                </a:cubicBezTo>
                <a:cubicBezTo>
                  <a:pt x="16588" y="2290"/>
                  <a:pt x="16617" y="2340"/>
                  <a:pt x="16644" y="2340"/>
                </a:cubicBezTo>
                <a:cubicBezTo>
                  <a:pt x="16672" y="2339"/>
                  <a:pt x="16687" y="2288"/>
                  <a:pt x="16679" y="2225"/>
                </a:cubicBezTo>
                <a:cubicBezTo>
                  <a:pt x="16671" y="2162"/>
                  <a:pt x="16643" y="2111"/>
                  <a:pt x="16615" y="2112"/>
                </a:cubicBezTo>
                <a:close/>
                <a:moveTo>
                  <a:pt x="11950" y="2162"/>
                </a:moveTo>
                <a:cubicBezTo>
                  <a:pt x="11923" y="2163"/>
                  <a:pt x="11903" y="2214"/>
                  <a:pt x="11906" y="2277"/>
                </a:cubicBezTo>
                <a:cubicBezTo>
                  <a:pt x="11908" y="2340"/>
                  <a:pt x="11933" y="2389"/>
                  <a:pt x="11960" y="2389"/>
                </a:cubicBezTo>
                <a:cubicBezTo>
                  <a:pt x="11988" y="2388"/>
                  <a:pt x="12007" y="2337"/>
                  <a:pt x="12005" y="2274"/>
                </a:cubicBezTo>
                <a:cubicBezTo>
                  <a:pt x="12002" y="2211"/>
                  <a:pt x="11978" y="2162"/>
                  <a:pt x="11950" y="2162"/>
                </a:cubicBezTo>
                <a:close/>
                <a:moveTo>
                  <a:pt x="12107" y="2162"/>
                </a:moveTo>
                <a:cubicBezTo>
                  <a:pt x="12080" y="2163"/>
                  <a:pt x="12059" y="2214"/>
                  <a:pt x="12062" y="2277"/>
                </a:cubicBezTo>
                <a:cubicBezTo>
                  <a:pt x="12065" y="2340"/>
                  <a:pt x="12090" y="2389"/>
                  <a:pt x="12117" y="2389"/>
                </a:cubicBezTo>
                <a:cubicBezTo>
                  <a:pt x="12145" y="2388"/>
                  <a:pt x="12165" y="2338"/>
                  <a:pt x="12162" y="2275"/>
                </a:cubicBezTo>
                <a:cubicBezTo>
                  <a:pt x="12159" y="2213"/>
                  <a:pt x="12134" y="2162"/>
                  <a:pt x="12107" y="2162"/>
                </a:cubicBezTo>
                <a:close/>
                <a:moveTo>
                  <a:pt x="12244" y="2162"/>
                </a:moveTo>
                <a:cubicBezTo>
                  <a:pt x="12216" y="2163"/>
                  <a:pt x="12196" y="2214"/>
                  <a:pt x="12199" y="2277"/>
                </a:cubicBezTo>
                <a:cubicBezTo>
                  <a:pt x="12202" y="2340"/>
                  <a:pt x="12227" y="2389"/>
                  <a:pt x="12254" y="2389"/>
                </a:cubicBezTo>
                <a:cubicBezTo>
                  <a:pt x="12281" y="2388"/>
                  <a:pt x="12302" y="2337"/>
                  <a:pt x="12299" y="2274"/>
                </a:cubicBezTo>
                <a:cubicBezTo>
                  <a:pt x="12295" y="2211"/>
                  <a:pt x="12271" y="2162"/>
                  <a:pt x="12244" y="2162"/>
                </a:cubicBezTo>
                <a:close/>
                <a:moveTo>
                  <a:pt x="12380" y="2162"/>
                </a:moveTo>
                <a:cubicBezTo>
                  <a:pt x="12353" y="2163"/>
                  <a:pt x="12333" y="2214"/>
                  <a:pt x="12336" y="2277"/>
                </a:cubicBezTo>
                <a:cubicBezTo>
                  <a:pt x="12340" y="2340"/>
                  <a:pt x="12364" y="2389"/>
                  <a:pt x="12391" y="2389"/>
                </a:cubicBezTo>
                <a:cubicBezTo>
                  <a:pt x="12419" y="2388"/>
                  <a:pt x="12439" y="2338"/>
                  <a:pt x="12435" y="2275"/>
                </a:cubicBezTo>
                <a:cubicBezTo>
                  <a:pt x="12432" y="2213"/>
                  <a:pt x="12407" y="2162"/>
                  <a:pt x="12380" y="2162"/>
                </a:cubicBezTo>
                <a:close/>
                <a:moveTo>
                  <a:pt x="12517" y="2162"/>
                </a:moveTo>
                <a:cubicBezTo>
                  <a:pt x="12489" y="2163"/>
                  <a:pt x="12470" y="2214"/>
                  <a:pt x="12473" y="2277"/>
                </a:cubicBezTo>
                <a:cubicBezTo>
                  <a:pt x="12477" y="2340"/>
                  <a:pt x="12501" y="2389"/>
                  <a:pt x="12528" y="2389"/>
                </a:cubicBezTo>
                <a:cubicBezTo>
                  <a:pt x="12556" y="2388"/>
                  <a:pt x="12576" y="2338"/>
                  <a:pt x="12572" y="2275"/>
                </a:cubicBezTo>
                <a:cubicBezTo>
                  <a:pt x="12569" y="2213"/>
                  <a:pt x="12544" y="2162"/>
                  <a:pt x="12517" y="2162"/>
                </a:cubicBezTo>
                <a:close/>
                <a:moveTo>
                  <a:pt x="12653" y="2162"/>
                </a:moveTo>
                <a:cubicBezTo>
                  <a:pt x="12626" y="2163"/>
                  <a:pt x="12607" y="2214"/>
                  <a:pt x="12610" y="2277"/>
                </a:cubicBezTo>
                <a:cubicBezTo>
                  <a:pt x="12614" y="2340"/>
                  <a:pt x="12638" y="2389"/>
                  <a:pt x="12666" y="2389"/>
                </a:cubicBezTo>
                <a:cubicBezTo>
                  <a:pt x="12693" y="2388"/>
                  <a:pt x="12713" y="2338"/>
                  <a:pt x="12709" y="2275"/>
                </a:cubicBezTo>
                <a:cubicBezTo>
                  <a:pt x="12706" y="2213"/>
                  <a:pt x="12680" y="2162"/>
                  <a:pt x="12653" y="2162"/>
                </a:cubicBezTo>
                <a:close/>
                <a:moveTo>
                  <a:pt x="12809" y="2162"/>
                </a:moveTo>
                <a:cubicBezTo>
                  <a:pt x="12782" y="2163"/>
                  <a:pt x="12763" y="2214"/>
                  <a:pt x="12767" y="2277"/>
                </a:cubicBezTo>
                <a:cubicBezTo>
                  <a:pt x="12770" y="2340"/>
                  <a:pt x="12795" y="2389"/>
                  <a:pt x="12823" y="2389"/>
                </a:cubicBezTo>
                <a:cubicBezTo>
                  <a:pt x="12850" y="2388"/>
                  <a:pt x="12869" y="2338"/>
                  <a:pt x="12866" y="2275"/>
                </a:cubicBezTo>
                <a:cubicBezTo>
                  <a:pt x="12862" y="2213"/>
                  <a:pt x="12837" y="2162"/>
                  <a:pt x="12809" y="2162"/>
                </a:cubicBezTo>
                <a:close/>
                <a:moveTo>
                  <a:pt x="12946" y="2162"/>
                </a:moveTo>
                <a:cubicBezTo>
                  <a:pt x="12918" y="2163"/>
                  <a:pt x="12900" y="2214"/>
                  <a:pt x="12903" y="2277"/>
                </a:cubicBezTo>
                <a:cubicBezTo>
                  <a:pt x="12907" y="2340"/>
                  <a:pt x="12932" y="2389"/>
                  <a:pt x="12960" y="2389"/>
                </a:cubicBezTo>
                <a:cubicBezTo>
                  <a:pt x="12987" y="2388"/>
                  <a:pt x="13006" y="2338"/>
                  <a:pt x="13002" y="2275"/>
                </a:cubicBezTo>
                <a:cubicBezTo>
                  <a:pt x="12999" y="2213"/>
                  <a:pt x="12973" y="2162"/>
                  <a:pt x="12946" y="2162"/>
                </a:cubicBezTo>
                <a:close/>
                <a:moveTo>
                  <a:pt x="13082" y="2162"/>
                </a:moveTo>
                <a:cubicBezTo>
                  <a:pt x="13055" y="2163"/>
                  <a:pt x="13036" y="2214"/>
                  <a:pt x="13040" y="2277"/>
                </a:cubicBezTo>
                <a:cubicBezTo>
                  <a:pt x="13044" y="2340"/>
                  <a:pt x="13070" y="2389"/>
                  <a:pt x="13097" y="2389"/>
                </a:cubicBezTo>
                <a:cubicBezTo>
                  <a:pt x="13124" y="2388"/>
                  <a:pt x="13143" y="2338"/>
                  <a:pt x="13139" y="2275"/>
                </a:cubicBezTo>
                <a:cubicBezTo>
                  <a:pt x="13135" y="2213"/>
                  <a:pt x="13110" y="2162"/>
                  <a:pt x="13082" y="2162"/>
                </a:cubicBezTo>
                <a:close/>
                <a:moveTo>
                  <a:pt x="13219" y="2162"/>
                </a:moveTo>
                <a:cubicBezTo>
                  <a:pt x="13192" y="2163"/>
                  <a:pt x="13173" y="2214"/>
                  <a:pt x="13177" y="2277"/>
                </a:cubicBezTo>
                <a:cubicBezTo>
                  <a:pt x="13181" y="2340"/>
                  <a:pt x="13206" y="2389"/>
                  <a:pt x="13234" y="2389"/>
                </a:cubicBezTo>
                <a:cubicBezTo>
                  <a:pt x="13261" y="2388"/>
                  <a:pt x="13280" y="2338"/>
                  <a:pt x="13276" y="2275"/>
                </a:cubicBezTo>
                <a:cubicBezTo>
                  <a:pt x="13272" y="2213"/>
                  <a:pt x="13247" y="2162"/>
                  <a:pt x="13219" y="2162"/>
                </a:cubicBezTo>
                <a:close/>
                <a:moveTo>
                  <a:pt x="13375" y="2162"/>
                </a:moveTo>
                <a:cubicBezTo>
                  <a:pt x="13348" y="2163"/>
                  <a:pt x="13329" y="2214"/>
                  <a:pt x="13334" y="2277"/>
                </a:cubicBezTo>
                <a:cubicBezTo>
                  <a:pt x="13338" y="2340"/>
                  <a:pt x="13364" y="2391"/>
                  <a:pt x="13391" y="2390"/>
                </a:cubicBezTo>
                <a:cubicBezTo>
                  <a:pt x="13418" y="2390"/>
                  <a:pt x="13437" y="2338"/>
                  <a:pt x="13432" y="2275"/>
                </a:cubicBezTo>
                <a:cubicBezTo>
                  <a:pt x="13428" y="2213"/>
                  <a:pt x="13402" y="2162"/>
                  <a:pt x="13375" y="2162"/>
                </a:cubicBezTo>
                <a:close/>
                <a:moveTo>
                  <a:pt x="13512" y="2162"/>
                </a:moveTo>
                <a:cubicBezTo>
                  <a:pt x="13485" y="2163"/>
                  <a:pt x="13466" y="2214"/>
                  <a:pt x="13470" y="2277"/>
                </a:cubicBezTo>
                <a:cubicBezTo>
                  <a:pt x="13475" y="2340"/>
                  <a:pt x="13500" y="2391"/>
                  <a:pt x="13528" y="2390"/>
                </a:cubicBezTo>
                <a:cubicBezTo>
                  <a:pt x="13555" y="2390"/>
                  <a:pt x="13574" y="2338"/>
                  <a:pt x="13569" y="2275"/>
                </a:cubicBezTo>
                <a:cubicBezTo>
                  <a:pt x="13565" y="2213"/>
                  <a:pt x="13539" y="2162"/>
                  <a:pt x="13512" y="2162"/>
                </a:cubicBezTo>
                <a:close/>
                <a:moveTo>
                  <a:pt x="13648" y="2162"/>
                </a:moveTo>
                <a:cubicBezTo>
                  <a:pt x="13621" y="2163"/>
                  <a:pt x="13603" y="2214"/>
                  <a:pt x="13607" y="2277"/>
                </a:cubicBezTo>
                <a:cubicBezTo>
                  <a:pt x="13612" y="2340"/>
                  <a:pt x="13638" y="2391"/>
                  <a:pt x="13665" y="2390"/>
                </a:cubicBezTo>
                <a:cubicBezTo>
                  <a:pt x="13693" y="2390"/>
                  <a:pt x="13711" y="2338"/>
                  <a:pt x="13706" y="2275"/>
                </a:cubicBezTo>
                <a:cubicBezTo>
                  <a:pt x="13702" y="2213"/>
                  <a:pt x="13675" y="2162"/>
                  <a:pt x="13648" y="2162"/>
                </a:cubicBezTo>
                <a:close/>
                <a:moveTo>
                  <a:pt x="13785" y="2162"/>
                </a:moveTo>
                <a:cubicBezTo>
                  <a:pt x="13758" y="2163"/>
                  <a:pt x="13739" y="2214"/>
                  <a:pt x="13744" y="2277"/>
                </a:cubicBezTo>
                <a:cubicBezTo>
                  <a:pt x="13749" y="2340"/>
                  <a:pt x="13775" y="2391"/>
                  <a:pt x="13802" y="2390"/>
                </a:cubicBezTo>
                <a:cubicBezTo>
                  <a:pt x="13830" y="2390"/>
                  <a:pt x="13848" y="2338"/>
                  <a:pt x="13843" y="2275"/>
                </a:cubicBezTo>
                <a:cubicBezTo>
                  <a:pt x="13838" y="2213"/>
                  <a:pt x="13812" y="2162"/>
                  <a:pt x="13785" y="2162"/>
                </a:cubicBezTo>
                <a:close/>
                <a:moveTo>
                  <a:pt x="13922" y="2162"/>
                </a:moveTo>
                <a:cubicBezTo>
                  <a:pt x="13895" y="2163"/>
                  <a:pt x="13876" y="2214"/>
                  <a:pt x="13881" y="2277"/>
                </a:cubicBezTo>
                <a:cubicBezTo>
                  <a:pt x="13886" y="2340"/>
                  <a:pt x="13912" y="2391"/>
                  <a:pt x="13940" y="2390"/>
                </a:cubicBezTo>
                <a:cubicBezTo>
                  <a:pt x="13967" y="2390"/>
                  <a:pt x="13985" y="2338"/>
                  <a:pt x="13980" y="2275"/>
                </a:cubicBezTo>
                <a:cubicBezTo>
                  <a:pt x="13975" y="2213"/>
                  <a:pt x="13949" y="2162"/>
                  <a:pt x="13922" y="2162"/>
                </a:cubicBezTo>
                <a:close/>
                <a:moveTo>
                  <a:pt x="14078" y="2162"/>
                </a:moveTo>
                <a:cubicBezTo>
                  <a:pt x="14050" y="2163"/>
                  <a:pt x="14032" y="2214"/>
                  <a:pt x="14037" y="2277"/>
                </a:cubicBezTo>
                <a:cubicBezTo>
                  <a:pt x="14042" y="2340"/>
                  <a:pt x="14069" y="2391"/>
                  <a:pt x="14096" y="2390"/>
                </a:cubicBezTo>
                <a:cubicBezTo>
                  <a:pt x="14123" y="2390"/>
                  <a:pt x="14141" y="2338"/>
                  <a:pt x="14136" y="2275"/>
                </a:cubicBezTo>
                <a:cubicBezTo>
                  <a:pt x="14131" y="2213"/>
                  <a:pt x="14105" y="2162"/>
                  <a:pt x="14078" y="2162"/>
                </a:cubicBezTo>
                <a:close/>
                <a:moveTo>
                  <a:pt x="14214" y="2162"/>
                </a:moveTo>
                <a:cubicBezTo>
                  <a:pt x="14187" y="2163"/>
                  <a:pt x="14169" y="2214"/>
                  <a:pt x="14174" y="2277"/>
                </a:cubicBezTo>
                <a:cubicBezTo>
                  <a:pt x="14179" y="2340"/>
                  <a:pt x="14206" y="2391"/>
                  <a:pt x="14233" y="2390"/>
                </a:cubicBezTo>
                <a:cubicBezTo>
                  <a:pt x="14261" y="2390"/>
                  <a:pt x="14279" y="2338"/>
                  <a:pt x="14274" y="2275"/>
                </a:cubicBezTo>
                <a:cubicBezTo>
                  <a:pt x="14268" y="2213"/>
                  <a:pt x="14242" y="2162"/>
                  <a:pt x="14214" y="2162"/>
                </a:cubicBezTo>
                <a:close/>
                <a:moveTo>
                  <a:pt x="9706" y="2213"/>
                </a:moveTo>
                <a:cubicBezTo>
                  <a:pt x="9679" y="2213"/>
                  <a:pt x="9657" y="2265"/>
                  <a:pt x="9657" y="2327"/>
                </a:cubicBezTo>
                <a:cubicBezTo>
                  <a:pt x="9658" y="2390"/>
                  <a:pt x="9680" y="2439"/>
                  <a:pt x="9708" y="2439"/>
                </a:cubicBezTo>
                <a:cubicBezTo>
                  <a:pt x="9735" y="2438"/>
                  <a:pt x="9757" y="2387"/>
                  <a:pt x="9756" y="2324"/>
                </a:cubicBezTo>
                <a:cubicBezTo>
                  <a:pt x="9756" y="2262"/>
                  <a:pt x="9734" y="2212"/>
                  <a:pt x="9706" y="2213"/>
                </a:cubicBezTo>
                <a:close/>
                <a:moveTo>
                  <a:pt x="9843" y="2213"/>
                </a:moveTo>
                <a:cubicBezTo>
                  <a:pt x="9816" y="2213"/>
                  <a:pt x="9794" y="2265"/>
                  <a:pt x="9794" y="2327"/>
                </a:cubicBezTo>
                <a:cubicBezTo>
                  <a:pt x="9795" y="2390"/>
                  <a:pt x="9817" y="2439"/>
                  <a:pt x="9844" y="2439"/>
                </a:cubicBezTo>
                <a:cubicBezTo>
                  <a:pt x="9872" y="2438"/>
                  <a:pt x="9894" y="2387"/>
                  <a:pt x="9893" y="2324"/>
                </a:cubicBezTo>
                <a:cubicBezTo>
                  <a:pt x="9893" y="2262"/>
                  <a:pt x="9870" y="2212"/>
                  <a:pt x="9843" y="2213"/>
                </a:cubicBezTo>
                <a:close/>
                <a:moveTo>
                  <a:pt x="9980" y="2213"/>
                </a:moveTo>
                <a:cubicBezTo>
                  <a:pt x="9953" y="2213"/>
                  <a:pt x="9931" y="2265"/>
                  <a:pt x="9931" y="2327"/>
                </a:cubicBezTo>
                <a:cubicBezTo>
                  <a:pt x="9932" y="2390"/>
                  <a:pt x="9954" y="2439"/>
                  <a:pt x="9982" y="2439"/>
                </a:cubicBezTo>
                <a:cubicBezTo>
                  <a:pt x="10009" y="2438"/>
                  <a:pt x="10031" y="2387"/>
                  <a:pt x="10030" y="2324"/>
                </a:cubicBezTo>
                <a:cubicBezTo>
                  <a:pt x="10030" y="2262"/>
                  <a:pt x="10007" y="2212"/>
                  <a:pt x="9980" y="2213"/>
                </a:cubicBezTo>
                <a:close/>
                <a:moveTo>
                  <a:pt x="10116" y="2213"/>
                </a:moveTo>
                <a:cubicBezTo>
                  <a:pt x="10089" y="2213"/>
                  <a:pt x="10067" y="2265"/>
                  <a:pt x="10068" y="2327"/>
                </a:cubicBezTo>
                <a:cubicBezTo>
                  <a:pt x="10069" y="2390"/>
                  <a:pt x="10091" y="2439"/>
                  <a:pt x="10119" y="2439"/>
                </a:cubicBezTo>
                <a:cubicBezTo>
                  <a:pt x="10146" y="2438"/>
                  <a:pt x="10168" y="2387"/>
                  <a:pt x="10167" y="2324"/>
                </a:cubicBezTo>
                <a:cubicBezTo>
                  <a:pt x="10166" y="2262"/>
                  <a:pt x="10144" y="2212"/>
                  <a:pt x="10116" y="2213"/>
                </a:cubicBezTo>
                <a:close/>
                <a:moveTo>
                  <a:pt x="10272" y="2213"/>
                </a:moveTo>
                <a:cubicBezTo>
                  <a:pt x="10245" y="2213"/>
                  <a:pt x="10224" y="2265"/>
                  <a:pt x="10224" y="2327"/>
                </a:cubicBezTo>
                <a:cubicBezTo>
                  <a:pt x="10225" y="2390"/>
                  <a:pt x="10248" y="2439"/>
                  <a:pt x="10275" y="2439"/>
                </a:cubicBezTo>
                <a:cubicBezTo>
                  <a:pt x="10303" y="2438"/>
                  <a:pt x="10324" y="2387"/>
                  <a:pt x="10323" y="2324"/>
                </a:cubicBezTo>
                <a:cubicBezTo>
                  <a:pt x="10322" y="2262"/>
                  <a:pt x="10299" y="2212"/>
                  <a:pt x="10272" y="2213"/>
                </a:cubicBezTo>
                <a:close/>
                <a:moveTo>
                  <a:pt x="10409" y="2213"/>
                </a:moveTo>
                <a:cubicBezTo>
                  <a:pt x="10382" y="2213"/>
                  <a:pt x="10360" y="2265"/>
                  <a:pt x="10361" y="2327"/>
                </a:cubicBezTo>
                <a:cubicBezTo>
                  <a:pt x="10362" y="2390"/>
                  <a:pt x="10385" y="2439"/>
                  <a:pt x="10413" y="2439"/>
                </a:cubicBezTo>
                <a:cubicBezTo>
                  <a:pt x="10440" y="2438"/>
                  <a:pt x="10461" y="2387"/>
                  <a:pt x="10460" y="2324"/>
                </a:cubicBezTo>
                <a:cubicBezTo>
                  <a:pt x="10459" y="2262"/>
                  <a:pt x="10436" y="2212"/>
                  <a:pt x="10409" y="2213"/>
                </a:cubicBezTo>
                <a:close/>
                <a:moveTo>
                  <a:pt x="10702" y="2213"/>
                </a:moveTo>
                <a:cubicBezTo>
                  <a:pt x="10674" y="2213"/>
                  <a:pt x="10653" y="2265"/>
                  <a:pt x="10655" y="2327"/>
                </a:cubicBezTo>
                <a:cubicBezTo>
                  <a:pt x="10656" y="2390"/>
                  <a:pt x="10679" y="2439"/>
                  <a:pt x="10706" y="2439"/>
                </a:cubicBezTo>
                <a:cubicBezTo>
                  <a:pt x="10734" y="2438"/>
                  <a:pt x="10755" y="2387"/>
                  <a:pt x="10753" y="2324"/>
                </a:cubicBezTo>
                <a:cubicBezTo>
                  <a:pt x="10752" y="2262"/>
                  <a:pt x="10729" y="2212"/>
                  <a:pt x="10702" y="2213"/>
                </a:cubicBezTo>
                <a:close/>
                <a:moveTo>
                  <a:pt x="10838" y="2213"/>
                </a:moveTo>
                <a:cubicBezTo>
                  <a:pt x="10811" y="2213"/>
                  <a:pt x="10790" y="2265"/>
                  <a:pt x="10791" y="2327"/>
                </a:cubicBezTo>
                <a:cubicBezTo>
                  <a:pt x="10793" y="2390"/>
                  <a:pt x="10816" y="2439"/>
                  <a:pt x="10844" y="2439"/>
                </a:cubicBezTo>
                <a:cubicBezTo>
                  <a:pt x="10871" y="2438"/>
                  <a:pt x="10892" y="2387"/>
                  <a:pt x="10890" y="2324"/>
                </a:cubicBezTo>
                <a:cubicBezTo>
                  <a:pt x="10889" y="2262"/>
                  <a:pt x="10866" y="2212"/>
                  <a:pt x="10838" y="2213"/>
                </a:cubicBezTo>
                <a:close/>
                <a:moveTo>
                  <a:pt x="10975" y="2213"/>
                </a:moveTo>
                <a:cubicBezTo>
                  <a:pt x="10947" y="2213"/>
                  <a:pt x="10927" y="2265"/>
                  <a:pt x="10928" y="2327"/>
                </a:cubicBezTo>
                <a:cubicBezTo>
                  <a:pt x="10930" y="2390"/>
                  <a:pt x="10953" y="2439"/>
                  <a:pt x="10981" y="2439"/>
                </a:cubicBezTo>
                <a:cubicBezTo>
                  <a:pt x="11008" y="2438"/>
                  <a:pt x="11029" y="2387"/>
                  <a:pt x="11027" y="2324"/>
                </a:cubicBezTo>
                <a:cubicBezTo>
                  <a:pt x="11026" y="2262"/>
                  <a:pt x="11002" y="2212"/>
                  <a:pt x="10975" y="2213"/>
                </a:cubicBezTo>
                <a:close/>
                <a:moveTo>
                  <a:pt x="11112" y="2213"/>
                </a:moveTo>
                <a:cubicBezTo>
                  <a:pt x="11084" y="2213"/>
                  <a:pt x="11063" y="2265"/>
                  <a:pt x="11065" y="2327"/>
                </a:cubicBezTo>
                <a:cubicBezTo>
                  <a:pt x="11067" y="2390"/>
                  <a:pt x="11090" y="2439"/>
                  <a:pt x="11118" y="2439"/>
                </a:cubicBezTo>
                <a:cubicBezTo>
                  <a:pt x="11145" y="2438"/>
                  <a:pt x="11166" y="2387"/>
                  <a:pt x="11164" y="2324"/>
                </a:cubicBezTo>
                <a:cubicBezTo>
                  <a:pt x="11162" y="2262"/>
                  <a:pt x="11139" y="2212"/>
                  <a:pt x="11112" y="2213"/>
                </a:cubicBezTo>
                <a:close/>
                <a:moveTo>
                  <a:pt x="11248" y="2213"/>
                </a:moveTo>
                <a:cubicBezTo>
                  <a:pt x="11221" y="2213"/>
                  <a:pt x="11200" y="2265"/>
                  <a:pt x="11202" y="2327"/>
                </a:cubicBezTo>
                <a:cubicBezTo>
                  <a:pt x="11204" y="2390"/>
                  <a:pt x="11228" y="2440"/>
                  <a:pt x="11255" y="2439"/>
                </a:cubicBezTo>
                <a:cubicBezTo>
                  <a:pt x="11282" y="2438"/>
                  <a:pt x="11303" y="2387"/>
                  <a:pt x="11301" y="2324"/>
                </a:cubicBezTo>
                <a:cubicBezTo>
                  <a:pt x="11299" y="2262"/>
                  <a:pt x="11276" y="2212"/>
                  <a:pt x="11248" y="2213"/>
                </a:cubicBezTo>
                <a:close/>
                <a:moveTo>
                  <a:pt x="11404" y="2213"/>
                </a:moveTo>
                <a:cubicBezTo>
                  <a:pt x="11377" y="2213"/>
                  <a:pt x="11356" y="2265"/>
                  <a:pt x="11358" y="2327"/>
                </a:cubicBezTo>
                <a:cubicBezTo>
                  <a:pt x="11360" y="2390"/>
                  <a:pt x="11384" y="2440"/>
                  <a:pt x="11411" y="2439"/>
                </a:cubicBezTo>
                <a:cubicBezTo>
                  <a:pt x="11439" y="2438"/>
                  <a:pt x="11459" y="2387"/>
                  <a:pt x="11457" y="2324"/>
                </a:cubicBezTo>
                <a:cubicBezTo>
                  <a:pt x="11455" y="2261"/>
                  <a:pt x="11431" y="2212"/>
                  <a:pt x="11404" y="2213"/>
                </a:cubicBezTo>
                <a:close/>
                <a:moveTo>
                  <a:pt x="11541" y="2213"/>
                </a:moveTo>
                <a:cubicBezTo>
                  <a:pt x="11514" y="2213"/>
                  <a:pt x="11493" y="2265"/>
                  <a:pt x="11495" y="2327"/>
                </a:cubicBezTo>
                <a:cubicBezTo>
                  <a:pt x="11497" y="2390"/>
                  <a:pt x="11522" y="2439"/>
                  <a:pt x="11549" y="2439"/>
                </a:cubicBezTo>
                <a:cubicBezTo>
                  <a:pt x="11576" y="2438"/>
                  <a:pt x="11596" y="2387"/>
                  <a:pt x="11594" y="2324"/>
                </a:cubicBezTo>
                <a:cubicBezTo>
                  <a:pt x="11592" y="2261"/>
                  <a:pt x="11568" y="2212"/>
                  <a:pt x="11541" y="2213"/>
                </a:cubicBezTo>
                <a:close/>
                <a:moveTo>
                  <a:pt x="11677" y="2213"/>
                </a:moveTo>
                <a:cubicBezTo>
                  <a:pt x="11650" y="2213"/>
                  <a:pt x="11630" y="2265"/>
                  <a:pt x="11632" y="2327"/>
                </a:cubicBezTo>
                <a:cubicBezTo>
                  <a:pt x="11634" y="2390"/>
                  <a:pt x="11658" y="2439"/>
                  <a:pt x="11686" y="2439"/>
                </a:cubicBezTo>
                <a:cubicBezTo>
                  <a:pt x="11713" y="2438"/>
                  <a:pt x="11733" y="2387"/>
                  <a:pt x="11731" y="2324"/>
                </a:cubicBezTo>
                <a:cubicBezTo>
                  <a:pt x="11729" y="2261"/>
                  <a:pt x="11704" y="2212"/>
                  <a:pt x="11677" y="2213"/>
                </a:cubicBezTo>
                <a:close/>
                <a:moveTo>
                  <a:pt x="11814" y="2213"/>
                </a:moveTo>
                <a:cubicBezTo>
                  <a:pt x="11787" y="2213"/>
                  <a:pt x="11766" y="2265"/>
                  <a:pt x="11769" y="2327"/>
                </a:cubicBezTo>
                <a:cubicBezTo>
                  <a:pt x="11771" y="2390"/>
                  <a:pt x="11796" y="2439"/>
                  <a:pt x="11823" y="2439"/>
                </a:cubicBezTo>
                <a:cubicBezTo>
                  <a:pt x="11851" y="2438"/>
                  <a:pt x="11871" y="2387"/>
                  <a:pt x="11868" y="2324"/>
                </a:cubicBezTo>
                <a:cubicBezTo>
                  <a:pt x="11866" y="2261"/>
                  <a:pt x="11841" y="2212"/>
                  <a:pt x="11814" y="2213"/>
                </a:cubicBezTo>
                <a:close/>
                <a:moveTo>
                  <a:pt x="7873" y="2263"/>
                </a:moveTo>
                <a:cubicBezTo>
                  <a:pt x="7846" y="2263"/>
                  <a:pt x="7822" y="2315"/>
                  <a:pt x="7820" y="2378"/>
                </a:cubicBezTo>
                <a:cubicBezTo>
                  <a:pt x="7818" y="2440"/>
                  <a:pt x="7839" y="2490"/>
                  <a:pt x="7866" y="2489"/>
                </a:cubicBezTo>
                <a:cubicBezTo>
                  <a:pt x="7894" y="2489"/>
                  <a:pt x="7917" y="2437"/>
                  <a:pt x="7919" y="2374"/>
                </a:cubicBezTo>
                <a:cubicBezTo>
                  <a:pt x="7920" y="2312"/>
                  <a:pt x="7900" y="2262"/>
                  <a:pt x="7873" y="2263"/>
                </a:cubicBezTo>
                <a:close/>
                <a:moveTo>
                  <a:pt x="9277" y="2263"/>
                </a:moveTo>
                <a:cubicBezTo>
                  <a:pt x="9250" y="2263"/>
                  <a:pt x="9228" y="2315"/>
                  <a:pt x="9227" y="2378"/>
                </a:cubicBezTo>
                <a:cubicBezTo>
                  <a:pt x="9227" y="2440"/>
                  <a:pt x="9249" y="2490"/>
                  <a:pt x="9276" y="2489"/>
                </a:cubicBezTo>
                <a:cubicBezTo>
                  <a:pt x="9304" y="2489"/>
                  <a:pt x="9326" y="2437"/>
                  <a:pt x="9326" y="2374"/>
                </a:cubicBezTo>
                <a:cubicBezTo>
                  <a:pt x="9327" y="2312"/>
                  <a:pt x="9305" y="2262"/>
                  <a:pt x="9277" y="2263"/>
                </a:cubicBezTo>
                <a:close/>
                <a:moveTo>
                  <a:pt x="9414" y="2263"/>
                </a:moveTo>
                <a:cubicBezTo>
                  <a:pt x="9386" y="2263"/>
                  <a:pt x="9364" y="2315"/>
                  <a:pt x="9364" y="2378"/>
                </a:cubicBezTo>
                <a:cubicBezTo>
                  <a:pt x="9364" y="2440"/>
                  <a:pt x="9386" y="2490"/>
                  <a:pt x="9414" y="2489"/>
                </a:cubicBezTo>
                <a:cubicBezTo>
                  <a:pt x="9441" y="2489"/>
                  <a:pt x="9463" y="2437"/>
                  <a:pt x="9463" y="2374"/>
                </a:cubicBezTo>
                <a:cubicBezTo>
                  <a:pt x="9463" y="2312"/>
                  <a:pt x="9441" y="2262"/>
                  <a:pt x="9414" y="2263"/>
                </a:cubicBezTo>
                <a:close/>
                <a:moveTo>
                  <a:pt x="9551" y="2263"/>
                </a:moveTo>
                <a:cubicBezTo>
                  <a:pt x="9523" y="2263"/>
                  <a:pt x="9501" y="2315"/>
                  <a:pt x="9501" y="2378"/>
                </a:cubicBezTo>
                <a:cubicBezTo>
                  <a:pt x="9501" y="2440"/>
                  <a:pt x="9523" y="2490"/>
                  <a:pt x="9551" y="2489"/>
                </a:cubicBezTo>
                <a:cubicBezTo>
                  <a:pt x="9578" y="2489"/>
                  <a:pt x="9600" y="2437"/>
                  <a:pt x="9600" y="2374"/>
                </a:cubicBezTo>
                <a:cubicBezTo>
                  <a:pt x="9600" y="2312"/>
                  <a:pt x="9578" y="2262"/>
                  <a:pt x="9551" y="2263"/>
                </a:cubicBezTo>
                <a:close/>
                <a:moveTo>
                  <a:pt x="6176" y="2313"/>
                </a:moveTo>
                <a:cubicBezTo>
                  <a:pt x="6148" y="2314"/>
                  <a:pt x="6123" y="2364"/>
                  <a:pt x="6119" y="2426"/>
                </a:cubicBezTo>
                <a:cubicBezTo>
                  <a:pt x="6116" y="2489"/>
                  <a:pt x="6135" y="2539"/>
                  <a:pt x="6162" y="2538"/>
                </a:cubicBezTo>
                <a:cubicBezTo>
                  <a:pt x="6190" y="2537"/>
                  <a:pt x="6215" y="2487"/>
                  <a:pt x="6218" y="2425"/>
                </a:cubicBezTo>
                <a:cubicBezTo>
                  <a:pt x="6222" y="2362"/>
                  <a:pt x="6203" y="2313"/>
                  <a:pt x="6176" y="2313"/>
                </a:cubicBezTo>
                <a:close/>
                <a:moveTo>
                  <a:pt x="6312" y="2313"/>
                </a:moveTo>
                <a:cubicBezTo>
                  <a:pt x="6285" y="2314"/>
                  <a:pt x="6260" y="2364"/>
                  <a:pt x="6256" y="2426"/>
                </a:cubicBezTo>
                <a:cubicBezTo>
                  <a:pt x="6253" y="2488"/>
                  <a:pt x="6272" y="2539"/>
                  <a:pt x="6299" y="2538"/>
                </a:cubicBezTo>
                <a:cubicBezTo>
                  <a:pt x="6326" y="2537"/>
                  <a:pt x="6352" y="2487"/>
                  <a:pt x="6355" y="2425"/>
                </a:cubicBezTo>
                <a:cubicBezTo>
                  <a:pt x="6359" y="2362"/>
                  <a:pt x="6339" y="2313"/>
                  <a:pt x="6312" y="2313"/>
                </a:cubicBezTo>
                <a:close/>
                <a:moveTo>
                  <a:pt x="6449" y="2313"/>
                </a:moveTo>
                <a:cubicBezTo>
                  <a:pt x="6422" y="2314"/>
                  <a:pt x="6397" y="2364"/>
                  <a:pt x="6393" y="2426"/>
                </a:cubicBezTo>
                <a:cubicBezTo>
                  <a:pt x="6390" y="2489"/>
                  <a:pt x="6409" y="2540"/>
                  <a:pt x="6437" y="2539"/>
                </a:cubicBezTo>
                <a:cubicBezTo>
                  <a:pt x="6464" y="2539"/>
                  <a:pt x="6489" y="2487"/>
                  <a:pt x="6492" y="2425"/>
                </a:cubicBezTo>
                <a:cubicBezTo>
                  <a:pt x="6496" y="2362"/>
                  <a:pt x="6476" y="2313"/>
                  <a:pt x="6449" y="2313"/>
                </a:cubicBezTo>
                <a:close/>
                <a:moveTo>
                  <a:pt x="6585" y="2313"/>
                </a:moveTo>
                <a:cubicBezTo>
                  <a:pt x="6558" y="2314"/>
                  <a:pt x="6533" y="2364"/>
                  <a:pt x="6530" y="2426"/>
                </a:cubicBezTo>
                <a:cubicBezTo>
                  <a:pt x="6527" y="2489"/>
                  <a:pt x="6546" y="2540"/>
                  <a:pt x="6573" y="2539"/>
                </a:cubicBezTo>
                <a:cubicBezTo>
                  <a:pt x="6601" y="2539"/>
                  <a:pt x="6626" y="2487"/>
                  <a:pt x="6629" y="2425"/>
                </a:cubicBezTo>
                <a:cubicBezTo>
                  <a:pt x="6632" y="2362"/>
                  <a:pt x="6612" y="2313"/>
                  <a:pt x="6585" y="2313"/>
                </a:cubicBezTo>
                <a:close/>
                <a:moveTo>
                  <a:pt x="7600" y="2313"/>
                </a:moveTo>
                <a:cubicBezTo>
                  <a:pt x="7572" y="2314"/>
                  <a:pt x="7548" y="2365"/>
                  <a:pt x="7546" y="2428"/>
                </a:cubicBezTo>
                <a:cubicBezTo>
                  <a:pt x="7544" y="2490"/>
                  <a:pt x="7564" y="2540"/>
                  <a:pt x="7592" y="2539"/>
                </a:cubicBezTo>
                <a:cubicBezTo>
                  <a:pt x="7619" y="2539"/>
                  <a:pt x="7643" y="2487"/>
                  <a:pt x="7645" y="2425"/>
                </a:cubicBezTo>
                <a:cubicBezTo>
                  <a:pt x="7647" y="2362"/>
                  <a:pt x="7627" y="2313"/>
                  <a:pt x="7600" y="2313"/>
                </a:cubicBezTo>
                <a:close/>
                <a:moveTo>
                  <a:pt x="7716" y="2313"/>
                </a:moveTo>
                <a:cubicBezTo>
                  <a:pt x="7689" y="2314"/>
                  <a:pt x="7665" y="2365"/>
                  <a:pt x="7663" y="2428"/>
                </a:cubicBezTo>
                <a:cubicBezTo>
                  <a:pt x="7661" y="2490"/>
                  <a:pt x="7682" y="2540"/>
                  <a:pt x="7709" y="2539"/>
                </a:cubicBezTo>
                <a:cubicBezTo>
                  <a:pt x="7737" y="2539"/>
                  <a:pt x="7760" y="2487"/>
                  <a:pt x="7762" y="2425"/>
                </a:cubicBezTo>
                <a:cubicBezTo>
                  <a:pt x="7764" y="2362"/>
                  <a:pt x="7744" y="2313"/>
                  <a:pt x="7716" y="2313"/>
                </a:cubicBezTo>
                <a:close/>
                <a:moveTo>
                  <a:pt x="2919" y="2363"/>
                </a:moveTo>
                <a:cubicBezTo>
                  <a:pt x="2891" y="2364"/>
                  <a:pt x="2863" y="2415"/>
                  <a:pt x="2856" y="2477"/>
                </a:cubicBezTo>
                <a:cubicBezTo>
                  <a:pt x="2848" y="2539"/>
                  <a:pt x="2864" y="2589"/>
                  <a:pt x="2892" y="2588"/>
                </a:cubicBezTo>
                <a:cubicBezTo>
                  <a:pt x="2919" y="2588"/>
                  <a:pt x="2948" y="2537"/>
                  <a:pt x="2955" y="2475"/>
                </a:cubicBezTo>
                <a:cubicBezTo>
                  <a:pt x="2962" y="2413"/>
                  <a:pt x="2946" y="2363"/>
                  <a:pt x="2919" y="2363"/>
                </a:cubicBezTo>
                <a:close/>
                <a:moveTo>
                  <a:pt x="3075" y="2363"/>
                </a:moveTo>
                <a:cubicBezTo>
                  <a:pt x="3047" y="2364"/>
                  <a:pt x="3019" y="2414"/>
                  <a:pt x="3012" y="2477"/>
                </a:cubicBezTo>
                <a:cubicBezTo>
                  <a:pt x="3005" y="2539"/>
                  <a:pt x="3021" y="2589"/>
                  <a:pt x="3049" y="2588"/>
                </a:cubicBezTo>
                <a:cubicBezTo>
                  <a:pt x="3076" y="2588"/>
                  <a:pt x="3104" y="2537"/>
                  <a:pt x="3111" y="2475"/>
                </a:cubicBezTo>
                <a:cubicBezTo>
                  <a:pt x="3118" y="2413"/>
                  <a:pt x="3102" y="2363"/>
                  <a:pt x="3075" y="2363"/>
                </a:cubicBezTo>
                <a:close/>
                <a:moveTo>
                  <a:pt x="3211" y="2363"/>
                </a:moveTo>
                <a:cubicBezTo>
                  <a:pt x="3183" y="2364"/>
                  <a:pt x="3156" y="2414"/>
                  <a:pt x="3149" y="2477"/>
                </a:cubicBezTo>
                <a:cubicBezTo>
                  <a:pt x="3142" y="2539"/>
                  <a:pt x="3158" y="2589"/>
                  <a:pt x="3186" y="2588"/>
                </a:cubicBezTo>
                <a:cubicBezTo>
                  <a:pt x="3213" y="2588"/>
                  <a:pt x="3241" y="2537"/>
                  <a:pt x="3248" y="2475"/>
                </a:cubicBezTo>
                <a:cubicBezTo>
                  <a:pt x="3255" y="2413"/>
                  <a:pt x="3238" y="2363"/>
                  <a:pt x="3211" y="2363"/>
                </a:cubicBezTo>
                <a:close/>
                <a:moveTo>
                  <a:pt x="3348" y="2363"/>
                </a:moveTo>
                <a:cubicBezTo>
                  <a:pt x="3320" y="2364"/>
                  <a:pt x="3293" y="2414"/>
                  <a:pt x="3286" y="2477"/>
                </a:cubicBezTo>
                <a:cubicBezTo>
                  <a:pt x="3279" y="2539"/>
                  <a:pt x="3295" y="2589"/>
                  <a:pt x="3323" y="2588"/>
                </a:cubicBezTo>
                <a:cubicBezTo>
                  <a:pt x="3350" y="2588"/>
                  <a:pt x="3378" y="2537"/>
                  <a:pt x="3385" y="2475"/>
                </a:cubicBezTo>
                <a:cubicBezTo>
                  <a:pt x="3392" y="2413"/>
                  <a:pt x="3375" y="2363"/>
                  <a:pt x="3348" y="2363"/>
                </a:cubicBezTo>
                <a:close/>
                <a:moveTo>
                  <a:pt x="3484" y="2363"/>
                </a:moveTo>
                <a:cubicBezTo>
                  <a:pt x="3457" y="2364"/>
                  <a:pt x="3429" y="2414"/>
                  <a:pt x="3422" y="2477"/>
                </a:cubicBezTo>
                <a:cubicBezTo>
                  <a:pt x="3415" y="2539"/>
                  <a:pt x="3433" y="2589"/>
                  <a:pt x="3460" y="2588"/>
                </a:cubicBezTo>
                <a:cubicBezTo>
                  <a:pt x="3487" y="2588"/>
                  <a:pt x="3515" y="2537"/>
                  <a:pt x="3522" y="2475"/>
                </a:cubicBezTo>
                <a:cubicBezTo>
                  <a:pt x="3528" y="2413"/>
                  <a:pt x="3511" y="2363"/>
                  <a:pt x="3484" y="2363"/>
                </a:cubicBezTo>
                <a:close/>
                <a:moveTo>
                  <a:pt x="3621" y="2363"/>
                </a:moveTo>
                <a:cubicBezTo>
                  <a:pt x="3593" y="2364"/>
                  <a:pt x="3566" y="2414"/>
                  <a:pt x="3559" y="2477"/>
                </a:cubicBezTo>
                <a:cubicBezTo>
                  <a:pt x="3552" y="2539"/>
                  <a:pt x="3570" y="2589"/>
                  <a:pt x="3597" y="2588"/>
                </a:cubicBezTo>
                <a:cubicBezTo>
                  <a:pt x="3624" y="2588"/>
                  <a:pt x="3652" y="2537"/>
                  <a:pt x="3658" y="2475"/>
                </a:cubicBezTo>
                <a:cubicBezTo>
                  <a:pt x="3664" y="2413"/>
                  <a:pt x="3648" y="2363"/>
                  <a:pt x="3621" y="2363"/>
                </a:cubicBezTo>
                <a:close/>
                <a:moveTo>
                  <a:pt x="3777" y="2363"/>
                </a:moveTo>
                <a:cubicBezTo>
                  <a:pt x="3749" y="2364"/>
                  <a:pt x="3722" y="2414"/>
                  <a:pt x="3715" y="2477"/>
                </a:cubicBezTo>
                <a:cubicBezTo>
                  <a:pt x="3709" y="2539"/>
                  <a:pt x="3726" y="2589"/>
                  <a:pt x="3753" y="2588"/>
                </a:cubicBezTo>
                <a:cubicBezTo>
                  <a:pt x="3781" y="2588"/>
                  <a:pt x="3808" y="2537"/>
                  <a:pt x="3814" y="2475"/>
                </a:cubicBezTo>
                <a:cubicBezTo>
                  <a:pt x="3821" y="2413"/>
                  <a:pt x="3804" y="2363"/>
                  <a:pt x="3777" y="2363"/>
                </a:cubicBezTo>
                <a:close/>
                <a:moveTo>
                  <a:pt x="3913" y="2363"/>
                </a:moveTo>
                <a:cubicBezTo>
                  <a:pt x="3886" y="2364"/>
                  <a:pt x="3859" y="2414"/>
                  <a:pt x="3852" y="2477"/>
                </a:cubicBezTo>
                <a:cubicBezTo>
                  <a:pt x="3846" y="2539"/>
                  <a:pt x="3863" y="2589"/>
                  <a:pt x="3891" y="2588"/>
                </a:cubicBezTo>
                <a:cubicBezTo>
                  <a:pt x="3918" y="2588"/>
                  <a:pt x="3945" y="2537"/>
                  <a:pt x="3951" y="2475"/>
                </a:cubicBezTo>
                <a:cubicBezTo>
                  <a:pt x="3957" y="2413"/>
                  <a:pt x="3941" y="2363"/>
                  <a:pt x="3913" y="2363"/>
                </a:cubicBezTo>
                <a:close/>
                <a:moveTo>
                  <a:pt x="4050" y="2363"/>
                </a:moveTo>
                <a:cubicBezTo>
                  <a:pt x="4022" y="2364"/>
                  <a:pt x="3995" y="2414"/>
                  <a:pt x="3989" y="2477"/>
                </a:cubicBezTo>
                <a:cubicBezTo>
                  <a:pt x="3983" y="2539"/>
                  <a:pt x="4000" y="2589"/>
                  <a:pt x="4028" y="2588"/>
                </a:cubicBezTo>
                <a:cubicBezTo>
                  <a:pt x="4055" y="2588"/>
                  <a:pt x="4082" y="2537"/>
                  <a:pt x="4088" y="2475"/>
                </a:cubicBezTo>
                <a:cubicBezTo>
                  <a:pt x="4094" y="2413"/>
                  <a:pt x="4077" y="2363"/>
                  <a:pt x="4050" y="2363"/>
                </a:cubicBezTo>
                <a:close/>
                <a:moveTo>
                  <a:pt x="4186" y="2363"/>
                </a:moveTo>
                <a:cubicBezTo>
                  <a:pt x="4159" y="2364"/>
                  <a:pt x="4132" y="2414"/>
                  <a:pt x="4126" y="2477"/>
                </a:cubicBezTo>
                <a:cubicBezTo>
                  <a:pt x="4120" y="2539"/>
                  <a:pt x="4137" y="2589"/>
                  <a:pt x="4164" y="2588"/>
                </a:cubicBezTo>
                <a:cubicBezTo>
                  <a:pt x="4192" y="2588"/>
                  <a:pt x="4219" y="2537"/>
                  <a:pt x="4225" y="2475"/>
                </a:cubicBezTo>
                <a:cubicBezTo>
                  <a:pt x="4231" y="2413"/>
                  <a:pt x="4213" y="2363"/>
                  <a:pt x="4186" y="2363"/>
                </a:cubicBezTo>
                <a:close/>
                <a:moveTo>
                  <a:pt x="5044" y="2363"/>
                </a:moveTo>
                <a:cubicBezTo>
                  <a:pt x="5017" y="2364"/>
                  <a:pt x="4991" y="2414"/>
                  <a:pt x="4986" y="2477"/>
                </a:cubicBezTo>
                <a:cubicBezTo>
                  <a:pt x="4981" y="2539"/>
                  <a:pt x="4999" y="2589"/>
                  <a:pt x="5027" y="2588"/>
                </a:cubicBezTo>
                <a:cubicBezTo>
                  <a:pt x="5054" y="2588"/>
                  <a:pt x="5080" y="2537"/>
                  <a:pt x="5085" y="2475"/>
                </a:cubicBezTo>
                <a:cubicBezTo>
                  <a:pt x="5090" y="2413"/>
                  <a:pt x="5072" y="2363"/>
                  <a:pt x="5044" y="2363"/>
                </a:cubicBezTo>
                <a:close/>
                <a:moveTo>
                  <a:pt x="5181" y="2363"/>
                </a:moveTo>
                <a:cubicBezTo>
                  <a:pt x="5154" y="2364"/>
                  <a:pt x="5127" y="2414"/>
                  <a:pt x="5122" y="2477"/>
                </a:cubicBezTo>
                <a:cubicBezTo>
                  <a:pt x="5118" y="2539"/>
                  <a:pt x="5136" y="2589"/>
                  <a:pt x="5163" y="2588"/>
                </a:cubicBezTo>
                <a:cubicBezTo>
                  <a:pt x="5191" y="2588"/>
                  <a:pt x="5217" y="2537"/>
                  <a:pt x="5221" y="2475"/>
                </a:cubicBezTo>
                <a:cubicBezTo>
                  <a:pt x="5226" y="2413"/>
                  <a:pt x="5208" y="2363"/>
                  <a:pt x="5181" y="2363"/>
                </a:cubicBezTo>
                <a:close/>
                <a:moveTo>
                  <a:pt x="5317" y="2363"/>
                </a:moveTo>
                <a:cubicBezTo>
                  <a:pt x="5290" y="2364"/>
                  <a:pt x="5264" y="2414"/>
                  <a:pt x="5259" y="2477"/>
                </a:cubicBezTo>
                <a:cubicBezTo>
                  <a:pt x="5255" y="2539"/>
                  <a:pt x="5273" y="2589"/>
                  <a:pt x="5300" y="2588"/>
                </a:cubicBezTo>
                <a:cubicBezTo>
                  <a:pt x="5328" y="2588"/>
                  <a:pt x="5354" y="2537"/>
                  <a:pt x="5358" y="2475"/>
                </a:cubicBezTo>
                <a:cubicBezTo>
                  <a:pt x="5363" y="2413"/>
                  <a:pt x="5345" y="2363"/>
                  <a:pt x="5317" y="2363"/>
                </a:cubicBezTo>
                <a:close/>
                <a:moveTo>
                  <a:pt x="656" y="2414"/>
                </a:moveTo>
                <a:cubicBezTo>
                  <a:pt x="629" y="2414"/>
                  <a:pt x="599" y="2465"/>
                  <a:pt x="589" y="2527"/>
                </a:cubicBezTo>
                <a:cubicBezTo>
                  <a:pt x="579" y="2589"/>
                  <a:pt x="594" y="2639"/>
                  <a:pt x="621" y="2638"/>
                </a:cubicBezTo>
                <a:cubicBezTo>
                  <a:pt x="648" y="2638"/>
                  <a:pt x="678" y="2587"/>
                  <a:pt x="688" y="2525"/>
                </a:cubicBezTo>
                <a:cubicBezTo>
                  <a:pt x="698" y="2463"/>
                  <a:pt x="684" y="2413"/>
                  <a:pt x="656" y="2414"/>
                </a:cubicBezTo>
                <a:close/>
                <a:moveTo>
                  <a:pt x="793" y="2414"/>
                </a:moveTo>
                <a:cubicBezTo>
                  <a:pt x="766" y="2414"/>
                  <a:pt x="736" y="2465"/>
                  <a:pt x="726" y="2527"/>
                </a:cubicBezTo>
                <a:cubicBezTo>
                  <a:pt x="716" y="2589"/>
                  <a:pt x="730" y="2639"/>
                  <a:pt x="758" y="2638"/>
                </a:cubicBezTo>
                <a:cubicBezTo>
                  <a:pt x="785" y="2638"/>
                  <a:pt x="815" y="2587"/>
                  <a:pt x="825" y="2525"/>
                </a:cubicBezTo>
                <a:cubicBezTo>
                  <a:pt x="835" y="2463"/>
                  <a:pt x="821" y="2413"/>
                  <a:pt x="793" y="2414"/>
                </a:cubicBezTo>
                <a:close/>
                <a:moveTo>
                  <a:pt x="930" y="2414"/>
                </a:moveTo>
                <a:cubicBezTo>
                  <a:pt x="902" y="2414"/>
                  <a:pt x="873" y="2465"/>
                  <a:pt x="863" y="2527"/>
                </a:cubicBezTo>
                <a:cubicBezTo>
                  <a:pt x="853" y="2589"/>
                  <a:pt x="868" y="2639"/>
                  <a:pt x="895" y="2638"/>
                </a:cubicBezTo>
                <a:cubicBezTo>
                  <a:pt x="923" y="2638"/>
                  <a:pt x="952" y="2587"/>
                  <a:pt x="962" y="2525"/>
                </a:cubicBezTo>
                <a:cubicBezTo>
                  <a:pt x="971" y="2463"/>
                  <a:pt x="957" y="2413"/>
                  <a:pt x="930" y="2414"/>
                </a:cubicBezTo>
                <a:close/>
                <a:moveTo>
                  <a:pt x="1085" y="2414"/>
                </a:moveTo>
                <a:cubicBezTo>
                  <a:pt x="1058" y="2414"/>
                  <a:pt x="1029" y="2465"/>
                  <a:pt x="1019" y="2527"/>
                </a:cubicBezTo>
                <a:cubicBezTo>
                  <a:pt x="1010" y="2589"/>
                  <a:pt x="1024" y="2639"/>
                  <a:pt x="1052" y="2638"/>
                </a:cubicBezTo>
                <a:cubicBezTo>
                  <a:pt x="1079" y="2638"/>
                  <a:pt x="1109" y="2587"/>
                  <a:pt x="1118" y="2525"/>
                </a:cubicBezTo>
                <a:cubicBezTo>
                  <a:pt x="1128" y="2463"/>
                  <a:pt x="1113" y="2413"/>
                  <a:pt x="1085" y="2414"/>
                </a:cubicBezTo>
                <a:close/>
                <a:moveTo>
                  <a:pt x="1222" y="2414"/>
                </a:moveTo>
                <a:cubicBezTo>
                  <a:pt x="1195" y="2414"/>
                  <a:pt x="1165" y="2465"/>
                  <a:pt x="1156" y="2527"/>
                </a:cubicBezTo>
                <a:cubicBezTo>
                  <a:pt x="1147" y="2589"/>
                  <a:pt x="1161" y="2639"/>
                  <a:pt x="1189" y="2638"/>
                </a:cubicBezTo>
                <a:cubicBezTo>
                  <a:pt x="1216" y="2638"/>
                  <a:pt x="1246" y="2587"/>
                  <a:pt x="1255" y="2525"/>
                </a:cubicBezTo>
                <a:cubicBezTo>
                  <a:pt x="1264" y="2463"/>
                  <a:pt x="1249" y="2413"/>
                  <a:pt x="1222" y="2414"/>
                </a:cubicBezTo>
                <a:close/>
                <a:moveTo>
                  <a:pt x="1358" y="2414"/>
                </a:moveTo>
                <a:cubicBezTo>
                  <a:pt x="1331" y="2414"/>
                  <a:pt x="1302" y="2465"/>
                  <a:pt x="1292" y="2527"/>
                </a:cubicBezTo>
                <a:cubicBezTo>
                  <a:pt x="1283" y="2589"/>
                  <a:pt x="1299" y="2639"/>
                  <a:pt x="1326" y="2638"/>
                </a:cubicBezTo>
                <a:cubicBezTo>
                  <a:pt x="1353" y="2638"/>
                  <a:pt x="1382" y="2587"/>
                  <a:pt x="1391" y="2525"/>
                </a:cubicBezTo>
                <a:cubicBezTo>
                  <a:pt x="1400" y="2463"/>
                  <a:pt x="1386" y="2413"/>
                  <a:pt x="1358" y="2414"/>
                </a:cubicBezTo>
                <a:close/>
                <a:moveTo>
                  <a:pt x="1515" y="2414"/>
                </a:moveTo>
                <a:cubicBezTo>
                  <a:pt x="1488" y="2414"/>
                  <a:pt x="1458" y="2465"/>
                  <a:pt x="1449" y="2527"/>
                </a:cubicBezTo>
                <a:cubicBezTo>
                  <a:pt x="1440" y="2589"/>
                  <a:pt x="1455" y="2639"/>
                  <a:pt x="1482" y="2638"/>
                </a:cubicBezTo>
                <a:cubicBezTo>
                  <a:pt x="1510" y="2638"/>
                  <a:pt x="1539" y="2587"/>
                  <a:pt x="1548" y="2525"/>
                </a:cubicBezTo>
                <a:cubicBezTo>
                  <a:pt x="1557" y="2463"/>
                  <a:pt x="1542" y="2413"/>
                  <a:pt x="1515" y="2414"/>
                </a:cubicBezTo>
                <a:close/>
                <a:moveTo>
                  <a:pt x="1651" y="2414"/>
                </a:moveTo>
                <a:cubicBezTo>
                  <a:pt x="1624" y="2414"/>
                  <a:pt x="1594" y="2465"/>
                  <a:pt x="1586" y="2527"/>
                </a:cubicBezTo>
                <a:cubicBezTo>
                  <a:pt x="1577" y="2589"/>
                  <a:pt x="1592" y="2639"/>
                  <a:pt x="1619" y="2638"/>
                </a:cubicBezTo>
                <a:cubicBezTo>
                  <a:pt x="1647" y="2638"/>
                  <a:pt x="1676" y="2587"/>
                  <a:pt x="1685" y="2525"/>
                </a:cubicBezTo>
                <a:cubicBezTo>
                  <a:pt x="1693" y="2463"/>
                  <a:pt x="1678" y="2413"/>
                  <a:pt x="1651" y="2414"/>
                </a:cubicBezTo>
                <a:close/>
                <a:moveTo>
                  <a:pt x="1787" y="2414"/>
                </a:moveTo>
                <a:cubicBezTo>
                  <a:pt x="1760" y="2414"/>
                  <a:pt x="1731" y="2465"/>
                  <a:pt x="1723" y="2527"/>
                </a:cubicBezTo>
                <a:cubicBezTo>
                  <a:pt x="1714" y="2589"/>
                  <a:pt x="1729" y="2639"/>
                  <a:pt x="1757" y="2638"/>
                </a:cubicBezTo>
                <a:cubicBezTo>
                  <a:pt x="1784" y="2638"/>
                  <a:pt x="1813" y="2587"/>
                  <a:pt x="1822" y="2525"/>
                </a:cubicBezTo>
                <a:cubicBezTo>
                  <a:pt x="1830" y="2463"/>
                  <a:pt x="1815" y="2413"/>
                  <a:pt x="1787" y="2414"/>
                </a:cubicBezTo>
                <a:close/>
                <a:moveTo>
                  <a:pt x="1944" y="2414"/>
                </a:moveTo>
                <a:cubicBezTo>
                  <a:pt x="1916" y="2414"/>
                  <a:pt x="1887" y="2465"/>
                  <a:pt x="1879" y="2527"/>
                </a:cubicBezTo>
                <a:cubicBezTo>
                  <a:pt x="1870" y="2589"/>
                  <a:pt x="1886" y="2639"/>
                  <a:pt x="1913" y="2638"/>
                </a:cubicBezTo>
                <a:cubicBezTo>
                  <a:pt x="1941" y="2638"/>
                  <a:pt x="1970" y="2587"/>
                  <a:pt x="1978" y="2525"/>
                </a:cubicBezTo>
                <a:cubicBezTo>
                  <a:pt x="1986" y="2463"/>
                  <a:pt x="1971" y="2413"/>
                  <a:pt x="1944" y="2414"/>
                </a:cubicBezTo>
                <a:close/>
                <a:moveTo>
                  <a:pt x="2080" y="2414"/>
                </a:moveTo>
                <a:cubicBezTo>
                  <a:pt x="2053" y="2414"/>
                  <a:pt x="2024" y="2465"/>
                  <a:pt x="2016" y="2527"/>
                </a:cubicBezTo>
                <a:cubicBezTo>
                  <a:pt x="2007" y="2589"/>
                  <a:pt x="2023" y="2639"/>
                  <a:pt x="2050" y="2638"/>
                </a:cubicBezTo>
                <a:cubicBezTo>
                  <a:pt x="2077" y="2638"/>
                  <a:pt x="2107" y="2587"/>
                  <a:pt x="2115" y="2525"/>
                </a:cubicBezTo>
                <a:cubicBezTo>
                  <a:pt x="2123" y="2463"/>
                  <a:pt x="2107" y="2413"/>
                  <a:pt x="2080" y="2414"/>
                </a:cubicBezTo>
                <a:close/>
                <a:moveTo>
                  <a:pt x="2217" y="2414"/>
                </a:moveTo>
                <a:cubicBezTo>
                  <a:pt x="2190" y="2414"/>
                  <a:pt x="2161" y="2465"/>
                  <a:pt x="2153" y="2527"/>
                </a:cubicBezTo>
                <a:cubicBezTo>
                  <a:pt x="2144" y="2589"/>
                  <a:pt x="2160" y="2639"/>
                  <a:pt x="2187" y="2638"/>
                </a:cubicBezTo>
                <a:cubicBezTo>
                  <a:pt x="2215" y="2638"/>
                  <a:pt x="2244" y="2587"/>
                  <a:pt x="2252" y="2525"/>
                </a:cubicBezTo>
                <a:cubicBezTo>
                  <a:pt x="2260" y="2463"/>
                  <a:pt x="2244" y="2413"/>
                  <a:pt x="2217" y="2414"/>
                </a:cubicBezTo>
                <a:close/>
                <a:moveTo>
                  <a:pt x="2353" y="2414"/>
                </a:moveTo>
                <a:cubicBezTo>
                  <a:pt x="2326" y="2414"/>
                  <a:pt x="2297" y="2465"/>
                  <a:pt x="2289" y="2527"/>
                </a:cubicBezTo>
                <a:cubicBezTo>
                  <a:pt x="2281" y="2589"/>
                  <a:pt x="2297" y="2639"/>
                  <a:pt x="2324" y="2638"/>
                </a:cubicBezTo>
                <a:cubicBezTo>
                  <a:pt x="2352" y="2638"/>
                  <a:pt x="2380" y="2587"/>
                  <a:pt x="2388" y="2525"/>
                </a:cubicBezTo>
                <a:cubicBezTo>
                  <a:pt x="2396" y="2463"/>
                  <a:pt x="2380" y="2413"/>
                  <a:pt x="2353" y="2414"/>
                </a:cubicBezTo>
                <a:close/>
                <a:moveTo>
                  <a:pt x="2509" y="2414"/>
                </a:moveTo>
                <a:cubicBezTo>
                  <a:pt x="2482" y="2414"/>
                  <a:pt x="2453" y="2465"/>
                  <a:pt x="2445" y="2527"/>
                </a:cubicBezTo>
                <a:cubicBezTo>
                  <a:pt x="2437" y="2589"/>
                  <a:pt x="2453" y="2639"/>
                  <a:pt x="2481" y="2638"/>
                </a:cubicBezTo>
                <a:cubicBezTo>
                  <a:pt x="2508" y="2638"/>
                  <a:pt x="2537" y="2587"/>
                  <a:pt x="2544" y="2525"/>
                </a:cubicBezTo>
                <a:cubicBezTo>
                  <a:pt x="2552" y="2463"/>
                  <a:pt x="2536" y="2413"/>
                  <a:pt x="2509" y="2414"/>
                </a:cubicBezTo>
                <a:close/>
                <a:moveTo>
                  <a:pt x="2646" y="2414"/>
                </a:moveTo>
                <a:cubicBezTo>
                  <a:pt x="2618" y="2414"/>
                  <a:pt x="2590" y="2465"/>
                  <a:pt x="2582" y="2527"/>
                </a:cubicBezTo>
                <a:cubicBezTo>
                  <a:pt x="2574" y="2589"/>
                  <a:pt x="2591" y="2639"/>
                  <a:pt x="2618" y="2638"/>
                </a:cubicBezTo>
                <a:cubicBezTo>
                  <a:pt x="2646" y="2638"/>
                  <a:pt x="2674" y="2587"/>
                  <a:pt x="2681" y="2525"/>
                </a:cubicBezTo>
                <a:cubicBezTo>
                  <a:pt x="2689" y="2463"/>
                  <a:pt x="2673" y="2413"/>
                  <a:pt x="2646" y="2414"/>
                </a:cubicBezTo>
                <a:close/>
                <a:moveTo>
                  <a:pt x="2782" y="2414"/>
                </a:moveTo>
                <a:cubicBezTo>
                  <a:pt x="2755" y="2414"/>
                  <a:pt x="2727" y="2465"/>
                  <a:pt x="2719" y="2527"/>
                </a:cubicBezTo>
                <a:cubicBezTo>
                  <a:pt x="2711" y="2589"/>
                  <a:pt x="2728" y="2639"/>
                  <a:pt x="2755" y="2638"/>
                </a:cubicBezTo>
                <a:cubicBezTo>
                  <a:pt x="2782" y="2638"/>
                  <a:pt x="2811" y="2587"/>
                  <a:pt x="2818" y="2525"/>
                </a:cubicBezTo>
                <a:cubicBezTo>
                  <a:pt x="2825" y="2463"/>
                  <a:pt x="2809" y="2413"/>
                  <a:pt x="2782" y="2414"/>
                </a:cubicBezTo>
                <a:close/>
                <a:moveTo>
                  <a:pt x="16382" y="2414"/>
                </a:moveTo>
                <a:cubicBezTo>
                  <a:pt x="16354" y="2414"/>
                  <a:pt x="16338" y="2465"/>
                  <a:pt x="16345" y="2528"/>
                </a:cubicBezTo>
                <a:cubicBezTo>
                  <a:pt x="16353" y="2591"/>
                  <a:pt x="16381" y="2642"/>
                  <a:pt x="16409" y="2642"/>
                </a:cubicBezTo>
                <a:cubicBezTo>
                  <a:pt x="16437" y="2641"/>
                  <a:pt x="16453" y="2590"/>
                  <a:pt x="16445" y="2527"/>
                </a:cubicBezTo>
                <a:cubicBezTo>
                  <a:pt x="16437" y="2464"/>
                  <a:pt x="16409" y="2413"/>
                  <a:pt x="16382" y="2414"/>
                </a:cubicBezTo>
                <a:close/>
                <a:moveTo>
                  <a:pt x="16518" y="2414"/>
                </a:moveTo>
                <a:cubicBezTo>
                  <a:pt x="16491" y="2414"/>
                  <a:pt x="16475" y="2465"/>
                  <a:pt x="16482" y="2528"/>
                </a:cubicBezTo>
                <a:cubicBezTo>
                  <a:pt x="16490" y="2592"/>
                  <a:pt x="16519" y="2642"/>
                  <a:pt x="16546" y="2642"/>
                </a:cubicBezTo>
                <a:cubicBezTo>
                  <a:pt x="16574" y="2641"/>
                  <a:pt x="16590" y="2590"/>
                  <a:pt x="16582" y="2527"/>
                </a:cubicBezTo>
                <a:cubicBezTo>
                  <a:pt x="16574" y="2464"/>
                  <a:pt x="16546" y="2413"/>
                  <a:pt x="16518" y="2414"/>
                </a:cubicBezTo>
                <a:close/>
                <a:moveTo>
                  <a:pt x="16655" y="2414"/>
                </a:moveTo>
                <a:cubicBezTo>
                  <a:pt x="16627" y="2414"/>
                  <a:pt x="16611" y="2466"/>
                  <a:pt x="16619" y="2528"/>
                </a:cubicBezTo>
                <a:cubicBezTo>
                  <a:pt x="16627" y="2592"/>
                  <a:pt x="16656" y="2642"/>
                  <a:pt x="16683" y="2642"/>
                </a:cubicBezTo>
                <a:cubicBezTo>
                  <a:pt x="16711" y="2641"/>
                  <a:pt x="16727" y="2590"/>
                  <a:pt x="16719" y="2527"/>
                </a:cubicBezTo>
                <a:cubicBezTo>
                  <a:pt x="16711" y="2464"/>
                  <a:pt x="16682" y="2413"/>
                  <a:pt x="16655" y="2414"/>
                </a:cubicBezTo>
                <a:close/>
                <a:moveTo>
                  <a:pt x="16811" y="2414"/>
                </a:moveTo>
                <a:cubicBezTo>
                  <a:pt x="16784" y="2414"/>
                  <a:pt x="16768" y="2465"/>
                  <a:pt x="16776" y="2528"/>
                </a:cubicBezTo>
                <a:cubicBezTo>
                  <a:pt x="16784" y="2591"/>
                  <a:pt x="16813" y="2642"/>
                  <a:pt x="16840" y="2642"/>
                </a:cubicBezTo>
                <a:cubicBezTo>
                  <a:pt x="16868" y="2641"/>
                  <a:pt x="16883" y="2590"/>
                  <a:pt x="16875" y="2527"/>
                </a:cubicBezTo>
                <a:cubicBezTo>
                  <a:pt x="16867" y="2464"/>
                  <a:pt x="16838" y="2413"/>
                  <a:pt x="16811" y="2414"/>
                </a:cubicBezTo>
                <a:close/>
                <a:moveTo>
                  <a:pt x="16948" y="2414"/>
                </a:moveTo>
                <a:cubicBezTo>
                  <a:pt x="16920" y="2414"/>
                  <a:pt x="16905" y="2465"/>
                  <a:pt x="16913" y="2528"/>
                </a:cubicBezTo>
                <a:cubicBezTo>
                  <a:pt x="16921" y="2592"/>
                  <a:pt x="16950" y="2642"/>
                  <a:pt x="16978" y="2642"/>
                </a:cubicBezTo>
                <a:cubicBezTo>
                  <a:pt x="17005" y="2641"/>
                  <a:pt x="17021" y="2590"/>
                  <a:pt x="17013" y="2527"/>
                </a:cubicBezTo>
                <a:cubicBezTo>
                  <a:pt x="17004" y="2464"/>
                  <a:pt x="16975" y="2413"/>
                  <a:pt x="16948" y="2414"/>
                </a:cubicBezTo>
                <a:close/>
                <a:moveTo>
                  <a:pt x="17084" y="2414"/>
                </a:moveTo>
                <a:cubicBezTo>
                  <a:pt x="17057" y="2414"/>
                  <a:pt x="17042" y="2465"/>
                  <a:pt x="17050" y="2528"/>
                </a:cubicBezTo>
                <a:cubicBezTo>
                  <a:pt x="17058" y="2592"/>
                  <a:pt x="17087" y="2642"/>
                  <a:pt x="17115" y="2642"/>
                </a:cubicBezTo>
                <a:cubicBezTo>
                  <a:pt x="17142" y="2641"/>
                  <a:pt x="17158" y="2590"/>
                  <a:pt x="17149" y="2527"/>
                </a:cubicBezTo>
                <a:cubicBezTo>
                  <a:pt x="17141" y="2464"/>
                  <a:pt x="17112" y="2413"/>
                  <a:pt x="17084" y="2414"/>
                </a:cubicBezTo>
                <a:close/>
                <a:moveTo>
                  <a:pt x="17240" y="2414"/>
                </a:moveTo>
                <a:cubicBezTo>
                  <a:pt x="17213" y="2414"/>
                  <a:pt x="17198" y="2465"/>
                  <a:pt x="17206" y="2528"/>
                </a:cubicBezTo>
                <a:cubicBezTo>
                  <a:pt x="17215" y="2592"/>
                  <a:pt x="17244" y="2642"/>
                  <a:pt x="17272" y="2642"/>
                </a:cubicBezTo>
                <a:cubicBezTo>
                  <a:pt x="17299" y="2641"/>
                  <a:pt x="17314" y="2590"/>
                  <a:pt x="17306" y="2527"/>
                </a:cubicBezTo>
                <a:cubicBezTo>
                  <a:pt x="17297" y="2464"/>
                  <a:pt x="17268" y="2413"/>
                  <a:pt x="17240" y="2414"/>
                </a:cubicBezTo>
                <a:close/>
                <a:moveTo>
                  <a:pt x="17377" y="2414"/>
                </a:moveTo>
                <a:cubicBezTo>
                  <a:pt x="17350" y="2414"/>
                  <a:pt x="17334" y="2465"/>
                  <a:pt x="17343" y="2528"/>
                </a:cubicBezTo>
                <a:cubicBezTo>
                  <a:pt x="17352" y="2592"/>
                  <a:pt x="17381" y="2642"/>
                  <a:pt x="17408" y="2642"/>
                </a:cubicBezTo>
                <a:cubicBezTo>
                  <a:pt x="17436" y="2641"/>
                  <a:pt x="17451" y="2590"/>
                  <a:pt x="17443" y="2527"/>
                </a:cubicBezTo>
                <a:cubicBezTo>
                  <a:pt x="17434" y="2464"/>
                  <a:pt x="17405" y="2413"/>
                  <a:pt x="17377" y="2414"/>
                </a:cubicBezTo>
                <a:close/>
                <a:moveTo>
                  <a:pt x="17514" y="2414"/>
                </a:moveTo>
                <a:cubicBezTo>
                  <a:pt x="17486" y="2414"/>
                  <a:pt x="17471" y="2466"/>
                  <a:pt x="17480" y="2528"/>
                </a:cubicBezTo>
                <a:cubicBezTo>
                  <a:pt x="17489" y="2592"/>
                  <a:pt x="17518" y="2642"/>
                  <a:pt x="17546" y="2642"/>
                </a:cubicBezTo>
                <a:cubicBezTo>
                  <a:pt x="17574" y="2641"/>
                  <a:pt x="17588" y="2590"/>
                  <a:pt x="17580" y="2527"/>
                </a:cubicBezTo>
                <a:cubicBezTo>
                  <a:pt x="17571" y="2464"/>
                  <a:pt x="17541" y="2413"/>
                  <a:pt x="17514" y="2414"/>
                </a:cubicBezTo>
                <a:close/>
                <a:moveTo>
                  <a:pt x="17650" y="2414"/>
                </a:moveTo>
                <a:cubicBezTo>
                  <a:pt x="17623" y="2414"/>
                  <a:pt x="17608" y="2465"/>
                  <a:pt x="17617" y="2528"/>
                </a:cubicBezTo>
                <a:cubicBezTo>
                  <a:pt x="17626" y="2592"/>
                  <a:pt x="17655" y="2642"/>
                  <a:pt x="17683" y="2642"/>
                </a:cubicBezTo>
                <a:cubicBezTo>
                  <a:pt x="17710" y="2641"/>
                  <a:pt x="17726" y="2590"/>
                  <a:pt x="17716" y="2527"/>
                </a:cubicBezTo>
                <a:cubicBezTo>
                  <a:pt x="17707" y="2464"/>
                  <a:pt x="17678" y="2413"/>
                  <a:pt x="17650" y="2414"/>
                </a:cubicBezTo>
                <a:close/>
                <a:moveTo>
                  <a:pt x="17787" y="2414"/>
                </a:moveTo>
                <a:cubicBezTo>
                  <a:pt x="17760" y="2414"/>
                  <a:pt x="17745" y="2465"/>
                  <a:pt x="17754" y="2528"/>
                </a:cubicBezTo>
                <a:cubicBezTo>
                  <a:pt x="17763" y="2592"/>
                  <a:pt x="17793" y="2642"/>
                  <a:pt x="17820" y="2642"/>
                </a:cubicBezTo>
                <a:cubicBezTo>
                  <a:pt x="17848" y="2641"/>
                  <a:pt x="17862" y="2590"/>
                  <a:pt x="17853" y="2527"/>
                </a:cubicBezTo>
                <a:cubicBezTo>
                  <a:pt x="17844" y="2464"/>
                  <a:pt x="17815" y="2413"/>
                  <a:pt x="17787" y="2414"/>
                </a:cubicBezTo>
                <a:close/>
                <a:moveTo>
                  <a:pt x="520" y="2464"/>
                </a:moveTo>
                <a:cubicBezTo>
                  <a:pt x="493" y="2465"/>
                  <a:pt x="462" y="2515"/>
                  <a:pt x="452" y="2577"/>
                </a:cubicBezTo>
                <a:cubicBezTo>
                  <a:pt x="442" y="2639"/>
                  <a:pt x="457" y="2688"/>
                  <a:pt x="484" y="2687"/>
                </a:cubicBezTo>
                <a:cubicBezTo>
                  <a:pt x="512" y="2687"/>
                  <a:pt x="541" y="2637"/>
                  <a:pt x="551" y="2576"/>
                </a:cubicBezTo>
                <a:cubicBezTo>
                  <a:pt x="561" y="2514"/>
                  <a:pt x="547" y="2463"/>
                  <a:pt x="520" y="2464"/>
                </a:cubicBezTo>
                <a:close/>
                <a:moveTo>
                  <a:pt x="13961" y="2464"/>
                </a:moveTo>
                <a:cubicBezTo>
                  <a:pt x="13933" y="2465"/>
                  <a:pt x="13915" y="2516"/>
                  <a:pt x="13920" y="2579"/>
                </a:cubicBezTo>
                <a:cubicBezTo>
                  <a:pt x="13925" y="2642"/>
                  <a:pt x="13951" y="2692"/>
                  <a:pt x="13979" y="2692"/>
                </a:cubicBezTo>
                <a:cubicBezTo>
                  <a:pt x="14006" y="2691"/>
                  <a:pt x="14024" y="2640"/>
                  <a:pt x="14020" y="2577"/>
                </a:cubicBezTo>
                <a:cubicBezTo>
                  <a:pt x="14015" y="2514"/>
                  <a:pt x="13988" y="2463"/>
                  <a:pt x="13961" y="2464"/>
                </a:cubicBezTo>
                <a:close/>
                <a:moveTo>
                  <a:pt x="14098" y="2464"/>
                </a:moveTo>
                <a:cubicBezTo>
                  <a:pt x="14070" y="2465"/>
                  <a:pt x="14052" y="2516"/>
                  <a:pt x="14057" y="2579"/>
                </a:cubicBezTo>
                <a:cubicBezTo>
                  <a:pt x="14062" y="2642"/>
                  <a:pt x="14089" y="2692"/>
                  <a:pt x="14116" y="2692"/>
                </a:cubicBezTo>
                <a:cubicBezTo>
                  <a:pt x="14144" y="2691"/>
                  <a:pt x="14162" y="2640"/>
                  <a:pt x="14156" y="2577"/>
                </a:cubicBezTo>
                <a:cubicBezTo>
                  <a:pt x="14151" y="2514"/>
                  <a:pt x="14125" y="2463"/>
                  <a:pt x="14098" y="2464"/>
                </a:cubicBezTo>
                <a:close/>
                <a:moveTo>
                  <a:pt x="14254" y="2464"/>
                </a:moveTo>
                <a:cubicBezTo>
                  <a:pt x="14227" y="2465"/>
                  <a:pt x="14208" y="2516"/>
                  <a:pt x="14213" y="2579"/>
                </a:cubicBezTo>
                <a:cubicBezTo>
                  <a:pt x="14218" y="2642"/>
                  <a:pt x="14246" y="2693"/>
                  <a:pt x="14273" y="2692"/>
                </a:cubicBezTo>
                <a:cubicBezTo>
                  <a:pt x="14301" y="2691"/>
                  <a:pt x="14319" y="2640"/>
                  <a:pt x="14313" y="2577"/>
                </a:cubicBezTo>
                <a:cubicBezTo>
                  <a:pt x="14308" y="2514"/>
                  <a:pt x="14282" y="2463"/>
                  <a:pt x="14254" y="2464"/>
                </a:cubicBezTo>
                <a:close/>
                <a:moveTo>
                  <a:pt x="14390" y="2464"/>
                </a:moveTo>
                <a:cubicBezTo>
                  <a:pt x="14363" y="2465"/>
                  <a:pt x="14345" y="2516"/>
                  <a:pt x="14351" y="2579"/>
                </a:cubicBezTo>
                <a:cubicBezTo>
                  <a:pt x="14356" y="2642"/>
                  <a:pt x="14382" y="2693"/>
                  <a:pt x="14410" y="2692"/>
                </a:cubicBezTo>
                <a:cubicBezTo>
                  <a:pt x="14438" y="2691"/>
                  <a:pt x="14456" y="2640"/>
                  <a:pt x="14450" y="2577"/>
                </a:cubicBezTo>
                <a:cubicBezTo>
                  <a:pt x="14445" y="2514"/>
                  <a:pt x="14418" y="2463"/>
                  <a:pt x="14390" y="2464"/>
                </a:cubicBezTo>
                <a:close/>
                <a:moveTo>
                  <a:pt x="14527" y="2464"/>
                </a:moveTo>
                <a:cubicBezTo>
                  <a:pt x="14500" y="2465"/>
                  <a:pt x="14482" y="2516"/>
                  <a:pt x="14488" y="2579"/>
                </a:cubicBezTo>
                <a:cubicBezTo>
                  <a:pt x="14493" y="2642"/>
                  <a:pt x="14520" y="2693"/>
                  <a:pt x="14547" y="2692"/>
                </a:cubicBezTo>
                <a:cubicBezTo>
                  <a:pt x="14575" y="2691"/>
                  <a:pt x="14593" y="2640"/>
                  <a:pt x="14587" y="2577"/>
                </a:cubicBezTo>
                <a:cubicBezTo>
                  <a:pt x="14582" y="2514"/>
                  <a:pt x="14555" y="2463"/>
                  <a:pt x="14527" y="2464"/>
                </a:cubicBezTo>
                <a:close/>
                <a:moveTo>
                  <a:pt x="14664" y="2464"/>
                </a:moveTo>
                <a:cubicBezTo>
                  <a:pt x="14636" y="2465"/>
                  <a:pt x="14619" y="2516"/>
                  <a:pt x="14624" y="2579"/>
                </a:cubicBezTo>
                <a:cubicBezTo>
                  <a:pt x="14630" y="2642"/>
                  <a:pt x="14657" y="2692"/>
                  <a:pt x="14684" y="2692"/>
                </a:cubicBezTo>
                <a:cubicBezTo>
                  <a:pt x="14712" y="2691"/>
                  <a:pt x="14730" y="2640"/>
                  <a:pt x="14724" y="2577"/>
                </a:cubicBezTo>
                <a:cubicBezTo>
                  <a:pt x="14718" y="2514"/>
                  <a:pt x="14691" y="2463"/>
                  <a:pt x="14664" y="2464"/>
                </a:cubicBezTo>
                <a:close/>
                <a:moveTo>
                  <a:pt x="14820" y="2464"/>
                </a:moveTo>
                <a:cubicBezTo>
                  <a:pt x="14792" y="2465"/>
                  <a:pt x="14775" y="2516"/>
                  <a:pt x="14781" y="2579"/>
                </a:cubicBezTo>
                <a:cubicBezTo>
                  <a:pt x="14787" y="2642"/>
                  <a:pt x="14814" y="2693"/>
                  <a:pt x="14841" y="2692"/>
                </a:cubicBezTo>
                <a:cubicBezTo>
                  <a:pt x="14869" y="2691"/>
                  <a:pt x="14886" y="2640"/>
                  <a:pt x="14880" y="2577"/>
                </a:cubicBezTo>
                <a:cubicBezTo>
                  <a:pt x="14874" y="2514"/>
                  <a:pt x="14847" y="2463"/>
                  <a:pt x="14820" y="2464"/>
                </a:cubicBezTo>
                <a:close/>
                <a:moveTo>
                  <a:pt x="14957" y="2464"/>
                </a:moveTo>
                <a:cubicBezTo>
                  <a:pt x="14929" y="2465"/>
                  <a:pt x="14912" y="2516"/>
                  <a:pt x="14918" y="2579"/>
                </a:cubicBezTo>
                <a:cubicBezTo>
                  <a:pt x="14924" y="2642"/>
                  <a:pt x="14951" y="2693"/>
                  <a:pt x="14978" y="2692"/>
                </a:cubicBezTo>
                <a:cubicBezTo>
                  <a:pt x="15006" y="2691"/>
                  <a:pt x="15023" y="2640"/>
                  <a:pt x="15017" y="2577"/>
                </a:cubicBezTo>
                <a:cubicBezTo>
                  <a:pt x="15011" y="2514"/>
                  <a:pt x="14984" y="2463"/>
                  <a:pt x="14957" y="2464"/>
                </a:cubicBezTo>
                <a:close/>
                <a:moveTo>
                  <a:pt x="15093" y="2464"/>
                </a:moveTo>
                <a:cubicBezTo>
                  <a:pt x="15066" y="2465"/>
                  <a:pt x="15048" y="2516"/>
                  <a:pt x="15055" y="2579"/>
                </a:cubicBezTo>
                <a:cubicBezTo>
                  <a:pt x="15061" y="2642"/>
                  <a:pt x="15088" y="2693"/>
                  <a:pt x="15116" y="2692"/>
                </a:cubicBezTo>
                <a:cubicBezTo>
                  <a:pt x="15143" y="2691"/>
                  <a:pt x="15160" y="2640"/>
                  <a:pt x="15154" y="2577"/>
                </a:cubicBezTo>
                <a:cubicBezTo>
                  <a:pt x="15148" y="2514"/>
                  <a:pt x="15120" y="2463"/>
                  <a:pt x="15093" y="2464"/>
                </a:cubicBezTo>
                <a:close/>
                <a:moveTo>
                  <a:pt x="15249" y="2464"/>
                </a:moveTo>
                <a:cubicBezTo>
                  <a:pt x="15222" y="2465"/>
                  <a:pt x="15205" y="2516"/>
                  <a:pt x="15211" y="2579"/>
                </a:cubicBezTo>
                <a:cubicBezTo>
                  <a:pt x="15217" y="2642"/>
                  <a:pt x="15244" y="2693"/>
                  <a:pt x="15272" y="2692"/>
                </a:cubicBezTo>
                <a:cubicBezTo>
                  <a:pt x="15300" y="2691"/>
                  <a:pt x="15317" y="2640"/>
                  <a:pt x="15311" y="2577"/>
                </a:cubicBezTo>
                <a:cubicBezTo>
                  <a:pt x="15304" y="2514"/>
                  <a:pt x="15277" y="2463"/>
                  <a:pt x="15249" y="2464"/>
                </a:cubicBezTo>
                <a:close/>
                <a:moveTo>
                  <a:pt x="15386" y="2464"/>
                </a:moveTo>
                <a:cubicBezTo>
                  <a:pt x="15358" y="2465"/>
                  <a:pt x="15341" y="2516"/>
                  <a:pt x="15348" y="2579"/>
                </a:cubicBezTo>
                <a:cubicBezTo>
                  <a:pt x="15354" y="2642"/>
                  <a:pt x="15382" y="2692"/>
                  <a:pt x="15409" y="2692"/>
                </a:cubicBezTo>
                <a:cubicBezTo>
                  <a:pt x="15437" y="2691"/>
                  <a:pt x="15454" y="2640"/>
                  <a:pt x="15447" y="2577"/>
                </a:cubicBezTo>
                <a:cubicBezTo>
                  <a:pt x="15441" y="2514"/>
                  <a:pt x="15413" y="2463"/>
                  <a:pt x="15386" y="2464"/>
                </a:cubicBezTo>
                <a:close/>
                <a:moveTo>
                  <a:pt x="15523" y="2464"/>
                </a:moveTo>
                <a:cubicBezTo>
                  <a:pt x="15495" y="2465"/>
                  <a:pt x="15478" y="2516"/>
                  <a:pt x="15485" y="2579"/>
                </a:cubicBezTo>
                <a:cubicBezTo>
                  <a:pt x="15491" y="2642"/>
                  <a:pt x="15520" y="2692"/>
                  <a:pt x="15547" y="2692"/>
                </a:cubicBezTo>
                <a:cubicBezTo>
                  <a:pt x="15575" y="2691"/>
                  <a:pt x="15591" y="2640"/>
                  <a:pt x="15584" y="2577"/>
                </a:cubicBezTo>
                <a:cubicBezTo>
                  <a:pt x="15578" y="2514"/>
                  <a:pt x="15550" y="2463"/>
                  <a:pt x="15523" y="2464"/>
                </a:cubicBezTo>
                <a:close/>
                <a:moveTo>
                  <a:pt x="15679" y="2464"/>
                </a:moveTo>
                <a:cubicBezTo>
                  <a:pt x="15651" y="2465"/>
                  <a:pt x="15634" y="2516"/>
                  <a:pt x="15641" y="2579"/>
                </a:cubicBezTo>
                <a:cubicBezTo>
                  <a:pt x="15648" y="2642"/>
                  <a:pt x="15676" y="2692"/>
                  <a:pt x="15703" y="2692"/>
                </a:cubicBezTo>
                <a:cubicBezTo>
                  <a:pt x="15731" y="2691"/>
                  <a:pt x="15748" y="2640"/>
                  <a:pt x="15741" y="2577"/>
                </a:cubicBezTo>
                <a:cubicBezTo>
                  <a:pt x="15734" y="2514"/>
                  <a:pt x="15706" y="2463"/>
                  <a:pt x="15679" y="2464"/>
                </a:cubicBezTo>
                <a:close/>
                <a:moveTo>
                  <a:pt x="15815" y="2464"/>
                </a:moveTo>
                <a:cubicBezTo>
                  <a:pt x="15788" y="2465"/>
                  <a:pt x="15772" y="2516"/>
                  <a:pt x="15779" y="2579"/>
                </a:cubicBezTo>
                <a:cubicBezTo>
                  <a:pt x="15785" y="2642"/>
                  <a:pt x="15813" y="2693"/>
                  <a:pt x="15841" y="2692"/>
                </a:cubicBezTo>
                <a:cubicBezTo>
                  <a:pt x="15868" y="2691"/>
                  <a:pt x="15885" y="2640"/>
                  <a:pt x="15878" y="2577"/>
                </a:cubicBezTo>
                <a:cubicBezTo>
                  <a:pt x="15871" y="2514"/>
                  <a:pt x="15843" y="2463"/>
                  <a:pt x="15815" y="2464"/>
                </a:cubicBezTo>
                <a:close/>
                <a:moveTo>
                  <a:pt x="15952" y="2464"/>
                </a:moveTo>
                <a:cubicBezTo>
                  <a:pt x="15924" y="2465"/>
                  <a:pt x="15908" y="2516"/>
                  <a:pt x="15915" y="2579"/>
                </a:cubicBezTo>
                <a:cubicBezTo>
                  <a:pt x="15922" y="2642"/>
                  <a:pt x="15950" y="2692"/>
                  <a:pt x="15978" y="2692"/>
                </a:cubicBezTo>
                <a:cubicBezTo>
                  <a:pt x="16005" y="2691"/>
                  <a:pt x="16022" y="2640"/>
                  <a:pt x="16015" y="2577"/>
                </a:cubicBezTo>
                <a:cubicBezTo>
                  <a:pt x="16008" y="2514"/>
                  <a:pt x="15979" y="2463"/>
                  <a:pt x="15952" y="2464"/>
                </a:cubicBezTo>
                <a:close/>
                <a:moveTo>
                  <a:pt x="16089" y="2464"/>
                </a:moveTo>
                <a:cubicBezTo>
                  <a:pt x="16061" y="2465"/>
                  <a:pt x="16045" y="2516"/>
                  <a:pt x="16052" y="2579"/>
                </a:cubicBezTo>
                <a:cubicBezTo>
                  <a:pt x="16059" y="2642"/>
                  <a:pt x="16088" y="2692"/>
                  <a:pt x="16115" y="2692"/>
                </a:cubicBezTo>
                <a:cubicBezTo>
                  <a:pt x="16143" y="2691"/>
                  <a:pt x="16159" y="2640"/>
                  <a:pt x="16152" y="2577"/>
                </a:cubicBezTo>
                <a:cubicBezTo>
                  <a:pt x="16144" y="2514"/>
                  <a:pt x="16116" y="2463"/>
                  <a:pt x="16089" y="2464"/>
                </a:cubicBezTo>
                <a:close/>
                <a:moveTo>
                  <a:pt x="16245" y="2464"/>
                </a:moveTo>
                <a:cubicBezTo>
                  <a:pt x="16218" y="2465"/>
                  <a:pt x="16201" y="2516"/>
                  <a:pt x="16209" y="2579"/>
                </a:cubicBezTo>
                <a:cubicBezTo>
                  <a:pt x="16216" y="2642"/>
                  <a:pt x="16244" y="2692"/>
                  <a:pt x="16272" y="2692"/>
                </a:cubicBezTo>
                <a:cubicBezTo>
                  <a:pt x="16299" y="2691"/>
                  <a:pt x="16316" y="2640"/>
                  <a:pt x="16308" y="2577"/>
                </a:cubicBezTo>
                <a:cubicBezTo>
                  <a:pt x="16301" y="2514"/>
                  <a:pt x="16273" y="2463"/>
                  <a:pt x="16245" y="2464"/>
                </a:cubicBezTo>
                <a:close/>
                <a:moveTo>
                  <a:pt x="10838" y="2514"/>
                </a:moveTo>
                <a:cubicBezTo>
                  <a:pt x="10811" y="2515"/>
                  <a:pt x="10790" y="2566"/>
                  <a:pt x="10791" y="2629"/>
                </a:cubicBezTo>
                <a:cubicBezTo>
                  <a:pt x="10793" y="2692"/>
                  <a:pt x="10816" y="2741"/>
                  <a:pt x="10844" y="2741"/>
                </a:cubicBezTo>
                <a:cubicBezTo>
                  <a:pt x="10871" y="2740"/>
                  <a:pt x="10892" y="2688"/>
                  <a:pt x="10891" y="2626"/>
                </a:cubicBezTo>
                <a:cubicBezTo>
                  <a:pt x="10889" y="2563"/>
                  <a:pt x="10866" y="2514"/>
                  <a:pt x="10838" y="2514"/>
                </a:cubicBezTo>
                <a:close/>
                <a:moveTo>
                  <a:pt x="10975" y="2514"/>
                </a:moveTo>
                <a:cubicBezTo>
                  <a:pt x="10948" y="2515"/>
                  <a:pt x="10927" y="2566"/>
                  <a:pt x="10928" y="2629"/>
                </a:cubicBezTo>
                <a:cubicBezTo>
                  <a:pt x="10930" y="2692"/>
                  <a:pt x="10953" y="2741"/>
                  <a:pt x="10981" y="2741"/>
                </a:cubicBezTo>
                <a:cubicBezTo>
                  <a:pt x="11008" y="2740"/>
                  <a:pt x="11029" y="2688"/>
                  <a:pt x="11028" y="2626"/>
                </a:cubicBezTo>
                <a:cubicBezTo>
                  <a:pt x="11026" y="2563"/>
                  <a:pt x="11003" y="2514"/>
                  <a:pt x="10975" y="2514"/>
                </a:cubicBezTo>
                <a:close/>
                <a:moveTo>
                  <a:pt x="11131" y="2514"/>
                </a:moveTo>
                <a:cubicBezTo>
                  <a:pt x="11104" y="2515"/>
                  <a:pt x="11083" y="2566"/>
                  <a:pt x="11085" y="2629"/>
                </a:cubicBezTo>
                <a:cubicBezTo>
                  <a:pt x="11086" y="2692"/>
                  <a:pt x="11110" y="2741"/>
                  <a:pt x="11138" y="2741"/>
                </a:cubicBezTo>
                <a:cubicBezTo>
                  <a:pt x="11165" y="2740"/>
                  <a:pt x="11186" y="2688"/>
                  <a:pt x="11184" y="2626"/>
                </a:cubicBezTo>
                <a:cubicBezTo>
                  <a:pt x="11182" y="2563"/>
                  <a:pt x="11158" y="2514"/>
                  <a:pt x="11131" y="2514"/>
                </a:cubicBezTo>
                <a:close/>
                <a:moveTo>
                  <a:pt x="11268" y="2514"/>
                </a:moveTo>
                <a:cubicBezTo>
                  <a:pt x="11240" y="2515"/>
                  <a:pt x="11220" y="2566"/>
                  <a:pt x="11221" y="2629"/>
                </a:cubicBezTo>
                <a:cubicBezTo>
                  <a:pt x="11223" y="2692"/>
                  <a:pt x="11247" y="2741"/>
                  <a:pt x="11275" y="2741"/>
                </a:cubicBezTo>
                <a:cubicBezTo>
                  <a:pt x="11302" y="2740"/>
                  <a:pt x="11323" y="2688"/>
                  <a:pt x="11321" y="2626"/>
                </a:cubicBezTo>
                <a:cubicBezTo>
                  <a:pt x="11319" y="2563"/>
                  <a:pt x="11295" y="2514"/>
                  <a:pt x="11268" y="2514"/>
                </a:cubicBezTo>
                <a:close/>
                <a:moveTo>
                  <a:pt x="11405" y="2514"/>
                </a:moveTo>
                <a:cubicBezTo>
                  <a:pt x="11377" y="2515"/>
                  <a:pt x="11356" y="2566"/>
                  <a:pt x="11358" y="2629"/>
                </a:cubicBezTo>
                <a:cubicBezTo>
                  <a:pt x="11360" y="2692"/>
                  <a:pt x="11384" y="2741"/>
                  <a:pt x="11412" y="2741"/>
                </a:cubicBezTo>
                <a:cubicBezTo>
                  <a:pt x="11440" y="2740"/>
                  <a:pt x="11460" y="2688"/>
                  <a:pt x="11458" y="2626"/>
                </a:cubicBezTo>
                <a:cubicBezTo>
                  <a:pt x="11456" y="2563"/>
                  <a:pt x="11432" y="2514"/>
                  <a:pt x="11405" y="2514"/>
                </a:cubicBezTo>
                <a:close/>
                <a:moveTo>
                  <a:pt x="11541" y="2514"/>
                </a:moveTo>
                <a:cubicBezTo>
                  <a:pt x="11514" y="2515"/>
                  <a:pt x="11493" y="2566"/>
                  <a:pt x="11495" y="2629"/>
                </a:cubicBezTo>
                <a:cubicBezTo>
                  <a:pt x="11497" y="2692"/>
                  <a:pt x="11521" y="2741"/>
                  <a:pt x="11549" y="2741"/>
                </a:cubicBezTo>
                <a:cubicBezTo>
                  <a:pt x="11576" y="2740"/>
                  <a:pt x="11597" y="2688"/>
                  <a:pt x="11595" y="2626"/>
                </a:cubicBezTo>
                <a:cubicBezTo>
                  <a:pt x="11592" y="2563"/>
                  <a:pt x="11568" y="2514"/>
                  <a:pt x="11541" y="2514"/>
                </a:cubicBezTo>
                <a:close/>
                <a:moveTo>
                  <a:pt x="11697" y="2514"/>
                </a:moveTo>
                <a:cubicBezTo>
                  <a:pt x="11670" y="2515"/>
                  <a:pt x="11649" y="2566"/>
                  <a:pt x="11652" y="2629"/>
                </a:cubicBezTo>
                <a:cubicBezTo>
                  <a:pt x="11654" y="2692"/>
                  <a:pt x="11678" y="2741"/>
                  <a:pt x="11706" y="2741"/>
                </a:cubicBezTo>
                <a:cubicBezTo>
                  <a:pt x="11734" y="2740"/>
                  <a:pt x="11754" y="2690"/>
                  <a:pt x="11751" y="2627"/>
                </a:cubicBezTo>
                <a:cubicBezTo>
                  <a:pt x="11749" y="2565"/>
                  <a:pt x="11725" y="2514"/>
                  <a:pt x="11697" y="2514"/>
                </a:cubicBezTo>
                <a:close/>
                <a:moveTo>
                  <a:pt x="11834" y="2514"/>
                </a:moveTo>
                <a:cubicBezTo>
                  <a:pt x="11806" y="2515"/>
                  <a:pt x="11786" y="2566"/>
                  <a:pt x="11788" y="2629"/>
                </a:cubicBezTo>
                <a:cubicBezTo>
                  <a:pt x="11791" y="2692"/>
                  <a:pt x="11815" y="2741"/>
                  <a:pt x="11843" y="2741"/>
                </a:cubicBezTo>
                <a:cubicBezTo>
                  <a:pt x="11870" y="2740"/>
                  <a:pt x="11891" y="2690"/>
                  <a:pt x="11888" y="2627"/>
                </a:cubicBezTo>
                <a:cubicBezTo>
                  <a:pt x="11885" y="2565"/>
                  <a:pt x="11861" y="2514"/>
                  <a:pt x="11834" y="2514"/>
                </a:cubicBezTo>
                <a:close/>
                <a:moveTo>
                  <a:pt x="11970" y="2514"/>
                </a:moveTo>
                <a:cubicBezTo>
                  <a:pt x="11943" y="2515"/>
                  <a:pt x="11923" y="2566"/>
                  <a:pt x="11925" y="2629"/>
                </a:cubicBezTo>
                <a:cubicBezTo>
                  <a:pt x="11928" y="2692"/>
                  <a:pt x="11953" y="2741"/>
                  <a:pt x="11980" y="2741"/>
                </a:cubicBezTo>
                <a:cubicBezTo>
                  <a:pt x="12008" y="2740"/>
                  <a:pt x="12028" y="2690"/>
                  <a:pt x="12025" y="2627"/>
                </a:cubicBezTo>
                <a:cubicBezTo>
                  <a:pt x="12022" y="2565"/>
                  <a:pt x="11998" y="2514"/>
                  <a:pt x="11970" y="2514"/>
                </a:cubicBezTo>
                <a:close/>
                <a:moveTo>
                  <a:pt x="12107" y="2514"/>
                </a:moveTo>
                <a:cubicBezTo>
                  <a:pt x="12079" y="2515"/>
                  <a:pt x="12059" y="2566"/>
                  <a:pt x="12062" y="2629"/>
                </a:cubicBezTo>
                <a:cubicBezTo>
                  <a:pt x="12065" y="2692"/>
                  <a:pt x="12090" y="2741"/>
                  <a:pt x="12117" y="2741"/>
                </a:cubicBezTo>
                <a:cubicBezTo>
                  <a:pt x="12145" y="2740"/>
                  <a:pt x="12165" y="2690"/>
                  <a:pt x="12162" y="2627"/>
                </a:cubicBezTo>
                <a:cubicBezTo>
                  <a:pt x="12159" y="2565"/>
                  <a:pt x="12134" y="2514"/>
                  <a:pt x="12107" y="2514"/>
                </a:cubicBezTo>
                <a:close/>
                <a:moveTo>
                  <a:pt x="12263" y="2514"/>
                </a:moveTo>
                <a:cubicBezTo>
                  <a:pt x="12236" y="2515"/>
                  <a:pt x="12216" y="2566"/>
                  <a:pt x="12219" y="2629"/>
                </a:cubicBezTo>
                <a:cubicBezTo>
                  <a:pt x="12222" y="2692"/>
                  <a:pt x="12247" y="2741"/>
                  <a:pt x="12274" y="2741"/>
                </a:cubicBezTo>
                <a:cubicBezTo>
                  <a:pt x="12302" y="2740"/>
                  <a:pt x="12322" y="2690"/>
                  <a:pt x="12319" y="2627"/>
                </a:cubicBezTo>
                <a:cubicBezTo>
                  <a:pt x="12316" y="2565"/>
                  <a:pt x="12291" y="2514"/>
                  <a:pt x="12263" y="2514"/>
                </a:cubicBezTo>
                <a:close/>
                <a:moveTo>
                  <a:pt x="12400" y="2514"/>
                </a:moveTo>
                <a:cubicBezTo>
                  <a:pt x="12373" y="2515"/>
                  <a:pt x="12353" y="2566"/>
                  <a:pt x="12356" y="2629"/>
                </a:cubicBezTo>
                <a:cubicBezTo>
                  <a:pt x="12359" y="2692"/>
                  <a:pt x="12383" y="2741"/>
                  <a:pt x="12411" y="2741"/>
                </a:cubicBezTo>
                <a:cubicBezTo>
                  <a:pt x="12439" y="2740"/>
                  <a:pt x="12459" y="2689"/>
                  <a:pt x="12456" y="2626"/>
                </a:cubicBezTo>
                <a:cubicBezTo>
                  <a:pt x="12452" y="2563"/>
                  <a:pt x="12427" y="2514"/>
                  <a:pt x="12400" y="2514"/>
                </a:cubicBezTo>
                <a:close/>
                <a:moveTo>
                  <a:pt x="12536" y="2514"/>
                </a:moveTo>
                <a:cubicBezTo>
                  <a:pt x="12509" y="2515"/>
                  <a:pt x="12490" y="2566"/>
                  <a:pt x="12493" y="2629"/>
                </a:cubicBezTo>
                <a:cubicBezTo>
                  <a:pt x="12496" y="2692"/>
                  <a:pt x="12521" y="2741"/>
                  <a:pt x="12548" y="2741"/>
                </a:cubicBezTo>
                <a:cubicBezTo>
                  <a:pt x="12576" y="2740"/>
                  <a:pt x="12596" y="2690"/>
                  <a:pt x="12592" y="2627"/>
                </a:cubicBezTo>
                <a:cubicBezTo>
                  <a:pt x="12589" y="2565"/>
                  <a:pt x="12564" y="2514"/>
                  <a:pt x="12536" y="2514"/>
                </a:cubicBezTo>
                <a:close/>
                <a:moveTo>
                  <a:pt x="12673" y="2514"/>
                </a:moveTo>
                <a:cubicBezTo>
                  <a:pt x="12646" y="2515"/>
                  <a:pt x="12626" y="2566"/>
                  <a:pt x="12630" y="2629"/>
                </a:cubicBezTo>
                <a:cubicBezTo>
                  <a:pt x="12633" y="2692"/>
                  <a:pt x="12658" y="2741"/>
                  <a:pt x="12686" y="2741"/>
                </a:cubicBezTo>
                <a:cubicBezTo>
                  <a:pt x="12713" y="2740"/>
                  <a:pt x="12733" y="2690"/>
                  <a:pt x="12729" y="2627"/>
                </a:cubicBezTo>
                <a:cubicBezTo>
                  <a:pt x="12726" y="2565"/>
                  <a:pt x="12700" y="2514"/>
                  <a:pt x="12673" y="2514"/>
                </a:cubicBezTo>
                <a:close/>
                <a:moveTo>
                  <a:pt x="12829" y="2514"/>
                </a:moveTo>
                <a:cubicBezTo>
                  <a:pt x="12801" y="2515"/>
                  <a:pt x="12782" y="2566"/>
                  <a:pt x="12786" y="2629"/>
                </a:cubicBezTo>
                <a:cubicBezTo>
                  <a:pt x="12790" y="2692"/>
                  <a:pt x="12815" y="2741"/>
                  <a:pt x="12842" y="2741"/>
                </a:cubicBezTo>
                <a:cubicBezTo>
                  <a:pt x="12870" y="2740"/>
                  <a:pt x="12889" y="2690"/>
                  <a:pt x="12886" y="2627"/>
                </a:cubicBezTo>
                <a:cubicBezTo>
                  <a:pt x="12882" y="2565"/>
                  <a:pt x="12856" y="2514"/>
                  <a:pt x="12829" y="2514"/>
                </a:cubicBezTo>
                <a:close/>
                <a:moveTo>
                  <a:pt x="12966" y="2514"/>
                </a:moveTo>
                <a:cubicBezTo>
                  <a:pt x="12938" y="2515"/>
                  <a:pt x="12919" y="2566"/>
                  <a:pt x="12923" y="2629"/>
                </a:cubicBezTo>
                <a:cubicBezTo>
                  <a:pt x="12927" y="2692"/>
                  <a:pt x="12952" y="2743"/>
                  <a:pt x="12979" y="2742"/>
                </a:cubicBezTo>
                <a:cubicBezTo>
                  <a:pt x="13007" y="2742"/>
                  <a:pt x="13026" y="2690"/>
                  <a:pt x="13023" y="2627"/>
                </a:cubicBezTo>
                <a:cubicBezTo>
                  <a:pt x="13019" y="2565"/>
                  <a:pt x="12993" y="2514"/>
                  <a:pt x="12966" y="2514"/>
                </a:cubicBezTo>
                <a:close/>
                <a:moveTo>
                  <a:pt x="13103" y="2514"/>
                </a:moveTo>
                <a:cubicBezTo>
                  <a:pt x="13075" y="2515"/>
                  <a:pt x="13056" y="2566"/>
                  <a:pt x="13060" y="2629"/>
                </a:cubicBezTo>
                <a:cubicBezTo>
                  <a:pt x="13064" y="2692"/>
                  <a:pt x="13089" y="2743"/>
                  <a:pt x="13117" y="2742"/>
                </a:cubicBezTo>
                <a:cubicBezTo>
                  <a:pt x="13144" y="2742"/>
                  <a:pt x="13163" y="2690"/>
                  <a:pt x="13159" y="2627"/>
                </a:cubicBezTo>
                <a:cubicBezTo>
                  <a:pt x="13155" y="2565"/>
                  <a:pt x="13130" y="2514"/>
                  <a:pt x="13103" y="2514"/>
                </a:cubicBezTo>
                <a:close/>
                <a:moveTo>
                  <a:pt x="13258" y="2514"/>
                </a:moveTo>
                <a:cubicBezTo>
                  <a:pt x="13231" y="2515"/>
                  <a:pt x="13212" y="2566"/>
                  <a:pt x="13216" y="2629"/>
                </a:cubicBezTo>
                <a:cubicBezTo>
                  <a:pt x="13220" y="2692"/>
                  <a:pt x="13246" y="2743"/>
                  <a:pt x="13274" y="2742"/>
                </a:cubicBezTo>
                <a:cubicBezTo>
                  <a:pt x="13301" y="2742"/>
                  <a:pt x="13320" y="2690"/>
                  <a:pt x="13316" y="2627"/>
                </a:cubicBezTo>
                <a:cubicBezTo>
                  <a:pt x="13312" y="2565"/>
                  <a:pt x="13286" y="2514"/>
                  <a:pt x="13258" y="2514"/>
                </a:cubicBezTo>
                <a:close/>
                <a:moveTo>
                  <a:pt x="13395" y="2514"/>
                </a:moveTo>
                <a:cubicBezTo>
                  <a:pt x="13368" y="2515"/>
                  <a:pt x="13349" y="2566"/>
                  <a:pt x="13353" y="2629"/>
                </a:cubicBezTo>
                <a:cubicBezTo>
                  <a:pt x="13357" y="2692"/>
                  <a:pt x="13383" y="2743"/>
                  <a:pt x="13410" y="2742"/>
                </a:cubicBezTo>
                <a:cubicBezTo>
                  <a:pt x="13438" y="2742"/>
                  <a:pt x="13457" y="2690"/>
                  <a:pt x="13453" y="2627"/>
                </a:cubicBezTo>
                <a:cubicBezTo>
                  <a:pt x="13448" y="2565"/>
                  <a:pt x="13423" y="2514"/>
                  <a:pt x="13395" y="2514"/>
                </a:cubicBezTo>
                <a:close/>
                <a:moveTo>
                  <a:pt x="13531" y="2514"/>
                </a:moveTo>
                <a:cubicBezTo>
                  <a:pt x="13504" y="2515"/>
                  <a:pt x="13486" y="2566"/>
                  <a:pt x="13490" y="2629"/>
                </a:cubicBezTo>
                <a:cubicBezTo>
                  <a:pt x="13494" y="2692"/>
                  <a:pt x="13520" y="2743"/>
                  <a:pt x="13548" y="2742"/>
                </a:cubicBezTo>
                <a:cubicBezTo>
                  <a:pt x="13575" y="2742"/>
                  <a:pt x="13594" y="2690"/>
                  <a:pt x="13589" y="2627"/>
                </a:cubicBezTo>
                <a:cubicBezTo>
                  <a:pt x="13585" y="2565"/>
                  <a:pt x="13559" y="2514"/>
                  <a:pt x="13531" y="2514"/>
                </a:cubicBezTo>
                <a:close/>
                <a:moveTo>
                  <a:pt x="13668" y="2514"/>
                </a:moveTo>
                <a:cubicBezTo>
                  <a:pt x="13641" y="2515"/>
                  <a:pt x="13622" y="2566"/>
                  <a:pt x="13627" y="2629"/>
                </a:cubicBezTo>
                <a:cubicBezTo>
                  <a:pt x="13631" y="2692"/>
                  <a:pt x="13657" y="2743"/>
                  <a:pt x="13685" y="2742"/>
                </a:cubicBezTo>
                <a:cubicBezTo>
                  <a:pt x="13712" y="2742"/>
                  <a:pt x="13731" y="2690"/>
                  <a:pt x="13726" y="2627"/>
                </a:cubicBezTo>
                <a:cubicBezTo>
                  <a:pt x="13722" y="2565"/>
                  <a:pt x="13696" y="2514"/>
                  <a:pt x="13668" y="2514"/>
                </a:cubicBezTo>
                <a:close/>
                <a:moveTo>
                  <a:pt x="13805" y="2514"/>
                </a:moveTo>
                <a:cubicBezTo>
                  <a:pt x="13778" y="2515"/>
                  <a:pt x="13759" y="2566"/>
                  <a:pt x="13764" y="2629"/>
                </a:cubicBezTo>
                <a:cubicBezTo>
                  <a:pt x="13768" y="2692"/>
                  <a:pt x="13795" y="2743"/>
                  <a:pt x="13822" y="2742"/>
                </a:cubicBezTo>
                <a:cubicBezTo>
                  <a:pt x="13850" y="2742"/>
                  <a:pt x="13868" y="2690"/>
                  <a:pt x="13863" y="2627"/>
                </a:cubicBezTo>
                <a:cubicBezTo>
                  <a:pt x="13858" y="2565"/>
                  <a:pt x="13833" y="2514"/>
                  <a:pt x="13805" y="2514"/>
                </a:cubicBezTo>
                <a:close/>
                <a:moveTo>
                  <a:pt x="9277" y="2565"/>
                </a:moveTo>
                <a:cubicBezTo>
                  <a:pt x="9250" y="2565"/>
                  <a:pt x="9228" y="2617"/>
                  <a:pt x="9227" y="2679"/>
                </a:cubicBezTo>
                <a:cubicBezTo>
                  <a:pt x="9227" y="2742"/>
                  <a:pt x="9249" y="2792"/>
                  <a:pt x="9277" y="2791"/>
                </a:cubicBezTo>
                <a:cubicBezTo>
                  <a:pt x="9304" y="2790"/>
                  <a:pt x="9327" y="2739"/>
                  <a:pt x="9327" y="2676"/>
                </a:cubicBezTo>
                <a:cubicBezTo>
                  <a:pt x="9327" y="2614"/>
                  <a:pt x="9305" y="2564"/>
                  <a:pt x="9277" y="2565"/>
                </a:cubicBezTo>
                <a:close/>
                <a:moveTo>
                  <a:pt x="9414" y="2565"/>
                </a:moveTo>
                <a:cubicBezTo>
                  <a:pt x="9387" y="2565"/>
                  <a:pt x="9364" y="2617"/>
                  <a:pt x="9364" y="2679"/>
                </a:cubicBezTo>
                <a:cubicBezTo>
                  <a:pt x="9364" y="2742"/>
                  <a:pt x="9386" y="2791"/>
                  <a:pt x="9414" y="2791"/>
                </a:cubicBezTo>
                <a:cubicBezTo>
                  <a:pt x="9441" y="2790"/>
                  <a:pt x="9464" y="2739"/>
                  <a:pt x="9464" y="2676"/>
                </a:cubicBezTo>
                <a:cubicBezTo>
                  <a:pt x="9464" y="2614"/>
                  <a:pt x="9442" y="2564"/>
                  <a:pt x="9414" y="2565"/>
                </a:cubicBezTo>
                <a:close/>
                <a:moveTo>
                  <a:pt x="9551" y="2565"/>
                </a:moveTo>
                <a:cubicBezTo>
                  <a:pt x="9523" y="2565"/>
                  <a:pt x="9501" y="2617"/>
                  <a:pt x="9501" y="2679"/>
                </a:cubicBezTo>
                <a:cubicBezTo>
                  <a:pt x="9501" y="2742"/>
                  <a:pt x="9524" y="2791"/>
                  <a:pt x="9551" y="2791"/>
                </a:cubicBezTo>
                <a:cubicBezTo>
                  <a:pt x="9579" y="2790"/>
                  <a:pt x="9601" y="2739"/>
                  <a:pt x="9601" y="2676"/>
                </a:cubicBezTo>
                <a:cubicBezTo>
                  <a:pt x="9601" y="2614"/>
                  <a:pt x="9578" y="2564"/>
                  <a:pt x="9551" y="2565"/>
                </a:cubicBezTo>
                <a:close/>
                <a:moveTo>
                  <a:pt x="9843" y="2565"/>
                </a:moveTo>
                <a:cubicBezTo>
                  <a:pt x="9816" y="2565"/>
                  <a:pt x="9794" y="2617"/>
                  <a:pt x="9794" y="2679"/>
                </a:cubicBezTo>
                <a:cubicBezTo>
                  <a:pt x="9795" y="2742"/>
                  <a:pt x="9817" y="2792"/>
                  <a:pt x="9845" y="2791"/>
                </a:cubicBezTo>
                <a:cubicBezTo>
                  <a:pt x="9873" y="2790"/>
                  <a:pt x="9894" y="2739"/>
                  <a:pt x="9894" y="2676"/>
                </a:cubicBezTo>
                <a:cubicBezTo>
                  <a:pt x="9893" y="2614"/>
                  <a:pt x="9871" y="2564"/>
                  <a:pt x="9843" y="2565"/>
                </a:cubicBezTo>
                <a:close/>
                <a:moveTo>
                  <a:pt x="9980" y="2565"/>
                </a:moveTo>
                <a:cubicBezTo>
                  <a:pt x="9953" y="2565"/>
                  <a:pt x="9931" y="2617"/>
                  <a:pt x="9931" y="2679"/>
                </a:cubicBezTo>
                <a:cubicBezTo>
                  <a:pt x="9932" y="2742"/>
                  <a:pt x="9954" y="2792"/>
                  <a:pt x="9982" y="2791"/>
                </a:cubicBezTo>
                <a:cubicBezTo>
                  <a:pt x="10009" y="2790"/>
                  <a:pt x="10031" y="2739"/>
                  <a:pt x="10031" y="2676"/>
                </a:cubicBezTo>
                <a:cubicBezTo>
                  <a:pt x="10030" y="2614"/>
                  <a:pt x="10007" y="2564"/>
                  <a:pt x="9980" y="2565"/>
                </a:cubicBezTo>
                <a:close/>
                <a:moveTo>
                  <a:pt x="10136" y="2565"/>
                </a:moveTo>
                <a:cubicBezTo>
                  <a:pt x="10109" y="2565"/>
                  <a:pt x="10087" y="2617"/>
                  <a:pt x="10088" y="2679"/>
                </a:cubicBezTo>
                <a:cubicBezTo>
                  <a:pt x="10088" y="2742"/>
                  <a:pt x="10111" y="2792"/>
                  <a:pt x="10139" y="2791"/>
                </a:cubicBezTo>
                <a:cubicBezTo>
                  <a:pt x="10166" y="2790"/>
                  <a:pt x="10188" y="2739"/>
                  <a:pt x="10187" y="2676"/>
                </a:cubicBezTo>
                <a:cubicBezTo>
                  <a:pt x="10186" y="2614"/>
                  <a:pt x="10164" y="2564"/>
                  <a:pt x="10136" y="2565"/>
                </a:cubicBezTo>
                <a:close/>
                <a:moveTo>
                  <a:pt x="10273" y="2565"/>
                </a:moveTo>
                <a:cubicBezTo>
                  <a:pt x="10245" y="2565"/>
                  <a:pt x="10224" y="2617"/>
                  <a:pt x="10224" y="2679"/>
                </a:cubicBezTo>
                <a:cubicBezTo>
                  <a:pt x="10225" y="2742"/>
                  <a:pt x="10248" y="2792"/>
                  <a:pt x="10276" y="2791"/>
                </a:cubicBezTo>
                <a:cubicBezTo>
                  <a:pt x="10303" y="2790"/>
                  <a:pt x="10325" y="2739"/>
                  <a:pt x="10324" y="2676"/>
                </a:cubicBezTo>
                <a:cubicBezTo>
                  <a:pt x="10323" y="2614"/>
                  <a:pt x="10300" y="2564"/>
                  <a:pt x="10273" y="2565"/>
                </a:cubicBezTo>
                <a:close/>
                <a:moveTo>
                  <a:pt x="10410" y="2565"/>
                </a:moveTo>
                <a:cubicBezTo>
                  <a:pt x="10382" y="2565"/>
                  <a:pt x="10360" y="2617"/>
                  <a:pt x="10361" y="2679"/>
                </a:cubicBezTo>
                <a:cubicBezTo>
                  <a:pt x="10362" y="2742"/>
                  <a:pt x="10385" y="2792"/>
                  <a:pt x="10413" y="2791"/>
                </a:cubicBezTo>
                <a:cubicBezTo>
                  <a:pt x="10440" y="2790"/>
                  <a:pt x="10462" y="2739"/>
                  <a:pt x="10461" y="2676"/>
                </a:cubicBezTo>
                <a:cubicBezTo>
                  <a:pt x="10460" y="2614"/>
                  <a:pt x="10437" y="2564"/>
                  <a:pt x="10410" y="2565"/>
                </a:cubicBezTo>
                <a:close/>
                <a:moveTo>
                  <a:pt x="10546" y="2565"/>
                </a:moveTo>
                <a:cubicBezTo>
                  <a:pt x="10518" y="2565"/>
                  <a:pt x="10497" y="2617"/>
                  <a:pt x="10498" y="2679"/>
                </a:cubicBezTo>
                <a:cubicBezTo>
                  <a:pt x="10499" y="2742"/>
                  <a:pt x="10522" y="2792"/>
                  <a:pt x="10550" y="2791"/>
                </a:cubicBezTo>
                <a:cubicBezTo>
                  <a:pt x="10578" y="2790"/>
                  <a:pt x="10599" y="2739"/>
                  <a:pt x="10598" y="2676"/>
                </a:cubicBezTo>
                <a:cubicBezTo>
                  <a:pt x="10596" y="2614"/>
                  <a:pt x="10573" y="2564"/>
                  <a:pt x="10546" y="2565"/>
                </a:cubicBezTo>
                <a:close/>
                <a:moveTo>
                  <a:pt x="10702" y="2565"/>
                </a:moveTo>
                <a:cubicBezTo>
                  <a:pt x="10675" y="2565"/>
                  <a:pt x="10653" y="2617"/>
                  <a:pt x="10655" y="2679"/>
                </a:cubicBezTo>
                <a:cubicBezTo>
                  <a:pt x="10656" y="2742"/>
                  <a:pt x="10679" y="2791"/>
                  <a:pt x="10706" y="2791"/>
                </a:cubicBezTo>
                <a:cubicBezTo>
                  <a:pt x="10734" y="2790"/>
                  <a:pt x="10755" y="2739"/>
                  <a:pt x="10754" y="2676"/>
                </a:cubicBezTo>
                <a:cubicBezTo>
                  <a:pt x="10753" y="2614"/>
                  <a:pt x="10730" y="2564"/>
                  <a:pt x="10702" y="2565"/>
                </a:cubicBezTo>
                <a:close/>
                <a:moveTo>
                  <a:pt x="6293" y="2615"/>
                </a:moveTo>
                <a:cubicBezTo>
                  <a:pt x="6266" y="2615"/>
                  <a:pt x="6240" y="2666"/>
                  <a:pt x="6237" y="2728"/>
                </a:cubicBezTo>
                <a:cubicBezTo>
                  <a:pt x="6233" y="2790"/>
                  <a:pt x="6253" y="2840"/>
                  <a:pt x="6280" y="2840"/>
                </a:cubicBezTo>
                <a:cubicBezTo>
                  <a:pt x="6308" y="2839"/>
                  <a:pt x="6333" y="2789"/>
                  <a:pt x="6336" y="2726"/>
                </a:cubicBezTo>
                <a:cubicBezTo>
                  <a:pt x="6340" y="2664"/>
                  <a:pt x="6320" y="2614"/>
                  <a:pt x="6293" y="2615"/>
                </a:cubicBezTo>
                <a:close/>
                <a:moveTo>
                  <a:pt x="6429" y="2615"/>
                </a:moveTo>
                <a:cubicBezTo>
                  <a:pt x="6402" y="2616"/>
                  <a:pt x="6377" y="2666"/>
                  <a:pt x="6374" y="2728"/>
                </a:cubicBezTo>
                <a:cubicBezTo>
                  <a:pt x="6370" y="2790"/>
                  <a:pt x="6389" y="2840"/>
                  <a:pt x="6417" y="2840"/>
                </a:cubicBezTo>
                <a:cubicBezTo>
                  <a:pt x="6445" y="2839"/>
                  <a:pt x="6470" y="2789"/>
                  <a:pt x="6473" y="2726"/>
                </a:cubicBezTo>
                <a:cubicBezTo>
                  <a:pt x="6477" y="2664"/>
                  <a:pt x="6457" y="2614"/>
                  <a:pt x="6429" y="2615"/>
                </a:cubicBezTo>
                <a:close/>
                <a:moveTo>
                  <a:pt x="8985" y="2615"/>
                </a:moveTo>
                <a:cubicBezTo>
                  <a:pt x="8957" y="2615"/>
                  <a:pt x="8935" y="2667"/>
                  <a:pt x="8934" y="2730"/>
                </a:cubicBezTo>
                <a:cubicBezTo>
                  <a:pt x="8933" y="2792"/>
                  <a:pt x="8955" y="2842"/>
                  <a:pt x="8983" y="2841"/>
                </a:cubicBezTo>
                <a:cubicBezTo>
                  <a:pt x="9011" y="2841"/>
                  <a:pt x="9033" y="2789"/>
                  <a:pt x="9034" y="2726"/>
                </a:cubicBezTo>
                <a:cubicBezTo>
                  <a:pt x="9034" y="2664"/>
                  <a:pt x="9012" y="2614"/>
                  <a:pt x="8985" y="2615"/>
                </a:cubicBezTo>
                <a:close/>
                <a:moveTo>
                  <a:pt x="9141" y="2615"/>
                </a:moveTo>
                <a:cubicBezTo>
                  <a:pt x="9114" y="2616"/>
                  <a:pt x="9091" y="2667"/>
                  <a:pt x="9091" y="2730"/>
                </a:cubicBezTo>
                <a:cubicBezTo>
                  <a:pt x="9090" y="2792"/>
                  <a:pt x="9112" y="2842"/>
                  <a:pt x="9139" y="2841"/>
                </a:cubicBezTo>
                <a:cubicBezTo>
                  <a:pt x="9167" y="2841"/>
                  <a:pt x="9190" y="2789"/>
                  <a:pt x="9190" y="2726"/>
                </a:cubicBezTo>
                <a:cubicBezTo>
                  <a:pt x="9190" y="2664"/>
                  <a:pt x="9169" y="2614"/>
                  <a:pt x="9141" y="2615"/>
                </a:cubicBezTo>
                <a:close/>
                <a:moveTo>
                  <a:pt x="5162" y="2665"/>
                </a:moveTo>
                <a:cubicBezTo>
                  <a:pt x="5134" y="2666"/>
                  <a:pt x="5108" y="2716"/>
                  <a:pt x="5103" y="2778"/>
                </a:cubicBezTo>
                <a:cubicBezTo>
                  <a:pt x="5098" y="2841"/>
                  <a:pt x="5116" y="2891"/>
                  <a:pt x="5144" y="2890"/>
                </a:cubicBezTo>
                <a:cubicBezTo>
                  <a:pt x="5171" y="2889"/>
                  <a:pt x="5198" y="2839"/>
                  <a:pt x="5202" y="2777"/>
                </a:cubicBezTo>
                <a:cubicBezTo>
                  <a:pt x="5207" y="2715"/>
                  <a:pt x="5189" y="2665"/>
                  <a:pt x="5162" y="2665"/>
                </a:cubicBezTo>
                <a:close/>
                <a:moveTo>
                  <a:pt x="6156" y="2665"/>
                </a:moveTo>
                <a:cubicBezTo>
                  <a:pt x="6129" y="2666"/>
                  <a:pt x="6104" y="2716"/>
                  <a:pt x="6100" y="2778"/>
                </a:cubicBezTo>
                <a:cubicBezTo>
                  <a:pt x="6096" y="2841"/>
                  <a:pt x="6115" y="2891"/>
                  <a:pt x="6143" y="2890"/>
                </a:cubicBezTo>
                <a:cubicBezTo>
                  <a:pt x="6170" y="2889"/>
                  <a:pt x="6196" y="2839"/>
                  <a:pt x="6200" y="2777"/>
                </a:cubicBezTo>
                <a:cubicBezTo>
                  <a:pt x="6203" y="2715"/>
                  <a:pt x="6184" y="2665"/>
                  <a:pt x="6156" y="2665"/>
                </a:cubicBezTo>
                <a:close/>
                <a:moveTo>
                  <a:pt x="2178" y="2715"/>
                </a:moveTo>
                <a:cubicBezTo>
                  <a:pt x="2150" y="2716"/>
                  <a:pt x="2122" y="2767"/>
                  <a:pt x="2114" y="2829"/>
                </a:cubicBezTo>
                <a:cubicBezTo>
                  <a:pt x="2105" y="2891"/>
                  <a:pt x="2121" y="2941"/>
                  <a:pt x="2148" y="2940"/>
                </a:cubicBezTo>
                <a:cubicBezTo>
                  <a:pt x="2176" y="2940"/>
                  <a:pt x="2205" y="2889"/>
                  <a:pt x="2213" y="2827"/>
                </a:cubicBezTo>
                <a:cubicBezTo>
                  <a:pt x="2221" y="2765"/>
                  <a:pt x="2205" y="2715"/>
                  <a:pt x="2178" y="2715"/>
                </a:cubicBezTo>
                <a:close/>
                <a:moveTo>
                  <a:pt x="2314" y="2715"/>
                </a:moveTo>
                <a:cubicBezTo>
                  <a:pt x="2286" y="2716"/>
                  <a:pt x="2258" y="2767"/>
                  <a:pt x="2250" y="2829"/>
                </a:cubicBezTo>
                <a:cubicBezTo>
                  <a:pt x="2242" y="2891"/>
                  <a:pt x="2258" y="2941"/>
                  <a:pt x="2285" y="2940"/>
                </a:cubicBezTo>
                <a:cubicBezTo>
                  <a:pt x="2313" y="2940"/>
                  <a:pt x="2341" y="2889"/>
                  <a:pt x="2349" y="2827"/>
                </a:cubicBezTo>
                <a:cubicBezTo>
                  <a:pt x="2357" y="2765"/>
                  <a:pt x="2341" y="2715"/>
                  <a:pt x="2314" y="2715"/>
                </a:cubicBezTo>
                <a:close/>
                <a:moveTo>
                  <a:pt x="2470" y="2715"/>
                </a:moveTo>
                <a:cubicBezTo>
                  <a:pt x="2443" y="2716"/>
                  <a:pt x="2414" y="2767"/>
                  <a:pt x="2406" y="2829"/>
                </a:cubicBezTo>
                <a:cubicBezTo>
                  <a:pt x="2398" y="2891"/>
                  <a:pt x="2415" y="2941"/>
                  <a:pt x="2442" y="2940"/>
                </a:cubicBezTo>
                <a:cubicBezTo>
                  <a:pt x="2470" y="2940"/>
                  <a:pt x="2498" y="2889"/>
                  <a:pt x="2506" y="2827"/>
                </a:cubicBezTo>
                <a:cubicBezTo>
                  <a:pt x="2513" y="2765"/>
                  <a:pt x="2498" y="2715"/>
                  <a:pt x="2470" y="2715"/>
                </a:cubicBezTo>
                <a:close/>
                <a:moveTo>
                  <a:pt x="2607" y="2715"/>
                </a:moveTo>
                <a:cubicBezTo>
                  <a:pt x="2579" y="2716"/>
                  <a:pt x="2551" y="2767"/>
                  <a:pt x="2543" y="2829"/>
                </a:cubicBezTo>
                <a:cubicBezTo>
                  <a:pt x="2535" y="2891"/>
                  <a:pt x="2551" y="2941"/>
                  <a:pt x="2579" y="2940"/>
                </a:cubicBezTo>
                <a:cubicBezTo>
                  <a:pt x="2607" y="2940"/>
                  <a:pt x="2635" y="2889"/>
                  <a:pt x="2643" y="2827"/>
                </a:cubicBezTo>
                <a:cubicBezTo>
                  <a:pt x="2650" y="2765"/>
                  <a:pt x="2634" y="2715"/>
                  <a:pt x="2607" y="2715"/>
                </a:cubicBezTo>
                <a:close/>
                <a:moveTo>
                  <a:pt x="2743" y="2715"/>
                </a:moveTo>
                <a:cubicBezTo>
                  <a:pt x="2716" y="2716"/>
                  <a:pt x="2687" y="2767"/>
                  <a:pt x="2680" y="2829"/>
                </a:cubicBezTo>
                <a:cubicBezTo>
                  <a:pt x="2672" y="2891"/>
                  <a:pt x="2688" y="2941"/>
                  <a:pt x="2716" y="2940"/>
                </a:cubicBezTo>
                <a:cubicBezTo>
                  <a:pt x="2743" y="2940"/>
                  <a:pt x="2772" y="2889"/>
                  <a:pt x="2779" y="2827"/>
                </a:cubicBezTo>
                <a:cubicBezTo>
                  <a:pt x="2787" y="2765"/>
                  <a:pt x="2771" y="2715"/>
                  <a:pt x="2743" y="2715"/>
                </a:cubicBezTo>
                <a:close/>
                <a:moveTo>
                  <a:pt x="2880" y="2715"/>
                </a:moveTo>
                <a:cubicBezTo>
                  <a:pt x="2852" y="2716"/>
                  <a:pt x="2824" y="2767"/>
                  <a:pt x="2817" y="2829"/>
                </a:cubicBezTo>
                <a:cubicBezTo>
                  <a:pt x="2809" y="2891"/>
                  <a:pt x="2826" y="2941"/>
                  <a:pt x="2853" y="2940"/>
                </a:cubicBezTo>
                <a:cubicBezTo>
                  <a:pt x="2881" y="2940"/>
                  <a:pt x="2909" y="2889"/>
                  <a:pt x="2916" y="2827"/>
                </a:cubicBezTo>
                <a:cubicBezTo>
                  <a:pt x="2924" y="2765"/>
                  <a:pt x="2907" y="2715"/>
                  <a:pt x="2880" y="2715"/>
                </a:cubicBezTo>
                <a:close/>
                <a:moveTo>
                  <a:pt x="3036" y="2715"/>
                </a:moveTo>
                <a:cubicBezTo>
                  <a:pt x="3009" y="2716"/>
                  <a:pt x="2980" y="2767"/>
                  <a:pt x="2973" y="2829"/>
                </a:cubicBezTo>
                <a:cubicBezTo>
                  <a:pt x="2966" y="2891"/>
                  <a:pt x="2982" y="2941"/>
                  <a:pt x="3010" y="2940"/>
                </a:cubicBezTo>
                <a:cubicBezTo>
                  <a:pt x="3037" y="2940"/>
                  <a:pt x="3066" y="2889"/>
                  <a:pt x="3073" y="2827"/>
                </a:cubicBezTo>
                <a:cubicBezTo>
                  <a:pt x="3080" y="2765"/>
                  <a:pt x="3063" y="2715"/>
                  <a:pt x="3036" y="2715"/>
                </a:cubicBezTo>
                <a:close/>
                <a:moveTo>
                  <a:pt x="3172" y="2715"/>
                </a:moveTo>
                <a:cubicBezTo>
                  <a:pt x="3145" y="2716"/>
                  <a:pt x="3117" y="2767"/>
                  <a:pt x="3110" y="2829"/>
                </a:cubicBezTo>
                <a:cubicBezTo>
                  <a:pt x="3103" y="2891"/>
                  <a:pt x="3119" y="2941"/>
                  <a:pt x="3147" y="2940"/>
                </a:cubicBezTo>
                <a:cubicBezTo>
                  <a:pt x="3174" y="2940"/>
                  <a:pt x="3203" y="2889"/>
                  <a:pt x="3210" y="2827"/>
                </a:cubicBezTo>
                <a:cubicBezTo>
                  <a:pt x="3216" y="2765"/>
                  <a:pt x="3200" y="2715"/>
                  <a:pt x="3172" y="2715"/>
                </a:cubicBezTo>
                <a:close/>
                <a:moveTo>
                  <a:pt x="3309" y="2715"/>
                </a:moveTo>
                <a:cubicBezTo>
                  <a:pt x="3281" y="2716"/>
                  <a:pt x="3254" y="2767"/>
                  <a:pt x="3247" y="2829"/>
                </a:cubicBezTo>
                <a:cubicBezTo>
                  <a:pt x="3240" y="2891"/>
                  <a:pt x="3257" y="2941"/>
                  <a:pt x="3284" y="2940"/>
                </a:cubicBezTo>
                <a:cubicBezTo>
                  <a:pt x="3312" y="2940"/>
                  <a:pt x="3340" y="2889"/>
                  <a:pt x="3346" y="2827"/>
                </a:cubicBezTo>
                <a:cubicBezTo>
                  <a:pt x="3353" y="2765"/>
                  <a:pt x="3336" y="2715"/>
                  <a:pt x="3309" y="2715"/>
                </a:cubicBezTo>
                <a:close/>
                <a:moveTo>
                  <a:pt x="3465" y="2715"/>
                </a:moveTo>
                <a:cubicBezTo>
                  <a:pt x="3438" y="2716"/>
                  <a:pt x="3409" y="2767"/>
                  <a:pt x="3403" y="2829"/>
                </a:cubicBezTo>
                <a:cubicBezTo>
                  <a:pt x="3396" y="2891"/>
                  <a:pt x="3413" y="2941"/>
                  <a:pt x="3441" y="2940"/>
                </a:cubicBezTo>
                <a:cubicBezTo>
                  <a:pt x="3468" y="2940"/>
                  <a:pt x="3496" y="2889"/>
                  <a:pt x="3502" y="2827"/>
                </a:cubicBezTo>
                <a:cubicBezTo>
                  <a:pt x="3509" y="2765"/>
                  <a:pt x="3492" y="2715"/>
                  <a:pt x="3465" y="2715"/>
                </a:cubicBezTo>
                <a:close/>
                <a:moveTo>
                  <a:pt x="3582" y="2715"/>
                </a:moveTo>
                <a:cubicBezTo>
                  <a:pt x="3554" y="2716"/>
                  <a:pt x="3527" y="2767"/>
                  <a:pt x="3520" y="2829"/>
                </a:cubicBezTo>
                <a:cubicBezTo>
                  <a:pt x="3513" y="2891"/>
                  <a:pt x="3530" y="2941"/>
                  <a:pt x="3558" y="2940"/>
                </a:cubicBezTo>
                <a:cubicBezTo>
                  <a:pt x="3585" y="2940"/>
                  <a:pt x="3613" y="2889"/>
                  <a:pt x="3620" y="2827"/>
                </a:cubicBezTo>
                <a:cubicBezTo>
                  <a:pt x="3626" y="2765"/>
                  <a:pt x="3609" y="2715"/>
                  <a:pt x="3582" y="2715"/>
                </a:cubicBezTo>
                <a:close/>
                <a:moveTo>
                  <a:pt x="3738" y="2715"/>
                </a:moveTo>
                <a:cubicBezTo>
                  <a:pt x="3711" y="2716"/>
                  <a:pt x="3683" y="2767"/>
                  <a:pt x="3676" y="2829"/>
                </a:cubicBezTo>
                <a:cubicBezTo>
                  <a:pt x="3670" y="2891"/>
                  <a:pt x="3687" y="2941"/>
                  <a:pt x="3715" y="2940"/>
                </a:cubicBezTo>
                <a:cubicBezTo>
                  <a:pt x="3742" y="2940"/>
                  <a:pt x="3770" y="2889"/>
                  <a:pt x="3776" y="2827"/>
                </a:cubicBezTo>
                <a:cubicBezTo>
                  <a:pt x="3782" y="2765"/>
                  <a:pt x="3765" y="2715"/>
                  <a:pt x="3738" y="2715"/>
                </a:cubicBezTo>
                <a:close/>
                <a:moveTo>
                  <a:pt x="189" y="2766"/>
                </a:moveTo>
                <a:cubicBezTo>
                  <a:pt x="162" y="2766"/>
                  <a:pt x="131" y="2817"/>
                  <a:pt x="121" y="2879"/>
                </a:cubicBezTo>
                <a:cubicBezTo>
                  <a:pt x="110" y="2941"/>
                  <a:pt x="124" y="2990"/>
                  <a:pt x="152" y="2989"/>
                </a:cubicBezTo>
                <a:cubicBezTo>
                  <a:pt x="179" y="2988"/>
                  <a:pt x="210" y="2939"/>
                  <a:pt x="220" y="2877"/>
                </a:cubicBezTo>
                <a:cubicBezTo>
                  <a:pt x="230" y="2816"/>
                  <a:pt x="217" y="2765"/>
                  <a:pt x="189" y="2766"/>
                </a:cubicBezTo>
                <a:close/>
                <a:moveTo>
                  <a:pt x="325" y="2766"/>
                </a:moveTo>
                <a:cubicBezTo>
                  <a:pt x="298" y="2766"/>
                  <a:pt x="267" y="2817"/>
                  <a:pt x="257" y="2879"/>
                </a:cubicBezTo>
                <a:cubicBezTo>
                  <a:pt x="247" y="2941"/>
                  <a:pt x="261" y="2990"/>
                  <a:pt x="289" y="2989"/>
                </a:cubicBezTo>
                <a:cubicBezTo>
                  <a:pt x="316" y="2988"/>
                  <a:pt x="346" y="2939"/>
                  <a:pt x="356" y="2877"/>
                </a:cubicBezTo>
                <a:cubicBezTo>
                  <a:pt x="367" y="2816"/>
                  <a:pt x="353" y="2765"/>
                  <a:pt x="325" y="2766"/>
                </a:cubicBezTo>
                <a:close/>
                <a:moveTo>
                  <a:pt x="462" y="2766"/>
                </a:moveTo>
                <a:cubicBezTo>
                  <a:pt x="434" y="2766"/>
                  <a:pt x="404" y="2817"/>
                  <a:pt x="394" y="2879"/>
                </a:cubicBezTo>
                <a:cubicBezTo>
                  <a:pt x="384" y="2941"/>
                  <a:pt x="398" y="2991"/>
                  <a:pt x="426" y="2991"/>
                </a:cubicBezTo>
                <a:cubicBezTo>
                  <a:pt x="453" y="2990"/>
                  <a:pt x="483" y="2939"/>
                  <a:pt x="493" y="2877"/>
                </a:cubicBezTo>
                <a:cubicBezTo>
                  <a:pt x="503" y="2816"/>
                  <a:pt x="489" y="2765"/>
                  <a:pt x="462" y="2766"/>
                </a:cubicBezTo>
                <a:close/>
                <a:moveTo>
                  <a:pt x="598" y="2766"/>
                </a:moveTo>
                <a:cubicBezTo>
                  <a:pt x="571" y="2766"/>
                  <a:pt x="540" y="2817"/>
                  <a:pt x="531" y="2879"/>
                </a:cubicBezTo>
                <a:cubicBezTo>
                  <a:pt x="521" y="2941"/>
                  <a:pt x="535" y="2991"/>
                  <a:pt x="562" y="2991"/>
                </a:cubicBezTo>
                <a:cubicBezTo>
                  <a:pt x="590" y="2990"/>
                  <a:pt x="620" y="2939"/>
                  <a:pt x="630" y="2877"/>
                </a:cubicBezTo>
                <a:cubicBezTo>
                  <a:pt x="640" y="2816"/>
                  <a:pt x="626" y="2765"/>
                  <a:pt x="598" y="2766"/>
                </a:cubicBezTo>
                <a:close/>
                <a:moveTo>
                  <a:pt x="754" y="2766"/>
                </a:moveTo>
                <a:cubicBezTo>
                  <a:pt x="727" y="2766"/>
                  <a:pt x="697" y="2817"/>
                  <a:pt x="687" y="2879"/>
                </a:cubicBezTo>
                <a:cubicBezTo>
                  <a:pt x="677" y="2941"/>
                  <a:pt x="692" y="2991"/>
                  <a:pt x="719" y="2991"/>
                </a:cubicBezTo>
                <a:cubicBezTo>
                  <a:pt x="747" y="2990"/>
                  <a:pt x="777" y="2939"/>
                  <a:pt x="787" y="2877"/>
                </a:cubicBezTo>
                <a:cubicBezTo>
                  <a:pt x="796" y="2816"/>
                  <a:pt x="782" y="2765"/>
                  <a:pt x="754" y="2766"/>
                </a:cubicBezTo>
                <a:close/>
                <a:moveTo>
                  <a:pt x="891" y="2766"/>
                </a:moveTo>
                <a:cubicBezTo>
                  <a:pt x="864" y="2766"/>
                  <a:pt x="833" y="2817"/>
                  <a:pt x="824" y="2879"/>
                </a:cubicBezTo>
                <a:cubicBezTo>
                  <a:pt x="814" y="2941"/>
                  <a:pt x="829" y="2991"/>
                  <a:pt x="856" y="2991"/>
                </a:cubicBezTo>
                <a:cubicBezTo>
                  <a:pt x="884" y="2990"/>
                  <a:pt x="914" y="2939"/>
                  <a:pt x="923" y="2877"/>
                </a:cubicBezTo>
                <a:cubicBezTo>
                  <a:pt x="933" y="2815"/>
                  <a:pt x="918" y="2765"/>
                  <a:pt x="891" y="2766"/>
                </a:cubicBezTo>
                <a:close/>
                <a:moveTo>
                  <a:pt x="1027" y="2766"/>
                </a:moveTo>
                <a:cubicBezTo>
                  <a:pt x="1000" y="2766"/>
                  <a:pt x="970" y="2817"/>
                  <a:pt x="961" y="2879"/>
                </a:cubicBezTo>
                <a:cubicBezTo>
                  <a:pt x="951" y="2941"/>
                  <a:pt x="966" y="2991"/>
                  <a:pt x="993" y="2991"/>
                </a:cubicBezTo>
                <a:cubicBezTo>
                  <a:pt x="1021" y="2990"/>
                  <a:pt x="1051" y="2939"/>
                  <a:pt x="1060" y="2877"/>
                </a:cubicBezTo>
                <a:cubicBezTo>
                  <a:pt x="1070" y="2816"/>
                  <a:pt x="1055" y="2765"/>
                  <a:pt x="1027" y="2766"/>
                </a:cubicBezTo>
                <a:close/>
                <a:moveTo>
                  <a:pt x="1183" y="2766"/>
                </a:moveTo>
                <a:cubicBezTo>
                  <a:pt x="1156" y="2766"/>
                  <a:pt x="1126" y="2817"/>
                  <a:pt x="1117" y="2879"/>
                </a:cubicBezTo>
                <a:cubicBezTo>
                  <a:pt x="1108" y="2941"/>
                  <a:pt x="1123" y="2991"/>
                  <a:pt x="1150" y="2991"/>
                </a:cubicBezTo>
                <a:cubicBezTo>
                  <a:pt x="1178" y="2990"/>
                  <a:pt x="1208" y="2939"/>
                  <a:pt x="1217" y="2877"/>
                </a:cubicBezTo>
                <a:cubicBezTo>
                  <a:pt x="1226" y="2816"/>
                  <a:pt x="1211" y="2765"/>
                  <a:pt x="1183" y="2766"/>
                </a:cubicBezTo>
                <a:close/>
                <a:moveTo>
                  <a:pt x="1320" y="2766"/>
                </a:moveTo>
                <a:cubicBezTo>
                  <a:pt x="1292" y="2766"/>
                  <a:pt x="1262" y="2817"/>
                  <a:pt x="1253" y="2879"/>
                </a:cubicBezTo>
                <a:cubicBezTo>
                  <a:pt x="1244" y="2941"/>
                  <a:pt x="1259" y="2991"/>
                  <a:pt x="1287" y="2991"/>
                </a:cubicBezTo>
                <a:cubicBezTo>
                  <a:pt x="1315" y="2990"/>
                  <a:pt x="1344" y="2939"/>
                  <a:pt x="1353" y="2877"/>
                </a:cubicBezTo>
                <a:cubicBezTo>
                  <a:pt x="1362" y="2816"/>
                  <a:pt x="1347" y="2765"/>
                  <a:pt x="1320" y="2766"/>
                </a:cubicBezTo>
                <a:close/>
                <a:moveTo>
                  <a:pt x="1456" y="2766"/>
                </a:moveTo>
                <a:cubicBezTo>
                  <a:pt x="1429" y="2766"/>
                  <a:pt x="1399" y="2817"/>
                  <a:pt x="1390" y="2879"/>
                </a:cubicBezTo>
                <a:cubicBezTo>
                  <a:pt x="1381" y="2941"/>
                  <a:pt x="1396" y="2991"/>
                  <a:pt x="1424" y="2991"/>
                </a:cubicBezTo>
                <a:cubicBezTo>
                  <a:pt x="1451" y="2990"/>
                  <a:pt x="1481" y="2939"/>
                  <a:pt x="1490" y="2877"/>
                </a:cubicBezTo>
                <a:cubicBezTo>
                  <a:pt x="1499" y="2815"/>
                  <a:pt x="1484" y="2765"/>
                  <a:pt x="1456" y="2766"/>
                </a:cubicBezTo>
                <a:close/>
                <a:moveTo>
                  <a:pt x="1612" y="2766"/>
                </a:moveTo>
                <a:cubicBezTo>
                  <a:pt x="1584" y="2766"/>
                  <a:pt x="1555" y="2817"/>
                  <a:pt x="1547" y="2879"/>
                </a:cubicBezTo>
                <a:cubicBezTo>
                  <a:pt x="1538" y="2941"/>
                  <a:pt x="1553" y="2991"/>
                  <a:pt x="1581" y="2991"/>
                </a:cubicBezTo>
                <a:cubicBezTo>
                  <a:pt x="1608" y="2990"/>
                  <a:pt x="1637" y="2939"/>
                  <a:pt x="1646" y="2877"/>
                </a:cubicBezTo>
                <a:cubicBezTo>
                  <a:pt x="1655" y="2816"/>
                  <a:pt x="1639" y="2765"/>
                  <a:pt x="1612" y="2766"/>
                </a:cubicBezTo>
                <a:close/>
                <a:moveTo>
                  <a:pt x="1749" y="2766"/>
                </a:moveTo>
                <a:cubicBezTo>
                  <a:pt x="1721" y="2766"/>
                  <a:pt x="1692" y="2817"/>
                  <a:pt x="1683" y="2879"/>
                </a:cubicBezTo>
                <a:cubicBezTo>
                  <a:pt x="1675" y="2941"/>
                  <a:pt x="1690" y="2991"/>
                  <a:pt x="1718" y="2991"/>
                </a:cubicBezTo>
                <a:cubicBezTo>
                  <a:pt x="1745" y="2990"/>
                  <a:pt x="1775" y="2939"/>
                  <a:pt x="1783" y="2877"/>
                </a:cubicBezTo>
                <a:cubicBezTo>
                  <a:pt x="1792" y="2815"/>
                  <a:pt x="1776" y="2765"/>
                  <a:pt x="1749" y="2766"/>
                </a:cubicBezTo>
                <a:close/>
                <a:moveTo>
                  <a:pt x="1885" y="2766"/>
                </a:moveTo>
                <a:cubicBezTo>
                  <a:pt x="1858" y="2766"/>
                  <a:pt x="1829" y="2817"/>
                  <a:pt x="1820" y="2879"/>
                </a:cubicBezTo>
                <a:cubicBezTo>
                  <a:pt x="1812" y="2941"/>
                  <a:pt x="1827" y="2991"/>
                  <a:pt x="1854" y="2991"/>
                </a:cubicBezTo>
                <a:cubicBezTo>
                  <a:pt x="1882" y="2990"/>
                  <a:pt x="1912" y="2939"/>
                  <a:pt x="1920" y="2877"/>
                </a:cubicBezTo>
                <a:cubicBezTo>
                  <a:pt x="1928" y="2815"/>
                  <a:pt x="1912" y="2765"/>
                  <a:pt x="1885" y="2766"/>
                </a:cubicBezTo>
                <a:close/>
                <a:moveTo>
                  <a:pt x="2041" y="2766"/>
                </a:moveTo>
                <a:cubicBezTo>
                  <a:pt x="2014" y="2766"/>
                  <a:pt x="1985" y="2817"/>
                  <a:pt x="1977" y="2879"/>
                </a:cubicBezTo>
                <a:cubicBezTo>
                  <a:pt x="1968" y="2941"/>
                  <a:pt x="1984" y="2991"/>
                  <a:pt x="2012" y="2991"/>
                </a:cubicBezTo>
                <a:cubicBezTo>
                  <a:pt x="2039" y="2990"/>
                  <a:pt x="2068" y="2939"/>
                  <a:pt x="2076" y="2877"/>
                </a:cubicBezTo>
                <a:cubicBezTo>
                  <a:pt x="2084" y="2816"/>
                  <a:pt x="2069" y="2765"/>
                  <a:pt x="2041" y="2766"/>
                </a:cubicBezTo>
                <a:close/>
                <a:moveTo>
                  <a:pt x="15269" y="2766"/>
                </a:moveTo>
                <a:cubicBezTo>
                  <a:pt x="15241" y="2766"/>
                  <a:pt x="15224" y="2818"/>
                  <a:pt x="15230" y="2881"/>
                </a:cubicBezTo>
                <a:cubicBezTo>
                  <a:pt x="15237" y="2943"/>
                  <a:pt x="15264" y="2994"/>
                  <a:pt x="15292" y="2994"/>
                </a:cubicBezTo>
                <a:cubicBezTo>
                  <a:pt x="15320" y="2993"/>
                  <a:pt x="15337" y="2942"/>
                  <a:pt x="15331" y="2879"/>
                </a:cubicBezTo>
                <a:cubicBezTo>
                  <a:pt x="15324" y="2816"/>
                  <a:pt x="15297" y="2765"/>
                  <a:pt x="15269" y="2766"/>
                </a:cubicBezTo>
                <a:close/>
                <a:moveTo>
                  <a:pt x="15425" y="2766"/>
                </a:moveTo>
                <a:cubicBezTo>
                  <a:pt x="15398" y="2766"/>
                  <a:pt x="15381" y="2818"/>
                  <a:pt x="15387" y="2881"/>
                </a:cubicBezTo>
                <a:cubicBezTo>
                  <a:pt x="15393" y="2943"/>
                  <a:pt x="15421" y="2994"/>
                  <a:pt x="15449" y="2994"/>
                </a:cubicBezTo>
                <a:cubicBezTo>
                  <a:pt x="15476" y="2993"/>
                  <a:pt x="15494" y="2942"/>
                  <a:pt x="15487" y="2879"/>
                </a:cubicBezTo>
                <a:cubicBezTo>
                  <a:pt x="15481" y="2816"/>
                  <a:pt x="15453" y="2765"/>
                  <a:pt x="15425" y="2766"/>
                </a:cubicBezTo>
                <a:close/>
                <a:moveTo>
                  <a:pt x="15562" y="2766"/>
                </a:moveTo>
                <a:cubicBezTo>
                  <a:pt x="15535" y="2766"/>
                  <a:pt x="15517" y="2818"/>
                  <a:pt x="15524" y="2881"/>
                </a:cubicBezTo>
                <a:cubicBezTo>
                  <a:pt x="15530" y="2943"/>
                  <a:pt x="15558" y="2994"/>
                  <a:pt x="15586" y="2994"/>
                </a:cubicBezTo>
                <a:cubicBezTo>
                  <a:pt x="15614" y="2993"/>
                  <a:pt x="15631" y="2942"/>
                  <a:pt x="15624" y="2879"/>
                </a:cubicBezTo>
                <a:cubicBezTo>
                  <a:pt x="15617" y="2816"/>
                  <a:pt x="15590" y="2765"/>
                  <a:pt x="15562" y="2766"/>
                </a:cubicBezTo>
                <a:close/>
                <a:moveTo>
                  <a:pt x="15698" y="2766"/>
                </a:moveTo>
                <a:cubicBezTo>
                  <a:pt x="15671" y="2766"/>
                  <a:pt x="15654" y="2818"/>
                  <a:pt x="15661" y="2881"/>
                </a:cubicBezTo>
                <a:cubicBezTo>
                  <a:pt x="15667" y="2943"/>
                  <a:pt x="15696" y="2994"/>
                  <a:pt x="15724" y="2994"/>
                </a:cubicBezTo>
                <a:cubicBezTo>
                  <a:pt x="15751" y="2993"/>
                  <a:pt x="15768" y="2942"/>
                  <a:pt x="15761" y="2879"/>
                </a:cubicBezTo>
                <a:cubicBezTo>
                  <a:pt x="15755" y="2816"/>
                  <a:pt x="15726" y="2765"/>
                  <a:pt x="15698" y="2766"/>
                </a:cubicBezTo>
                <a:close/>
                <a:moveTo>
                  <a:pt x="15855" y="2766"/>
                </a:moveTo>
                <a:cubicBezTo>
                  <a:pt x="15827" y="2766"/>
                  <a:pt x="15811" y="2818"/>
                  <a:pt x="15818" y="2881"/>
                </a:cubicBezTo>
                <a:cubicBezTo>
                  <a:pt x="15825" y="2943"/>
                  <a:pt x="15852" y="2994"/>
                  <a:pt x="15880" y="2994"/>
                </a:cubicBezTo>
                <a:cubicBezTo>
                  <a:pt x="15908" y="2993"/>
                  <a:pt x="15924" y="2942"/>
                  <a:pt x="15917" y="2879"/>
                </a:cubicBezTo>
                <a:cubicBezTo>
                  <a:pt x="15910" y="2816"/>
                  <a:pt x="15882" y="2765"/>
                  <a:pt x="15855" y="2766"/>
                </a:cubicBezTo>
                <a:close/>
                <a:moveTo>
                  <a:pt x="15992" y="2766"/>
                </a:moveTo>
                <a:cubicBezTo>
                  <a:pt x="15964" y="2766"/>
                  <a:pt x="15947" y="2818"/>
                  <a:pt x="15954" y="2881"/>
                </a:cubicBezTo>
                <a:cubicBezTo>
                  <a:pt x="15961" y="2943"/>
                  <a:pt x="15990" y="2994"/>
                  <a:pt x="16017" y="2994"/>
                </a:cubicBezTo>
                <a:cubicBezTo>
                  <a:pt x="16045" y="2993"/>
                  <a:pt x="16062" y="2942"/>
                  <a:pt x="16055" y="2879"/>
                </a:cubicBezTo>
                <a:cubicBezTo>
                  <a:pt x="16048" y="2816"/>
                  <a:pt x="16019" y="2765"/>
                  <a:pt x="15992" y="2766"/>
                </a:cubicBezTo>
                <a:close/>
                <a:moveTo>
                  <a:pt x="16128" y="2766"/>
                </a:moveTo>
                <a:cubicBezTo>
                  <a:pt x="16100" y="2766"/>
                  <a:pt x="16084" y="2818"/>
                  <a:pt x="16091" y="2881"/>
                </a:cubicBezTo>
                <a:cubicBezTo>
                  <a:pt x="16099" y="2943"/>
                  <a:pt x="16126" y="2994"/>
                  <a:pt x="16154" y="2994"/>
                </a:cubicBezTo>
                <a:cubicBezTo>
                  <a:pt x="16182" y="2993"/>
                  <a:pt x="16199" y="2942"/>
                  <a:pt x="16191" y="2879"/>
                </a:cubicBezTo>
                <a:cubicBezTo>
                  <a:pt x="16184" y="2816"/>
                  <a:pt x="16156" y="2765"/>
                  <a:pt x="16128" y="2766"/>
                </a:cubicBezTo>
                <a:close/>
                <a:moveTo>
                  <a:pt x="16284" y="2766"/>
                </a:moveTo>
                <a:cubicBezTo>
                  <a:pt x="16257" y="2766"/>
                  <a:pt x="16240" y="2818"/>
                  <a:pt x="16248" y="2881"/>
                </a:cubicBezTo>
                <a:cubicBezTo>
                  <a:pt x="16255" y="2943"/>
                  <a:pt x="16284" y="2994"/>
                  <a:pt x="16311" y="2994"/>
                </a:cubicBezTo>
                <a:cubicBezTo>
                  <a:pt x="16339" y="2993"/>
                  <a:pt x="16355" y="2942"/>
                  <a:pt x="16348" y="2879"/>
                </a:cubicBezTo>
                <a:cubicBezTo>
                  <a:pt x="16340" y="2816"/>
                  <a:pt x="16312" y="2765"/>
                  <a:pt x="16284" y="2766"/>
                </a:cubicBezTo>
                <a:close/>
                <a:moveTo>
                  <a:pt x="16421" y="2766"/>
                </a:moveTo>
                <a:cubicBezTo>
                  <a:pt x="16393" y="2766"/>
                  <a:pt x="16377" y="2817"/>
                  <a:pt x="16385" y="2881"/>
                </a:cubicBezTo>
                <a:cubicBezTo>
                  <a:pt x="16392" y="2943"/>
                  <a:pt x="16421" y="2994"/>
                  <a:pt x="16449" y="2994"/>
                </a:cubicBezTo>
                <a:cubicBezTo>
                  <a:pt x="16476" y="2993"/>
                  <a:pt x="16492" y="2942"/>
                  <a:pt x="16485" y="2879"/>
                </a:cubicBezTo>
                <a:cubicBezTo>
                  <a:pt x="16477" y="2816"/>
                  <a:pt x="16448" y="2765"/>
                  <a:pt x="16421" y="2766"/>
                </a:cubicBezTo>
                <a:close/>
                <a:moveTo>
                  <a:pt x="16557" y="2766"/>
                </a:moveTo>
                <a:cubicBezTo>
                  <a:pt x="16530" y="2766"/>
                  <a:pt x="16514" y="2817"/>
                  <a:pt x="16521" y="2881"/>
                </a:cubicBezTo>
                <a:cubicBezTo>
                  <a:pt x="16529" y="2943"/>
                  <a:pt x="16558" y="2994"/>
                  <a:pt x="16586" y="2994"/>
                </a:cubicBezTo>
                <a:cubicBezTo>
                  <a:pt x="16613" y="2993"/>
                  <a:pt x="16629" y="2942"/>
                  <a:pt x="16622" y="2879"/>
                </a:cubicBezTo>
                <a:cubicBezTo>
                  <a:pt x="16614" y="2816"/>
                  <a:pt x="16585" y="2765"/>
                  <a:pt x="16557" y="2766"/>
                </a:cubicBezTo>
                <a:close/>
                <a:moveTo>
                  <a:pt x="16714" y="2766"/>
                </a:moveTo>
                <a:cubicBezTo>
                  <a:pt x="16686" y="2766"/>
                  <a:pt x="16670" y="2818"/>
                  <a:pt x="16678" y="2881"/>
                </a:cubicBezTo>
                <a:cubicBezTo>
                  <a:pt x="16686" y="2943"/>
                  <a:pt x="16715" y="2994"/>
                  <a:pt x="16743" y="2994"/>
                </a:cubicBezTo>
                <a:cubicBezTo>
                  <a:pt x="16770" y="2993"/>
                  <a:pt x="16786" y="2942"/>
                  <a:pt x="16778" y="2879"/>
                </a:cubicBezTo>
                <a:cubicBezTo>
                  <a:pt x="16770" y="2816"/>
                  <a:pt x="16741" y="2765"/>
                  <a:pt x="16714" y="2766"/>
                </a:cubicBezTo>
                <a:close/>
                <a:moveTo>
                  <a:pt x="17280" y="2766"/>
                </a:moveTo>
                <a:cubicBezTo>
                  <a:pt x="17253" y="2766"/>
                  <a:pt x="17237" y="2817"/>
                  <a:pt x="17245" y="2881"/>
                </a:cubicBezTo>
                <a:cubicBezTo>
                  <a:pt x="17254" y="2943"/>
                  <a:pt x="17283" y="2994"/>
                  <a:pt x="17311" y="2994"/>
                </a:cubicBezTo>
                <a:cubicBezTo>
                  <a:pt x="17338" y="2993"/>
                  <a:pt x="17354" y="2942"/>
                  <a:pt x="17346" y="2879"/>
                </a:cubicBezTo>
                <a:cubicBezTo>
                  <a:pt x="17337" y="2816"/>
                  <a:pt x="17308" y="2765"/>
                  <a:pt x="17280" y="2766"/>
                </a:cubicBezTo>
                <a:close/>
                <a:moveTo>
                  <a:pt x="17416" y="2766"/>
                </a:moveTo>
                <a:cubicBezTo>
                  <a:pt x="17389" y="2766"/>
                  <a:pt x="17374" y="2817"/>
                  <a:pt x="17382" y="2881"/>
                </a:cubicBezTo>
                <a:cubicBezTo>
                  <a:pt x="17391" y="2943"/>
                  <a:pt x="17420" y="2994"/>
                  <a:pt x="17448" y="2994"/>
                </a:cubicBezTo>
                <a:cubicBezTo>
                  <a:pt x="17476" y="2993"/>
                  <a:pt x="17491" y="2942"/>
                  <a:pt x="17482" y="2879"/>
                </a:cubicBezTo>
                <a:cubicBezTo>
                  <a:pt x="17474" y="2816"/>
                  <a:pt x="17444" y="2765"/>
                  <a:pt x="17416" y="2766"/>
                </a:cubicBezTo>
                <a:close/>
                <a:moveTo>
                  <a:pt x="17553" y="2766"/>
                </a:moveTo>
                <a:cubicBezTo>
                  <a:pt x="17526" y="2766"/>
                  <a:pt x="17510" y="2818"/>
                  <a:pt x="17519" y="2881"/>
                </a:cubicBezTo>
                <a:cubicBezTo>
                  <a:pt x="17528" y="2944"/>
                  <a:pt x="17557" y="2994"/>
                  <a:pt x="17585" y="2994"/>
                </a:cubicBezTo>
                <a:cubicBezTo>
                  <a:pt x="17613" y="2993"/>
                  <a:pt x="17628" y="2942"/>
                  <a:pt x="17619" y="2879"/>
                </a:cubicBezTo>
                <a:cubicBezTo>
                  <a:pt x="17610" y="2816"/>
                  <a:pt x="17581" y="2765"/>
                  <a:pt x="17553" y="2766"/>
                </a:cubicBezTo>
                <a:close/>
                <a:moveTo>
                  <a:pt x="12985" y="2816"/>
                </a:moveTo>
                <a:cubicBezTo>
                  <a:pt x="12958" y="2817"/>
                  <a:pt x="12939" y="2868"/>
                  <a:pt x="12943" y="2931"/>
                </a:cubicBezTo>
                <a:cubicBezTo>
                  <a:pt x="12946" y="2993"/>
                  <a:pt x="12972" y="3045"/>
                  <a:pt x="12999" y="3044"/>
                </a:cubicBezTo>
                <a:cubicBezTo>
                  <a:pt x="13027" y="3043"/>
                  <a:pt x="13047" y="2992"/>
                  <a:pt x="13043" y="2929"/>
                </a:cubicBezTo>
                <a:cubicBezTo>
                  <a:pt x="13039" y="2867"/>
                  <a:pt x="13013" y="2815"/>
                  <a:pt x="12985" y="2816"/>
                </a:cubicBezTo>
                <a:close/>
                <a:moveTo>
                  <a:pt x="13122" y="2816"/>
                </a:moveTo>
                <a:cubicBezTo>
                  <a:pt x="13095" y="2817"/>
                  <a:pt x="13075" y="2868"/>
                  <a:pt x="13079" y="2931"/>
                </a:cubicBezTo>
                <a:cubicBezTo>
                  <a:pt x="13083" y="2994"/>
                  <a:pt x="13109" y="3045"/>
                  <a:pt x="13136" y="3044"/>
                </a:cubicBezTo>
                <a:cubicBezTo>
                  <a:pt x="13164" y="3043"/>
                  <a:pt x="13184" y="2992"/>
                  <a:pt x="13180" y="2929"/>
                </a:cubicBezTo>
                <a:cubicBezTo>
                  <a:pt x="13176" y="2866"/>
                  <a:pt x="13150" y="2816"/>
                  <a:pt x="13122" y="2816"/>
                </a:cubicBezTo>
                <a:close/>
                <a:moveTo>
                  <a:pt x="13279" y="2816"/>
                </a:moveTo>
                <a:cubicBezTo>
                  <a:pt x="13251" y="2817"/>
                  <a:pt x="13232" y="2868"/>
                  <a:pt x="13236" y="2931"/>
                </a:cubicBezTo>
                <a:cubicBezTo>
                  <a:pt x="13240" y="2993"/>
                  <a:pt x="13265" y="3045"/>
                  <a:pt x="13293" y="3044"/>
                </a:cubicBezTo>
                <a:cubicBezTo>
                  <a:pt x="13321" y="3043"/>
                  <a:pt x="13340" y="2992"/>
                  <a:pt x="13336" y="2929"/>
                </a:cubicBezTo>
                <a:cubicBezTo>
                  <a:pt x="13332" y="2866"/>
                  <a:pt x="13306" y="2815"/>
                  <a:pt x="13279" y="2816"/>
                </a:cubicBezTo>
                <a:close/>
                <a:moveTo>
                  <a:pt x="13415" y="2816"/>
                </a:moveTo>
                <a:cubicBezTo>
                  <a:pt x="13387" y="2817"/>
                  <a:pt x="13368" y="2868"/>
                  <a:pt x="13373" y="2931"/>
                </a:cubicBezTo>
                <a:cubicBezTo>
                  <a:pt x="13377" y="2993"/>
                  <a:pt x="13403" y="3045"/>
                  <a:pt x="13431" y="3044"/>
                </a:cubicBezTo>
                <a:cubicBezTo>
                  <a:pt x="13458" y="3043"/>
                  <a:pt x="13477" y="2992"/>
                  <a:pt x="13473" y="2929"/>
                </a:cubicBezTo>
                <a:cubicBezTo>
                  <a:pt x="13468" y="2866"/>
                  <a:pt x="13442" y="2815"/>
                  <a:pt x="13415" y="2816"/>
                </a:cubicBezTo>
                <a:close/>
                <a:moveTo>
                  <a:pt x="13552" y="2816"/>
                </a:moveTo>
                <a:cubicBezTo>
                  <a:pt x="13524" y="2817"/>
                  <a:pt x="13505" y="2868"/>
                  <a:pt x="13509" y="2931"/>
                </a:cubicBezTo>
                <a:cubicBezTo>
                  <a:pt x="13514" y="2993"/>
                  <a:pt x="13540" y="3045"/>
                  <a:pt x="13567" y="3044"/>
                </a:cubicBezTo>
                <a:cubicBezTo>
                  <a:pt x="13595" y="3043"/>
                  <a:pt x="13614" y="2992"/>
                  <a:pt x="13610" y="2929"/>
                </a:cubicBezTo>
                <a:cubicBezTo>
                  <a:pt x="13605" y="2866"/>
                  <a:pt x="13579" y="2816"/>
                  <a:pt x="13552" y="2816"/>
                </a:cubicBezTo>
                <a:close/>
                <a:moveTo>
                  <a:pt x="13688" y="2816"/>
                </a:moveTo>
                <a:cubicBezTo>
                  <a:pt x="13660" y="2817"/>
                  <a:pt x="13642" y="2868"/>
                  <a:pt x="13646" y="2931"/>
                </a:cubicBezTo>
                <a:cubicBezTo>
                  <a:pt x="13651" y="2994"/>
                  <a:pt x="13677" y="3045"/>
                  <a:pt x="13705" y="3044"/>
                </a:cubicBezTo>
                <a:cubicBezTo>
                  <a:pt x="13733" y="3043"/>
                  <a:pt x="13751" y="2992"/>
                  <a:pt x="13747" y="2929"/>
                </a:cubicBezTo>
                <a:cubicBezTo>
                  <a:pt x="13742" y="2866"/>
                  <a:pt x="13715" y="2816"/>
                  <a:pt x="13688" y="2816"/>
                </a:cubicBezTo>
                <a:close/>
                <a:moveTo>
                  <a:pt x="13844" y="2816"/>
                </a:moveTo>
                <a:cubicBezTo>
                  <a:pt x="13817" y="2817"/>
                  <a:pt x="13798" y="2868"/>
                  <a:pt x="13803" y="2931"/>
                </a:cubicBezTo>
                <a:cubicBezTo>
                  <a:pt x="13807" y="2994"/>
                  <a:pt x="13834" y="3045"/>
                  <a:pt x="13861" y="3044"/>
                </a:cubicBezTo>
                <a:cubicBezTo>
                  <a:pt x="13889" y="3043"/>
                  <a:pt x="13908" y="2992"/>
                  <a:pt x="13903" y="2929"/>
                </a:cubicBezTo>
                <a:cubicBezTo>
                  <a:pt x="13898" y="2866"/>
                  <a:pt x="13872" y="2815"/>
                  <a:pt x="13844" y="2816"/>
                </a:cubicBezTo>
                <a:close/>
                <a:moveTo>
                  <a:pt x="13981" y="2816"/>
                </a:moveTo>
                <a:cubicBezTo>
                  <a:pt x="13953" y="2817"/>
                  <a:pt x="13935" y="2868"/>
                  <a:pt x="13940" y="2931"/>
                </a:cubicBezTo>
                <a:cubicBezTo>
                  <a:pt x="13944" y="2994"/>
                  <a:pt x="13971" y="3045"/>
                  <a:pt x="13999" y="3044"/>
                </a:cubicBezTo>
                <a:cubicBezTo>
                  <a:pt x="14027" y="3043"/>
                  <a:pt x="14045" y="2992"/>
                  <a:pt x="14040" y="2929"/>
                </a:cubicBezTo>
                <a:cubicBezTo>
                  <a:pt x="14035" y="2866"/>
                  <a:pt x="14009" y="2815"/>
                  <a:pt x="13981" y="2816"/>
                </a:cubicBezTo>
                <a:close/>
                <a:moveTo>
                  <a:pt x="14117" y="2816"/>
                </a:moveTo>
                <a:cubicBezTo>
                  <a:pt x="14090" y="2817"/>
                  <a:pt x="14071" y="2868"/>
                  <a:pt x="14076" y="2931"/>
                </a:cubicBezTo>
                <a:cubicBezTo>
                  <a:pt x="14081" y="2994"/>
                  <a:pt x="14108" y="3045"/>
                  <a:pt x="14136" y="3044"/>
                </a:cubicBezTo>
                <a:cubicBezTo>
                  <a:pt x="14163" y="3043"/>
                  <a:pt x="14182" y="2992"/>
                  <a:pt x="14177" y="2929"/>
                </a:cubicBezTo>
                <a:cubicBezTo>
                  <a:pt x="14172" y="2866"/>
                  <a:pt x="14145" y="2815"/>
                  <a:pt x="14117" y="2816"/>
                </a:cubicBezTo>
                <a:close/>
                <a:moveTo>
                  <a:pt x="14274" y="2816"/>
                </a:moveTo>
                <a:cubicBezTo>
                  <a:pt x="14246" y="2817"/>
                  <a:pt x="14228" y="2868"/>
                  <a:pt x="14233" y="2931"/>
                </a:cubicBezTo>
                <a:cubicBezTo>
                  <a:pt x="14238" y="2994"/>
                  <a:pt x="14265" y="3045"/>
                  <a:pt x="14293" y="3044"/>
                </a:cubicBezTo>
                <a:cubicBezTo>
                  <a:pt x="14320" y="3043"/>
                  <a:pt x="14338" y="2992"/>
                  <a:pt x="14333" y="2929"/>
                </a:cubicBezTo>
                <a:cubicBezTo>
                  <a:pt x="14328" y="2866"/>
                  <a:pt x="14301" y="2815"/>
                  <a:pt x="14274" y="2816"/>
                </a:cubicBezTo>
                <a:close/>
                <a:moveTo>
                  <a:pt x="14411" y="2816"/>
                </a:moveTo>
                <a:cubicBezTo>
                  <a:pt x="14383" y="2817"/>
                  <a:pt x="14365" y="2868"/>
                  <a:pt x="14370" y="2931"/>
                </a:cubicBezTo>
                <a:cubicBezTo>
                  <a:pt x="14376" y="2994"/>
                  <a:pt x="14402" y="3045"/>
                  <a:pt x="14430" y="3044"/>
                </a:cubicBezTo>
                <a:cubicBezTo>
                  <a:pt x="14457" y="3043"/>
                  <a:pt x="14476" y="2992"/>
                  <a:pt x="14470" y="2929"/>
                </a:cubicBezTo>
                <a:cubicBezTo>
                  <a:pt x="14465" y="2866"/>
                  <a:pt x="14438" y="2815"/>
                  <a:pt x="14411" y="2816"/>
                </a:cubicBezTo>
                <a:close/>
                <a:moveTo>
                  <a:pt x="14566" y="2816"/>
                </a:moveTo>
                <a:cubicBezTo>
                  <a:pt x="14539" y="2817"/>
                  <a:pt x="14521" y="2868"/>
                  <a:pt x="14527" y="2931"/>
                </a:cubicBezTo>
                <a:cubicBezTo>
                  <a:pt x="14532" y="2994"/>
                  <a:pt x="14559" y="3045"/>
                  <a:pt x="14587" y="3044"/>
                </a:cubicBezTo>
                <a:cubicBezTo>
                  <a:pt x="14614" y="3043"/>
                  <a:pt x="14632" y="2992"/>
                  <a:pt x="14627" y="2929"/>
                </a:cubicBezTo>
                <a:cubicBezTo>
                  <a:pt x="14621" y="2866"/>
                  <a:pt x="14594" y="2815"/>
                  <a:pt x="14566" y="2816"/>
                </a:cubicBezTo>
                <a:close/>
                <a:moveTo>
                  <a:pt x="14703" y="2816"/>
                </a:moveTo>
                <a:cubicBezTo>
                  <a:pt x="14676" y="2817"/>
                  <a:pt x="14658" y="2868"/>
                  <a:pt x="14664" y="2931"/>
                </a:cubicBezTo>
                <a:cubicBezTo>
                  <a:pt x="14669" y="2994"/>
                  <a:pt x="14696" y="3045"/>
                  <a:pt x="14724" y="3044"/>
                </a:cubicBezTo>
                <a:cubicBezTo>
                  <a:pt x="14752" y="3043"/>
                  <a:pt x="14769" y="2992"/>
                  <a:pt x="14764" y="2929"/>
                </a:cubicBezTo>
                <a:cubicBezTo>
                  <a:pt x="14758" y="2866"/>
                  <a:pt x="14731" y="2816"/>
                  <a:pt x="14703" y="2816"/>
                </a:cubicBezTo>
                <a:close/>
                <a:moveTo>
                  <a:pt x="14840" y="2816"/>
                </a:moveTo>
                <a:cubicBezTo>
                  <a:pt x="14812" y="2817"/>
                  <a:pt x="14795" y="2868"/>
                  <a:pt x="14800" y="2931"/>
                </a:cubicBezTo>
                <a:cubicBezTo>
                  <a:pt x="14806" y="2994"/>
                  <a:pt x="14833" y="3045"/>
                  <a:pt x="14861" y="3044"/>
                </a:cubicBezTo>
                <a:cubicBezTo>
                  <a:pt x="14889" y="3043"/>
                  <a:pt x="14907" y="2992"/>
                  <a:pt x="14901" y="2929"/>
                </a:cubicBezTo>
                <a:cubicBezTo>
                  <a:pt x="14895" y="2866"/>
                  <a:pt x="14868" y="2816"/>
                  <a:pt x="14840" y="2816"/>
                </a:cubicBezTo>
                <a:close/>
                <a:moveTo>
                  <a:pt x="14996" y="2816"/>
                </a:moveTo>
                <a:cubicBezTo>
                  <a:pt x="14968" y="2817"/>
                  <a:pt x="14951" y="2868"/>
                  <a:pt x="14957" y="2931"/>
                </a:cubicBezTo>
                <a:cubicBezTo>
                  <a:pt x="14963" y="2994"/>
                  <a:pt x="14990" y="3045"/>
                  <a:pt x="15018" y="3044"/>
                </a:cubicBezTo>
                <a:cubicBezTo>
                  <a:pt x="15046" y="3043"/>
                  <a:pt x="15063" y="2992"/>
                  <a:pt x="15057" y="2929"/>
                </a:cubicBezTo>
                <a:cubicBezTo>
                  <a:pt x="15051" y="2866"/>
                  <a:pt x="15024" y="2816"/>
                  <a:pt x="14996" y="2816"/>
                </a:cubicBezTo>
                <a:close/>
                <a:moveTo>
                  <a:pt x="15133" y="2816"/>
                </a:moveTo>
                <a:cubicBezTo>
                  <a:pt x="15105" y="2817"/>
                  <a:pt x="15088" y="2868"/>
                  <a:pt x="15094" y="2931"/>
                </a:cubicBezTo>
                <a:cubicBezTo>
                  <a:pt x="15100" y="2994"/>
                  <a:pt x="15127" y="3045"/>
                  <a:pt x="15155" y="3044"/>
                </a:cubicBezTo>
                <a:cubicBezTo>
                  <a:pt x="15182" y="3043"/>
                  <a:pt x="15200" y="2992"/>
                  <a:pt x="15194" y="2929"/>
                </a:cubicBezTo>
                <a:cubicBezTo>
                  <a:pt x="15188" y="2866"/>
                  <a:pt x="15160" y="2815"/>
                  <a:pt x="15133" y="2816"/>
                </a:cubicBezTo>
                <a:close/>
                <a:moveTo>
                  <a:pt x="9980" y="2866"/>
                </a:moveTo>
                <a:cubicBezTo>
                  <a:pt x="9952" y="2867"/>
                  <a:pt x="9931" y="2919"/>
                  <a:pt x="9931" y="2981"/>
                </a:cubicBezTo>
                <a:cubicBezTo>
                  <a:pt x="9932" y="3044"/>
                  <a:pt x="9955" y="3093"/>
                  <a:pt x="9982" y="3093"/>
                </a:cubicBezTo>
                <a:cubicBezTo>
                  <a:pt x="10010" y="3092"/>
                  <a:pt x="10032" y="3041"/>
                  <a:pt x="10031" y="2978"/>
                </a:cubicBezTo>
                <a:cubicBezTo>
                  <a:pt x="10031" y="2915"/>
                  <a:pt x="10008" y="2866"/>
                  <a:pt x="9980" y="2866"/>
                </a:cubicBezTo>
                <a:close/>
                <a:moveTo>
                  <a:pt x="10136" y="2866"/>
                </a:moveTo>
                <a:cubicBezTo>
                  <a:pt x="10109" y="2867"/>
                  <a:pt x="10087" y="2919"/>
                  <a:pt x="10088" y="2981"/>
                </a:cubicBezTo>
                <a:cubicBezTo>
                  <a:pt x="10088" y="3044"/>
                  <a:pt x="10111" y="3093"/>
                  <a:pt x="10139" y="3093"/>
                </a:cubicBezTo>
                <a:cubicBezTo>
                  <a:pt x="10167" y="3092"/>
                  <a:pt x="10189" y="3041"/>
                  <a:pt x="10188" y="2978"/>
                </a:cubicBezTo>
                <a:cubicBezTo>
                  <a:pt x="10187" y="2915"/>
                  <a:pt x="10164" y="2866"/>
                  <a:pt x="10136" y="2866"/>
                </a:cubicBezTo>
                <a:close/>
                <a:moveTo>
                  <a:pt x="10273" y="2866"/>
                </a:moveTo>
                <a:cubicBezTo>
                  <a:pt x="10246" y="2867"/>
                  <a:pt x="10224" y="2919"/>
                  <a:pt x="10224" y="2981"/>
                </a:cubicBezTo>
                <a:cubicBezTo>
                  <a:pt x="10225" y="3044"/>
                  <a:pt x="10249" y="3093"/>
                  <a:pt x="10276" y="3093"/>
                </a:cubicBezTo>
                <a:cubicBezTo>
                  <a:pt x="10304" y="3092"/>
                  <a:pt x="10326" y="3041"/>
                  <a:pt x="10325" y="2978"/>
                </a:cubicBezTo>
                <a:cubicBezTo>
                  <a:pt x="10324" y="2915"/>
                  <a:pt x="10301" y="2866"/>
                  <a:pt x="10273" y="2866"/>
                </a:cubicBezTo>
                <a:close/>
                <a:moveTo>
                  <a:pt x="10410" y="2866"/>
                </a:moveTo>
                <a:cubicBezTo>
                  <a:pt x="10382" y="2867"/>
                  <a:pt x="10360" y="2919"/>
                  <a:pt x="10361" y="2981"/>
                </a:cubicBezTo>
                <a:cubicBezTo>
                  <a:pt x="10362" y="3044"/>
                  <a:pt x="10386" y="3093"/>
                  <a:pt x="10413" y="3093"/>
                </a:cubicBezTo>
                <a:cubicBezTo>
                  <a:pt x="10441" y="3092"/>
                  <a:pt x="10462" y="3041"/>
                  <a:pt x="10461" y="2978"/>
                </a:cubicBezTo>
                <a:cubicBezTo>
                  <a:pt x="10460" y="2915"/>
                  <a:pt x="10437" y="2866"/>
                  <a:pt x="10410" y="2866"/>
                </a:cubicBezTo>
                <a:close/>
                <a:moveTo>
                  <a:pt x="10566" y="2866"/>
                </a:moveTo>
                <a:cubicBezTo>
                  <a:pt x="10538" y="2867"/>
                  <a:pt x="10517" y="2919"/>
                  <a:pt x="10518" y="2981"/>
                </a:cubicBezTo>
                <a:cubicBezTo>
                  <a:pt x="10519" y="3044"/>
                  <a:pt x="10542" y="3093"/>
                  <a:pt x="10570" y="3093"/>
                </a:cubicBezTo>
                <a:cubicBezTo>
                  <a:pt x="10597" y="3092"/>
                  <a:pt x="10619" y="3041"/>
                  <a:pt x="10618" y="2978"/>
                </a:cubicBezTo>
                <a:cubicBezTo>
                  <a:pt x="10617" y="2915"/>
                  <a:pt x="10594" y="2866"/>
                  <a:pt x="10566" y="2866"/>
                </a:cubicBezTo>
                <a:close/>
                <a:moveTo>
                  <a:pt x="10702" y="2866"/>
                </a:moveTo>
                <a:cubicBezTo>
                  <a:pt x="10675" y="2867"/>
                  <a:pt x="10653" y="2919"/>
                  <a:pt x="10655" y="2981"/>
                </a:cubicBezTo>
                <a:cubicBezTo>
                  <a:pt x="10656" y="3044"/>
                  <a:pt x="10679" y="3093"/>
                  <a:pt x="10707" y="3093"/>
                </a:cubicBezTo>
                <a:cubicBezTo>
                  <a:pt x="10735" y="3092"/>
                  <a:pt x="10756" y="3041"/>
                  <a:pt x="10755" y="2978"/>
                </a:cubicBezTo>
                <a:cubicBezTo>
                  <a:pt x="10753" y="2916"/>
                  <a:pt x="10730" y="2866"/>
                  <a:pt x="10702" y="2866"/>
                </a:cubicBezTo>
                <a:close/>
                <a:moveTo>
                  <a:pt x="10859" y="2866"/>
                </a:moveTo>
                <a:cubicBezTo>
                  <a:pt x="10831" y="2867"/>
                  <a:pt x="10810" y="2919"/>
                  <a:pt x="10811" y="2981"/>
                </a:cubicBezTo>
                <a:cubicBezTo>
                  <a:pt x="10812" y="3044"/>
                  <a:pt x="10836" y="3093"/>
                  <a:pt x="10864" y="3093"/>
                </a:cubicBezTo>
                <a:cubicBezTo>
                  <a:pt x="10892" y="3092"/>
                  <a:pt x="10913" y="3041"/>
                  <a:pt x="10911" y="2978"/>
                </a:cubicBezTo>
                <a:cubicBezTo>
                  <a:pt x="10910" y="2915"/>
                  <a:pt x="10886" y="2866"/>
                  <a:pt x="10859" y="2866"/>
                </a:cubicBezTo>
                <a:close/>
                <a:moveTo>
                  <a:pt x="10995" y="2866"/>
                </a:moveTo>
                <a:cubicBezTo>
                  <a:pt x="10967" y="2867"/>
                  <a:pt x="10946" y="2919"/>
                  <a:pt x="10948" y="2981"/>
                </a:cubicBezTo>
                <a:cubicBezTo>
                  <a:pt x="10949" y="3044"/>
                  <a:pt x="10973" y="3093"/>
                  <a:pt x="11001" y="3093"/>
                </a:cubicBezTo>
                <a:cubicBezTo>
                  <a:pt x="11029" y="3092"/>
                  <a:pt x="11050" y="3041"/>
                  <a:pt x="11048" y="2978"/>
                </a:cubicBezTo>
                <a:cubicBezTo>
                  <a:pt x="11046" y="2915"/>
                  <a:pt x="11022" y="2866"/>
                  <a:pt x="10995" y="2866"/>
                </a:cubicBezTo>
                <a:close/>
                <a:moveTo>
                  <a:pt x="11132" y="2866"/>
                </a:moveTo>
                <a:cubicBezTo>
                  <a:pt x="11104" y="2867"/>
                  <a:pt x="11083" y="2919"/>
                  <a:pt x="11085" y="2981"/>
                </a:cubicBezTo>
                <a:cubicBezTo>
                  <a:pt x="11086" y="3044"/>
                  <a:pt x="11110" y="3093"/>
                  <a:pt x="11138" y="3093"/>
                </a:cubicBezTo>
                <a:cubicBezTo>
                  <a:pt x="11165" y="3092"/>
                  <a:pt x="11187" y="3041"/>
                  <a:pt x="11185" y="2978"/>
                </a:cubicBezTo>
                <a:cubicBezTo>
                  <a:pt x="11183" y="2915"/>
                  <a:pt x="11159" y="2866"/>
                  <a:pt x="11132" y="2866"/>
                </a:cubicBezTo>
                <a:close/>
                <a:moveTo>
                  <a:pt x="11268" y="2866"/>
                </a:moveTo>
                <a:cubicBezTo>
                  <a:pt x="11240" y="2867"/>
                  <a:pt x="11220" y="2919"/>
                  <a:pt x="11221" y="2981"/>
                </a:cubicBezTo>
                <a:cubicBezTo>
                  <a:pt x="11223" y="3044"/>
                  <a:pt x="11247" y="3093"/>
                  <a:pt x="11275" y="3093"/>
                </a:cubicBezTo>
                <a:cubicBezTo>
                  <a:pt x="11303" y="3092"/>
                  <a:pt x="11324" y="3041"/>
                  <a:pt x="11322" y="2978"/>
                </a:cubicBezTo>
                <a:cubicBezTo>
                  <a:pt x="11320" y="2915"/>
                  <a:pt x="11296" y="2866"/>
                  <a:pt x="11268" y="2866"/>
                </a:cubicBezTo>
                <a:close/>
                <a:moveTo>
                  <a:pt x="11424" y="2866"/>
                </a:moveTo>
                <a:cubicBezTo>
                  <a:pt x="11397" y="2867"/>
                  <a:pt x="11376" y="2919"/>
                  <a:pt x="11378" y="2981"/>
                </a:cubicBezTo>
                <a:cubicBezTo>
                  <a:pt x="11380" y="3044"/>
                  <a:pt x="11404" y="3093"/>
                  <a:pt x="11432" y="3093"/>
                </a:cubicBezTo>
                <a:cubicBezTo>
                  <a:pt x="11459" y="3092"/>
                  <a:pt x="11480" y="3040"/>
                  <a:pt x="11478" y="2978"/>
                </a:cubicBezTo>
                <a:cubicBezTo>
                  <a:pt x="11476" y="2915"/>
                  <a:pt x="11452" y="2866"/>
                  <a:pt x="11424" y="2866"/>
                </a:cubicBezTo>
                <a:close/>
                <a:moveTo>
                  <a:pt x="11561" y="2866"/>
                </a:moveTo>
                <a:cubicBezTo>
                  <a:pt x="11534" y="2867"/>
                  <a:pt x="11513" y="2919"/>
                  <a:pt x="11515" y="2981"/>
                </a:cubicBezTo>
                <a:cubicBezTo>
                  <a:pt x="11517" y="3044"/>
                  <a:pt x="11541" y="3093"/>
                  <a:pt x="11569" y="3093"/>
                </a:cubicBezTo>
                <a:cubicBezTo>
                  <a:pt x="11597" y="3092"/>
                  <a:pt x="11617" y="3041"/>
                  <a:pt x="11615" y="2978"/>
                </a:cubicBezTo>
                <a:cubicBezTo>
                  <a:pt x="11613" y="2915"/>
                  <a:pt x="11589" y="2866"/>
                  <a:pt x="11561" y="2866"/>
                </a:cubicBezTo>
                <a:close/>
                <a:moveTo>
                  <a:pt x="11697" y="2866"/>
                </a:moveTo>
                <a:cubicBezTo>
                  <a:pt x="11670" y="2867"/>
                  <a:pt x="11649" y="2919"/>
                  <a:pt x="11652" y="2981"/>
                </a:cubicBezTo>
                <a:cubicBezTo>
                  <a:pt x="11654" y="3044"/>
                  <a:pt x="11678" y="3093"/>
                  <a:pt x="11706" y="3093"/>
                </a:cubicBezTo>
                <a:cubicBezTo>
                  <a:pt x="11734" y="3092"/>
                  <a:pt x="11754" y="3041"/>
                  <a:pt x="11752" y="2978"/>
                </a:cubicBezTo>
                <a:cubicBezTo>
                  <a:pt x="11749" y="2915"/>
                  <a:pt x="11725" y="2866"/>
                  <a:pt x="11697" y="2866"/>
                </a:cubicBezTo>
                <a:close/>
                <a:moveTo>
                  <a:pt x="11854" y="2866"/>
                </a:moveTo>
                <a:cubicBezTo>
                  <a:pt x="11826" y="2867"/>
                  <a:pt x="11805" y="2919"/>
                  <a:pt x="11808" y="2981"/>
                </a:cubicBezTo>
                <a:cubicBezTo>
                  <a:pt x="11810" y="3044"/>
                  <a:pt x="11835" y="3093"/>
                  <a:pt x="11863" y="3093"/>
                </a:cubicBezTo>
                <a:cubicBezTo>
                  <a:pt x="11891" y="3092"/>
                  <a:pt x="11911" y="3041"/>
                  <a:pt x="11908" y="2978"/>
                </a:cubicBezTo>
                <a:cubicBezTo>
                  <a:pt x="11906" y="2915"/>
                  <a:pt x="11881" y="2866"/>
                  <a:pt x="11854" y="2866"/>
                </a:cubicBezTo>
                <a:close/>
                <a:moveTo>
                  <a:pt x="11990" y="2866"/>
                </a:moveTo>
                <a:cubicBezTo>
                  <a:pt x="11962" y="2867"/>
                  <a:pt x="11942" y="2918"/>
                  <a:pt x="11945" y="2981"/>
                </a:cubicBezTo>
                <a:cubicBezTo>
                  <a:pt x="11947" y="3044"/>
                  <a:pt x="11972" y="3093"/>
                  <a:pt x="12000" y="3093"/>
                </a:cubicBezTo>
                <a:cubicBezTo>
                  <a:pt x="12028" y="3092"/>
                  <a:pt x="12048" y="3042"/>
                  <a:pt x="12045" y="2980"/>
                </a:cubicBezTo>
                <a:cubicBezTo>
                  <a:pt x="12042" y="2917"/>
                  <a:pt x="12018" y="2866"/>
                  <a:pt x="11990" y="2866"/>
                </a:cubicBezTo>
                <a:close/>
                <a:moveTo>
                  <a:pt x="12127" y="2866"/>
                </a:moveTo>
                <a:cubicBezTo>
                  <a:pt x="12099" y="2867"/>
                  <a:pt x="12079" y="2919"/>
                  <a:pt x="12082" y="2981"/>
                </a:cubicBezTo>
                <a:cubicBezTo>
                  <a:pt x="12084" y="3044"/>
                  <a:pt x="12110" y="3093"/>
                  <a:pt x="12137" y="3093"/>
                </a:cubicBezTo>
                <a:cubicBezTo>
                  <a:pt x="12165" y="3092"/>
                  <a:pt x="12185" y="3042"/>
                  <a:pt x="12182" y="2980"/>
                </a:cubicBezTo>
                <a:cubicBezTo>
                  <a:pt x="12180" y="2917"/>
                  <a:pt x="12155" y="2866"/>
                  <a:pt x="12127" y="2866"/>
                </a:cubicBezTo>
                <a:close/>
                <a:moveTo>
                  <a:pt x="12263" y="2866"/>
                </a:moveTo>
                <a:cubicBezTo>
                  <a:pt x="12235" y="2867"/>
                  <a:pt x="12216" y="2918"/>
                  <a:pt x="12219" y="2981"/>
                </a:cubicBezTo>
                <a:cubicBezTo>
                  <a:pt x="12222" y="3044"/>
                  <a:pt x="12246" y="3093"/>
                  <a:pt x="12274" y="3093"/>
                </a:cubicBezTo>
                <a:cubicBezTo>
                  <a:pt x="12302" y="3092"/>
                  <a:pt x="12322" y="3042"/>
                  <a:pt x="12319" y="2980"/>
                </a:cubicBezTo>
                <a:cubicBezTo>
                  <a:pt x="12316" y="2917"/>
                  <a:pt x="12291" y="2866"/>
                  <a:pt x="12263" y="2866"/>
                </a:cubicBezTo>
                <a:close/>
                <a:moveTo>
                  <a:pt x="12400" y="2866"/>
                </a:moveTo>
                <a:cubicBezTo>
                  <a:pt x="12372" y="2867"/>
                  <a:pt x="12353" y="2918"/>
                  <a:pt x="12356" y="2981"/>
                </a:cubicBezTo>
                <a:cubicBezTo>
                  <a:pt x="12359" y="3044"/>
                  <a:pt x="12384" y="3093"/>
                  <a:pt x="12412" y="3093"/>
                </a:cubicBezTo>
                <a:cubicBezTo>
                  <a:pt x="12439" y="3092"/>
                  <a:pt x="12459" y="3042"/>
                  <a:pt x="12456" y="2980"/>
                </a:cubicBezTo>
                <a:cubicBezTo>
                  <a:pt x="12452" y="2917"/>
                  <a:pt x="12428" y="2866"/>
                  <a:pt x="12400" y="2866"/>
                </a:cubicBezTo>
                <a:close/>
                <a:moveTo>
                  <a:pt x="12556" y="2866"/>
                </a:moveTo>
                <a:cubicBezTo>
                  <a:pt x="12529" y="2867"/>
                  <a:pt x="12509" y="2918"/>
                  <a:pt x="12512" y="2981"/>
                </a:cubicBezTo>
                <a:cubicBezTo>
                  <a:pt x="12516" y="3044"/>
                  <a:pt x="12540" y="3093"/>
                  <a:pt x="12568" y="3093"/>
                </a:cubicBezTo>
                <a:cubicBezTo>
                  <a:pt x="12596" y="3092"/>
                  <a:pt x="12616" y="3042"/>
                  <a:pt x="12613" y="2980"/>
                </a:cubicBezTo>
                <a:cubicBezTo>
                  <a:pt x="12609" y="2917"/>
                  <a:pt x="12584" y="2866"/>
                  <a:pt x="12556" y="2866"/>
                </a:cubicBezTo>
                <a:close/>
                <a:moveTo>
                  <a:pt x="12693" y="2866"/>
                </a:moveTo>
                <a:cubicBezTo>
                  <a:pt x="12665" y="2867"/>
                  <a:pt x="12646" y="2918"/>
                  <a:pt x="12649" y="2981"/>
                </a:cubicBezTo>
                <a:cubicBezTo>
                  <a:pt x="12653" y="3044"/>
                  <a:pt x="12678" y="3093"/>
                  <a:pt x="12705" y="3093"/>
                </a:cubicBezTo>
                <a:cubicBezTo>
                  <a:pt x="12733" y="3092"/>
                  <a:pt x="12753" y="3042"/>
                  <a:pt x="12749" y="2980"/>
                </a:cubicBezTo>
                <a:cubicBezTo>
                  <a:pt x="12746" y="2917"/>
                  <a:pt x="12720" y="2866"/>
                  <a:pt x="12693" y="2866"/>
                </a:cubicBezTo>
                <a:close/>
                <a:moveTo>
                  <a:pt x="12849" y="2866"/>
                </a:moveTo>
                <a:cubicBezTo>
                  <a:pt x="12821" y="2867"/>
                  <a:pt x="12802" y="2918"/>
                  <a:pt x="12806" y="2981"/>
                </a:cubicBezTo>
                <a:cubicBezTo>
                  <a:pt x="12809" y="3044"/>
                  <a:pt x="12835" y="3095"/>
                  <a:pt x="12862" y="3094"/>
                </a:cubicBezTo>
                <a:cubicBezTo>
                  <a:pt x="12890" y="3094"/>
                  <a:pt x="12910" y="3042"/>
                  <a:pt x="12906" y="2980"/>
                </a:cubicBezTo>
                <a:cubicBezTo>
                  <a:pt x="12902" y="2917"/>
                  <a:pt x="12877" y="2866"/>
                  <a:pt x="12849" y="2866"/>
                </a:cubicBezTo>
                <a:close/>
                <a:moveTo>
                  <a:pt x="8985" y="2917"/>
                </a:moveTo>
                <a:cubicBezTo>
                  <a:pt x="8958" y="2917"/>
                  <a:pt x="8935" y="2969"/>
                  <a:pt x="8934" y="3031"/>
                </a:cubicBezTo>
                <a:cubicBezTo>
                  <a:pt x="8933" y="3094"/>
                  <a:pt x="8955" y="3144"/>
                  <a:pt x="8983" y="3143"/>
                </a:cubicBezTo>
                <a:cubicBezTo>
                  <a:pt x="9011" y="3142"/>
                  <a:pt x="9034" y="3091"/>
                  <a:pt x="9034" y="3028"/>
                </a:cubicBezTo>
                <a:cubicBezTo>
                  <a:pt x="9035" y="2966"/>
                  <a:pt x="9013" y="2916"/>
                  <a:pt x="8985" y="2917"/>
                </a:cubicBezTo>
                <a:close/>
                <a:moveTo>
                  <a:pt x="9122" y="2917"/>
                </a:moveTo>
                <a:cubicBezTo>
                  <a:pt x="9094" y="2917"/>
                  <a:pt x="9071" y="2969"/>
                  <a:pt x="9071" y="3031"/>
                </a:cubicBezTo>
                <a:cubicBezTo>
                  <a:pt x="9070" y="3094"/>
                  <a:pt x="9093" y="3144"/>
                  <a:pt x="9120" y="3143"/>
                </a:cubicBezTo>
                <a:cubicBezTo>
                  <a:pt x="9148" y="3142"/>
                  <a:pt x="9171" y="3091"/>
                  <a:pt x="9171" y="3028"/>
                </a:cubicBezTo>
                <a:cubicBezTo>
                  <a:pt x="9172" y="2966"/>
                  <a:pt x="9149" y="2916"/>
                  <a:pt x="9122" y="2917"/>
                </a:cubicBezTo>
                <a:close/>
                <a:moveTo>
                  <a:pt x="9278" y="2917"/>
                </a:moveTo>
                <a:cubicBezTo>
                  <a:pt x="9250" y="2917"/>
                  <a:pt x="9228" y="2969"/>
                  <a:pt x="9227" y="3031"/>
                </a:cubicBezTo>
                <a:cubicBezTo>
                  <a:pt x="9227" y="3094"/>
                  <a:pt x="9249" y="3144"/>
                  <a:pt x="9277" y="3143"/>
                </a:cubicBezTo>
                <a:cubicBezTo>
                  <a:pt x="9305" y="3142"/>
                  <a:pt x="9327" y="3091"/>
                  <a:pt x="9328" y="3028"/>
                </a:cubicBezTo>
                <a:cubicBezTo>
                  <a:pt x="9328" y="2966"/>
                  <a:pt x="9306" y="2916"/>
                  <a:pt x="9278" y="2917"/>
                </a:cubicBezTo>
                <a:close/>
                <a:moveTo>
                  <a:pt x="9414" y="2917"/>
                </a:moveTo>
                <a:cubicBezTo>
                  <a:pt x="9387" y="2917"/>
                  <a:pt x="9364" y="2969"/>
                  <a:pt x="9364" y="3031"/>
                </a:cubicBezTo>
                <a:cubicBezTo>
                  <a:pt x="9364" y="3094"/>
                  <a:pt x="9387" y="3144"/>
                  <a:pt x="9414" y="3143"/>
                </a:cubicBezTo>
                <a:cubicBezTo>
                  <a:pt x="9442" y="3142"/>
                  <a:pt x="9464" y="3091"/>
                  <a:pt x="9464" y="3028"/>
                </a:cubicBezTo>
                <a:cubicBezTo>
                  <a:pt x="9464" y="2966"/>
                  <a:pt x="9442" y="2916"/>
                  <a:pt x="9414" y="2917"/>
                </a:cubicBezTo>
                <a:close/>
                <a:moveTo>
                  <a:pt x="9551" y="2917"/>
                </a:moveTo>
                <a:cubicBezTo>
                  <a:pt x="9524" y="2917"/>
                  <a:pt x="9501" y="2969"/>
                  <a:pt x="9501" y="3031"/>
                </a:cubicBezTo>
                <a:cubicBezTo>
                  <a:pt x="9501" y="3094"/>
                  <a:pt x="9523" y="3144"/>
                  <a:pt x="9551" y="3143"/>
                </a:cubicBezTo>
                <a:cubicBezTo>
                  <a:pt x="9579" y="3142"/>
                  <a:pt x="9601" y="3091"/>
                  <a:pt x="9601" y="3028"/>
                </a:cubicBezTo>
                <a:cubicBezTo>
                  <a:pt x="9601" y="2966"/>
                  <a:pt x="9579" y="2916"/>
                  <a:pt x="9551" y="2917"/>
                </a:cubicBezTo>
                <a:close/>
                <a:moveTo>
                  <a:pt x="9844" y="2917"/>
                </a:moveTo>
                <a:cubicBezTo>
                  <a:pt x="9816" y="2917"/>
                  <a:pt x="9794" y="2969"/>
                  <a:pt x="9794" y="3031"/>
                </a:cubicBezTo>
                <a:cubicBezTo>
                  <a:pt x="9795" y="3094"/>
                  <a:pt x="9817" y="3144"/>
                  <a:pt x="9845" y="3143"/>
                </a:cubicBezTo>
                <a:cubicBezTo>
                  <a:pt x="9873" y="3142"/>
                  <a:pt x="9895" y="3091"/>
                  <a:pt x="9895" y="3028"/>
                </a:cubicBezTo>
                <a:cubicBezTo>
                  <a:pt x="9894" y="2966"/>
                  <a:pt x="9871" y="2916"/>
                  <a:pt x="9844" y="2917"/>
                </a:cubicBezTo>
                <a:close/>
                <a:moveTo>
                  <a:pt x="6273" y="2967"/>
                </a:moveTo>
                <a:cubicBezTo>
                  <a:pt x="6246" y="2968"/>
                  <a:pt x="6221" y="3018"/>
                  <a:pt x="6217" y="3080"/>
                </a:cubicBezTo>
                <a:cubicBezTo>
                  <a:pt x="6214" y="3142"/>
                  <a:pt x="6233" y="3192"/>
                  <a:pt x="6261" y="3192"/>
                </a:cubicBezTo>
                <a:cubicBezTo>
                  <a:pt x="6288" y="3191"/>
                  <a:pt x="6314" y="3141"/>
                  <a:pt x="6317" y="3079"/>
                </a:cubicBezTo>
                <a:cubicBezTo>
                  <a:pt x="6321" y="3016"/>
                  <a:pt x="6301" y="2966"/>
                  <a:pt x="6273" y="2967"/>
                </a:cubicBezTo>
                <a:close/>
                <a:moveTo>
                  <a:pt x="3270" y="3017"/>
                </a:moveTo>
                <a:cubicBezTo>
                  <a:pt x="3242" y="3018"/>
                  <a:pt x="3215" y="3068"/>
                  <a:pt x="3208" y="3130"/>
                </a:cubicBezTo>
                <a:cubicBezTo>
                  <a:pt x="3201" y="3193"/>
                  <a:pt x="3217" y="3243"/>
                  <a:pt x="3245" y="3242"/>
                </a:cubicBezTo>
                <a:cubicBezTo>
                  <a:pt x="3273" y="3241"/>
                  <a:pt x="3301" y="3191"/>
                  <a:pt x="3308" y="3129"/>
                </a:cubicBezTo>
                <a:cubicBezTo>
                  <a:pt x="3315" y="3067"/>
                  <a:pt x="3298" y="3017"/>
                  <a:pt x="3270" y="3017"/>
                </a:cubicBezTo>
                <a:close/>
                <a:moveTo>
                  <a:pt x="3426" y="3017"/>
                </a:moveTo>
                <a:cubicBezTo>
                  <a:pt x="3398" y="3018"/>
                  <a:pt x="3370" y="3068"/>
                  <a:pt x="3364" y="3130"/>
                </a:cubicBezTo>
                <a:cubicBezTo>
                  <a:pt x="3357" y="3192"/>
                  <a:pt x="3374" y="3243"/>
                  <a:pt x="3402" y="3242"/>
                </a:cubicBezTo>
                <a:cubicBezTo>
                  <a:pt x="3430" y="3241"/>
                  <a:pt x="3457" y="3191"/>
                  <a:pt x="3464" y="3129"/>
                </a:cubicBezTo>
                <a:cubicBezTo>
                  <a:pt x="3470" y="3067"/>
                  <a:pt x="3453" y="3017"/>
                  <a:pt x="3426" y="3017"/>
                </a:cubicBezTo>
                <a:close/>
                <a:moveTo>
                  <a:pt x="3563" y="3017"/>
                </a:moveTo>
                <a:cubicBezTo>
                  <a:pt x="3535" y="3018"/>
                  <a:pt x="3507" y="3068"/>
                  <a:pt x="3500" y="3130"/>
                </a:cubicBezTo>
                <a:cubicBezTo>
                  <a:pt x="3494" y="3193"/>
                  <a:pt x="3511" y="3243"/>
                  <a:pt x="3539" y="3242"/>
                </a:cubicBezTo>
                <a:cubicBezTo>
                  <a:pt x="3567" y="3241"/>
                  <a:pt x="3594" y="3191"/>
                  <a:pt x="3601" y="3129"/>
                </a:cubicBezTo>
                <a:cubicBezTo>
                  <a:pt x="3607" y="3067"/>
                  <a:pt x="3590" y="3017"/>
                  <a:pt x="3563" y="3017"/>
                </a:cubicBezTo>
                <a:close/>
                <a:moveTo>
                  <a:pt x="4694" y="3017"/>
                </a:moveTo>
                <a:cubicBezTo>
                  <a:pt x="4666" y="3018"/>
                  <a:pt x="4640" y="3068"/>
                  <a:pt x="4634" y="3130"/>
                </a:cubicBezTo>
                <a:cubicBezTo>
                  <a:pt x="4629" y="3193"/>
                  <a:pt x="4647" y="3243"/>
                  <a:pt x="4675" y="3242"/>
                </a:cubicBezTo>
                <a:cubicBezTo>
                  <a:pt x="4702" y="3241"/>
                  <a:pt x="4729" y="3191"/>
                  <a:pt x="4734" y="3129"/>
                </a:cubicBezTo>
                <a:cubicBezTo>
                  <a:pt x="4739" y="3067"/>
                  <a:pt x="4721" y="3017"/>
                  <a:pt x="4694" y="3017"/>
                </a:cubicBezTo>
                <a:close/>
                <a:moveTo>
                  <a:pt x="4850" y="3017"/>
                </a:moveTo>
                <a:cubicBezTo>
                  <a:pt x="4822" y="3018"/>
                  <a:pt x="4795" y="3068"/>
                  <a:pt x="4790" y="3130"/>
                </a:cubicBezTo>
                <a:cubicBezTo>
                  <a:pt x="4785" y="3192"/>
                  <a:pt x="4803" y="3243"/>
                  <a:pt x="4831" y="3242"/>
                </a:cubicBezTo>
                <a:cubicBezTo>
                  <a:pt x="4859" y="3241"/>
                  <a:pt x="4885" y="3191"/>
                  <a:pt x="4890" y="3129"/>
                </a:cubicBezTo>
                <a:cubicBezTo>
                  <a:pt x="4895" y="3067"/>
                  <a:pt x="4878" y="3017"/>
                  <a:pt x="4850" y="3017"/>
                </a:cubicBezTo>
                <a:close/>
                <a:moveTo>
                  <a:pt x="404" y="3068"/>
                </a:moveTo>
                <a:cubicBezTo>
                  <a:pt x="376" y="3068"/>
                  <a:pt x="345" y="3119"/>
                  <a:pt x="335" y="3181"/>
                </a:cubicBezTo>
                <a:cubicBezTo>
                  <a:pt x="325" y="3242"/>
                  <a:pt x="340" y="3291"/>
                  <a:pt x="367" y="3291"/>
                </a:cubicBezTo>
                <a:cubicBezTo>
                  <a:pt x="395" y="3290"/>
                  <a:pt x="425" y="3241"/>
                  <a:pt x="435" y="3179"/>
                </a:cubicBezTo>
                <a:cubicBezTo>
                  <a:pt x="445" y="3117"/>
                  <a:pt x="431" y="3067"/>
                  <a:pt x="404" y="3068"/>
                </a:cubicBezTo>
                <a:close/>
                <a:moveTo>
                  <a:pt x="559" y="3068"/>
                </a:moveTo>
                <a:cubicBezTo>
                  <a:pt x="532" y="3068"/>
                  <a:pt x="501" y="3119"/>
                  <a:pt x="491" y="3181"/>
                </a:cubicBezTo>
                <a:cubicBezTo>
                  <a:pt x="482" y="3243"/>
                  <a:pt x="496" y="3291"/>
                  <a:pt x="524" y="3291"/>
                </a:cubicBezTo>
                <a:cubicBezTo>
                  <a:pt x="552" y="3290"/>
                  <a:pt x="582" y="3241"/>
                  <a:pt x="592" y="3179"/>
                </a:cubicBezTo>
                <a:cubicBezTo>
                  <a:pt x="601" y="3117"/>
                  <a:pt x="587" y="3067"/>
                  <a:pt x="559" y="3068"/>
                </a:cubicBezTo>
                <a:close/>
                <a:moveTo>
                  <a:pt x="696" y="3068"/>
                </a:moveTo>
                <a:cubicBezTo>
                  <a:pt x="669" y="3068"/>
                  <a:pt x="638" y="3119"/>
                  <a:pt x="628" y="3181"/>
                </a:cubicBezTo>
                <a:cubicBezTo>
                  <a:pt x="619" y="3242"/>
                  <a:pt x="633" y="3293"/>
                  <a:pt x="661" y="3292"/>
                </a:cubicBezTo>
                <a:cubicBezTo>
                  <a:pt x="688" y="3292"/>
                  <a:pt x="719" y="3241"/>
                  <a:pt x="729" y="3179"/>
                </a:cubicBezTo>
                <a:cubicBezTo>
                  <a:pt x="738" y="3117"/>
                  <a:pt x="724" y="3067"/>
                  <a:pt x="696" y="3068"/>
                </a:cubicBezTo>
                <a:close/>
                <a:moveTo>
                  <a:pt x="1125" y="3068"/>
                </a:moveTo>
                <a:cubicBezTo>
                  <a:pt x="1097" y="3068"/>
                  <a:pt x="1067" y="3119"/>
                  <a:pt x="1058" y="3181"/>
                </a:cubicBezTo>
                <a:cubicBezTo>
                  <a:pt x="1049" y="3243"/>
                  <a:pt x="1064" y="3293"/>
                  <a:pt x="1091" y="3292"/>
                </a:cubicBezTo>
                <a:cubicBezTo>
                  <a:pt x="1119" y="3292"/>
                  <a:pt x="1149" y="3241"/>
                  <a:pt x="1158" y="3179"/>
                </a:cubicBezTo>
                <a:cubicBezTo>
                  <a:pt x="1167" y="3117"/>
                  <a:pt x="1153" y="3067"/>
                  <a:pt x="1125" y="3068"/>
                </a:cubicBezTo>
                <a:close/>
                <a:moveTo>
                  <a:pt x="1261" y="3068"/>
                </a:moveTo>
                <a:cubicBezTo>
                  <a:pt x="1234" y="3068"/>
                  <a:pt x="1204" y="3119"/>
                  <a:pt x="1195" y="3181"/>
                </a:cubicBezTo>
                <a:cubicBezTo>
                  <a:pt x="1186" y="3243"/>
                  <a:pt x="1201" y="3293"/>
                  <a:pt x="1229" y="3292"/>
                </a:cubicBezTo>
                <a:cubicBezTo>
                  <a:pt x="1257" y="3292"/>
                  <a:pt x="1286" y="3241"/>
                  <a:pt x="1295" y="3179"/>
                </a:cubicBezTo>
                <a:cubicBezTo>
                  <a:pt x="1304" y="3117"/>
                  <a:pt x="1289" y="3067"/>
                  <a:pt x="1261" y="3068"/>
                </a:cubicBezTo>
                <a:close/>
                <a:moveTo>
                  <a:pt x="1418" y="3068"/>
                </a:moveTo>
                <a:cubicBezTo>
                  <a:pt x="1390" y="3068"/>
                  <a:pt x="1360" y="3119"/>
                  <a:pt x="1351" y="3181"/>
                </a:cubicBezTo>
                <a:cubicBezTo>
                  <a:pt x="1342" y="3243"/>
                  <a:pt x="1358" y="3293"/>
                  <a:pt x="1385" y="3292"/>
                </a:cubicBezTo>
                <a:cubicBezTo>
                  <a:pt x="1413" y="3292"/>
                  <a:pt x="1442" y="3241"/>
                  <a:pt x="1451" y="3179"/>
                </a:cubicBezTo>
                <a:cubicBezTo>
                  <a:pt x="1460" y="3117"/>
                  <a:pt x="1445" y="3067"/>
                  <a:pt x="1418" y="3068"/>
                </a:cubicBezTo>
                <a:close/>
                <a:moveTo>
                  <a:pt x="1554" y="3068"/>
                </a:moveTo>
                <a:cubicBezTo>
                  <a:pt x="1526" y="3068"/>
                  <a:pt x="1497" y="3119"/>
                  <a:pt x="1488" y="3181"/>
                </a:cubicBezTo>
                <a:cubicBezTo>
                  <a:pt x="1479" y="3243"/>
                  <a:pt x="1494" y="3293"/>
                  <a:pt x="1522" y="3292"/>
                </a:cubicBezTo>
                <a:cubicBezTo>
                  <a:pt x="1550" y="3292"/>
                  <a:pt x="1579" y="3241"/>
                  <a:pt x="1588" y="3179"/>
                </a:cubicBezTo>
                <a:cubicBezTo>
                  <a:pt x="1597" y="3117"/>
                  <a:pt x="1582" y="3067"/>
                  <a:pt x="1554" y="3068"/>
                </a:cubicBezTo>
                <a:close/>
                <a:moveTo>
                  <a:pt x="1710" y="3068"/>
                </a:moveTo>
                <a:cubicBezTo>
                  <a:pt x="1682" y="3068"/>
                  <a:pt x="1653" y="3119"/>
                  <a:pt x="1644" y="3181"/>
                </a:cubicBezTo>
                <a:cubicBezTo>
                  <a:pt x="1636" y="3243"/>
                  <a:pt x="1651" y="3293"/>
                  <a:pt x="1679" y="3292"/>
                </a:cubicBezTo>
                <a:cubicBezTo>
                  <a:pt x="1706" y="3292"/>
                  <a:pt x="1736" y="3241"/>
                  <a:pt x="1745" y="3179"/>
                </a:cubicBezTo>
                <a:cubicBezTo>
                  <a:pt x="1753" y="3117"/>
                  <a:pt x="1737" y="3067"/>
                  <a:pt x="1710" y="3068"/>
                </a:cubicBezTo>
                <a:close/>
                <a:moveTo>
                  <a:pt x="1847" y="3068"/>
                </a:moveTo>
                <a:cubicBezTo>
                  <a:pt x="1819" y="3068"/>
                  <a:pt x="1790" y="3119"/>
                  <a:pt x="1781" y="3181"/>
                </a:cubicBezTo>
                <a:cubicBezTo>
                  <a:pt x="1773" y="3243"/>
                  <a:pt x="1788" y="3293"/>
                  <a:pt x="1816" y="3292"/>
                </a:cubicBezTo>
                <a:cubicBezTo>
                  <a:pt x="1844" y="3292"/>
                  <a:pt x="1873" y="3241"/>
                  <a:pt x="1881" y="3179"/>
                </a:cubicBezTo>
                <a:cubicBezTo>
                  <a:pt x="1890" y="3117"/>
                  <a:pt x="1874" y="3067"/>
                  <a:pt x="1847" y="3068"/>
                </a:cubicBezTo>
                <a:close/>
                <a:moveTo>
                  <a:pt x="1983" y="3068"/>
                </a:moveTo>
                <a:cubicBezTo>
                  <a:pt x="1955" y="3068"/>
                  <a:pt x="1926" y="3119"/>
                  <a:pt x="1918" y="3181"/>
                </a:cubicBezTo>
                <a:cubicBezTo>
                  <a:pt x="1910" y="3243"/>
                  <a:pt x="1925" y="3293"/>
                  <a:pt x="1953" y="3292"/>
                </a:cubicBezTo>
                <a:cubicBezTo>
                  <a:pt x="1981" y="3292"/>
                  <a:pt x="2010" y="3241"/>
                  <a:pt x="2018" y="3179"/>
                </a:cubicBezTo>
                <a:cubicBezTo>
                  <a:pt x="2026" y="3117"/>
                  <a:pt x="2010" y="3067"/>
                  <a:pt x="1983" y="3068"/>
                </a:cubicBezTo>
                <a:close/>
                <a:moveTo>
                  <a:pt x="2139" y="3068"/>
                </a:moveTo>
                <a:cubicBezTo>
                  <a:pt x="2111" y="3068"/>
                  <a:pt x="2083" y="3119"/>
                  <a:pt x="2074" y="3181"/>
                </a:cubicBezTo>
                <a:cubicBezTo>
                  <a:pt x="2066" y="3243"/>
                  <a:pt x="2082" y="3293"/>
                  <a:pt x="2109" y="3292"/>
                </a:cubicBezTo>
                <a:cubicBezTo>
                  <a:pt x="2137" y="3292"/>
                  <a:pt x="2166" y="3241"/>
                  <a:pt x="2174" y="3179"/>
                </a:cubicBezTo>
                <a:cubicBezTo>
                  <a:pt x="2182" y="3117"/>
                  <a:pt x="2166" y="3067"/>
                  <a:pt x="2139" y="3068"/>
                </a:cubicBezTo>
                <a:close/>
                <a:moveTo>
                  <a:pt x="2275" y="3068"/>
                </a:moveTo>
                <a:cubicBezTo>
                  <a:pt x="2248" y="3068"/>
                  <a:pt x="2219" y="3119"/>
                  <a:pt x="2211" y="3181"/>
                </a:cubicBezTo>
                <a:cubicBezTo>
                  <a:pt x="2203" y="3243"/>
                  <a:pt x="2219" y="3293"/>
                  <a:pt x="2247" y="3292"/>
                </a:cubicBezTo>
                <a:cubicBezTo>
                  <a:pt x="2274" y="3292"/>
                  <a:pt x="2303" y="3241"/>
                  <a:pt x="2311" y="3179"/>
                </a:cubicBezTo>
                <a:cubicBezTo>
                  <a:pt x="2319" y="3117"/>
                  <a:pt x="2303" y="3067"/>
                  <a:pt x="2275" y="3068"/>
                </a:cubicBezTo>
                <a:close/>
                <a:moveTo>
                  <a:pt x="2412" y="3068"/>
                </a:moveTo>
                <a:cubicBezTo>
                  <a:pt x="2384" y="3068"/>
                  <a:pt x="2355" y="3119"/>
                  <a:pt x="2348" y="3181"/>
                </a:cubicBezTo>
                <a:cubicBezTo>
                  <a:pt x="2340" y="3243"/>
                  <a:pt x="2356" y="3293"/>
                  <a:pt x="2384" y="3292"/>
                </a:cubicBezTo>
                <a:cubicBezTo>
                  <a:pt x="2411" y="3292"/>
                  <a:pt x="2440" y="3241"/>
                  <a:pt x="2448" y="3179"/>
                </a:cubicBezTo>
                <a:cubicBezTo>
                  <a:pt x="2455" y="3117"/>
                  <a:pt x="2439" y="3067"/>
                  <a:pt x="2412" y="3068"/>
                </a:cubicBezTo>
                <a:close/>
                <a:moveTo>
                  <a:pt x="2568" y="3068"/>
                </a:moveTo>
                <a:cubicBezTo>
                  <a:pt x="2540" y="3068"/>
                  <a:pt x="2512" y="3119"/>
                  <a:pt x="2504" y="3181"/>
                </a:cubicBezTo>
                <a:cubicBezTo>
                  <a:pt x="2496" y="3243"/>
                  <a:pt x="2513" y="3293"/>
                  <a:pt x="2541" y="3292"/>
                </a:cubicBezTo>
                <a:cubicBezTo>
                  <a:pt x="2568" y="3292"/>
                  <a:pt x="2597" y="3241"/>
                  <a:pt x="2604" y="3179"/>
                </a:cubicBezTo>
                <a:cubicBezTo>
                  <a:pt x="2612" y="3117"/>
                  <a:pt x="2596" y="3067"/>
                  <a:pt x="2568" y="3068"/>
                </a:cubicBezTo>
                <a:close/>
                <a:moveTo>
                  <a:pt x="2704" y="3068"/>
                </a:moveTo>
                <a:cubicBezTo>
                  <a:pt x="2677" y="3068"/>
                  <a:pt x="2648" y="3119"/>
                  <a:pt x="2641" y="3181"/>
                </a:cubicBezTo>
                <a:cubicBezTo>
                  <a:pt x="2633" y="3243"/>
                  <a:pt x="2650" y="3293"/>
                  <a:pt x="2677" y="3292"/>
                </a:cubicBezTo>
                <a:cubicBezTo>
                  <a:pt x="2705" y="3292"/>
                  <a:pt x="2734" y="3241"/>
                  <a:pt x="2741" y="3179"/>
                </a:cubicBezTo>
                <a:cubicBezTo>
                  <a:pt x="2748" y="3117"/>
                  <a:pt x="2732" y="3067"/>
                  <a:pt x="2704" y="3068"/>
                </a:cubicBezTo>
                <a:close/>
                <a:moveTo>
                  <a:pt x="2841" y="3068"/>
                </a:moveTo>
                <a:cubicBezTo>
                  <a:pt x="2814" y="3068"/>
                  <a:pt x="2785" y="3119"/>
                  <a:pt x="2778" y="3181"/>
                </a:cubicBezTo>
                <a:cubicBezTo>
                  <a:pt x="2770" y="3243"/>
                  <a:pt x="2787" y="3293"/>
                  <a:pt x="2814" y="3292"/>
                </a:cubicBezTo>
                <a:cubicBezTo>
                  <a:pt x="2842" y="3292"/>
                  <a:pt x="2871" y="3241"/>
                  <a:pt x="2878" y="3179"/>
                </a:cubicBezTo>
                <a:cubicBezTo>
                  <a:pt x="2885" y="3117"/>
                  <a:pt x="2869" y="3067"/>
                  <a:pt x="2841" y="3068"/>
                </a:cubicBezTo>
                <a:close/>
                <a:moveTo>
                  <a:pt x="2997" y="3068"/>
                </a:moveTo>
                <a:cubicBezTo>
                  <a:pt x="2969" y="3068"/>
                  <a:pt x="2941" y="3119"/>
                  <a:pt x="2934" y="3181"/>
                </a:cubicBezTo>
                <a:cubicBezTo>
                  <a:pt x="2927" y="3243"/>
                  <a:pt x="2944" y="3293"/>
                  <a:pt x="2971" y="3292"/>
                </a:cubicBezTo>
                <a:cubicBezTo>
                  <a:pt x="2999" y="3292"/>
                  <a:pt x="3027" y="3241"/>
                  <a:pt x="3034" y="3179"/>
                </a:cubicBezTo>
                <a:cubicBezTo>
                  <a:pt x="3041" y="3117"/>
                  <a:pt x="3025" y="3067"/>
                  <a:pt x="2997" y="3068"/>
                </a:cubicBezTo>
                <a:close/>
                <a:moveTo>
                  <a:pt x="3133" y="3068"/>
                </a:moveTo>
                <a:cubicBezTo>
                  <a:pt x="3106" y="3068"/>
                  <a:pt x="3078" y="3119"/>
                  <a:pt x="3071" y="3181"/>
                </a:cubicBezTo>
                <a:cubicBezTo>
                  <a:pt x="3064" y="3243"/>
                  <a:pt x="3080" y="3293"/>
                  <a:pt x="3108" y="3292"/>
                </a:cubicBezTo>
                <a:cubicBezTo>
                  <a:pt x="3136" y="3292"/>
                  <a:pt x="3164" y="3241"/>
                  <a:pt x="3171" y="3179"/>
                </a:cubicBezTo>
                <a:cubicBezTo>
                  <a:pt x="3178" y="3117"/>
                  <a:pt x="3161" y="3067"/>
                  <a:pt x="3133" y="3068"/>
                </a:cubicBezTo>
                <a:close/>
                <a:moveTo>
                  <a:pt x="15874" y="3068"/>
                </a:moveTo>
                <a:cubicBezTo>
                  <a:pt x="15847" y="3068"/>
                  <a:pt x="15830" y="3119"/>
                  <a:pt x="15837" y="3182"/>
                </a:cubicBezTo>
                <a:cubicBezTo>
                  <a:pt x="15844" y="3245"/>
                  <a:pt x="15872" y="3296"/>
                  <a:pt x="15900" y="3295"/>
                </a:cubicBezTo>
                <a:cubicBezTo>
                  <a:pt x="15928" y="3295"/>
                  <a:pt x="15944" y="3244"/>
                  <a:pt x="15937" y="3181"/>
                </a:cubicBezTo>
                <a:cubicBezTo>
                  <a:pt x="15930" y="3118"/>
                  <a:pt x="15902" y="3067"/>
                  <a:pt x="15874" y="3068"/>
                </a:cubicBezTo>
                <a:close/>
                <a:moveTo>
                  <a:pt x="16031" y="3068"/>
                </a:moveTo>
                <a:cubicBezTo>
                  <a:pt x="16003" y="3068"/>
                  <a:pt x="15987" y="3119"/>
                  <a:pt x="15994" y="3182"/>
                </a:cubicBezTo>
                <a:cubicBezTo>
                  <a:pt x="16001" y="3245"/>
                  <a:pt x="16029" y="3296"/>
                  <a:pt x="16056" y="3295"/>
                </a:cubicBezTo>
                <a:cubicBezTo>
                  <a:pt x="16084" y="3295"/>
                  <a:pt x="16102" y="3244"/>
                  <a:pt x="16094" y="3181"/>
                </a:cubicBezTo>
                <a:cubicBezTo>
                  <a:pt x="16087" y="3118"/>
                  <a:pt x="16059" y="3067"/>
                  <a:pt x="16031" y="3068"/>
                </a:cubicBezTo>
                <a:close/>
                <a:moveTo>
                  <a:pt x="16168" y="3068"/>
                </a:moveTo>
                <a:cubicBezTo>
                  <a:pt x="16140" y="3068"/>
                  <a:pt x="16123" y="3119"/>
                  <a:pt x="16130" y="3182"/>
                </a:cubicBezTo>
                <a:cubicBezTo>
                  <a:pt x="16138" y="3245"/>
                  <a:pt x="16166" y="3296"/>
                  <a:pt x="16194" y="3295"/>
                </a:cubicBezTo>
                <a:cubicBezTo>
                  <a:pt x="16222" y="3295"/>
                  <a:pt x="16238" y="3244"/>
                  <a:pt x="16231" y="3181"/>
                </a:cubicBezTo>
                <a:cubicBezTo>
                  <a:pt x="16224" y="3118"/>
                  <a:pt x="16195" y="3067"/>
                  <a:pt x="16168" y="3068"/>
                </a:cubicBezTo>
                <a:close/>
                <a:moveTo>
                  <a:pt x="17182" y="3068"/>
                </a:moveTo>
                <a:cubicBezTo>
                  <a:pt x="17155" y="3068"/>
                  <a:pt x="17139" y="3119"/>
                  <a:pt x="17148" y="3182"/>
                </a:cubicBezTo>
                <a:cubicBezTo>
                  <a:pt x="17156" y="3245"/>
                  <a:pt x="17185" y="3296"/>
                  <a:pt x="17213" y="3295"/>
                </a:cubicBezTo>
                <a:cubicBezTo>
                  <a:pt x="17241" y="3295"/>
                  <a:pt x="17257" y="3244"/>
                  <a:pt x="17248" y="3181"/>
                </a:cubicBezTo>
                <a:cubicBezTo>
                  <a:pt x="17240" y="3118"/>
                  <a:pt x="17210" y="3067"/>
                  <a:pt x="17182" y="3068"/>
                </a:cubicBezTo>
                <a:close/>
                <a:moveTo>
                  <a:pt x="17319" y="3068"/>
                </a:moveTo>
                <a:cubicBezTo>
                  <a:pt x="17292" y="3068"/>
                  <a:pt x="17276" y="3119"/>
                  <a:pt x="17284" y="3182"/>
                </a:cubicBezTo>
                <a:cubicBezTo>
                  <a:pt x="17293" y="3245"/>
                  <a:pt x="17322" y="3296"/>
                  <a:pt x="17350" y="3295"/>
                </a:cubicBezTo>
                <a:cubicBezTo>
                  <a:pt x="17378" y="3295"/>
                  <a:pt x="17394" y="3244"/>
                  <a:pt x="17385" y="3181"/>
                </a:cubicBezTo>
                <a:cubicBezTo>
                  <a:pt x="17377" y="3118"/>
                  <a:pt x="17347" y="3067"/>
                  <a:pt x="17319" y="3068"/>
                </a:cubicBezTo>
                <a:close/>
                <a:moveTo>
                  <a:pt x="130" y="3118"/>
                </a:moveTo>
                <a:cubicBezTo>
                  <a:pt x="103" y="3118"/>
                  <a:pt x="72" y="3169"/>
                  <a:pt x="62" y="3231"/>
                </a:cubicBezTo>
                <a:cubicBezTo>
                  <a:pt x="52" y="3293"/>
                  <a:pt x="65" y="3342"/>
                  <a:pt x="93" y="3341"/>
                </a:cubicBezTo>
                <a:cubicBezTo>
                  <a:pt x="121" y="3340"/>
                  <a:pt x="152" y="3291"/>
                  <a:pt x="162" y="3229"/>
                </a:cubicBezTo>
                <a:cubicBezTo>
                  <a:pt x="172" y="3168"/>
                  <a:pt x="158" y="3117"/>
                  <a:pt x="130" y="3118"/>
                </a:cubicBezTo>
                <a:close/>
                <a:moveTo>
                  <a:pt x="267" y="3118"/>
                </a:moveTo>
                <a:cubicBezTo>
                  <a:pt x="239" y="3118"/>
                  <a:pt x="208" y="3169"/>
                  <a:pt x="198" y="3231"/>
                </a:cubicBezTo>
                <a:cubicBezTo>
                  <a:pt x="188" y="3293"/>
                  <a:pt x="202" y="3342"/>
                  <a:pt x="230" y="3341"/>
                </a:cubicBezTo>
                <a:cubicBezTo>
                  <a:pt x="258" y="3340"/>
                  <a:pt x="288" y="3291"/>
                  <a:pt x="298" y="3229"/>
                </a:cubicBezTo>
                <a:cubicBezTo>
                  <a:pt x="309" y="3168"/>
                  <a:pt x="294" y="3117"/>
                  <a:pt x="267" y="3118"/>
                </a:cubicBezTo>
                <a:close/>
                <a:moveTo>
                  <a:pt x="13435" y="3118"/>
                </a:moveTo>
                <a:cubicBezTo>
                  <a:pt x="13407" y="3118"/>
                  <a:pt x="13388" y="3170"/>
                  <a:pt x="13392" y="3233"/>
                </a:cubicBezTo>
                <a:cubicBezTo>
                  <a:pt x="13396" y="3295"/>
                  <a:pt x="13422" y="3346"/>
                  <a:pt x="13450" y="3346"/>
                </a:cubicBezTo>
                <a:cubicBezTo>
                  <a:pt x="13478" y="3345"/>
                  <a:pt x="13497" y="3294"/>
                  <a:pt x="13493" y="3231"/>
                </a:cubicBezTo>
                <a:cubicBezTo>
                  <a:pt x="13489" y="3168"/>
                  <a:pt x="13463" y="3117"/>
                  <a:pt x="13435" y="3118"/>
                </a:cubicBezTo>
                <a:close/>
                <a:moveTo>
                  <a:pt x="13571" y="3118"/>
                </a:moveTo>
                <a:cubicBezTo>
                  <a:pt x="13543" y="3118"/>
                  <a:pt x="13525" y="3170"/>
                  <a:pt x="13529" y="3233"/>
                </a:cubicBezTo>
                <a:cubicBezTo>
                  <a:pt x="13533" y="3295"/>
                  <a:pt x="13560" y="3346"/>
                  <a:pt x="13588" y="3346"/>
                </a:cubicBezTo>
                <a:cubicBezTo>
                  <a:pt x="13615" y="3345"/>
                  <a:pt x="13634" y="3294"/>
                  <a:pt x="13630" y="3231"/>
                </a:cubicBezTo>
                <a:cubicBezTo>
                  <a:pt x="13625" y="3168"/>
                  <a:pt x="13599" y="3117"/>
                  <a:pt x="13571" y="3118"/>
                </a:cubicBezTo>
                <a:close/>
                <a:moveTo>
                  <a:pt x="13728" y="3118"/>
                </a:moveTo>
                <a:cubicBezTo>
                  <a:pt x="13700" y="3118"/>
                  <a:pt x="13681" y="3170"/>
                  <a:pt x="13685" y="3233"/>
                </a:cubicBezTo>
                <a:cubicBezTo>
                  <a:pt x="13690" y="3295"/>
                  <a:pt x="13716" y="3346"/>
                  <a:pt x="13744" y="3346"/>
                </a:cubicBezTo>
                <a:cubicBezTo>
                  <a:pt x="13772" y="3345"/>
                  <a:pt x="13791" y="3294"/>
                  <a:pt x="13786" y="3231"/>
                </a:cubicBezTo>
                <a:cubicBezTo>
                  <a:pt x="13782" y="3168"/>
                  <a:pt x="13755" y="3117"/>
                  <a:pt x="13728" y="3118"/>
                </a:cubicBezTo>
                <a:close/>
                <a:moveTo>
                  <a:pt x="13864" y="3118"/>
                </a:moveTo>
                <a:cubicBezTo>
                  <a:pt x="13836" y="3118"/>
                  <a:pt x="13818" y="3170"/>
                  <a:pt x="13822" y="3233"/>
                </a:cubicBezTo>
                <a:cubicBezTo>
                  <a:pt x="13827" y="3295"/>
                  <a:pt x="13854" y="3346"/>
                  <a:pt x="13882" y="3346"/>
                </a:cubicBezTo>
                <a:cubicBezTo>
                  <a:pt x="13910" y="3345"/>
                  <a:pt x="13928" y="3294"/>
                  <a:pt x="13923" y="3231"/>
                </a:cubicBezTo>
                <a:cubicBezTo>
                  <a:pt x="13918" y="3168"/>
                  <a:pt x="13892" y="3117"/>
                  <a:pt x="13864" y="3118"/>
                </a:cubicBezTo>
                <a:close/>
                <a:moveTo>
                  <a:pt x="14001" y="3118"/>
                </a:moveTo>
                <a:cubicBezTo>
                  <a:pt x="13973" y="3118"/>
                  <a:pt x="13954" y="3170"/>
                  <a:pt x="13959" y="3233"/>
                </a:cubicBezTo>
                <a:cubicBezTo>
                  <a:pt x="13964" y="3295"/>
                  <a:pt x="13991" y="3346"/>
                  <a:pt x="14018" y="3346"/>
                </a:cubicBezTo>
                <a:cubicBezTo>
                  <a:pt x="14046" y="3345"/>
                  <a:pt x="14065" y="3294"/>
                  <a:pt x="14060" y="3231"/>
                </a:cubicBezTo>
                <a:cubicBezTo>
                  <a:pt x="14055" y="3168"/>
                  <a:pt x="14028" y="3117"/>
                  <a:pt x="14001" y="3118"/>
                </a:cubicBezTo>
                <a:close/>
                <a:moveTo>
                  <a:pt x="14157" y="3118"/>
                </a:moveTo>
                <a:cubicBezTo>
                  <a:pt x="14129" y="3118"/>
                  <a:pt x="14110" y="3170"/>
                  <a:pt x="14116" y="3233"/>
                </a:cubicBezTo>
                <a:cubicBezTo>
                  <a:pt x="14120" y="3295"/>
                  <a:pt x="14147" y="3346"/>
                  <a:pt x="14175" y="3346"/>
                </a:cubicBezTo>
                <a:cubicBezTo>
                  <a:pt x="14203" y="3345"/>
                  <a:pt x="14221" y="3294"/>
                  <a:pt x="14216" y="3231"/>
                </a:cubicBezTo>
                <a:cubicBezTo>
                  <a:pt x="14211" y="3168"/>
                  <a:pt x="14185" y="3117"/>
                  <a:pt x="14157" y="3118"/>
                </a:cubicBezTo>
                <a:close/>
                <a:moveTo>
                  <a:pt x="14294" y="3118"/>
                </a:moveTo>
                <a:cubicBezTo>
                  <a:pt x="14266" y="3118"/>
                  <a:pt x="14247" y="3170"/>
                  <a:pt x="14252" y="3233"/>
                </a:cubicBezTo>
                <a:cubicBezTo>
                  <a:pt x="14258" y="3295"/>
                  <a:pt x="14285" y="3346"/>
                  <a:pt x="14313" y="3346"/>
                </a:cubicBezTo>
                <a:cubicBezTo>
                  <a:pt x="14341" y="3345"/>
                  <a:pt x="14358" y="3294"/>
                  <a:pt x="14353" y="3231"/>
                </a:cubicBezTo>
                <a:cubicBezTo>
                  <a:pt x="14348" y="3168"/>
                  <a:pt x="14322" y="3117"/>
                  <a:pt x="14294" y="3118"/>
                </a:cubicBezTo>
                <a:close/>
                <a:moveTo>
                  <a:pt x="14450" y="3118"/>
                </a:moveTo>
                <a:cubicBezTo>
                  <a:pt x="14422" y="3118"/>
                  <a:pt x="14404" y="3170"/>
                  <a:pt x="14409" y="3233"/>
                </a:cubicBezTo>
                <a:cubicBezTo>
                  <a:pt x="14415" y="3295"/>
                  <a:pt x="14441" y="3346"/>
                  <a:pt x="14469" y="3346"/>
                </a:cubicBezTo>
                <a:cubicBezTo>
                  <a:pt x="14497" y="3345"/>
                  <a:pt x="14515" y="3294"/>
                  <a:pt x="14510" y="3231"/>
                </a:cubicBezTo>
                <a:cubicBezTo>
                  <a:pt x="14504" y="3168"/>
                  <a:pt x="14477" y="3117"/>
                  <a:pt x="14450" y="3118"/>
                </a:cubicBezTo>
                <a:close/>
                <a:moveTo>
                  <a:pt x="14587" y="3118"/>
                </a:moveTo>
                <a:cubicBezTo>
                  <a:pt x="14559" y="3118"/>
                  <a:pt x="14541" y="3170"/>
                  <a:pt x="14546" y="3233"/>
                </a:cubicBezTo>
                <a:cubicBezTo>
                  <a:pt x="14552" y="3295"/>
                  <a:pt x="14578" y="3346"/>
                  <a:pt x="14606" y="3346"/>
                </a:cubicBezTo>
                <a:cubicBezTo>
                  <a:pt x="14634" y="3345"/>
                  <a:pt x="14652" y="3294"/>
                  <a:pt x="14646" y="3231"/>
                </a:cubicBezTo>
                <a:cubicBezTo>
                  <a:pt x="14641" y="3168"/>
                  <a:pt x="14614" y="3117"/>
                  <a:pt x="14587" y="3118"/>
                </a:cubicBezTo>
                <a:close/>
                <a:moveTo>
                  <a:pt x="14723" y="3118"/>
                </a:moveTo>
                <a:cubicBezTo>
                  <a:pt x="14695" y="3118"/>
                  <a:pt x="14677" y="3170"/>
                  <a:pt x="14683" y="3233"/>
                </a:cubicBezTo>
                <a:cubicBezTo>
                  <a:pt x="14689" y="3295"/>
                  <a:pt x="14716" y="3346"/>
                  <a:pt x="14744" y="3346"/>
                </a:cubicBezTo>
                <a:cubicBezTo>
                  <a:pt x="14771" y="3345"/>
                  <a:pt x="14790" y="3294"/>
                  <a:pt x="14784" y="3231"/>
                </a:cubicBezTo>
                <a:cubicBezTo>
                  <a:pt x="14778" y="3168"/>
                  <a:pt x="14751" y="3117"/>
                  <a:pt x="14723" y="3118"/>
                </a:cubicBezTo>
                <a:close/>
                <a:moveTo>
                  <a:pt x="14879" y="3118"/>
                </a:moveTo>
                <a:cubicBezTo>
                  <a:pt x="14851" y="3118"/>
                  <a:pt x="14834" y="3170"/>
                  <a:pt x="14839" y="3233"/>
                </a:cubicBezTo>
                <a:cubicBezTo>
                  <a:pt x="14845" y="3295"/>
                  <a:pt x="14873" y="3346"/>
                  <a:pt x="14901" y="3346"/>
                </a:cubicBezTo>
                <a:cubicBezTo>
                  <a:pt x="14928" y="3345"/>
                  <a:pt x="14946" y="3294"/>
                  <a:pt x="14940" y="3231"/>
                </a:cubicBezTo>
                <a:cubicBezTo>
                  <a:pt x="14934" y="3168"/>
                  <a:pt x="14907" y="3117"/>
                  <a:pt x="14879" y="3118"/>
                </a:cubicBezTo>
                <a:close/>
                <a:moveTo>
                  <a:pt x="15015" y="3118"/>
                </a:moveTo>
                <a:cubicBezTo>
                  <a:pt x="14988" y="3118"/>
                  <a:pt x="14970" y="3170"/>
                  <a:pt x="14976" y="3233"/>
                </a:cubicBezTo>
                <a:cubicBezTo>
                  <a:pt x="14982" y="3295"/>
                  <a:pt x="15010" y="3346"/>
                  <a:pt x="15037" y="3346"/>
                </a:cubicBezTo>
                <a:cubicBezTo>
                  <a:pt x="15065" y="3345"/>
                  <a:pt x="15083" y="3294"/>
                  <a:pt x="15077" y="3231"/>
                </a:cubicBezTo>
                <a:cubicBezTo>
                  <a:pt x="15071" y="3168"/>
                  <a:pt x="15043" y="3117"/>
                  <a:pt x="15015" y="3118"/>
                </a:cubicBezTo>
                <a:close/>
                <a:moveTo>
                  <a:pt x="15152" y="3118"/>
                </a:moveTo>
                <a:cubicBezTo>
                  <a:pt x="15125" y="3118"/>
                  <a:pt x="15107" y="3170"/>
                  <a:pt x="15113" y="3233"/>
                </a:cubicBezTo>
                <a:cubicBezTo>
                  <a:pt x="15119" y="3295"/>
                  <a:pt x="15147" y="3346"/>
                  <a:pt x="15175" y="3346"/>
                </a:cubicBezTo>
                <a:cubicBezTo>
                  <a:pt x="15203" y="3345"/>
                  <a:pt x="15220" y="3294"/>
                  <a:pt x="15214" y="3231"/>
                </a:cubicBezTo>
                <a:cubicBezTo>
                  <a:pt x="15208" y="3168"/>
                  <a:pt x="15180" y="3117"/>
                  <a:pt x="15152" y="3118"/>
                </a:cubicBezTo>
                <a:close/>
                <a:moveTo>
                  <a:pt x="15309" y="3118"/>
                </a:moveTo>
                <a:cubicBezTo>
                  <a:pt x="15281" y="3118"/>
                  <a:pt x="15263" y="3170"/>
                  <a:pt x="15270" y="3233"/>
                </a:cubicBezTo>
                <a:cubicBezTo>
                  <a:pt x="15276" y="3295"/>
                  <a:pt x="15303" y="3346"/>
                  <a:pt x="15331" y="3346"/>
                </a:cubicBezTo>
                <a:cubicBezTo>
                  <a:pt x="15359" y="3345"/>
                  <a:pt x="15377" y="3294"/>
                  <a:pt x="15370" y="3231"/>
                </a:cubicBezTo>
                <a:cubicBezTo>
                  <a:pt x="15364" y="3168"/>
                  <a:pt x="15336" y="3117"/>
                  <a:pt x="15309" y="3118"/>
                </a:cubicBezTo>
                <a:close/>
                <a:moveTo>
                  <a:pt x="15445" y="3118"/>
                </a:moveTo>
                <a:cubicBezTo>
                  <a:pt x="15417" y="3118"/>
                  <a:pt x="15400" y="3170"/>
                  <a:pt x="15406" y="3233"/>
                </a:cubicBezTo>
                <a:cubicBezTo>
                  <a:pt x="15413" y="3295"/>
                  <a:pt x="15441" y="3346"/>
                  <a:pt x="15469" y="3346"/>
                </a:cubicBezTo>
                <a:cubicBezTo>
                  <a:pt x="15497" y="3345"/>
                  <a:pt x="15514" y="3294"/>
                  <a:pt x="15507" y="3231"/>
                </a:cubicBezTo>
                <a:cubicBezTo>
                  <a:pt x="15501" y="3168"/>
                  <a:pt x="15473" y="3117"/>
                  <a:pt x="15445" y="3118"/>
                </a:cubicBezTo>
                <a:close/>
                <a:moveTo>
                  <a:pt x="15601" y="3118"/>
                </a:moveTo>
                <a:cubicBezTo>
                  <a:pt x="15574" y="3118"/>
                  <a:pt x="15556" y="3170"/>
                  <a:pt x="15563" y="3233"/>
                </a:cubicBezTo>
                <a:cubicBezTo>
                  <a:pt x="15569" y="3295"/>
                  <a:pt x="15597" y="3346"/>
                  <a:pt x="15625" y="3346"/>
                </a:cubicBezTo>
                <a:cubicBezTo>
                  <a:pt x="15653" y="3345"/>
                  <a:pt x="15670" y="3294"/>
                  <a:pt x="15664" y="3231"/>
                </a:cubicBezTo>
                <a:cubicBezTo>
                  <a:pt x="15657" y="3168"/>
                  <a:pt x="15629" y="3117"/>
                  <a:pt x="15601" y="3118"/>
                </a:cubicBezTo>
                <a:close/>
                <a:moveTo>
                  <a:pt x="15738" y="3118"/>
                </a:moveTo>
                <a:cubicBezTo>
                  <a:pt x="15710" y="3118"/>
                  <a:pt x="15693" y="3170"/>
                  <a:pt x="15700" y="3233"/>
                </a:cubicBezTo>
                <a:cubicBezTo>
                  <a:pt x="15706" y="3295"/>
                  <a:pt x="15735" y="3346"/>
                  <a:pt x="15763" y="3346"/>
                </a:cubicBezTo>
                <a:cubicBezTo>
                  <a:pt x="15791" y="3345"/>
                  <a:pt x="15807" y="3294"/>
                  <a:pt x="15800" y="3231"/>
                </a:cubicBezTo>
                <a:cubicBezTo>
                  <a:pt x="15794" y="3168"/>
                  <a:pt x="15766" y="3117"/>
                  <a:pt x="15738" y="3118"/>
                </a:cubicBezTo>
                <a:close/>
                <a:moveTo>
                  <a:pt x="11854" y="3168"/>
                </a:moveTo>
                <a:cubicBezTo>
                  <a:pt x="11826" y="3169"/>
                  <a:pt x="11805" y="3220"/>
                  <a:pt x="11808" y="3283"/>
                </a:cubicBezTo>
                <a:cubicBezTo>
                  <a:pt x="11810" y="3345"/>
                  <a:pt x="11835" y="3395"/>
                  <a:pt x="11863" y="3394"/>
                </a:cubicBezTo>
                <a:cubicBezTo>
                  <a:pt x="11891" y="3394"/>
                  <a:pt x="11911" y="3344"/>
                  <a:pt x="11909" y="3281"/>
                </a:cubicBezTo>
                <a:cubicBezTo>
                  <a:pt x="11906" y="3219"/>
                  <a:pt x="11882" y="3168"/>
                  <a:pt x="11854" y="3168"/>
                </a:cubicBezTo>
                <a:close/>
                <a:moveTo>
                  <a:pt x="12010" y="3168"/>
                </a:moveTo>
                <a:cubicBezTo>
                  <a:pt x="11982" y="3169"/>
                  <a:pt x="11962" y="3220"/>
                  <a:pt x="11964" y="3283"/>
                </a:cubicBezTo>
                <a:cubicBezTo>
                  <a:pt x="11967" y="3346"/>
                  <a:pt x="11992" y="3395"/>
                  <a:pt x="12020" y="3394"/>
                </a:cubicBezTo>
                <a:cubicBezTo>
                  <a:pt x="12048" y="3394"/>
                  <a:pt x="12068" y="3344"/>
                  <a:pt x="12065" y="3281"/>
                </a:cubicBezTo>
                <a:cubicBezTo>
                  <a:pt x="12062" y="3219"/>
                  <a:pt x="12038" y="3168"/>
                  <a:pt x="12010" y="3168"/>
                </a:cubicBezTo>
                <a:close/>
                <a:moveTo>
                  <a:pt x="12146" y="3168"/>
                </a:moveTo>
                <a:cubicBezTo>
                  <a:pt x="12119" y="3169"/>
                  <a:pt x="12098" y="3220"/>
                  <a:pt x="12101" y="3283"/>
                </a:cubicBezTo>
                <a:cubicBezTo>
                  <a:pt x="12104" y="3346"/>
                  <a:pt x="12129" y="3395"/>
                  <a:pt x="12157" y="3394"/>
                </a:cubicBezTo>
                <a:cubicBezTo>
                  <a:pt x="12185" y="3394"/>
                  <a:pt x="12205" y="3344"/>
                  <a:pt x="12202" y="3281"/>
                </a:cubicBezTo>
                <a:cubicBezTo>
                  <a:pt x="12199" y="3219"/>
                  <a:pt x="12174" y="3168"/>
                  <a:pt x="12146" y="3168"/>
                </a:cubicBezTo>
                <a:close/>
                <a:moveTo>
                  <a:pt x="12283" y="3168"/>
                </a:moveTo>
                <a:cubicBezTo>
                  <a:pt x="12255" y="3169"/>
                  <a:pt x="12235" y="3220"/>
                  <a:pt x="12238" y="3283"/>
                </a:cubicBezTo>
                <a:cubicBezTo>
                  <a:pt x="12241" y="3346"/>
                  <a:pt x="12266" y="3395"/>
                  <a:pt x="12294" y="3394"/>
                </a:cubicBezTo>
                <a:cubicBezTo>
                  <a:pt x="12322" y="3394"/>
                  <a:pt x="12342" y="3344"/>
                  <a:pt x="12339" y="3281"/>
                </a:cubicBezTo>
                <a:cubicBezTo>
                  <a:pt x="12336" y="3218"/>
                  <a:pt x="12311" y="3168"/>
                  <a:pt x="12283" y="3168"/>
                </a:cubicBezTo>
                <a:close/>
                <a:moveTo>
                  <a:pt x="12420" y="3168"/>
                </a:moveTo>
                <a:cubicBezTo>
                  <a:pt x="12392" y="3169"/>
                  <a:pt x="12372" y="3220"/>
                  <a:pt x="12376" y="3283"/>
                </a:cubicBezTo>
                <a:cubicBezTo>
                  <a:pt x="12379" y="3346"/>
                  <a:pt x="12403" y="3395"/>
                  <a:pt x="12431" y="3394"/>
                </a:cubicBezTo>
                <a:cubicBezTo>
                  <a:pt x="12459" y="3394"/>
                  <a:pt x="12479" y="3344"/>
                  <a:pt x="12476" y="3281"/>
                </a:cubicBezTo>
                <a:cubicBezTo>
                  <a:pt x="12472" y="3219"/>
                  <a:pt x="12447" y="3168"/>
                  <a:pt x="12420" y="3168"/>
                </a:cubicBezTo>
                <a:close/>
                <a:moveTo>
                  <a:pt x="12576" y="3168"/>
                </a:moveTo>
                <a:cubicBezTo>
                  <a:pt x="12548" y="3169"/>
                  <a:pt x="12529" y="3220"/>
                  <a:pt x="12532" y="3283"/>
                </a:cubicBezTo>
                <a:cubicBezTo>
                  <a:pt x="12535" y="3346"/>
                  <a:pt x="12560" y="3395"/>
                  <a:pt x="12588" y="3394"/>
                </a:cubicBezTo>
                <a:cubicBezTo>
                  <a:pt x="12616" y="3394"/>
                  <a:pt x="12636" y="3344"/>
                  <a:pt x="12632" y="3281"/>
                </a:cubicBezTo>
                <a:cubicBezTo>
                  <a:pt x="12629" y="3219"/>
                  <a:pt x="12604" y="3168"/>
                  <a:pt x="12576" y="3168"/>
                </a:cubicBezTo>
                <a:close/>
                <a:moveTo>
                  <a:pt x="12713" y="3168"/>
                </a:moveTo>
                <a:cubicBezTo>
                  <a:pt x="12685" y="3169"/>
                  <a:pt x="12665" y="3220"/>
                  <a:pt x="12669" y="3283"/>
                </a:cubicBezTo>
                <a:cubicBezTo>
                  <a:pt x="12672" y="3346"/>
                  <a:pt x="12697" y="3395"/>
                  <a:pt x="12725" y="3394"/>
                </a:cubicBezTo>
                <a:cubicBezTo>
                  <a:pt x="12753" y="3394"/>
                  <a:pt x="12773" y="3344"/>
                  <a:pt x="12769" y="3281"/>
                </a:cubicBezTo>
                <a:cubicBezTo>
                  <a:pt x="12765" y="3218"/>
                  <a:pt x="12741" y="3168"/>
                  <a:pt x="12713" y="3168"/>
                </a:cubicBezTo>
                <a:close/>
                <a:moveTo>
                  <a:pt x="12869" y="3168"/>
                </a:moveTo>
                <a:cubicBezTo>
                  <a:pt x="12841" y="3169"/>
                  <a:pt x="12822" y="3220"/>
                  <a:pt x="12825" y="3283"/>
                </a:cubicBezTo>
                <a:cubicBezTo>
                  <a:pt x="12829" y="3346"/>
                  <a:pt x="12854" y="3395"/>
                  <a:pt x="12882" y="3394"/>
                </a:cubicBezTo>
                <a:cubicBezTo>
                  <a:pt x="12910" y="3394"/>
                  <a:pt x="12929" y="3344"/>
                  <a:pt x="12925" y="3281"/>
                </a:cubicBezTo>
                <a:cubicBezTo>
                  <a:pt x="12922" y="3218"/>
                  <a:pt x="12896" y="3168"/>
                  <a:pt x="12869" y="3168"/>
                </a:cubicBezTo>
                <a:close/>
                <a:moveTo>
                  <a:pt x="13005" y="3168"/>
                </a:moveTo>
                <a:cubicBezTo>
                  <a:pt x="12978" y="3169"/>
                  <a:pt x="12958" y="3220"/>
                  <a:pt x="12962" y="3283"/>
                </a:cubicBezTo>
                <a:cubicBezTo>
                  <a:pt x="12966" y="3346"/>
                  <a:pt x="12991" y="3395"/>
                  <a:pt x="13019" y="3394"/>
                </a:cubicBezTo>
                <a:cubicBezTo>
                  <a:pt x="13047" y="3394"/>
                  <a:pt x="13067" y="3344"/>
                  <a:pt x="13063" y="3281"/>
                </a:cubicBezTo>
                <a:cubicBezTo>
                  <a:pt x="13059" y="3218"/>
                  <a:pt x="13033" y="3168"/>
                  <a:pt x="13005" y="3168"/>
                </a:cubicBezTo>
                <a:close/>
                <a:moveTo>
                  <a:pt x="13142" y="3168"/>
                </a:moveTo>
                <a:cubicBezTo>
                  <a:pt x="13115" y="3169"/>
                  <a:pt x="13095" y="3220"/>
                  <a:pt x="13099" y="3283"/>
                </a:cubicBezTo>
                <a:cubicBezTo>
                  <a:pt x="13103" y="3346"/>
                  <a:pt x="13128" y="3397"/>
                  <a:pt x="13156" y="3396"/>
                </a:cubicBezTo>
                <a:cubicBezTo>
                  <a:pt x="13184" y="3395"/>
                  <a:pt x="13204" y="3344"/>
                  <a:pt x="13200" y="3281"/>
                </a:cubicBezTo>
                <a:cubicBezTo>
                  <a:pt x="13196" y="3218"/>
                  <a:pt x="13170" y="3168"/>
                  <a:pt x="13142" y="3168"/>
                </a:cubicBezTo>
                <a:close/>
                <a:moveTo>
                  <a:pt x="13298" y="3168"/>
                </a:moveTo>
                <a:cubicBezTo>
                  <a:pt x="13270" y="3169"/>
                  <a:pt x="13251" y="3220"/>
                  <a:pt x="13255" y="3283"/>
                </a:cubicBezTo>
                <a:cubicBezTo>
                  <a:pt x="13259" y="3346"/>
                  <a:pt x="13285" y="3397"/>
                  <a:pt x="13313" y="3396"/>
                </a:cubicBezTo>
                <a:cubicBezTo>
                  <a:pt x="13341" y="3395"/>
                  <a:pt x="13360" y="3344"/>
                  <a:pt x="13356" y="3281"/>
                </a:cubicBezTo>
                <a:cubicBezTo>
                  <a:pt x="13352" y="3218"/>
                  <a:pt x="13326" y="3168"/>
                  <a:pt x="13298" y="3168"/>
                </a:cubicBezTo>
                <a:close/>
                <a:moveTo>
                  <a:pt x="9278" y="3218"/>
                </a:moveTo>
                <a:cubicBezTo>
                  <a:pt x="9250" y="3219"/>
                  <a:pt x="9228" y="3271"/>
                  <a:pt x="9227" y="3333"/>
                </a:cubicBezTo>
                <a:cubicBezTo>
                  <a:pt x="9227" y="3396"/>
                  <a:pt x="9250" y="3445"/>
                  <a:pt x="9277" y="3445"/>
                </a:cubicBezTo>
                <a:cubicBezTo>
                  <a:pt x="9305" y="3444"/>
                  <a:pt x="9328" y="3392"/>
                  <a:pt x="9328" y="3330"/>
                </a:cubicBezTo>
                <a:cubicBezTo>
                  <a:pt x="9328" y="3267"/>
                  <a:pt x="9306" y="3218"/>
                  <a:pt x="9278" y="3218"/>
                </a:cubicBezTo>
                <a:close/>
                <a:moveTo>
                  <a:pt x="9415" y="3218"/>
                </a:moveTo>
                <a:cubicBezTo>
                  <a:pt x="9387" y="3219"/>
                  <a:pt x="9364" y="3271"/>
                  <a:pt x="9364" y="3333"/>
                </a:cubicBezTo>
                <a:cubicBezTo>
                  <a:pt x="9364" y="3396"/>
                  <a:pt x="9386" y="3445"/>
                  <a:pt x="9414" y="3445"/>
                </a:cubicBezTo>
                <a:cubicBezTo>
                  <a:pt x="9442" y="3444"/>
                  <a:pt x="9465" y="3392"/>
                  <a:pt x="9465" y="3330"/>
                </a:cubicBezTo>
                <a:cubicBezTo>
                  <a:pt x="9465" y="3267"/>
                  <a:pt x="9443" y="3218"/>
                  <a:pt x="9415" y="3218"/>
                </a:cubicBezTo>
                <a:close/>
                <a:moveTo>
                  <a:pt x="10000" y="3218"/>
                </a:moveTo>
                <a:cubicBezTo>
                  <a:pt x="9972" y="3219"/>
                  <a:pt x="9950" y="3271"/>
                  <a:pt x="9951" y="3333"/>
                </a:cubicBezTo>
                <a:cubicBezTo>
                  <a:pt x="9951" y="3396"/>
                  <a:pt x="9974" y="3445"/>
                  <a:pt x="10002" y="3445"/>
                </a:cubicBezTo>
                <a:cubicBezTo>
                  <a:pt x="10030" y="3444"/>
                  <a:pt x="10052" y="3392"/>
                  <a:pt x="10052" y="3330"/>
                </a:cubicBezTo>
                <a:cubicBezTo>
                  <a:pt x="10051" y="3267"/>
                  <a:pt x="10028" y="3218"/>
                  <a:pt x="10000" y="3218"/>
                </a:cubicBezTo>
                <a:close/>
                <a:moveTo>
                  <a:pt x="10136" y="3218"/>
                </a:moveTo>
                <a:cubicBezTo>
                  <a:pt x="10109" y="3219"/>
                  <a:pt x="10087" y="3271"/>
                  <a:pt x="10088" y="3333"/>
                </a:cubicBezTo>
                <a:cubicBezTo>
                  <a:pt x="10088" y="3396"/>
                  <a:pt x="10111" y="3445"/>
                  <a:pt x="10139" y="3445"/>
                </a:cubicBezTo>
                <a:cubicBezTo>
                  <a:pt x="10167" y="3444"/>
                  <a:pt x="10189" y="3392"/>
                  <a:pt x="10188" y="3330"/>
                </a:cubicBezTo>
                <a:cubicBezTo>
                  <a:pt x="10188" y="3267"/>
                  <a:pt x="10164" y="3218"/>
                  <a:pt x="10136" y="3218"/>
                </a:cubicBezTo>
                <a:close/>
                <a:moveTo>
                  <a:pt x="10273" y="3218"/>
                </a:moveTo>
                <a:cubicBezTo>
                  <a:pt x="10246" y="3219"/>
                  <a:pt x="10224" y="3271"/>
                  <a:pt x="10224" y="3333"/>
                </a:cubicBezTo>
                <a:cubicBezTo>
                  <a:pt x="10225" y="3396"/>
                  <a:pt x="10248" y="3445"/>
                  <a:pt x="10276" y="3445"/>
                </a:cubicBezTo>
                <a:cubicBezTo>
                  <a:pt x="10304" y="3444"/>
                  <a:pt x="10326" y="3392"/>
                  <a:pt x="10325" y="3330"/>
                </a:cubicBezTo>
                <a:cubicBezTo>
                  <a:pt x="10324" y="3267"/>
                  <a:pt x="10301" y="3218"/>
                  <a:pt x="10273" y="3218"/>
                </a:cubicBezTo>
                <a:close/>
                <a:moveTo>
                  <a:pt x="10429" y="3218"/>
                </a:moveTo>
                <a:cubicBezTo>
                  <a:pt x="10401" y="3219"/>
                  <a:pt x="10380" y="3270"/>
                  <a:pt x="10381" y="3333"/>
                </a:cubicBezTo>
                <a:cubicBezTo>
                  <a:pt x="10382" y="3396"/>
                  <a:pt x="10405" y="3445"/>
                  <a:pt x="10433" y="3445"/>
                </a:cubicBezTo>
                <a:cubicBezTo>
                  <a:pt x="10461" y="3444"/>
                  <a:pt x="10483" y="3392"/>
                  <a:pt x="10482" y="3330"/>
                </a:cubicBezTo>
                <a:cubicBezTo>
                  <a:pt x="10481" y="3267"/>
                  <a:pt x="10457" y="3218"/>
                  <a:pt x="10429" y="3218"/>
                </a:cubicBezTo>
                <a:close/>
                <a:moveTo>
                  <a:pt x="10566" y="3218"/>
                </a:moveTo>
                <a:cubicBezTo>
                  <a:pt x="10538" y="3219"/>
                  <a:pt x="10517" y="3271"/>
                  <a:pt x="10518" y="3333"/>
                </a:cubicBezTo>
                <a:cubicBezTo>
                  <a:pt x="10519" y="3396"/>
                  <a:pt x="10542" y="3445"/>
                  <a:pt x="10570" y="3445"/>
                </a:cubicBezTo>
                <a:cubicBezTo>
                  <a:pt x="10598" y="3444"/>
                  <a:pt x="10620" y="3393"/>
                  <a:pt x="10618" y="3330"/>
                </a:cubicBezTo>
                <a:cubicBezTo>
                  <a:pt x="10617" y="3267"/>
                  <a:pt x="10594" y="3218"/>
                  <a:pt x="10566" y="3218"/>
                </a:cubicBezTo>
                <a:close/>
                <a:moveTo>
                  <a:pt x="10722" y="3218"/>
                </a:moveTo>
                <a:cubicBezTo>
                  <a:pt x="10695" y="3219"/>
                  <a:pt x="10673" y="3271"/>
                  <a:pt x="10674" y="3333"/>
                </a:cubicBezTo>
                <a:cubicBezTo>
                  <a:pt x="10675" y="3396"/>
                  <a:pt x="10699" y="3445"/>
                  <a:pt x="10727" y="3445"/>
                </a:cubicBezTo>
                <a:cubicBezTo>
                  <a:pt x="10755" y="3444"/>
                  <a:pt x="10776" y="3393"/>
                  <a:pt x="10775" y="3330"/>
                </a:cubicBezTo>
                <a:cubicBezTo>
                  <a:pt x="10774" y="3267"/>
                  <a:pt x="10750" y="3218"/>
                  <a:pt x="10722" y="3218"/>
                </a:cubicBezTo>
                <a:close/>
                <a:moveTo>
                  <a:pt x="10859" y="3218"/>
                </a:moveTo>
                <a:cubicBezTo>
                  <a:pt x="10831" y="3219"/>
                  <a:pt x="10810" y="3271"/>
                  <a:pt x="10811" y="3333"/>
                </a:cubicBezTo>
                <a:cubicBezTo>
                  <a:pt x="10812" y="3396"/>
                  <a:pt x="10836" y="3445"/>
                  <a:pt x="10864" y="3445"/>
                </a:cubicBezTo>
                <a:cubicBezTo>
                  <a:pt x="10892" y="3444"/>
                  <a:pt x="10913" y="3393"/>
                  <a:pt x="10912" y="3330"/>
                </a:cubicBezTo>
                <a:cubicBezTo>
                  <a:pt x="10910" y="3267"/>
                  <a:pt x="10886" y="3218"/>
                  <a:pt x="10859" y="3218"/>
                </a:cubicBezTo>
                <a:close/>
                <a:moveTo>
                  <a:pt x="10995" y="3218"/>
                </a:moveTo>
                <a:cubicBezTo>
                  <a:pt x="10968" y="3219"/>
                  <a:pt x="10946" y="3271"/>
                  <a:pt x="10948" y="3333"/>
                </a:cubicBezTo>
                <a:cubicBezTo>
                  <a:pt x="10949" y="3396"/>
                  <a:pt x="10973" y="3445"/>
                  <a:pt x="11001" y="3445"/>
                </a:cubicBezTo>
                <a:cubicBezTo>
                  <a:pt x="11029" y="3444"/>
                  <a:pt x="11050" y="3393"/>
                  <a:pt x="11049" y="3330"/>
                </a:cubicBezTo>
                <a:cubicBezTo>
                  <a:pt x="11047" y="3267"/>
                  <a:pt x="11023" y="3218"/>
                  <a:pt x="10995" y="3218"/>
                </a:cubicBezTo>
                <a:close/>
                <a:moveTo>
                  <a:pt x="11132" y="3218"/>
                </a:moveTo>
                <a:cubicBezTo>
                  <a:pt x="11104" y="3219"/>
                  <a:pt x="11083" y="3271"/>
                  <a:pt x="11085" y="3333"/>
                </a:cubicBezTo>
                <a:cubicBezTo>
                  <a:pt x="11086" y="3396"/>
                  <a:pt x="11111" y="3445"/>
                  <a:pt x="11138" y="3445"/>
                </a:cubicBezTo>
                <a:cubicBezTo>
                  <a:pt x="11166" y="3444"/>
                  <a:pt x="11187" y="3393"/>
                  <a:pt x="11185" y="3330"/>
                </a:cubicBezTo>
                <a:cubicBezTo>
                  <a:pt x="11184" y="3267"/>
                  <a:pt x="11159" y="3218"/>
                  <a:pt x="11132" y="3218"/>
                </a:cubicBezTo>
                <a:close/>
                <a:moveTo>
                  <a:pt x="11288" y="3218"/>
                </a:moveTo>
                <a:cubicBezTo>
                  <a:pt x="11260" y="3219"/>
                  <a:pt x="11239" y="3271"/>
                  <a:pt x="11241" y="3333"/>
                </a:cubicBezTo>
                <a:cubicBezTo>
                  <a:pt x="11243" y="3396"/>
                  <a:pt x="11267" y="3445"/>
                  <a:pt x="11295" y="3445"/>
                </a:cubicBezTo>
                <a:cubicBezTo>
                  <a:pt x="11323" y="3444"/>
                  <a:pt x="11344" y="3393"/>
                  <a:pt x="11342" y="3330"/>
                </a:cubicBezTo>
                <a:cubicBezTo>
                  <a:pt x="11340" y="3267"/>
                  <a:pt x="11316" y="3218"/>
                  <a:pt x="11288" y="3218"/>
                </a:cubicBezTo>
                <a:close/>
                <a:moveTo>
                  <a:pt x="11425" y="3218"/>
                </a:moveTo>
                <a:cubicBezTo>
                  <a:pt x="11397" y="3219"/>
                  <a:pt x="11376" y="3271"/>
                  <a:pt x="11378" y="3333"/>
                </a:cubicBezTo>
                <a:cubicBezTo>
                  <a:pt x="11380" y="3396"/>
                  <a:pt x="11404" y="3445"/>
                  <a:pt x="11432" y="3445"/>
                </a:cubicBezTo>
                <a:cubicBezTo>
                  <a:pt x="11460" y="3444"/>
                  <a:pt x="11481" y="3393"/>
                  <a:pt x="11479" y="3330"/>
                </a:cubicBezTo>
                <a:cubicBezTo>
                  <a:pt x="11477" y="3267"/>
                  <a:pt x="11453" y="3218"/>
                  <a:pt x="11425" y="3218"/>
                </a:cubicBezTo>
                <a:close/>
                <a:moveTo>
                  <a:pt x="11581" y="3218"/>
                </a:moveTo>
                <a:cubicBezTo>
                  <a:pt x="11553" y="3219"/>
                  <a:pt x="11532" y="3271"/>
                  <a:pt x="11534" y="3333"/>
                </a:cubicBezTo>
                <a:cubicBezTo>
                  <a:pt x="11536" y="3396"/>
                  <a:pt x="11561" y="3445"/>
                  <a:pt x="11589" y="3445"/>
                </a:cubicBezTo>
                <a:cubicBezTo>
                  <a:pt x="11617" y="3444"/>
                  <a:pt x="11637" y="3393"/>
                  <a:pt x="11635" y="3330"/>
                </a:cubicBezTo>
                <a:cubicBezTo>
                  <a:pt x="11633" y="3267"/>
                  <a:pt x="11608" y="3218"/>
                  <a:pt x="11581" y="3218"/>
                </a:cubicBezTo>
                <a:close/>
                <a:moveTo>
                  <a:pt x="11718" y="3218"/>
                </a:moveTo>
                <a:cubicBezTo>
                  <a:pt x="11690" y="3219"/>
                  <a:pt x="11669" y="3271"/>
                  <a:pt x="11671" y="3333"/>
                </a:cubicBezTo>
                <a:cubicBezTo>
                  <a:pt x="11673" y="3396"/>
                  <a:pt x="11698" y="3445"/>
                  <a:pt x="11726" y="3445"/>
                </a:cubicBezTo>
                <a:cubicBezTo>
                  <a:pt x="11754" y="3444"/>
                  <a:pt x="11774" y="3393"/>
                  <a:pt x="11772" y="3330"/>
                </a:cubicBezTo>
                <a:cubicBezTo>
                  <a:pt x="11769" y="3267"/>
                  <a:pt x="11745" y="3218"/>
                  <a:pt x="11718" y="3218"/>
                </a:cubicBezTo>
                <a:close/>
                <a:moveTo>
                  <a:pt x="3524" y="3319"/>
                </a:moveTo>
                <a:cubicBezTo>
                  <a:pt x="3496" y="3320"/>
                  <a:pt x="3468" y="3370"/>
                  <a:pt x="3461" y="3432"/>
                </a:cubicBezTo>
                <a:cubicBezTo>
                  <a:pt x="3455" y="3494"/>
                  <a:pt x="3472" y="3544"/>
                  <a:pt x="3500" y="3544"/>
                </a:cubicBezTo>
                <a:cubicBezTo>
                  <a:pt x="3528" y="3543"/>
                  <a:pt x="3556" y="3493"/>
                  <a:pt x="3562" y="3431"/>
                </a:cubicBezTo>
                <a:cubicBezTo>
                  <a:pt x="3569" y="3369"/>
                  <a:pt x="3551" y="3318"/>
                  <a:pt x="3524" y="3319"/>
                </a:cubicBezTo>
                <a:close/>
                <a:moveTo>
                  <a:pt x="4538" y="3319"/>
                </a:moveTo>
                <a:cubicBezTo>
                  <a:pt x="4510" y="3320"/>
                  <a:pt x="4483" y="3370"/>
                  <a:pt x="4478" y="3432"/>
                </a:cubicBezTo>
                <a:cubicBezTo>
                  <a:pt x="4472" y="3494"/>
                  <a:pt x="4490" y="3544"/>
                  <a:pt x="4518" y="3544"/>
                </a:cubicBezTo>
                <a:cubicBezTo>
                  <a:pt x="4546" y="3543"/>
                  <a:pt x="4573" y="3493"/>
                  <a:pt x="4578" y="3431"/>
                </a:cubicBezTo>
                <a:cubicBezTo>
                  <a:pt x="4583" y="3369"/>
                  <a:pt x="4566" y="3318"/>
                  <a:pt x="4538" y="3319"/>
                </a:cubicBezTo>
                <a:close/>
                <a:moveTo>
                  <a:pt x="4675" y="3319"/>
                </a:moveTo>
                <a:cubicBezTo>
                  <a:pt x="4647" y="3320"/>
                  <a:pt x="4620" y="3370"/>
                  <a:pt x="4615" y="3432"/>
                </a:cubicBezTo>
                <a:cubicBezTo>
                  <a:pt x="4609" y="3494"/>
                  <a:pt x="4627" y="3544"/>
                  <a:pt x="4655" y="3544"/>
                </a:cubicBezTo>
                <a:cubicBezTo>
                  <a:pt x="4683" y="3543"/>
                  <a:pt x="4710" y="3493"/>
                  <a:pt x="4715" y="3431"/>
                </a:cubicBezTo>
                <a:cubicBezTo>
                  <a:pt x="4720" y="3368"/>
                  <a:pt x="4702" y="3318"/>
                  <a:pt x="4675" y="3319"/>
                </a:cubicBezTo>
                <a:close/>
                <a:moveTo>
                  <a:pt x="4811" y="3319"/>
                </a:moveTo>
                <a:cubicBezTo>
                  <a:pt x="4783" y="3320"/>
                  <a:pt x="4756" y="3370"/>
                  <a:pt x="4751" y="3432"/>
                </a:cubicBezTo>
                <a:cubicBezTo>
                  <a:pt x="4746" y="3494"/>
                  <a:pt x="4765" y="3544"/>
                  <a:pt x="4793" y="3544"/>
                </a:cubicBezTo>
                <a:cubicBezTo>
                  <a:pt x="4820" y="3543"/>
                  <a:pt x="4847" y="3493"/>
                  <a:pt x="4852" y="3431"/>
                </a:cubicBezTo>
                <a:cubicBezTo>
                  <a:pt x="4857" y="3368"/>
                  <a:pt x="4839" y="3318"/>
                  <a:pt x="4811" y="3319"/>
                </a:cubicBezTo>
                <a:close/>
                <a:moveTo>
                  <a:pt x="4967" y="3319"/>
                </a:moveTo>
                <a:cubicBezTo>
                  <a:pt x="4939" y="3320"/>
                  <a:pt x="4912" y="3370"/>
                  <a:pt x="4907" y="3432"/>
                </a:cubicBezTo>
                <a:cubicBezTo>
                  <a:pt x="4902" y="3494"/>
                  <a:pt x="4921" y="3544"/>
                  <a:pt x="4949" y="3544"/>
                </a:cubicBezTo>
                <a:cubicBezTo>
                  <a:pt x="4977" y="3543"/>
                  <a:pt x="5003" y="3493"/>
                  <a:pt x="5008" y="3431"/>
                </a:cubicBezTo>
                <a:cubicBezTo>
                  <a:pt x="5013" y="3368"/>
                  <a:pt x="4994" y="3318"/>
                  <a:pt x="4967" y="3319"/>
                </a:cubicBezTo>
                <a:close/>
                <a:moveTo>
                  <a:pt x="5103" y="3319"/>
                </a:moveTo>
                <a:cubicBezTo>
                  <a:pt x="5076" y="3320"/>
                  <a:pt x="5049" y="3370"/>
                  <a:pt x="5044" y="3432"/>
                </a:cubicBezTo>
                <a:cubicBezTo>
                  <a:pt x="5039" y="3494"/>
                  <a:pt x="5058" y="3544"/>
                  <a:pt x="5086" y="3544"/>
                </a:cubicBezTo>
                <a:cubicBezTo>
                  <a:pt x="5114" y="3543"/>
                  <a:pt x="5140" y="3493"/>
                  <a:pt x="5145" y="3431"/>
                </a:cubicBezTo>
                <a:cubicBezTo>
                  <a:pt x="5150" y="3368"/>
                  <a:pt x="5131" y="3318"/>
                  <a:pt x="5103" y="3319"/>
                </a:cubicBezTo>
                <a:close/>
                <a:moveTo>
                  <a:pt x="1379" y="3369"/>
                </a:moveTo>
                <a:cubicBezTo>
                  <a:pt x="1351" y="3370"/>
                  <a:pt x="1321" y="3421"/>
                  <a:pt x="1312" y="3482"/>
                </a:cubicBezTo>
                <a:cubicBezTo>
                  <a:pt x="1303" y="3544"/>
                  <a:pt x="1318" y="3595"/>
                  <a:pt x="1346" y="3594"/>
                </a:cubicBezTo>
                <a:cubicBezTo>
                  <a:pt x="1374" y="3593"/>
                  <a:pt x="1404" y="3543"/>
                  <a:pt x="1413" y="3481"/>
                </a:cubicBezTo>
                <a:cubicBezTo>
                  <a:pt x="1422" y="3419"/>
                  <a:pt x="1406" y="3369"/>
                  <a:pt x="1379" y="3369"/>
                </a:cubicBezTo>
                <a:close/>
                <a:moveTo>
                  <a:pt x="1515" y="3369"/>
                </a:moveTo>
                <a:cubicBezTo>
                  <a:pt x="1487" y="3370"/>
                  <a:pt x="1458" y="3421"/>
                  <a:pt x="1449" y="3482"/>
                </a:cubicBezTo>
                <a:cubicBezTo>
                  <a:pt x="1440" y="3544"/>
                  <a:pt x="1456" y="3595"/>
                  <a:pt x="1484" y="3594"/>
                </a:cubicBezTo>
                <a:cubicBezTo>
                  <a:pt x="1512" y="3593"/>
                  <a:pt x="1541" y="3543"/>
                  <a:pt x="1550" y="3481"/>
                </a:cubicBezTo>
                <a:cubicBezTo>
                  <a:pt x="1558" y="3419"/>
                  <a:pt x="1543" y="3369"/>
                  <a:pt x="1515" y="3369"/>
                </a:cubicBezTo>
                <a:close/>
                <a:moveTo>
                  <a:pt x="1652" y="3369"/>
                </a:moveTo>
                <a:cubicBezTo>
                  <a:pt x="1624" y="3370"/>
                  <a:pt x="1594" y="3421"/>
                  <a:pt x="1586" y="3482"/>
                </a:cubicBezTo>
                <a:cubicBezTo>
                  <a:pt x="1577" y="3544"/>
                  <a:pt x="1593" y="3595"/>
                  <a:pt x="1621" y="3594"/>
                </a:cubicBezTo>
                <a:cubicBezTo>
                  <a:pt x="1648" y="3594"/>
                  <a:pt x="1678" y="3543"/>
                  <a:pt x="1686" y="3481"/>
                </a:cubicBezTo>
                <a:cubicBezTo>
                  <a:pt x="1695" y="3419"/>
                  <a:pt x="1679" y="3369"/>
                  <a:pt x="1652" y="3369"/>
                </a:cubicBezTo>
                <a:close/>
                <a:moveTo>
                  <a:pt x="1807" y="3369"/>
                </a:moveTo>
                <a:cubicBezTo>
                  <a:pt x="1780" y="3370"/>
                  <a:pt x="1751" y="3421"/>
                  <a:pt x="1742" y="3482"/>
                </a:cubicBezTo>
                <a:cubicBezTo>
                  <a:pt x="1734" y="3544"/>
                  <a:pt x="1749" y="3595"/>
                  <a:pt x="1777" y="3594"/>
                </a:cubicBezTo>
                <a:cubicBezTo>
                  <a:pt x="1805" y="3593"/>
                  <a:pt x="1835" y="3543"/>
                  <a:pt x="1843" y="3481"/>
                </a:cubicBezTo>
                <a:cubicBezTo>
                  <a:pt x="1851" y="3419"/>
                  <a:pt x="1835" y="3369"/>
                  <a:pt x="1807" y="3369"/>
                </a:cubicBezTo>
                <a:close/>
                <a:moveTo>
                  <a:pt x="1944" y="3369"/>
                </a:moveTo>
                <a:cubicBezTo>
                  <a:pt x="1917" y="3370"/>
                  <a:pt x="1887" y="3421"/>
                  <a:pt x="1879" y="3482"/>
                </a:cubicBezTo>
                <a:cubicBezTo>
                  <a:pt x="1871" y="3544"/>
                  <a:pt x="1887" y="3595"/>
                  <a:pt x="1914" y="3594"/>
                </a:cubicBezTo>
                <a:cubicBezTo>
                  <a:pt x="1942" y="3593"/>
                  <a:pt x="1972" y="3543"/>
                  <a:pt x="1980" y="3481"/>
                </a:cubicBezTo>
                <a:cubicBezTo>
                  <a:pt x="1988" y="3419"/>
                  <a:pt x="1972" y="3369"/>
                  <a:pt x="1944" y="3369"/>
                </a:cubicBezTo>
                <a:close/>
                <a:moveTo>
                  <a:pt x="2100" y="3369"/>
                </a:moveTo>
                <a:cubicBezTo>
                  <a:pt x="2072" y="3370"/>
                  <a:pt x="2043" y="3421"/>
                  <a:pt x="2035" y="3482"/>
                </a:cubicBezTo>
                <a:cubicBezTo>
                  <a:pt x="2027" y="3544"/>
                  <a:pt x="2043" y="3595"/>
                  <a:pt x="2071" y="3594"/>
                </a:cubicBezTo>
                <a:cubicBezTo>
                  <a:pt x="2099" y="3594"/>
                  <a:pt x="2127" y="3543"/>
                  <a:pt x="2136" y="3481"/>
                </a:cubicBezTo>
                <a:cubicBezTo>
                  <a:pt x="2144" y="3419"/>
                  <a:pt x="2128" y="3369"/>
                  <a:pt x="2100" y="3369"/>
                </a:cubicBezTo>
                <a:close/>
                <a:moveTo>
                  <a:pt x="2236" y="3369"/>
                </a:moveTo>
                <a:cubicBezTo>
                  <a:pt x="2209" y="3370"/>
                  <a:pt x="2180" y="3421"/>
                  <a:pt x="2172" y="3482"/>
                </a:cubicBezTo>
                <a:cubicBezTo>
                  <a:pt x="2164" y="3544"/>
                  <a:pt x="2180" y="3595"/>
                  <a:pt x="2208" y="3594"/>
                </a:cubicBezTo>
                <a:cubicBezTo>
                  <a:pt x="2235" y="3593"/>
                  <a:pt x="2264" y="3543"/>
                  <a:pt x="2272" y="3481"/>
                </a:cubicBezTo>
                <a:cubicBezTo>
                  <a:pt x="2280" y="3419"/>
                  <a:pt x="2264" y="3369"/>
                  <a:pt x="2236" y="3369"/>
                </a:cubicBezTo>
                <a:close/>
                <a:moveTo>
                  <a:pt x="2373" y="3369"/>
                </a:moveTo>
                <a:cubicBezTo>
                  <a:pt x="2345" y="3370"/>
                  <a:pt x="2316" y="3421"/>
                  <a:pt x="2308" y="3482"/>
                </a:cubicBezTo>
                <a:cubicBezTo>
                  <a:pt x="2301" y="3544"/>
                  <a:pt x="2317" y="3595"/>
                  <a:pt x="2345" y="3594"/>
                </a:cubicBezTo>
                <a:cubicBezTo>
                  <a:pt x="2373" y="3593"/>
                  <a:pt x="2402" y="3543"/>
                  <a:pt x="2409" y="3481"/>
                </a:cubicBezTo>
                <a:cubicBezTo>
                  <a:pt x="2417" y="3419"/>
                  <a:pt x="2401" y="3369"/>
                  <a:pt x="2373" y="3369"/>
                </a:cubicBezTo>
                <a:close/>
                <a:moveTo>
                  <a:pt x="2529" y="3369"/>
                </a:moveTo>
                <a:cubicBezTo>
                  <a:pt x="2501" y="3370"/>
                  <a:pt x="2472" y="3421"/>
                  <a:pt x="2465" y="3482"/>
                </a:cubicBezTo>
                <a:cubicBezTo>
                  <a:pt x="2457" y="3544"/>
                  <a:pt x="2474" y="3595"/>
                  <a:pt x="2501" y="3594"/>
                </a:cubicBezTo>
                <a:cubicBezTo>
                  <a:pt x="2529" y="3594"/>
                  <a:pt x="2558" y="3543"/>
                  <a:pt x="2566" y="3481"/>
                </a:cubicBezTo>
                <a:cubicBezTo>
                  <a:pt x="2573" y="3419"/>
                  <a:pt x="2557" y="3369"/>
                  <a:pt x="2529" y="3369"/>
                </a:cubicBezTo>
                <a:close/>
                <a:moveTo>
                  <a:pt x="2666" y="3369"/>
                </a:moveTo>
                <a:cubicBezTo>
                  <a:pt x="2638" y="3370"/>
                  <a:pt x="2609" y="3421"/>
                  <a:pt x="2602" y="3482"/>
                </a:cubicBezTo>
                <a:cubicBezTo>
                  <a:pt x="2594" y="3545"/>
                  <a:pt x="2610" y="3595"/>
                  <a:pt x="2638" y="3594"/>
                </a:cubicBezTo>
                <a:cubicBezTo>
                  <a:pt x="2666" y="3594"/>
                  <a:pt x="2695" y="3543"/>
                  <a:pt x="2702" y="3481"/>
                </a:cubicBezTo>
                <a:cubicBezTo>
                  <a:pt x="2710" y="3419"/>
                  <a:pt x="2694" y="3369"/>
                  <a:pt x="2666" y="3369"/>
                </a:cubicBezTo>
                <a:close/>
                <a:moveTo>
                  <a:pt x="2822" y="3369"/>
                </a:moveTo>
                <a:cubicBezTo>
                  <a:pt x="2794" y="3370"/>
                  <a:pt x="2765" y="3421"/>
                  <a:pt x="2758" y="3482"/>
                </a:cubicBezTo>
                <a:cubicBezTo>
                  <a:pt x="2751" y="3544"/>
                  <a:pt x="2767" y="3595"/>
                  <a:pt x="2795" y="3594"/>
                </a:cubicBezTo>
                <a:cubicBezTo>
                  <a:pt x="2823" y="3593"/>
                  <a:pt x="2852" y="3543"/>
                  <a:pt x="2859" y="3481"/>
                </a:cubicBezTo>
                <a:cubicBezTo>
                  <a:pt x="2866" y="3419"/>
                  <a:pt x="2849" y="3369"/>
                  <a:pt x="2822" y="3369"/>
                </a:cubicBezTo>
                <a:close/>
                <a:moveTo>
                  <a:pt x="2958" y="3369"/>
                </a:moveTo>
                <a:cubicBezTo>
                  <a:pt x="2930" y="3370"/>
                  <a:pt x="2902" y="3421"/>
                  <a:pt x="2895" y="3482"/>
                </a:cubicBezTo>
                <a:cubicBezTo>
                  <a:pt x="2888" y="3545"/>
                  <a:pt x="2904" y="3595"/>
                  <a:pt x="2932" y="3594"/>
                </a:cubicBezTo>
                <a:cubicBezTo>
                  <a:pt x="2960" y="3593"/>
                  <a:pt x="2989" y="3543"/>
                  <a:pt x="2996" y="3481"/>
                </a:cubicBezTo>
                <a:cubicBezTo>
                  <a:pt x="3003" y="3419"/>
                  <a:pt x="2986" y="3369"/>
                  <a:pt x="2958" y="3369"/>
                </a:cubicBezTo>
                <a:close/>
                <a:moveTo>
                  <a:pt x="3095" y="3369"/>
                </a:moveTo>
                <a:cubicBezTo>
                  <a:pt x="3067" y="3370"/>
                  <a:pt x="3039" y="3421"/>
                  <a:pt x="3032" y="3482"/>
                </a:cubicBezTo>
                <a:cubicBezTo>
                  <a:pt x="3025" y="3545"/>
                  <a:pt x="3041" y="3595"/>
                  <a:pt x="3069" y="3594"/>
                </a:cubicBezTo>
                <a:cubicBezTo>
                  <a:pt x="3097" y="3594"/>
                  <a:pt x="3125" y="3543"/>
                  <a:pt x="3132" y="3481"/>
                </a:cubicBezTo>
                <a:cubicBezTo>
                  <a:pt x="3139" y="3419"/>
                  <a:pt x="3122" y="3369"/>
                  <a:pt x="3095" y="3369"/>
                </a:cubicBezTo>
                <a:close/>
                <a:moveTo>
                  <a:pt x="3251" y="3369"/>
                </a:moveTo>
                <a:cubicBezTo>
                  <a:pt x="3223" y="3370"/>
                  <a:pt x="3195" y="3420"/>
                  <a:pt x="3188" y="3482"/>
                </a:cubicBezTo>
                <a:cubicBezTo>
                  <a:pt x="3181" y="3544"/>
                  <a:pt x="3198" y="3595"/>
                  <a:pt x="3226" y="3594"/>
                </a:cubicBezTo>
                <a:cubicBezTo>
                  <a:pt x="3254" y="3593"/>
                  <a:pt x="3282" y="3543"/>
                  <a:pt x="3288" y="3481"/>
                </a:cubicBezTo>
                <a:cubicBezTo>
                  <a:pt x="3295" y="3419"/>
                  <a:pt x="3278" y="3369"/>
                  <a:pt x="3251" y="3369"/>
                </a:cubicBezTo>
                <a:close/>
                <a:moveTo>
                  <a:pt x="3387" y="3369"/>
                </a:moveTo>
                <a:cubicBezTo>
                  <a:pt x="3360" y="3370"/>
                  <a:pt x="3331" y="3420"/>
                  <a:pt x="3324" y="3482"/>
                </a:cubicBezTo>
                <a:cubicBezTo>
                  <a:pt x="3318" y="3545"/>
                  <a:pt x="3335" y="3595"/>
                  <a:pt x="3363" y="3594"/>
                </a:cubicBezTo>
                <a:cubicBezTo>
                  <a:pt x="3391" y="3593"/>
                  <a:pt x="3419" y="3543"/>
                  <a:pt x="3425" y="3481"/>
                </a:cubicBezTo>
                <a:cubicBezTo>
                  <a:pt x="3432" y="3419"/>
                  <a:pt x="3415" y="3369"/>
                  <a:pt x="3387" y="3369"/>
                </a:cubicBezTo>
                <a:close/>
                <a:moveTo>
                  <a:pt x="17358" y="3369"/>
                </a:moveTo>
                <a:cubicBezTo>
                  <a:pt x="17331" y="3370"/>
                  <a:pt x="17315" y="3421"/>
                  <a:pt x="17324" y="3484"/>
                </a:cubicBezTo>
                <a:cubicBezTo>
                  <a:pt x="17332" y="3547"/>
                  <a:pt x="17362" y="3598"/>
                  <a:pt x="17390" y="3597"/>
                </a:cubicBezTo>
                <a:cubicBezTo>
                  <a:pt x="17418" y="3597"/>
                  <a:pt x="17434" y="3546"/>
                  <a:pt x="17425" y="3482"/>
                </a:cubicBezTo>
                <a:cubicBezTo>
                  <a:pt x="17416" y="3419"/>
                  <a:pt x="17386" y="3369"/>
                  <a:pt x="17358" y="3369"/>
                </a:cubicBezTo>
                <a:close/>
                <a:moveTo>
                  <a:pt x="72" y="3420"/>
                </a:moveTo>
                <a:cubicBezTo>
                  <a:pt x="45" y="3420"/>
                  <a:pt x="14" y="3471"/>
                  <a:pt x="3" y="3533"/>
                </a:cubicBezTo>
                <a:cubicBezTo>
                  <a:pt x="-7" y="3594"/>
                  <a:pt x="7" y="3643"/>
                  <a:pt x="35" y="3643"/>
                </a:cubicBezTo>
                <a:cubicBezTo>
                  <a:pt x="63" y="3642"/>
                  <a:pt x="93" y="3593"/>
                  <a:pt x="104" y="3531"/>
                </a:cubicBezTo>
                <a:cubicBezTo>
                  <a:pt x="114" y="3469"/>
                  <a:pt x="100" y="3419"/>
                  <a:pt x="72" y="3420"/>
                </a:cubicBezTo>
                <a:close/>
                <a:moveTo>
                  <a:pt x="209" y="3420"/>
                </a:moveTo>
                <a:cubicBezTo>
                  <a:pt x="181" y="3420"/>
                  <a:pt x="150" y="3471"/>
                  <a:pt x="140" y="3533"/>
                </a:cubicBezTo>
                <a:cubicBezTo>
                  <a:pt x="129" y="3594"/>
                  <a:pt x="144" y="3643"/>
                  <a:pt x="172" y="3643"/>
                </a:cubicBezTo>
                <a:cubicBezTo>
                  <a:pt x="200" y="3642"/>
                  <a:pt x="230" y="3593"/>
                  <a:pt x="240" y="3531"/>
                </a:cubicBezTo>
                <a:cubicBezTo>
                  <a:pt x="250" y="3469"/>
                  <a:pt x="236" y="3419"/>
                  <a:pt x="209" y="3420"/>
                </a:cubicBezTo>
                <a:close/>
                <a:moveTo>
                  <a:pt x="14763" y="3420"/>
                </a:moveTo>
                <a:cubicBezTo>
                  <a:pt x="14735" y="3420"/>
                  <a:pt x="14717" y="3471"/>
                  <a:pt x="14722" y="3534"/>
                </a:cubicBezTo>
                <a:cubicBezTo>
                  <a:pt x="14728" y="3597"/>
                  <a:pt x="14755" y="3648"/>
                  <a:pt x="14783" y="3647"/>
                </a:cubicBezTo>
                <a:cubicBezTo>
                  <a:pt x="14811" y="3647"/>
                  <a:pt x="14829" y="3596"/>
                  <a:pt x="14824" y="3533"/>
                </a:cubicBezTo>
                <a:cubicBezTo>
                  <a:pt x="14818" y="3470"/>
                  <a:pt x="14790" y="3419"/>
                  <a:pt x="14763" y="3420"/>
                </a:cubicBezTo>
                <a:close/>
                <a:moveTo>
                  <a:pt x="14899" y="3420"/>
                </a:moveTo>
                <a:cubicBezTo>
                  <a:pt x="14871" y="3420"/>
                  <a:pt x="14853" y="3471"/>
                  <a:pt x="14859" y="3534"/>
                </a:cubicBezTo>
                <a:cubicBezTo>
                  <a:pt x="14865" y="3597"/>
                  <a:pt x="14892" y="3648"/>
                  <a:pt x="14920" y="3647"/>
                </a:cubicBezTo>
                <a:cubicBezTo>
                  <a:pt x="14948" y="3647"/>
                  <a:pt x="14966" y="3596"/>
                  <a:pt x="14960" y="3533"/>
                </a:cubicBezTo>
                <a:cubicBezTo>
                  <a:pt x="14955" y="3470"/>
                  <a:pt x="14927" y="3419"/>
                  <a:pt x="14899" y="3420"/>
                </a:cubicBezTo>
                <a:close/>
                <a:moveTo>
                  <a:pt x="15055" y="3420"/>
                </a:moveTo>
                <a:cubicBezTo>
                  <a:pt x="15027" y="3420"/>
                  <a:pt x="15009" y="3471"/>
                  <a:pt x="15015" y="3534"/>
                </a:cubicBezTo>
                <a:cubicBezTo>
                  <a:pt x="15021" y="3597"/>
                  <a:pt x="15049" y="3648"/>
                  <a:pt x="15077" y="3647"/>
                </a:cubicBezTo>
                <a:cubicBezTo>
                  <a:pt x="15105" y="3647"/>
                  <a:pt x="15123" y="3596"/>
                  <a:pt x="15117" y="3533"/>
                </a:cubicBezTo>
                <a:cubicBezTo>
                  <a:pt x="15111" y="3470"/>
                  <a:pt x="15083" y="3419"/>
                  <a:pt x="15055" y="3420"/>
                </a:cubicBezTo>
                <a:close/>
                <a:moveTo>
                  <a:pt x="15192" y="3420"/>
                </a:moveTo>
                <a:cubicBezTo>
                  <a:pt x="15164" y="3420"/>
                  <a:pt x="15146" y="3471"/>
                  <a:pt x="15152" y="3534"/>
                </a:cubicBezTo>
                <a:cubicBezTo>
                  <a:pt x="15158" y="3597"/>
                  <a:pt x="15186" y="3648"/>
                  <a:pt x="15214" y="3647"/>
                </a:cubicBezTo>
                <a:cubicBezTo>
                  <a:pt x="15242" y="3647"/>
                  <a:pt x="15260" y="3596"/>
                  <a:pt x="15254" y="3533"/>
                </a:cubicBezTo>
                <a:cubicBezTo>
                  <a:pt x="15248" y="3470"/>
                  <a:pt x="15220" y="3419"/>
                  <a:pt x="15192" y="3420"/>
                </a:cubicBezTo>
                <a:close/>
                <a:moveTo>
                  <a:pt x="15348" y="3420"/>
                </a:moveTo>
                <a:cubicBezTo>
                  <a:pt x="15320" y="3420"/>
                  <a:pt x="15302" y="3471"/>
                  <a:pt x="15309" y="3534"/>
                </a:cubicBezTo>
                <a:cubicBezTo>
                  <a:pt x="15315" y="3597"/>
                  <a:pt x="15343" y="3648"/>
                  <a:pt x="15371" y="3647"/>
                </a:cubicBezTo>
                <a:cubicBezTo>
                  <a:pt x="15399" y="3647"/>
                  <a:pt x="15416" y="3596"/>
                  <a:pt x="15410" y="3533"/>
                </a:cubicBezTo>
                <a:cubicBezTo>
                  <a:pt x="15404" y="3470"/>
                  <a:pt x="15376" y="3419"/>
                  <a:pt x="15348" y="3420"/>
                </a:cubicBezTo>
                <a:close/>
                <a:moveTo>
                  <a:pt x="15485" y="3420"/>
                </a:moveTo>
                <a:cubicBezTo>
                  <a:pt x="15457" y="3420"/>
                  <a:pt x="15439" y="3471"/>
                  <a:pt x="15446" y="3534"/>
                </a:cubicBezTo>
                <a:cubicBezTo>
                  <a:pt x="15452" y="3597"/>
                  <a:pt x="15480" y="3648"/>
                  <a:pt x="15508" y="3647"/>
                </a:cubicBezTo>
                <a:cubicBezTo>
                  <a:pt x="15536" y="3647"/>
                  <a:pt x="15554" y="3596"/>
                  <a:pt x="15547" y="3533"/>
                </a:cubicBezTo>
                <a:cubicBezTo>
                  <a:pt x="15540" y="3470"/>
                  <a:pt x="15513" y="3419"/>
                  <a:pt x="15485" y="3420"/>
                </a:cubicBezTo>
                <a:close/>
                <a:moveTo>
                  <a:pt x="15641" y="3420"/>
                </a:moveTo>
                <a:cubicBezTo>
                  <a:pt x="15613" y="3420"/>
                  <a:pt x="15595" y="3471"/>
                  <a:pt x="15602" y="3534"/>
                </a:cubicBezTo>
                <a:cubicBezTo>
                  <a:pt x="15609" y="3597"/>
                  <a:pt x="15637" y="3648"/>
                  <a:pt x="15665" y="3647"/>
                </a:cubicBezTo>
                <a:cubicBezTo>
                  <a:pt x="15693" y="3647"/>
                  <a:pt x="15710" y="3596"/>
                  <a:pt x="15703" y="3533"/>
                </a:cubicBezTo>
                <a:cubicBezTo>
                  <a:pt x="15697" y="3470"/>
                  <a:pt x="15669" y="3419"/>
                  <a:pt x="15641" y="3420"/>
                </a:cubicBezTo>
                <a:close/>
                <a:moveTo>
                  <a:pt x="15777" y="3420"/>
                </a:moveTo>
                <a:cubicBezTo>
                  <a:pt x="15749" y="3420"/>
                  <a:pt x="15732" y="3471"/>
                  <a:pt x="15739" y="3534"/>
                </a:cubicBezTo>
                <a:cubicBezTo>
                  <a:pt x="15746" y="3597"/>
                  <a:pt x="15774" y="3648"/>
                  <a:pt x="15802" y="3647"/>
                </a:cubicBezTo>
                <a:cubicBezTo>
                  <a:pt x="15830" y="3647"/>
                  <a:pt x="15847" y="3596"/>
                  <a:pt x="15840" y="3533"/>
                </a:cubicBezTo>
                <a:cubicBezTo>
                  <a:pt x="15833" y="3470"/>
                  <a:pt x="15805" y="3419"/>
                  <a:pt x="15777" y="3420"/>
                </a:cubicBezTo>
                <a:close/>
                <a:moveTo>
                  <a:pt x="15914" y="3420"/>
                </a:moveTo>
                <a:cubicBezTo>
                  <a:pt x="15886" y="3420"/>
                  <a:pt x="15869" y="3471"/>
                  <a:pt x="15876" y="3534"/>
                </a:cubicBezTo>
                <a:cubicBezTo>
                  <a:pt x="15883" y="3597"/>
                  <a:pt x="15911" y="3648"/>
                  <a:pt x="15939" y="3647"/>
                </a:cubicBezTo>
                <a:cubicBezTo>
                  <a:pt x="15967" y="3647"/>
                  <a:pt x="15984" y="3596"/>
                  <a:pt x="15977" y="3533"/>
                </a:cubicBezTo>
                <a:cubicBezTo>
                  <a:pt x="15970" y="3470"/>
                  <a:pt x="15942" y="3419"/>
                  <a:pt x="15914" y="3420"/>
                </a:cubicBezTo>
                <a:close/>
                <a:moveTo>
                  <a:pt x="16070" y="3420"/>
                </a:moveTo>
                <a:cubicBezTo>
                  <a:pt x="16042" y="3420"/>
                  <a:pt x="16026" y="3471"/>
                  <a:pt x="16033" y="3534"/>
                </a:cubicBezTo>
                <a:cubicBezTo>
                  <a:pt x="16040" y="3597"/>
                  <a:pt x="16068" y="3648"/>
                  <a:pt x="16096" y="3647"/>
                </a:cubicBezTo>
                <a:cubicBezTo>
                  <a:pt x="16124" y="3647"/>
                  <a:pt x="16141" y="3596"/>
                  <a:pt x="16133" y="3533"/>
                </a:cubicBezTo>
                <a:cubicBezTo>
                  <a:pt x="16126" y="3470"/>
                  <a:pt x="16098" y="3419"/>
                  <a:pt x="16070" y="3420"/>
                </a:cubicBezTo>
                <a:close/>
                <a:moveTo>
                  <a:pt x="16207" y="3420"/>
                </a:moveTo>
                <a:cubicBezTo>
                  <a:pt x="16179" y="3420"/>
                  <a:pt x="16162" y="3471"/>
                  <a:pt x="16170" y="3534"/>
                </a:cubicBezTo>
                <a:cubicBezTo>
                  <a:pt x="16177" y="3597"/>
                  <a:pt x="16205" y="3648"/>
                  <a:pt x="16233" y="3647"/>
                </a:cubicBezTo>
                <a:cubicBezTo>
                  <a:pt x="16261" y="3647"/>
                  <a:pt x="16278" y="3596"/>
                  <a:pt x="16271" y="3533"/>
                </a:cubicBezTo>
                <a:cubicBezTo>
                  <a:pt x="16264" y="3470"/>
                  <a:pt x="16235" y="3419"/>
                  <a:pt x="16207" y="3420"/>
                </a:cubicBezTo>
                <a:close/>
                <a:moveTo>
                  <a:pt x="17515" y="3420"/>
                </a:moveTo>
                <a:cubicBezTo>
                  <a:pt x="17487" y="3420"/>
                  <a:pt x="17471" y="3471"/>
                  <a:pt x="17480" y="3534"/>
                </a:cubicBezTo>
                <a:cubicBezTo>
                  <a:pt x="17489" y="3597"/>
                  <a:pt x="17518" y="3648"/>
                  <a:pt x="17547" y="3647"/>
                </a:cubicBezTo>
                <a:cubicBezTo>
                  <a:pt x="17574" y="3647"/>
                  <a:pt x="17590" y="3596"/>
                  <a:pt x="17581" y="3533"/>
                </a:cubicBezTo>
                <a:cubicBezTo>
                  <a:pt x="17573" y="3470"/>
                  <a:pt x="17543" y="3419"/>
                  <a:pt x="17515" y="3420"/>
                </a:cubicBezTo>
                <a:close/>
                <a:moveTo>
                  <a:pt x="12167" y="3470"/>
                </a:moveTo>
                <a:cubicBezTo>
                  <a:pt x="12139" y="3470"/>
                  <a:pt x="12118" y="3522"/>
                  <a:pt x="12121" y="3585"/>
                </a:cubicBezTo>
                <a:cubicBezTo>
                  <a:pt x="12124" y="3647"/>
                  <a:pt x="12149" y="3697"/>
                  <a:pt x="12177" y="3696"/>
                </a:cubicBezTo>
                <a:cubicBezTo>
                  <a:pt x="12205" y="3696"/>
                  <a:pt x="12225" y="3646"/>
                  <a:pt x="12222" y="3583"/>
                </a:cubicBezTo>
                <a:cubicBezTo>
                  <a:pt x="12219" y="3521"/>
                  <a:pt x="12195" y="3469"/>
                  <a:pt x="12167" y="3470"/>
                </a:cubicBezTo>
                <a:close/>
                <a:moveTo>
                  <a:pt x="12303" y="3470"/>
                </a:moveTo>
                <a:cubicBezTo>
                  <a:pt x="12275" y="3470"/>
                  <a:pt x="12255" y="3522"/>
                  <a:pt x="12258" y="3585"/>
                </a:cubicBezTo>
                <a:cubicBezTo>
                  <a:pt x="12261" y="3647"/>
                  <a:pt x="12286" y="3697"/>
                  <a:pt x="12314" y="3696"/>
                </a:cubicBezTo>
                <a:cubicBezTo>
                  <a:pt x="12342" y="3696"/>
                  <a:pt x="12362" y="3646"/>
                  <a:pt x="12359" y="3583"/>
                </a:cubicBezTo>
                <a:cubicBezTo>
                  <a:pt x="12356" y="3520"/>
                  <a:pt x="12331" y="3469"/>
                  <a:pt x="12303" y="3470"/>
                </a:cubicBezTo>
                <a:close/>
                <a:moveTo>
                  <a:pt x="12440" y="3470"/>
                </a:moveTo>
                <a:cubicBezTo>
                  <a:pt x="12412" y="3470"/>
                  <a:pt x="12392" y="3522"/>
                  <a:pt x="12395" y="3585"/>
                </a:cubicBezTo>
                <a:cubicBezTo>
                  <a:pt x="12398" y="3647"/>
                  <a:pt x="12423" y="3697"/>
                  <a:pt x="12451" y="3696"/>
                </a:cubicBezTo>
                <a:cubicBezTo>
                  <a:pt x="12479" y="3696"/>
                  <a:pt x="12499" y="3646"/>
                  <a:pt x="12496" y="3583"/>
                </a:cubicBezTo>
                <a:cubicBezTo>
                  <a:pt x="12493" y="3520"/>
                  <a:pt x="12468" y="3469"/>
                  <a:pt x="12440" y="3470"/>
                </a:cubicBezTo>
                <a:close/>
                <a:moveTo>
                  <a:pt x="12577" y="3470"/>
                </a:moveTo>
                <a:cubicBezTo>
                  <a:pt x="12549" y="3470"/>
                  <a:pt x="12529" y="3522"/>
                  <a:pt x="12532" y="3585"/>
                </a:cubicBezTo>
                <a:cubicBezTo>
                  <a:pt x="12535" y="3647"/>
                  <a:pt x="12560" y="3697"/>
                  <a:pt x="12588" y="3696"/>
                </a:cubicBezTo>
                <a:cubicBezTo>
                  <a:pt x="12616" y="3696"/>
                  <a:pt x="12636" y="3646"/>
                  <a:pt x="12633" y="3583"/>
                </a:cubicBezTo>
                <a:cubicBezTo>
                  <a:pt x="12629" y="3520"/>
                  <a:pt x="12605" y="3469"/>
                  <a:pt x="12577" y="3470"/>
                </a:cubicBezTo>
                <a:close/>
                <a:moveTo>
                  <a:pt x="12732" y="3470"/>
                </a:moveTo>
                <a:cubicBezTo>
                  <a:pt x="12704" y="3470"/>
                  <a:pt x="12685" y="3522"/>
                  <a:pt x="12688" y="3585"/>
                </a:cubicBezTo>
                <a:cubicBezTo>
                  <a:pt x="12692" y="3647"/>
                  <a:pt x="12717" y="3698"/>
                  <a:pt x="12745" y="3698"/>
                </a:cubicBezTo>
                <a:cubicBezTo>
                  <a:pt x="12773" y="3697"/>
                  <a:pt x="12793" y="3646"/>
                  <a:pt x="12789" y="3583"/>
                </a:cubicBezTo>
                <a:cubicBezTo>
                  <a:pt x="12786" y="3520"/>
                  <a:pt x="12760" y="3469"/>
                  <a:pt x="12732" y="3470"/>
                </a:cubicBezTo>
                <a:close/>
                <a:moveTo>
                  <a:pt x="12869" y="3470"/>
                </a:moveTo>
                <a:cubicBezTo>
                  <a:pt x="12841" y="3470"/>
                  <a:pt x="12822" y="3522"/>
                  <a:pt x="12825" y="3585"/>
                </a:cubicBezTo>
                <a:cubicBezTo>
                  <a:pt x="12829" y="3647"/>
                  <a:pt x="12854" y="3698"/>
                  <a:pt x="12882" y="3698"/>
                </a:cubicBezTo>
                <a:cubicBezTo>
                  <a:pt x="12910" y="3697"/>
                  <a:pt x="12930" y="3646"/>
                  <a:pt x="12926" y="3583"/>
                </a:cubicBezTo>
                <a:cubicBezTo>
                  <a:pt x="12922" y="3520"/>
                  <a:pt x="12897" y="3469"/>
                  <a:pt x="12869" y="3470"/>
                </a:cubicBezTo>
                <a:close/>
                <a:moveTo>
                  <a:pt x="13025" y="3470"/>
                </a:moveTo>
                <a:cubicBezTo>
                  <a:pt x="12997" y="3470"/>
                  <a:pt x="12978" y="3522"/>
                  <a:pt x="12982" y="3585"/>
                </a:cubicBezTo>
                <a:cubicBezTo>
                  <a:pt x="12985" y="3647"/>
                  <a:pt x="13011" y="3698"/>
                  <a:pt x="13039" y="3698"/>
                </a:cubicBezTo>
                <a:cubicBezTo>
                  <a:pt x="13067" y="3697"/>
                  <a:pt x="13087" y="3646"/>
                  <a:pt x="13083" y="3583"/>
                </a:cubicBezTo>
                <a:cubicBezTo>
                  <a:pt x="13079" y="3520"/>
                  <a:pt x="13053" y="3469"/>
                  <a:pt x="13025" y="3470"/>
                </a:cubicBezTo>
                <a:close/>
                <a:moveTo>
                  <a:pt x="13162" y="3470"/>
                </a:moveTo>
                <a:cubicBezTo>
                  <a:pt x="13134" y="3470"/>
                  <a:pt x="13115" y="3522"/>
                  <a:pt x="13118" y="3585"/>
                </a:cubicBezTo>
                <a:cubicBezTo>
                  <a:pt x="13122" y="3647"/>
                  <a:pt x="13148" y="3698"/>
                  <a:pt x="13176" y="3698"/>
                </a:cubicBezTo>
                <a:cubicBezTo>
                  <a:pt x="13204" y="3697"/>
                  <a:pt x="13224" y="3646"/>
                  <a:pt x="13220" y="3583"/>
                </a:cubicBezTo>
                <a:cubicBezTo>
                  <a:pt x="13216" y="3520"/>
                  <a:pt x="13190" y="3469"/>
                  <a:pt x="13162" y="3470"/>
                </a:cubicBezTo>
                <a:close/>
                <a:moveTo>
                  <a:pt x="13318" y="3470"/>
                </a:moveTo>
                <a:cubicBezTo>
                  <a:pt x="13290" y="3470"/>
                  <a:pt x="13271" y="3522"/>
                  <a:pt x="13275" y="3585"/>
                </a:cubicBezTo>
                <a:cubicBezTo>
                  <a:pt x="13279" y="3647"/>
                  <a:pt x="13305" y="3698"/>
                  <a:pt x="13333" y="3698"/>
                </a:cubicBezTo>
                <a:cubicBezTo>
                  <a:pt x="13361" y="3697"/>
                  <a:pt x="13380" y="3646"/>
                  <a:pt x="13376" y="3583"/>
                </a:cubicBezTo>
                <a:cubicBezTo>
                  <a:pt x="13372" y="3520"/>
                  <a:pt x="13346" y="3469"/>
                  <a:pt x="13318" y="3470"/>
                </a:cubicBezTo>
                <a:close/>
                <a:moveTo>
                  <a:pt x="13454" y="3470"/>
                </a:moveTo>
                <a:cubicBezTo>
                  <a:pt x="13427" y="3470"/>
                  <a:pt x="13407" y="3522"/>
                  <a:pt x="13412" y="3585"/>
                </a:cubicBezTo>
                <a:cubicBezTo>
                  <a:pt x="13416" y="3647"/>
                  <a:pt x="13442" y="3698"/>
                  <a:pt x="13470" y="3698"/>
                </a:cubicBezTo>
                <a:cubicBezTo>
                  <a:pt x="13498" y="3697"/>
                  <a:pt x="13517" y="3646"/>
                  <a:pt x="13513" y="3583"/>
                </a:cubicBezTo>
                <a:cubicBezTo>
                  <a:pt x="13509" y="3520"/>
                  <a:pt x="13482" y="3469"/>
                  <a:pt x="13454" y="3470"/>
                </a:cubicBezTo>
                <a:close/>
                <a:moveTo>
                  <a:pt x="13591" y="3470"/>
                </a:moveTo>
                <a:cubicBezTo>
                  <a:pt x="13563" y="3470"/>
                  <a:pt x="13544" y="3522"/>
                  <a:pt x="13549" y="3585"/>
                </a:cubicBezTo>
                <a:cubicBezTo>
                  <a:pt x="13553" y="3647"/>
                  <a:pt x="13579" y="3698"/>
                  <a:pt x="13607" y="3698"/>
                </a:cubicBezTo>
                <a:cubicBezTo>
                  <a:pt x="13635" y="3697"/>
                  <a:pt x="13654" y="3646"/>
                  <a:pt x="13650" y="3583"/>
                </a:cubicBezTo>
                <a:cubicBezTo>
                  <a:pt x="13645" y="3520"/>
                  <a:pt x="13619" y="3469"/>
                  <a:pt x="13591" y="3470"/>
                </a:cubicBezTo>
                <a:close/>
                <a:moveTo>
                  <a:pt x="13747" y="3470"/>
                </a:moveTo>
                <a:cubicBezTo>
                  <a:pt x="13719" y="3470"/>
                  <a:pt x="13700" y="3522"/>
                  <a:pt x="13705" y="3585"/>
                </a:cubicBezTo>
                <a:cubicBezTo>
                  <a:pt x="13709" y="3647"/>
                  <a:pt x="13736" y="3698"/>
                  <a:pt x="13764" y="3698"/>
                </a:cubicBezTo>
                <a:cubicBezTo>
                  <a:pt x="13792" y="3697"/>
                  <a:pt x="13811" y="3646"/>
                  <a:pt x="13806" y="3583"/>
                </a:cubicBezTo>
                <a:cubicBezTo>
                  <a:pt x="13802" y="3520"/>
                  <a:pt x="13775" y="3469"/>
                  <a:pt x="13747" y="3470"/>
                </a:cubicBezTo>
                <a:close/>
                <a:moveTo>
                  <a:pt x="13884" y="3470"/>
                </a:moveTo>
                <a:cubicBezTo>
                  <a:pt x="13856" y="3471"/>
                  <a:pt x="13837" y="3522"/>
                  <a:pt x="13842" y="3585"/>
                </a:cubicBezTo>
                <a:cubicBezTo>
                  <a:pt x="13847" y="3647"/>
                  <a:pt x="13873" y="3698"/>
                  <a:pt x="13901" y="3698"/>
                </a:cubicBezTo>
                <a:cubicBezTo>
                  <a:pt x="13929" y="3697"/>
                  <a:pt x="13948" y="3646"/>
                  <a:pt x="13943" y="3583"/>
                </a:cubicBezTo>
                <a:cubicBezTo>
                  <a:pt x="13938" y="3520"/>
                  <a:pt x="13912" y="3469"/>
                  <a:pt x="13884" y="3470"/>
                </a:cubicBezTo>
                <a:close/>
                <a:moveTo>
                  <a:pt x="14040" y="3470"/>
                </a:moveTo>
                <a:cubicBezTo>
                  <a:pt x="14012" y="3470"/>
                  <a:pt x="13993" y="3522"/>
                  <a:pt x="13998" y="3585"/>
                </a:cubicBezTo>
                <a:cubicBezTo>
                  <a:pt x="14003" y="3647"/>
                  <a:pt x="14030" y="3698"/>
                  <a:pt x="14058" y="3698"/>
                </a:cubicBezTo>
                <a:cubicBezTo>
                  <a:pt x="14086" y="3697"/>
                  <a:pt x="14105" y="3646"/>
                  <a:pt x="14100" y="3583"/>
                </a:cubicBezTo>
                <a:cubicBezTo>
                  <a:pt x="14095" y="3520"/>
                  <a:pt x="14068" y="3469"/>
                  <a:pt x="14040" y="3470"/>
                </a:cubicBezTo>
                <a:close/>
                <a:moveTo>
                  <a:pt x="14177" y="3470"/>
                </a:moveTo>
                <a:cubicBezTo>
                  <a:pt x="14149" y="3470"/>
                  <a:pt x="14130" y="3522"/>
                  <a:pt x="14135" y="3585"/>
                </a:cubicBezTo>
                <a:cubicBezTo>
                  <a:pt x="14140" y="3647"/>
                  <a:pt x="14167" y="3698"/>
                  <a:pt x="14195" y="3698"/>
                </a:cubicBezTo>
                <a:cubicBezTo>
                  <a:pt x="14223" y="3697"/>
                  <a:pt x="14242" y="3646"/>
                  <a:pt x="14236" y="3583"/>
                </a:cubicBezTo>
                <a:cubicBezTo>
                  <a:pt x="14231" y="3520"/>
                  <a:pt x="14205" y="3469"/>
                  <a:pt x="14177" y="3470"/>
                </a:cubicBezTo>
                <a:close/>
                <a:moveTo>
                  <a:pt x="14333" y="3470"/>
                </a:moveTo>
                <a:cubicBezTo>
                  <a:pt x="14305" y="3471"/>
                  <a:pt x="14286" y="3522"/>
                  <a:pt x="14291" y="3585"/>
                </a:cubicBezTo>
                <a:cubicBezTo>
                  <a:pt x="14297" y="3647"/>
                  <a:pt x="14324" y="3698"/>
                  <a:pt x="14352" y="3698"/>
                </a:cubicBezTo>
                <a:cubicBezTo>
                  <a:pt x="14380" y="3697"/>
                  <a:pt x="14398" y="3646"/>
                  <a:pt x="14393" y="3583"/>
                </a:cubicBezTo>
                <a:cubicBezTo>
                  <a:pt x="14388" y="3520"/>
                  <a:pt x="14361" y="3469"/>
                  <a:pt x="14333" y="3470"/>
                </a:cubicBezTo>
                <a:close/>
                <a:moveTo>
                  <a:pt x="14469" y="3470"/>
                </a:moveTo>
                <a:cubicBezTo>
                  <a:pt x="14441" y="3470"/>
                  <a:pt x="14424" y="3522"/>
                  <a:pt x="14429" y="3585"/>
                </a:cubicBezTo>
                <a:cubicBezTo>
                  <a:pt x="14434" y="3647"/>
                  <a:pt x="14461" y="3698"/>
                  <a:pt x="14489" y="3698"/>
                </a:cubicBezTo>
                <a:cubicBezTo>
                  <a:pt x="14517" y="3697"/>
                  <a:pt x="14535" y="3646"/>
                  <a:pt x="14530" y="3583"/>
                </a:cubicBezTo>
                <a:cubicBezTo>
                  <a:pt x="14524" y="3520"/>
                  <a:pt x="14497" y="3469"/>
                  <a:pt x="14469" y="3470"/>
                </a:cubicBezTo>
                <a:close/>
                <a:moveTo>
                  <a:pt x="14606" y="3470"/>
                </a:moveTo>
                <a:cubicBezTo>
                  <a:pt x="14578" y="3470"/>
                  <a:pt x="14560" y="3522"/>
                  <a:pt x="14566" y="3585"/>
                </a:cubicBezTo>
                <a:cubicBezTo>
                  <a:pt x="14571" y="3647"/>
                  <a:pt x="14598" y="3698"/>
                  <a:pt x="14626" y="3698"/>
                </a:cubicBezTo>
                <a:cubicBezTo>
                  <a:pt x="14654" y="3697"/>
                  <a:pt x="14672" y="3646"/>
                  <a:pt x="14667" y="3583"/>
                </a:cubicBezTo>
                <a:cubicBezTo>
                  <a:pt x="14661" y="3520"/>
                  <a:pt x="14634" y="3469"/>
                  <a:pt x="14606" y="3470"/>
                </a:cubicBezTo>
                <a:close/>
                <a:moveTo>
                  <a:pt x="9122" y="3520"/>
                </a:moveTo>
                <a:cubicBezTo>
                  <a:pt x="9094" y="3521"/>
                  <a:pt x="9071" y="3572"/>
                  <a:pt x="9071" y="3635"/>
                </a:cubicBezTo>
                <a:cubicBezTo>
                  <a:pt x="9070" y="3697"/>
                  <a:pt x="9093" y="3747"/>
                  <a:pt x="9121" y="3747"/>
                </a:cubicBezTo>
                <a:cubicBezTo>
                  <a:pt x="9149" y="3746"/>
                  <a:pt x="9172" y="3694"/>
                  <a:pt x="9172" y="3632"/>
                </a:cubicBezTo>
                <a:cubicBezTo>
                  <a:pt x="9173" y="3569"/>
                  <a:pt x="9150" y="3520"/>
                  <a:pt x="9122" y="3520"/>
                </a:cubicBezTo>
                <a:close/>
                <a:moveTo>
                  <a:pt x="9279" y="3520"/>
                </a:moveTo>
                <a:cubicBezTo>
                  <a:pt x="9251" y="3521"/>
                  <a:pt x="9228" y="3572"/>
                  <a:pt x="9227" y="3635"/>
                </a:cubicBezTo>
                <a:cubicBezTo>
                  <a:pt x="9227" y="3697"/>
                  <a:pt x="9249" y="3747"/>
                  <a:pt x="9277" y="3747"/>
                </a:cubicBezTo>
                <a:cubicBezTo>
                  <a:pt x="9306" y="3746"/>
                  <a:pt x="9329" y="3694"/>
                  <a:pt x="9329" y="3632"/>
                </a:cubicBezTo>
                <a:cubicBezTo>
                  <a:pt x="9329" y="3569"/>
                  <a:pt x="9307" y="3520"/>
                  <a:pt x="9279" y="3520"/>
                </a:cubicBezTo>
                <a:close/>
                <a:moveTo>
                  <a:pt x="9415" y="3520"/>
                </a:moveTo>
                <a:cubicBezTo>
                  <a:pt x="9387" y="3521"/>
                  <a:pt x="9364" y="3572"/>
                  <a:pt x="9364" y="3635"/>
                </a:cubicBezTo>
                <a:cubicBezTo>
                  <a:pt x="9364" y="3697"/>
                  <a:pt x="9387" y="3747"/>
                  <a:pt x="9415" y="3747"/>
                </a:cubicBezTo>
                <a:cubicBezTo>
                  <a:pt x="9443" y="3746"/>
                  <a:pt x="9466" y="3694"/>
                  <a:pt x="9466" y="3632"/>
                </a:cubicBezTo>
                <a:cubicBezTo>
                  <a:pt x="9466" y="3569"/>
                  <a:pt x="9443" y="3520"/>
                  <a:pt x="9415" y="3520"/>
                </a:cubicBezTo>
                <a:close/>
                <a:moveTo>
                  <a:pt x="9844" y="3520"/>
                </a:moveTo>
                <a:cubicBezTo>
                  <a:pt x="9816" y="3521"/>
                  <a:pt x="9794" y="3572"/>
                  <a:pt x="9794" y="3635"/>
                </a:cubicBezTo>
                <a:cubicBezTo>
                  <a:pt x="9795" y="3697"/>
                  <a:pt x="9818" y="3747"/>
                  <a:pt x="9846" y="3747"/>
                </a:cubicBezTo>
                <a:cubicBezTo>
                  <a:pt x="9874" y="3746"/>
                  <a:pt x="9896" y="3694"/>
                  <a:pt x="9896" y="3632"/>
                </a:cubicBezTo>
                <a:cubicBezTo>
                  <a:pt x="9895" y="3569"/>
                  <a:pt x="9872" y="3520"/>
                  <a:pt x="9844" y="3520"/>
                </a:cubicBezTo>
                <a:close/>
                <a:moveTo>
                  <a:pt x="10000" y="3520"/>
                </a:moveTo>
                <a:cubicBezTo>
                  <a:pt x="9972" y="3521"/>
                  <a:pt x="9950" y="3572"/>
                  <a:pt x="9951" y="3635"/>
                </a:cubicBezTo>
                <a:cubicBezTo>
                  <a:pt x="9951" y="3697"/>
                  <a:pt x="9974" y="3747"/>
                  <a:pt x="10002" y="3747"/>
                </a:cubicBezTo>
                <a:cubicBezTo>
                  <a:pt x="10030" y="3746"/>
                  <a:pt x="10053" y="3694"/>
                  <a:pt x="10052" y="3632"/>
                </a:cubicBezTo>
                <a:cubicBezTo>
                  <a:pt x="10052" y="3569"/>
                  <a:pt x="10028" y="3520"/>
                  <a:pt x="10000" y="3520"/>
                </a:cubicBezTo>
                <a:close/>
                <a:moveTo>
                  <a:pt x="10137" y="3520"/>
                </a:moveTo>
                <a:cubicBezTo>
                  <a:pt x="10109" y="3521"/>
                  <a:pt x="10087" y="3572"/>
                  <a:pt x="10088" y="3635"/>
                </a:cubicBezTo>
                <a:cubicBezTo>
                  <a:pt x="10088" y="3697"/>
                  <a:pt x="10111" y="3747"/>
                  <a:pt x="10139" y="3747"/>
                </a:cubicBezTo>
                <a:cubicBezTo>
                  <a:pt x="10168" y="3746"/>
                  <a:pt x="10190" y="3694"/>
                  <a:pt x="10189" y="3632"/>
                </a:cubicBezTo>
                <a:cubicBezTo>
                  <a:pt x="10188" y="3569"/>
                  <a:pt x="10165" y="3520"/>
                  <a:pt x="10137" y="3520"/>
                </a:cubicBezTo>
                <a:close/>
                <a:moveTo>
                  <a:pt x="10273" y="3520"/>
                </a:moveTo>
                <a:cubicBezTo>
                  <a:pt x="10245" y="3521"/>
                  <a:pt x="10224" y="3572"/>
                  <a:pt x="10224" y="3635"/>
                </a:cubicBezTo>
                <a:cubicBezTo>
                  <a:pt x="10225" y="3697"/>
                  <a:pt x="10248" y="3747"/>
                  <a:pt x="10276" y="3747"/>
                </a:cubicBezTo>
                <a:cubicBezTo>
                  <a:pt x="10304" y="3746"/>
                  <a:pt x="10327" y="3694"/>
                  <a:pt x="10326" y="3632"/>
                </a:cubicBezTo>
                <a:cubicBezTo>
                  <a:pt x="10325" y="3569"/>
                  <a:pt x="10301" y="3520"/>
                  <a:pt x="10273" y="3520"/>
                </a:cubicBezTo>
                <a:close/>
                <a:moveTo>
                  <a:pt x="10430" y="3520"/>
                </a:moveTo>
                <a:cubicBezTo>
                  <a:pt x="10402" y="3521"/>
                  <a:pt x="10380" y="3572"/>
                  <a:pt x="10381" y="3635"/>
                </a:cubicBezTo>
                <a:cubicBezTo>
                  <a:pt x="10382" y="3697"/>
                  <a:pt x="10405" y="3747"/>
                  <a:pt x="10433" y="3747"/>
                </a:cubicBezTo>
                <a:cubicBezTo>
                  <a:pt x="10461" y="3746"/>
                  <a:pt x="10483" y="3694"/>
                  <a:pt x="10482" y="3632"/>
                </a:cubicBezTo>
                <a:cubicBezTo>
                  <a:pt x="10481" y="3569"/>
                  <a:pt x="10458" y="3520"/>
                  <a:pt x="10430" y="3520"/>
                </a:cubicBezTo>
                <a:close/>
                <a:moveTo>
                  <a:pt x="10566" y="3520"/>
                </a:moveTo>
                <a:cubicBezTo>
                  <a:pt x="10538" y="3521"/>
                  <a:pt x="10517" y="3572"/>
                  <a:pt x="10518" y="3635"/>
                </a:cubicBezTo>
                <a:cubicBezTo>
                  <a:pt x="10519" y="3697"/>
                  <a:pt x="10542" y="3747"/>
                  <a:pt x="10570" y="3747"/>
                </a:cubicBezTo>
                <a:cubicBezTo>
                  <a:pt x="10598" y="3746"/>
                  <a:pt x="10620" y="3694"/>
                  <a:pt x="10619" y="3632"/>
                </a:cubicBezTo>
                <a:cubicBezTo>
                  <a:pt x="10618" y="3569"/>
                  <a:pt x="10594" y="3520"/>
                  <a:pt x="10566" y="3520"/>
                </a:cubicBezTo>
                <a:close/>
                <a:moveTo>
                  <a:pt x="10722" y="3520"/>
                </a:moveTo>
                <a:cubicBezTo>
                  <a:pt x="10694" y="3521"/>
                  <a:pt x="10673" y="3572"/>
                  <a:pt x="10674" y="3635"/>
                </a:cubicBezTo>
                <a:cubicBezTo>
                  <a:pt x="10675" y="3697"/>
                  <a:pt x="10699" y="3747"/>
                  <a:pt x="10727" y="3747"/>
                </a:cubicBezTo>
                <a:cubicBezTo>
                  <a:pt x="10755" y="3746"/>
                  <a:pt x="10777" y="3694"/>
                  <a:pt x="10775" y="3632"/>
                </a:cubicBezTo>
                <a:cubicBezTo>
                  <a:pt x="10774" y="3569"/>
                  <a:pt x="10750" y="3520"/>
                  <a:pt x="10722" y="3520"/>
                </a:cubicBezTo>
                <a:close/>
                <a:moveTo>
                  <a:pt x="10859" y="3520"/>
                </a:moveTo>
                <a:cubicBezTo>
                  <a:pt x="10831" y="3521"/>
                  <a:pt x="10810" y="3572"/>
                  <a:pt x="10811" y="3635"/>
                </a:cubicBezTo>
                <a:cubicBezTo>
                  <a:pt x="10812" y="3698"/>
                  <a:pt x="10836" y="3747"/>
                  <a:pt x="10864" y="3747"/>
                </a:cubicBezTo>
                <a:cubicBezTo>
                  <a:pt x="10892" y="3746"/>
                  <a:pt x="10914" y="3694"/>
                  <a:pt x="10912" y="3632"/>
                </a:cubicBezTo>
                <a:cubicBezTo>
                  <a:pt x="10911" y="3569"/>
                  <a:pt x="10887" y="3520"/>
                  <a:pt x="10859" y="3520"/>
                </a:cubicBezTo>
                <a:close/>
                <a:moveTo>
                  <a:pt x="11015" y="3520"/>
                </a:moveTo>
                <a:cubicBezTo>
                  <a:pt x="10987" y="3521"/>
                  <a:pt x="10966" y="3572"/>
                  <a:pt x="10967" y="3635"/>
                </a:cubicBezTo>
                <a:cubicBezTo>
                  <a:pt x="10969" y="3697"/>
                  <a:pt x="10993" y="3747"/>
                  <a:pt x="11021" y="3747"/>
                </a:cubicBezTo>
                <a:cubicBezTo>
                  <a:pt x="11049" y="3746"/>
                  <a:pt x="11070" y="3694"/>
                  <a:pt x="11069" y="3632"/>
                </a:cubicBezTo>
                <a:cubicBezTo>
                  <a:pt x="11067" y="3569"/>
                  <a:pt x="11043" y="3520"/>
                  <a:pt x="11015" y="3520"/>
                </a:cubicBezTo>
                <a:close/>
                <a:moveTo>
                  <a:pt x="11152" y="3520"/>
                </a:moveTo>
                <a:cubicBezTo>
                  <a:pt x="11124" y="3521"/>
                  <a:pt x="11102" y="3572"/>
                  <a:pt x="11104" y="3635"/>
                </a:cubicBezTo>
                <a:cubicBezTo>
                  <a:pt x="11106" y="3697"/>
                  <a:pt x="11130" y="3747"/>
                  <a:pt x="11158" y="3747"/>
                </a:cubicBezTo>
                <a:cubicBezTo>
                  <a:pt x="11186" y="3746"/>
                  <a:pt x="11207" y="3694"/>
                  <a:pt x="11206" y="3632"/>
                </a:cubicBezTo>
                <a:cubicBezTo>
                  <a:pt x="11204" y="3569"/>
                  <a:pt x="11180" y="3520"/>
                  <a:pt x="11152" y="3520"/>
                </a:cubicBezTo>
                <a:close/>
                <a:moveTo>
                  <a:pt x="11288" y="3520"/>
                </a:moveTo>
                <a:cubicBezTo>
                  <a:pt x="11260" y="3521"/>
                  <a:pt x="11239" y="3572"/>
                  <a:pt x="11241" y="3635"/>
                </a:cubicBezTo>
                <a:cubicBezTo>
                  <a:pt x="11243" y="3697"/>
                  <a:pt x="11267" y="3747"/>
                  <a:pt x="11295" y="3747"/>
                </a:cubicBezTo>
                <a:cubicBezTo>
                  <a:pt x="11323" y="3746"/>
                  <a:pt x="11344" y="3696"/>
                  <a:pt x="11342" y="3633"/>
                </a:cubicBezTo>
                <a:cubicBezTo>
                  <a:pt x="11340" y="3571"/>
                  <a:pt x="11316" y="3520"/>
                  <a:pt x="11288" y="3520"/>
                </a:cubicBezTo>
                <a:close/>
                <a:moveTo>
                  <a:pt x="11444" y="3520"/>
                </a:moveTo>
                <a:cubicBezTo>
                  <a:pt x="11417" y="3521"/>
                  <a:pt x="11395" y="3572"/>
                  <a:pt x="11397" y="3635"/>
                </a:cubicBezTo>
                <a:cubicBezTo>
                  <a:pt x="11399" y="3697"/>
                  <a:pt x="11424" y="3747"/>
                  <a:pt x="11452" y="3747"/>
                </a:cubicBezTo>
                <a:cubicBezTo>
                  <a:pt x="11480" y="3746"/>
                  <a:pt x="11501" y="3696"/>
                  <a:pt x="11499" y="3633"/>
                </a:cubicBezTo>
                <a:cubicBezTo>
                  <a:pt x="11497" y="3571"/>
                  <a:pt x="11472" y="3520"/>
                  <a:pt x="11444" y="3520"/>
                </a:cubicBezTo>
                <a:close/>
                <a:moveTo>
                  <a:pt x="11581" y="3520"/>
                </a:moveTo>
                <a:cubicBezTo>
                  <a:pt x="11553" y="3521"/>
                  <a:pt x="11532" y="3572"/>
                  <a:pt x="11534" y="3635"/>
                </a:cubicBezTo>
                <a:cubicBezTo>
                  <a:pt x="11536" y="3697"/>
                  <a:pt x="11561" y="3747"/>
                  <a:pt x="11589" y="3747"/>
                </a:cubicBezTo>
                <a:cubicBezTo>
                  <a:pt x="11617" y="3746"/>
                  <a:pt x="11638" y="3696"/>
                  <a:pt x="11636" y="3633"/>
                </a:cubicBezTo>
                <a:cubicBezTo>
                  <a:pt x="11633" y="3571"/>
                  <a:pt x="11609" y="3520"/>
                  <a:pt x="11581" y="3520"/>
                </a:cubicBezTo>
                <a:close/>
                <a:moveTo>
                  <a:pt x="11737" y="3520"/>
                </a:moveTo>
                <a:cubicBezTo>
                  <a:pt x="11709" y="3521"/>
                  <a:pt x="11688" y="3572"/>
                  <a:pt x="11691" y="3635"/>
                </a:cubicBezTo>
                <a:cubicBezTo>
                  <a:pt x="11693" y="3697"/>
                  <a:pt x="11718" y="3747"/>
                  <a:pt x="11746" y="3747"/>
                </a:cubicBezTo>
                <a:cubicBezTo>
                  <a:pt x="11774" y="3746"/>
                  <a:pt x="11795" y="3696"/>
                  <a:pt x="11792" y="3633"/>
                </a:cubicBezTo>
                <a:cubicBezTo>
                  <a:pt x="11790" y="3571"/>
                  <a:pt x="11765" y="3520"/>
                  <a:pt x="11737" y="3520"/>
                </a:cubicBezTo>
                <a:close/>
                <a:moveTo>
                  <a:pt x="11874" y="3520"/>
                </a:moveTo>
                <a:cubicBezTo>
                  <a:pt x="11846" y="3521"/>
                  <a:pt x="11825" y="3572"/>
                  <a:pt x="11828" y="3635"/>
                </a:cubicBezTo>
                <a:cubicBezTo>
                  <a:pt x="11830" y="3698"/>
                  <a:pt x="11855" y="3747"/>
                  <a:pt x="11883" y="3747"/>
                </a:cubicBezTo>
                <a:cubicBezTo>
                  <a:pt x="11911" y="3746"/>
                  <a:pt x="11932" y="3696"/>
                  <a:pt x="11929" y="3633"/>
                </a:cubicBezTo>
                <a:cubicBezTo>
                  <a:pt x="11926" y="3571"/>
                  <a:pt x="11902" y="3520"/>
                  <a:pt x="11874" y="3520"/>
                </a:cubicBezTo>
                <a:close/>
                <a:moveTo>
                  <a:pt x="12010" y="3520"/>
                </a:moveTo>
                <a:cubicBezTo>
                  <a:pt x="11982" y="3521"/>
                  <a:pt x="11962" y="3572"/>
                  <a:pt x="11964" y="3635"/>
                </a:cubicBezTo>
                <a:cubicBezTo>
                  <a:pt x="11967" y="3698"/>
                  <a:pt x="11992" y="3747"/>
                  <a:pt x="12020" y="3747"/>
                </a:cubicBezTo>
                <a:cubicBezTo>
                  <a:pt x="12048" y="3746"/>
                  <a:pt x="12069" y="3696"/>
                  <a:pt x="12066" y="3633"/>
                </a:cubicBezTo>
                <a:cubicBezTo>
                  <a:pt x="12063" y="3571"/>
                  <a:pt x="12038" y="3520"/>
                  <a:pt x="12010" y="3520"/>
                </a:cubicBezTo>
                <a:close/>
                <a:moveTo>
                  <a:pt x="8401" y="3570"/>
                </a:moveTo>
                <a:cubicBezTo>
                  <a:pt x="8373" y="3571"/>
                  <a:pt x="8349" y="3623"/>
                  <a:pt x="8348" y="3685"/>
                </a:cubicBezTo>
                <a:cubicBezTo>
                  <a:pt x="8346" y="3748"/>
                  <a:pt x="8368" y="3797"/>
                  <a:pt x="8396" y="3797"/>
                </a:cubicBezTo>
                <a:cubicBezTo>
                  <a:pt x="8424" y="3796"/>
                  <a:pt x="8448" y="3744"/>
                  <a:pt x="8449" y="3682"/>
                </a:cubicBezTo>
                <a:cubicBezTo>
                  <a:pt x="8450" y="3620"/>
                  <a:pt x="8429" y="3570"/>
                  <a:pt x="8401" y="3570"/>
                </a:cubicBezTo>
                <a:close/>
                <a:moveTo>
                  <a:pt x="4636" y="3621"/>
                </a:moveTo>
                <a:cubicBezTo>
                  <a:pt x="4608" y="3621"/>
                  <a:pt x="4581" y="3672"/>
                  <a:pt x="4576" y="3734"/>
                </a:cubicBezTo>
                <a:cubicBezTo>
                  <a:pt x="4570" y="3796"/>
                  <a:pt x="4589" y="3846"/>
                  <a:pt x="4617" y="3846"/>
                </a:cubicBezTo>
                <a:cubicBezTo>
                  <a:pt x="4645" y="3845"/>
                  <a:pt x="4671" y="3795"/>
                  <a:pt x="4676" y="3732"/>
                </a:cubicBezTo>
                <a:cubicBezTo>
                  <a:pt x="4682" y="3670"/>
                  <a:pt x="4663" y="3620"/>
                  <a:pt x="4636" y="3621"/>
                </a:cubicBezTo>
                <a:close/>
                <a:moveTo>
                  <a:pt x="4791" y="3621"/>
                </a:moveTo>
                <a:cubicBezTo>
                  <a:pt x="4763" y="3621"/>
                  <a:pt x="4737" y="3672"/>
                  <a:pt x="4731" y="3734"/>
                </a:cubicBezTo>
                <a:cubicBezTo>
                  <a:pt x="4726" y="3796"/>
                  <a:pt x="4745" y="3846"/>
                  <a:pt x="4773" y="3846"/>
                </a:cubicBezTo>
                <a:cubicBezTo>
                  <a:pt x="4801" y="3845"/>
                  <a:pt x="4828" y="3795"/>
                  <a:pt x="4833" y="3732"/>
                </a:cubicBezTo>
                <a:cubicBezTo>
                  <a:pt x="4838" y="3670"/>
                  <a:pt x="4819" y="3620"/>
                  <a:pt x="4791" y="3621"/>
                </a:cubicBezTo>
                <a:close/>
                <a:moveTo>
                  <a:pt x="4928" y="3621"/>
                </a:moveTo>
                <a:cubicBezTo>
                  <a:pt x="4900" y="3621"/>
                  <a:pt x="4873" y="3672"/>
                  <a:pt x="4868" y="3734"/>
                </a:cubicBezTo>
                <a:cubicBezTo>
                  <a:pt x="4863" y="3796"/>
                  <a:pt x="4882" y="3846"/>
                  <a:pt x="4910" y="3846"/>
                </a:cubicBezTo>
                <a:cubicBezTo>
                  <a:pt x="4938" y="3845"/>
                  <a:pt x="4965" y="3795"/>
                  <a:pt x="4970" y="3732"/>
                </a:cubicBezTo>
                <a:cubicBezTo>
                  <a:pt x="4975" y="3670"/>
                  <a:pt x="4956" y="3620"/>
                  <a:pt x="4928" y="3621"/>
                </a:cubicBezTo>
                <a:close/>
                <a:moveTo>
                  <a:pt x="5084" y="3621"/>
                </a:moveTo>
                <a:cubicBezTo>
                  <a:pt x="5056" y="3621"/>
                  <a:pt x="5030" y="3672"/>
                  <a:pt x="5025" y="3734"/>
                </a:cubicBezTo>
                <a:cubicBezTo>
                  <a:pt x="5020" y="3796"/>
                  <a:pt x="5039" y="3846"/>
                  <a:pt x="5067" y="3846"/>
                </a:cubicBezTo>
                <a:cubicBezTo>
                  <a:pt x="5095" y="3845"/>
                  <a:pt x="5121" y="3795"/>
                  <a:pt x="5126" y="3732"/>
                </a:cubicBezTo>
                <a:cubicBezTo>
                  <a:pt x="5131" y="3670"/>
                  <a:pt x="5112" y="3620"/>
                  <a:pt x="5084" y="3621"/>
                </a:cubicBezTo>
                <a:close/>
                <a:moveTo>
                  <a:pt x="2198" y="3671"/>
                </a:moveTo>
                <a:cubicBezTo>
                  <a:pt x="2170" y="3672"/>
                  <a:pt x="2140" y="3722"/>
                  <a:pt x="2132" y="3784"/>
                </a:cubicBezTo>
                <a:cubicBezTo>
                  <a:pt x="2124" y="3846"/>
                  <a:pt x="2141" y="3896"/>
                  <a:pt x="2169" y="3896"/>
                </a:cubicBezTo>
                <a:cubicBezTo>
                  <a:pt x="2197" y="3895"/>
                  <a:pt x="2226" y="3845"/>
                  <a:pt x="2234" y="3783"/>
                </a:cubicBezTo>
                <a:cubicBezTo>
                  <a:pt x="2242" y="3721"/>
                  <a:pt x="2226" y="3671"/>
                  <a:pt x="2198" y="3671"/>
                </a:cubicBezTo>
                <a:close/>
                <a:moveTo>
                  <a:pt x="2334" y="3671"/>
                </a:moveTo>
                <a:cubicBezTo>
                  <a:pt x="2306" y="3672"/>
                  <a:pt x="2277" y="3722"/>
                  <a:pt x="2269" y="3784"/>
                </a:cubicBezTo>
                <a:cubicBezTo>
                  <a:pt x="2261" y="3846"/>
                  <a:pt x="2278" y="3896"/>
                  <a:pt x="2306" y="3896"/>
                </a:cubicBezTo>
                <a:cubicBezTo>
                  <a:pt x="2334" y="3895"/>
                  <a:pt x="2363" y="3845"/>
                  <a:pt x="2371" y="3783"/>
                </a:cubicBezTo>
                <a:cubicBezTo>
                  <a:pt x="2378" y="3721"/>
                  <a:pt x="2362" y="3670"/>
                  <a:pt x="2334" y="3671"/>
                </a:cubicBezTo>
                <a:close/>
                <a:moveTo>
                  <a:pt x="2490" y="3671"/>
                </a:moveTo>
                <a:cubicBezTo>
                  <a:pt x="2463" y="3672"/>
                  <a:pt x="2433" y="3722"/>
                  <a:pt x="2426" y="3784"/>
                </a:cubicBezTo>
                <a:cubicBezTo>
                  <a:pt x="2418" y="3846"/>
                  <a:pt x="2434" y="3896"/>
                  <a:pt x="2462" y="3896"/>
                </a:cubicBezTo>
                <a:cubicBezTo>
                  <a:pt x="2490" y="3895"/>
                  <a:pt x="2520" y="3845"/>
                  <a:pt x="2527" y="3783"/>
                </a:cubicBezTo>
                <a:cubicBezTo>
                  <a:pt x="2535" y="3721"/>
                  <a:pt x="2518" y="3670"/>
                  <a:pt x="2490" y="3671"/>
                </a:cubicBezTo>
                <a:close/>
                <a:moveTo>
                  <a:pt x="2627" y="3671"/>
                </a:moveTo>
                <a:cubicBezTo>
                  <a:pt x="2599" y="3672"/>
                  <a:pt x="2570" y="3722"/>
                  <a:pt x="2563" y="3784"/>
                </a:cubicBezTo>
                <a:cubicBezTo>
                  <a:pt x="2555" y="3846"/>
                  <a:pt x="2572" y="3896"/>
                  <a:pt x="2600" y="3896"/>
                </a:cubicBezTo>
                <a:cubicBezTo>
                  <a:pt x="2628" y="3895"/>
                  <a:pt x="2657" y="3845"/>
                  <a:pt x="2664" y="3783"/>
                </a:cubicBezTo>
                <a:cubicBezTo>
                  <a:pt x="2671" y="3721"/>
                  <a:pt x="2655" y="3670"/>
                  <a:pt x="2627" y="3671"/>
                </a:cubicBezTo>
                <a:close/>
                <a:moveTo>
                  <a:pt x="2783" y="3671"/>
                </a:moveTo>
                <a:cubicBezTo>
                  <a:pt x="2755" y="3672"/>
                  <a:pt x="2726" y="3722"/>
                  <a:pt x="2719" y="3784"/>
                </a:cubicBezTo>
                <a:cubicBezTo>
                  <a:pt x="2712" y="3846"/>
                  <a:pt x="2728" y="3896"/>
                  <a:pt x="2756" y="3896"/>
                </a:cubicBezTo>
                <a:cubicBezTo>
                  <a:pt x="2784" y="3895"/>
                  <a:pt x="2813" y="3845"/>
                  <a:pt x="2820" y="3783"/>
                </a:cubicBezTo>
                <a:cubicBezTo>
                  <a:pt x="2828" y="3721"/>
                  <a:pt x="2810" y="3671"/>
                  <a:pt x="2783" y="3671"/>
                </a:cubicBezTo>
                <a:close/>
                <a:moveTo>
                  <a:pt x="2919" y="3671"/>
                </a:moveTo>
                <a:cubicBezTo>
                  <a:pt x="2891" y="3672"/>
                  <a:pt x="2863" y="3722"/>
                  <a:pt x="2856" y="3784"/>
                </a:cubicBezTo>
                <a:cubicBezTo>
                  <a:pt x="2849" y="3846"/>
                  <a:pt x="2865" y="3896"/>
                  <a:pt x="2893" y="3896"/>
                </a:cubicBezTo>
                <a:cubicBezTo>
                  <a:pt x="2921" y="3895"/>
                  <a:pt x="2950" y="3845"/>
                  <a:pt x="2957" y="3783"/>
                </a:cubicBezTo>
                <a:cubicBezTo>
                  <a:pt x="2964" y="3721"/>
                  <a:pt x="2947" y="3671"/>
                  <a:pt x="2919" y="3671"/>
                </a:cubicBezTo>
                <a:close/>
                <a:moveTo>
                  <a:pt x="3056" y="3671"/>
                </a:moveTo>
                <a:cubicBezTo>
                  <a:pt x="3028" y="3672"/>
                  <a:pt x="3000" y="3722"/>
                  <a:pt x="2993" y="3784"/>
                </a:cubicBezTo>
                <a:cubicBezTo>
                  <a:pt x="2986" y="3846"/>
                  <a:pt x="3002" y="3896"/>
                  <a:pt x="3031" y="3896"/>
                </a:cubicBezTo>
                <a:cubicBezTo>
                  <a:pt x="3059" y="3895"/>
                  <a:pt x="3087" y="3845"/>
                  <a:pt x="3093" y="3783"/>
                </a:cubicBezTo>
                <a:cubicBezTo>
                  <a:pt x="3100" y="3721"/>
                  <a:pt x="3084" y="3670"/>
                  <a:pt x="3056" y="3671"/>
                </a:cubicBezTo>
                <a:close/>
                <a:moveTo>
                  <a:pt x="3212" y="3671"/>
                </a:moveTo>
                <a:cubicBezTo>
                  <a:pt x="3184" y="3672"/>
                  <a:pt x="3156" y="3722"/>
                  <a:pt x="3149" y="3784"/>
                </a:cubicBezTo>
                <a:cubicBezTo>
                  <a:pt x="3142" y="3846"/>
                  <a:pt x="3159" y="3896"/>
                  <a:pt x="3187" y="3896"/>
                </a:cubicBezTo>
                <a:cubicBezTo>
                  <a:pt x="3215" y="3895"/>
                  <a:pt x="3243" y="3845"/>
                  <a:pt x="3250" y="3783"/>
                </a:cubicBezTo>
                <a:cubicBezTo>
                  <a:pt x="3257" y="3721"/>
                  <a:pt x="3240" y="3670"/>
                  <a:pt x="3212" y="3671"/>
                </a:cubicBezTo>
                <a:close/>
                <a:moveTo>
                  <a:pt x="3348" y="3671"/>
                </a:moveTo>
                <a:cubicBezTo>
                  <a:pt x="3320" y="3672"/>
                  <a:pt x="3292" y="3722"/>
                  <a:pt x="3285" y="3784"/>
                </a:cubicBezTo>
                <a:cubicBezTo>
                  <a:pt x="3279" y="3846"/>
                  <a:pt x="3296" y="3896"/>
                  <a:pt x="3324" y="3896"/>
                </a:cubicBezTo>
                <a:cubicBezTo>
                  <a:pt x="3352" y="3895"/>
                  <a:pt x="3380" y="3845"/>
                  <a:pt x="3387" y="3783"/>
                </a:cubicBezTo>
                <a:cubicBezTo>
                  <a:pt x="3393" y="3721"/>
                  <a:pt x="3376" y="3670"/>
                  <a:pt x="3348" y="3671"/>
                </a:cubicBezTo>
                <a:close/>
                <a:moveTo>
                  <a:pt x="3485" y="3671"/>
                </a:moveTo>
                <a:cubicBezTo>
                  <a:pt x="3457" y="3672"/>
                  <a:pt x="3429" y="3722"/>
                  <a:pt x="3422" y="3784"/>
                </a:cubicBezTo>
                <a:cubicBezTo>
                  <a:pt x="3416" y="3846"/>
                  <a:pt x="3433" y="3896"/>
                  <a:pt x="3461" y="3896"/>
                </a:cubicBezTo>
                <a:cubicBezTo>
                  <a:pt x="3489" y="3895"/>
                  <a:pt x="3517" y="3845"/>
                  <a:pt x="3524" y="3783"/>
                </a:cubicBezTo>
                <a:cubicBezTo>
                  <a:pt x="3530" y="3721"/>
                  <a:pt x="3513" y="3671"/>
                  <a:pt x="3485" y="3671"/>
                </a:cubicBezTo>
                <a:close/>
                <a:moveTo>
                  <a:pt x="3641" y="3671"/>
                </a:moveTo>
                <a:cubicBezTo>
                  <a:pt x="3613" y="3672"/>
                  <a:pt x="3585" y="3722"/>
                  <a:pt x="3579" y="3784"/>
                </a:cubicBezTo>
                <a:cubicBezTo>
                  <a:pt x="3572" y="3846"/>
                  <a:pt x="3590" y="3896"/>
                  <a:pt x="3618" y="3896"/>
                </a:cubicBezTo>
                <a:cubicBezTo>
                  <a:pt x="3646" y="3895"/>
                  <a:pt x="3674" y="3845"/>
                  <a:pt x="3680" y="3783"/>
                </a:cubicBezTo>
                <a:cubicBezTo>
                  <a:pt x="3686" y="3721"/>
                  <a:pt x="3669" y="3670"/>
                  <a:pt x="3641" y="3671"/>
                </a:cubicBezTo>
                <a:close/>
                <a:moveTo>
                  <a:pt x="4499" y="3671"/>
                </a:moveTo>
                <a:cubicBezTo>
                  <a:pt x="4471" y="3672"/>
                  <a:pt x="4444" y="3722"/>
                  <a:pt x="4439" y="3784"/>
                </a:cubicBezTo>
                <a:cubicBezTo>
                  <a:pt x="4433" y="3846"/>
                  <a:pt x="4451" y="3896"/>
                  <a:pt x="4479" y="3896"/>
                </a:cubicBezTo>
                <a:cubicBezTo>
                  <a:pt x="4507" y="3895"/>
                  <a:pt x="4534" y="3845"/>
                  <a:pt x="4540" y="3783"/>
                </a:cubicBezTo>
                <a:cubicBezTo>
                  <a:pt x="4545" y="3720"/>
                  <a:pt x="4527" y="3671"/>
                  <a:pt x="4499" y="3671"/>
                </a:cubicBezTo>
                <a:close/>
                <a:moveTo>
                  <a:pt x="1320" y="3721"/>
                </a:moveTo>
                <a:cubicBezTo>
                  <a:pt x="1292" y="3722"/>
                  <a:pt x="1262" y="3773"/>
                  <a:pt x="1253" y="3835"/>
                </a:cubicBezTo>
                <a:cubicBezTo>
                  <a:pt x="1244" y="3896"/>
                  <a:pt x="1260" y="3947"/>
                  <a:pt x="1288" y="3946"/>
                </a:cubicBezTo>
                <a:cubicBezTo>
                  <a:pt x="1316" y="3946"/>
                  <a:pt x="1346" y="3895"/>
                  <a:pt x="1355" y="3833"/>
                </a:cubicBezTo>
                <a:cubicBezTo>
                  <a:pt x="1364" y="3771"/>
                  <a:pt x="1348" y="3721"/>
                  <a:pt x="1320" y="3721"/>
                </a:cubicBezTo>
                <a:close/>
                <a:moveTo>
                  <a:pt x="1476" y="3721"/>
                </a:moveTo>
                <a:cubicBezTo>
                  <a:pt x="1448" y="3722"/>
                  <a:pt x="1419" y="3773"/>
                  <a:pt x="1410" y="3835"/>
                </a:cubicBezTo>
                <a:cubicBezTo>
                  <a:pt x="1401" y="3896"/>
                  <a:pt x="1416" y="3947"/>
                  <a:pt x="1445" y="3946"/>
                </a:cubicBezTo>
                <a:cubicBezTo>
                  <a:pt x="1473" y="3946"/>
                  <a:pt x="1502" y="3895"/>
                  <a:pt x="1511" y="3833"/>
                </a:cubicBezTo>
                <a:cubicBezTo>
                  <a:pt x="1520" y="3771"/>
                  <a:pt x="1504" y="3721"/>
                  <a:pt x="1476" y="3721"/>
                </a:cubicBezTo>
                <a:close/>
                <a:moveTo>
                  <a:pt x="1613" y="3721"/>
                </a:moveTo>
                <a:cubicBezTo>
                  <a:pt x="1585" y="3722"/>
                  <a:pt x="1555" y="3773"/>
                  <a:pt x="1547" y="3835"/>
                </a:cubicBezTo>
                <a:cubicBezTo>
                  <a:pt x="1538" y="3897"/>
                  <a:pt x="1553" y="3947"/>
                  <a:pt x="1581" y="3946"/>
                </a:cubicBezTo>
                <a:cubicBezTo>
                  <a:pt x="1609" y="3946"/>
                  <a:pt x="1639" y="3895"/>
                  <a:pt x="1648" y="3833"/>
                </a:cubicBezTo>
                <a:cubicBezTo>
                  <a:pt x="1657" y="3771"/>
                  <a:pt x="1640" y="3721"/>
                  <a:pt x="1613" y="3721"/>
                </a:cubicBezTo>
                <a:close/>
                <a:moveTo>
                  <a:pt x="1769" y="3721"/>
                </a:moveTo>
                <a:cubicBezTo>
                  <a:pt x="1741" y="3722"/>
                  <a:pt x="1711" y="3773"/>
                  <a:pt x="1703" y="3835"/>
                </a:cubicBezTo>
                <a:cubicBezTo>
                  <a:pt x="1694" y="3896"/>
                  <a:pt x="1710" y="3947"/>
                  <a:pt x="1738" y="3946"/>
                </a:cubicBezTo>
                <a:cubicBezTo>
                  <a:pt x="1766" y="3946"/>
                  <a:pt x="1796" y="3895"/>
                  <a:pt x="1804" y="3833"/>
                </a:cubicBezTo>
                <a:cubicBezTo>
                  <a:pt x="1813" y="3771"/>
                  <a:pt x="1797" y="3721"/>
                  <a:pt x="1769" y="3721"/>
                </a:cubicBezTo>
                <a:close/>
                <a:moveTo>
                  <a:pt x="1905" y="3721"/>
                </a:moveTo>
                <a:cubicBezTo>
                  <a:pt x="1877" y="3722"/>
                  <a:pt x="1848" y="3773"/>
                  <a:pt x="1840" y="3835"/>
                </a:cubicBezTo>
                <a:cubicBezTo>
                  <a:pt x="1832" y="3897"/>
                  <a:pt x="1847" y="3947"/>
                  <a:pt x="1875" y="3946"/>
                </a:cubicBezTo>
                <a:cubicBezTo>
                  <a:pt x="1903" y="3946"/>
                  <a:pt x="1932" y="3895"/>
                  <a:pt x="1941" y="3833"/>
                </a:cubicBezTo>
                <a:cubicBezTo>
                  <a:pt x="1949" y="3771"/>
                  <a:pt x="1933" y="3721"/>
                  <a:pt x="1905" y="3721"/>
                </a:cubicBezTo>
                <a:close/>
                <a:moveTo>
                  <a:pt x="2061" y="3721"/>
                </a:moveTo>
                <a:cubicBezTo>
                  <a:pt x="2033" y="3722"/>
                  <a:pt x="2004" y="3773"/>
                  <a:pt x="1996" y="3835"/>
                </a:cubicBezTo>
                <a:cubicBezTo>
                  <a:pt x="1987" y="3896"/>
                  <a:pt x="2004" y="3947"/>
                  <a:pt x="2032" y="3946"/>
                </a:cubicBezTo>
                <a:cubicBezTo>
                  <a:pt x="2060" y="3946"/>
                  <a:pt x="2089" y="3895"/>
                  <a:pt x="2097" y="3833"/>
                </a:cubicBezTo>
                <a:cubicBezTo>
                  <a:pt x="2105" y="3771"/>
                  <a:pt x="2089" y="3721"/>
                  <a:pt x="2061" y="3721"/>
                </a:cubicBezTo>
                <a:close/>
                <a:moveTo>
                  <a:pt x="15368" y="3721"/>
                </a:moveTo>
                <a:cubicBezTo>
                  <a:pt x="15340" y="3722"/>
                  <a:pt x="15322" y="3773"/>
                  <a:pt x="15328" y="3836"/>
                </a:cubicBezTo>
                <a:cubicBezTo>
                  <a:pt x="15334" y="3899"/>
                  <a:pt x="15362" y="3950"/>
                  <a:pt x="15391" y="3949"/>
                </a:cubicBezTo>
                <a:cubicBezTo>
                  <a:pt x="15419" y="3949"/>
                  <a:pt x="15437" y="3897"/>
                  <a:pt x="15430" y="3835"/>
                </a:cubicBezTo>
                <a:cubicBezTo>
                  <a:pt x="15424" y="3772"/>
                  <a:pt x="15396" y="3721"/>
                  <a:pt x="15368" y="3721"/>
                </a:cubicBezTo>
                <a:close/>
                <a:moveTo>
                  <a:pt x="15524" y="3721"/>
                </a:moveTo>
                <a:cubicBezTo>
                  <a:pt x="15496" y="3722"/>
                  <a:pt x="15478" y="3773"/>
                  <a:pt x="15485" y="3836"/>
                </a:cubicBezTo>
                <a:cubicBezTo>
                  <a:pt x="15491" y="3899"/>
                  <a:pt x="15519" y="3950"/>
                  <a:pt x="15548" y="3949"/>
                </a:cubicBezTo>
                <a:cubicBezTo>
                  <a:pt x="15576" y="3949"/>
                  <a:pt x="15593" y="3897"/>
                  <a:pt x="15587" y="3835"/>
                </a:cubicBezTo>
                <a:cubicBezTo>
                  <a:pt x="15580" y="3771"/>
                  <a:pt x="15552" y="3721"/>
                  <a:pt x="15524" y="3721"/>
                </a:cubicBezTo>
                <a:close/>
                <a:moveTo>
                  <a:pt x="15661" y="3721"/>
                </a:moveTo>
                <a:cubicBezTo>
                  <a:pt x="15633" y="3722"/>
                  <a:pt x="15615" y="3773"/>
                  <a:pt x="15621" y="3836"/>
                </a:cubicBezTo>
                <a:cubicBezTo>
                  <a:pt x="15628" y="3899"/>
                  <a:pt x="15656" y="3950"/>
                  <a:pt x="15684" y="3949"/>
                </a:cubicBezTo>
                <a:cubicBezTo>
                  <a:pt x="15713" y="3949"/>
                  <a:pt x="15730" y="3897"/>
                  <a:pt x="15724" y="3835"/>
                </a:cubicBezTo>
                <a:cubicBezTo>
                  <a:pt x="15717" y="3772"/>
                  <a:pt x="15689" y="3721"/>
                  <a:pt x="15661" y="3721"/>
                </a:cubicBezTo>
                <a:close/>
                <a:moveTo>
                  <a:pt x="15817" y="3721"/>
                </a:moveTo>
                <a:cubicBezTo>
                  <a:pt x="15789" y="3722"/>
                  <a:pt x="15771" y="3773"/>
                  <a:pt x="15778" y="3836"/>
                </a:cubicBezTo>
                <a:cubicBezTo>
                  <a:pt x="15785" y="3899"/>
                  <a:pt x="15813" y="3950"/>
                  <a:pt x="15841" y="3949"/>
                </a:cubicBezTo>
                <a:cubicBezTo>
                  <a:pt x="15870" y="3949"/>
                  <a:pt x="15887" y="3897"/>
                  <a:pt x="15880" y="3835"/>
                </a:cubicBezTo>
                <a:cubicBezTo>
                  <a:pt x="15873" y="3772"/>
                  <a:pt x="15845" y="3721"/>
                  <a:pt x="15817" y="3721"/>
                </a:cubicBezTo>
                <a:close/>
                <a:moveTo>
                  <a:pt x="15953" y="3721"/>
                </a:moveTo>
                <a:cubicBezTo>
                  <a:pt x="15925" y="3722"/>
                  <a:pt x="15908" y="3773"/>
                  <a:pt x="15915" y="3836"/>
                </a:cubicBezTo>
                <a:cubicBezTo>
                  <a:pt x="15922" y="3899"/>
                  <a:pt x="15950" y="3950"/>
                  <a:pt x="15978" y="3949"/>
                </a:cubicBezTo>
                <a:cubicBezTo>
                  <a:pt x="16006" y="3949"/>
                  <a:pt x="16024" y="3897"/>
                  <a:pt x="16017" y="3835"/>
                </a:cubicBezTo>
                <a:cubicBezTo>
                  <a:pt x="16010" y="3772"/>
                  <a:pt x="15981" y="3721"/>
                  <a:pt x="15953" y="3721"/>
                </a:cubicBezTo>
                <a:close/>
                <a:moveTo>
                  <a:pt x="16090" y="3721"/>
                </a:moveTo>
                <a:cubicBezTo>
                  <a:pt x="16062" y="3722"/>
                  <a:pt x="16045" y="3773"/>
                  <a:pt x="16052" y="3836"/>
                </a:cubicBezTo>
                <a:cubicBezTo>
                  <a:pt x="16059" y="3899"/>
                  <a:pt x="16088" y="3950"/>
                  <a:pt x="16116" y="3949"/>
                </a:cubicBezTo>
                <a:cubicBezTo>
                  <a:pt x="16144" y="3949"/>
                  <a:pt x="16161" y="3897"/>
                  <a:pt x="16154" y="3835"/>
                </a:cubicBezTo>
                <a:cubicBezTo>
                  <a:pt x="16146" y="3772"/>
                  <a:pt x="16118" y="3721"/>
                  <a:pt x="16090" y="3721"/>
                </a:cubicBezTo>
                <a:close/>
                <a:moveTo>
                  <a:pt x="16246" y="3721"/>
                </a:moveTo>
                <a:cubicBezTo>
                  <a:pt x="16218" y="3722"/>
                  <a:pt x="16201" y="3773"/>
                  <a:pt x="16209" y="3836"/>
                </a:cubicBezTo>
                <a:cubicBezTo>
                  <a:pt x="16216" y="3899"/>
                  <a:pt x="16245" y="3950"/>
                  <a:pt x="16273" y="3949"/>
                </a:cubicBezTo>
                <a:cubicBezTo>
                  <a:pt x="16301" y="3949"/>
                  <a:pt x="16317" y="3897"/>
                  <a:pt x="16310" y="3835"/>
                </a:cubicBezTo>
                <a:cubicBezTo>
                  <a:pt x="16303" y="3772"/>
                  <a:pt x="16275" y="3721"/>
                  <a:pt x="16246" y="3721"/>
                </a:cubicBezTo>
                <a:close/>
                <a:moveTo>
                  <a:pt x="16383" y="3721"/>
                </a:moveTo>
                <a:cubicBezTo>
                  <a:pt x="16355" y="3722"/>
                  <a:pt x="16338" y="3773"/>
                  <a:pt x="16345" y="3836"/>
                </a:cubicBezTo>
                <a:cubicBezTo>
                  <a:pt x="16353" y="3899"/>
                  <a:pt x="16381" y="3950"/>
                  <a:pt x="16410" y="3949"/>
                </a:cubicBezTo>
                <a:cubicBezTo>
                  <a:pt x="16438" y="3949"/>
                  <a:pt x="16455" y="3897"/>
                  <a:pt x="16447" y="3835"/>
                </a:cubicBezTo>
                <a:cubicBezTo>
                  <a:pt x="16440" y="3772"/>
                  <a:pt x="16411" y="3721"/>
                  <a:pt x="16383" y="3721"/>
                </a:cubicBezTo>
                <a:close/>
                <a:moveTo>
                  <a:pt x="16539" y="3721"/>
                </a:moveTo>
                <a:cubicBezTo>
                  <a:pt x="16511" y="3722"/>
                  <a:pt x="16494" y="3773"/>
                  <a:pt x="16502" y="3836"/>
                </a:cubicBezTo>
                <a:cubicBezTo>
                  <a:pt x="16509" y="3899"/>
                  <a:pt x="16538" y="3950"/>
                  <a:pt x="16567" y="3949"/>
                </a:cubicBezTo>
                <a:cubicBezTo>
                  <a:pt x="16595" y="3949"/>
                  <a:pt x="16612" y="3897"/>
                  <a:pt x="16604" y="3835"/>
                </a:cubicBezTo>
                <a:cubicBezTo>
                  <a:pt x="16596" y="3771"/>
                  <a:pt x="16567" y="3721"/>
                  <a:pt x="16539" y="3721"/>
                </a:cubicBezTo>
                <a:close/>
                <a:moveTo>
                  <a:pt x="17418" y="3721"/>
                </a:moveTo>
                <a:cubicBezTo>
                  <a:pt x="17390" y="3722"/>
                  <a:pt x="17374" y="3773"/>
                  <a:pt x="17382" y="3836"/>
                </a:cubicBezTo>
                <a:cubicBezTo>
                  <a:pt x="17391" y="3899"/>
                  <a:pt x="17420" y="3950"/>
                  <a:pt x="17448" y="3949"/>
                </a:cubicBezTo>
                <a:cubicBezTo>
                  <a:pt x="17476" y="3949"/>
                  <a:pt x="17492" y="3898"/>
                  <a:pt x="17484" y="3835"/>
                </a:cubicBezTo>
                <a:cubicBezTo>
                  <a:pt x="17475" y="3772"/>
                  <a:pt x="17446" y="3721"/>
                  <a:pt x="17418" y="3721"/>
                </a:cubicBezTo>
                <a:close/>
                <a:moveTo>
                  <a:pt x="17555" y="3721"/>
                </a:moveTo>
                <a:cubicBezTo>
                  <a:pt x="17526" y="3722"/>
                  <a:pt x="17510" y="3773"/>
                  <a:pt x="17519" y="3836"/>
                </a:cubicBezTo>
                <a:cubicBezTo>
                  <a:pt x="17528" y="3899"/>
                  <a:pt x="17557" y="3950"/>
                  <a:pt x="17586" y="3949"/>
                </a:cubicBezTo>
                <a:cubicBezTo>
                  <a:pt x="17614" y="3949"/>
                  <a:pt x="17630" y="3898"/>
                  <a:pt x="17621" y="3835"/>
                </a:cubicBezTo>
                <a:cubicBezTo>
                  <a:pt x="17612" y="3771"/>
                  <a:pt x="17583" y="3721"/>
                  <a:pt x="17555" y="3721"/>
                </a:cubicBezTo>
                <a:close/>
                <a:moveTo>
                  <a:pt x="12752" y="3772"/>
                </a:moveTo>
                <a:cubicBezTo>
                  <a:pt x="12724" y="3772"/>
                  <a:pt x="12704" y="3824"/>
                  <a:pt x="12708" y="3886"/>
                </a:cubicBezTo>
                <a:cubicBezTo>
                  <a:pt x="12711" y="3949"/>
                  <a:pt x="12736" y="4000"/>
                  <a:pt x="12765" y="4000"/>
                </a:cubicBezTo>
                <a:cubicBezTo>
                  <a:pt x="12793" y="3999"/>
                  <a:pt x="12813" y="3947"/>
                  <a:pt x="12809" y="3885"/>
                </a:cubicBezTo>
                <a:cubicBezTo>
                  <a:pt x="12806" y="3822"/>
                  <a:pt x="12781" y="3771"/>
                  <a:pt x="12752" y="3772"/>
                </a:cubicBezTo>
                <a:close/>
                <a:moveTo>
                  <a:pt x="12889" y="3772"/>
                </a:moveTo>
                <a:cubicBezTo>
                  <a:pt x="12861" y="3772"/>
                  <a:pt x="12841" y="3824"/>
                  <a:pt x="12845" y="3886"/>
                </a:cubicBezTo>
                <a:cubicBezTo>
                  <a:pt x="12848" y="3949"/>
                  <a:pt x="12874" y="4000"/>
                  <a:pt x="12902" y="4000"/>
                </a:cubicBezTo>
                <a:cubicBezTo>
                  <a:pt x="12930" y="3999"/>
                  <a:pt x="12950" y="3947"/>
                  <a:pt x="12946" y="3885"/>
                </a:cubicBezTo>
                <a:cubicBezTo>
                  <a:pt x="12943" y="3822"/>
                  <a:pt x="12917" y="3771"/>
                  <a:pt x="12889" y="3772"/>
                </a:cubicBezTo>
                <a:close/>
                <a:moveTo>
                  <a:pt x="13045" y="3772"/>
                </a:moveTo>
                <a:cubicBezTo>
                  <a:pt x="13017" y="3772"/>
                  <a:pt x="12997" y="3824"/>
                  <a:pt x="13001" y="3886"/>
                </a:cubicBezTo>
                <a:cubicBezTo>
                  <a:pt x="13005" y="3949"/>
                  <a:pt x="13030" y="4000"/>
                  <a:pt x="13059" y="4000"/>
                </a:cubicBezTo>
                <a:cubicBezTo>
                  <a:pt x="13087" y="3999"/>
                  <a:pt x="13106" y="3947"/>
                  <a:pt x="13103" y="3885"/>
                </a:cubicBezTo>
                <a:cubicBezTo>
                  <a:pt x="13099" y="3822"/>
                  <a:pt x="13073" y="3771"/>
                  <a:pt x="13045" y="3772"/>
                </a:cubicBezTo>
                <a:close/>
                <a:moveTo>
                  <a:pt x="13181" y="3772"/>
                </a:moveTo>
                <a:cubicBezTo>
                  <a:pt x="13153" y="3772"/>
                  <a:pt x="13134" y="3824"/>
                  <a:pt x="13138" y="3886"/>
                </a:cubicBezTo>
                <a:cubicBezTo>
                  <a:pt x="13142" y="3949"/>
                  <a:pt x="13168" y="4000"/>
                  <a:pt x="13196" y="4000"/>
                </a:cubicBezTo>
                <a:cubicBezTo>
                  <a:pt x="13224" y="3999"/>
                  <a:pt x="13244" y="3947"/>
                  <a:pt x="13240" y="3885"/>
                </a:cubicBezTo>
                <a:cubicBezTo>
                  <a:pt x="13236" y="3822"/>
                  <a:pt x="13209" y="3771"/>
                  <a:pt x="13181" y="3772"/>
                </a:cubicBezTo>
                <a:close/>
                <a:moveTo>
                  <a:pt x="13338" y="3772"/>
                </a:moveTo>
                <a:cubicBezTo>
                  <a:pt x="13310" y="3772"/>
                  <a:pt x="13290" y="3824"/>
                  <a:pt x="13294" y="3886"/>
                </a:cubicBezTo>
                <a:cubicBezTo>
                  <a:pt x="13298" y="3949"/>
                  <a:pt x="13325" y="4000"/>
                  <a:pt x="13353" y="4000"/>
                </a:cubicBezTo>
                <a:cubicBezTo>
                  <a:pt x="13381" y="3999"/>
                  <a:pt x="13401" y="3947"/>
                  <a:pt x="13396" y="3885"/>
                </a:cubicBezTo>
                <a:cubicBezTo>
                  <a:pt x="13392" y="3822"/>
                  <a:pt x="13366" y="3771"/>
                  <a:pt x="13338" y="3772"/>
                </a:cubicBezTo>
                <a:close/>
                <a:moveTo>
                  <a:pt x="13474" y="3772"/>
                </a:moveTo>
                <a:cubicBezTo>
                  <a:pt x="13446" y="3772"/>
                  <a:pt x="13427" y="3824"/>
                  <a:pt x="13431" y="3886"/>
                </a:cubicBezTo>
                <a:cubicBezTo>
                  <a:pt x="13435" y="3949"/>
                  <a:pt x="13462" y="4000"/>
                  <a:pt x="13490" y="4000"/>
                </a:cubicBezTo>
                <a:cubicBezTo>
                  <a:pt x="13518" y="3999"/>
                  <a:pt x="13538" y="3947"/>
                  <a:pt x="13533" y="3885"/>
                </a:cubicBezTo>
                <a:cubicBezTo>
                  <a:pt x="13529" y="3822"/>
                  <a:pt x="13502" y="3771"/>
                  <a:pt x="13474" y="3772"/>
                </a:cubicBezTo>
                <a:close/>
                <a:moveTo>
                  <a:pt x="13611" y="3772"/>
                </a:moveTo>
                <a:cubicBezTo>
                  <a:pt x="13583" y="3772"/>
                  <a:pt x="13564" y="3824"/>
                  <a:pt x="13568" y="3886"/>
                </a:cubicBezTo>
                <a:cubicBezTo>
                  <a:pt x="13572" y="3949"/>
                  <a:pt x="13599" y="4000"/>
                  <a:pt x="13627" y="4000"/>
                </a:cubicBezTo>
                <a:cubicBezTo>
                  <a:pt x="13655" y="3999"/>
                  <a:pt x="13675" y="3948"/>
                  <a:pt x="13670" y="3885"/>
                </a:cubicBezTo>
                <a:cubicBezTo>
                  <a:pt x="13666" y="3822"/>
                  <a:pt x="13639" y="3771"/>
                  <a:pt x="13611" y="3772"/>
                </a:cubicBezTo>
                <a:close/>
                <a:moveTo>
                  <a:pt x="13767" y="3772"/>
                </a:moveTo>
                <a:cubicBezTo>
                  <a:pt x="13739" y="3772"/>
                  <a:pt x="13720" y="3823"/>
                  <a:pt x="13725" y="3886"/>
                </a:cubicBezTo>
                <a:cubicBezTo>
                  <a:pt x="13729" y="3949"/>
                  <a:pt x="13756" y="4000"/>
                  <a:pt x="13784" y="4000"/>
                </a:cubicBezTo>
                <a:cubicBezTo>
                  <a:pt x="13812" y="3999"/>
                  <a:pt x="13831" y="3948"/>
                  <a:pt x="13827" y="3885"/>
                </a:cubicBezTo>
                <a:cubicBezTo>
                  <a:pt x="13822" y="3822"/>
                  <a:pt x="13795" y="3771"/>
                  <a:pt x="13767" y="3772"/>
                </a:cubicBezTo>
                <a:close/>
                <a:moveTo>
                  <a:pt x="13923" y="3772"/>
                </a:moveTo>
                <a:cubicBezTo>
                  <a:pt x="13895" y="3772"/>
                  <a:pt x="13876" y="3824"/>
                  <a:pt x="13881" y="3886"/>
                </a:cubicBezTo>
                <a:cubicBezTo>
                  <a:pt x="13886" y="3949"/>
                  <a:pt x="13912" y="4000"/>
                  <a:pt x="13940" y="4000"/>
                </a:cubicBezTo>
                <a:cubicBezTo>
                  <a:pt x="13968" y="3999"/>
                  <a:pt x="13988" y="3948"/>
                  <a:pt x="13983" y="3885"/>
                </a:cubicBezTo>
                <a:cubicBezTo>
                  <a:pt x="13978" y="3822"/>
                  <a:pt x="13951" y="3771"/>
                  <a:pt x="13923" y="3772"/>
                </a:cubicBezTo>
                <a:close/>
                <a:moveTo>
                  <a:pt x="14060" y="3772"/>
                </a:moveTo>
                <a:cubicBezTo>
                  <a:pt x="14032" y="3772"/>
                  <a:pt x="14013" y="3824"/>
                  <a:pt x="14018" y="3886"/>
                </a:cubicBezTo>
                <a:cubicBezTo>
                  <a:pt x="14023" y="3949"/>
                  <a:pt x="14050" y="4000"/>
                  <a:pt x="14078" y="4000"/>
                </a:cubicBezTo>
                <a:cubicBezTo>
                  <a:pt x="14106" y="3999"/>
                  <a:pt x="14125" y="3948"/>
                  <a:pt x="14120" y="3885"/>
                </a:cubicBezTo>
                <a:cubicBezTo>
                  <a:pt x="14115" y="3822"/>
                  <a:pt x="14088" y="3771"/>
                  <a:pt x="14060" y="3772"/>
                </a:cubicBezTo>
                <a:close/>
                <a:moveTo>
                  <a:pt x="14197" y="3772"/>
                </a:moveTo>
                <a:cubicBezTo>
                  <a:pt x="14169" y="3772"/>
                  <a:pt x="14150" y="3824"/>
                  <a:pt x="14155" y="3886"/>
                </a:cubicBezTo>
                <a:cubicBezTo>
                  <a:pt x="14160" y="3949"/>
                  <a:pt x="14187" y="4000"/>
                  <a:pt x="14215" y="4000"/>
                </a:cubicBezTo>
                <a:cubicBezTo>
                  <a:pt x="14243" y="3999"/>
                  <a:pt x="14262" y="3948"/>
                  <a:pt x="14257" y="3885"/>
                </a:cubicBezTo>
                <a:cubicBezTo>
                  <a:pt x="14251" y="3822"/>
                  <a:pt x="14225" y="3771"/>
                  <a:pt x="14197" y="3772"/>
                </a:cubicBezTo>
                <a:close/>
                <a:moveTo>
                  <a:pt x="14353" y="3772"/>
                </a:moveTo>
                <a:cubicBezTo>
                  <a:pt x="14324" y="3772"/>
                  <a:pt x="14306" y="3824"/>
                  <a:pt x="14311" y="3886"/>
                </a:cubicBezTo>
                <a:cubicBezTo>
                  <a:pt x="14316" y="3949"/>
                  <a:pt x="14343" y="4000"/>
                  <a:pt x="14371" y="4000"/>
                </a:cubicBezTo>
                <a:cubicBezTo>
                  <a:pt x="14400" y="3999"/>
                  <a:pt x="14418" y="3948"/>
                  <a:pt x="14413" y="3885"/>
                </a:cubicBezTo>
                <a:cubicBezTo>
                  <a:pt x="14408" y="3822"/>
                  <a:pt x="14381" y="3771"/>
                  <a:pt x="14353" y="3772"/>
                </a:cubicBezTo>
                <a:close/>
                <a:moveTo>
                  <a:pt x="14489" y="3772"/>
                </a:moveTo>
                <a:cubicBezTo>
                  <a:pt x="14461" y="3772"/>
                  <a:pt x="14443" y="3824"/>
                  <a:pt x="14448" y="3886"/>
                </a:cubicBezTo>
                <a:cubicBezTo>
                  <a:pt x="14454" y="3949"/>
                  <a:pt x="14481" y="4000"/>
                  <a:pt x="14509" y="4000"/>
                </a:cubicBezTo>
                <a:cubicBezTo>
                  <a:pt x="14537" y="3999"/>
                  <a:pt x="14555" y="3948"/>
                  <a:pt x="14550" y="3885"/>
                </a:cubicBezTo>
                <a:cubicBezTo>
                  <a:pt x="14544" y="3822"/>
                  <a:pt x="14517" y="3771"/>
                  <a:pt x="14489" y="3772"/>
                </a:cubicBezTo>
                <a:close/>
                <a:moveTo>
                  <a:pt x="14645" y="3772"/>
                </a:moveTo>
                <a:cubicBezTo>
                  <a:pt x="14617" y="3772"/>
                  <a:pt x="14599" y="3823"/>
                  <a:pt x="14605" y="3886"/>
                </a:cubicBezTo>
                <a:cubicBezTo>
                  <a:pt x="14610" y="3949"/>
                  <a:pt x="14637" y="4000"/>
                  <a:pt x="14665" y="4000"/>
                </a:cubicBezTo>
                <a:cubicBezTo>
                  <a:pt x="14694" y="3999"/>
                  <a:pt x="14712" y="3948"/>
                  <a:pt x="14706" y="3885"/>
                </a:cubicBezTo>
                <a:cubicBezTo>
                  <a:pt x="14701" y="3822"/>
                  <a:pt x="14673" y="3771"/>
                  <a:pt x="14645" y="3772"/>
                </a:cubicBezTo>
                <a:close/>
                <a:moveTo>
                  <a:pt x="14782" y="3772"/>
                </a:moveTo>
                <a:cubicBezTo>
                  <a:pt x="14754" y="3772"/>
                  <a:pt x="14736" y="3823"/>
                  <a:pt x="14742" y="3886"/>
                </a:cubicBezTo>
                <a:cubicBezTo>
                  <a:pt x="14747" y="3949"/>
                  <a:pt x="14775" y="4000"/>
                  <a:pt x="14803" y="4000"/>
                </a:cubicBezTo>
                <a:cubicBezTo>
                  <a:pt x="14831" y="3999"/>
                  <a:pt x="14849" y="3948"/>
                  <a:pt x="14843" y="3885"/>
                </a:cubicBezTo>
                <a:cubicBezTo>
                  <a:pt x="14837" y="3822"/>
                  <a:pt x="14810" y="3771"/>
                  <a:pt x="14782" y="3772"/>
                </a:cubicBezTo>
                <a:close/>
                <a:moveTo>
                  <a:pt x="14938" y="3772"/>
                </a:moveTo>
                <a:cubicBezTo>
                  <a:pt x="14910" y="3772"/>
                  <a:pt x="14892" y="3823"/>
                  <a:pt x="14898" y="3886"/>
                </a:cubicBezTo>
                <a:cubicBezTo>
                  <a:pt x="14904" y="3949"/>
                  <a:pt x="14931" y="4000"/>
                  <a:pt x="14959" y="4000"/>
                </a:cubicBezTo>
                <a:cubicBezTo>
                  <a:pt x="14988" y="3999"/>
                  <a:pt x="15005" y="3948"/>
                  <a:pt x="15000" y="3885"/>
                </a:cubicBezTo>
                <a:cubicBezTo>
                  <a:pt x="14994" y="3822"/>
                  <a:pt x="14967" y="3771"/>
                  <a:pt x="14938" y="3772"/>
                </a:cubicBezTo>
                <a:close/>
                <a:moveTo>
                  <a:pt x="15075" y="3772"/>
                </a:moveTo>
                <a:cubicBezTo>
                  <a:pt x="15047" y="3772"/>
                  <a:pt x="15029" y="3823"/>
                  <a:pt x="15035" y="3886"/>
                </a:cubicBezTo>
                <a:cubicBezTo>
                  <a:pt x="15041" y="3949"/>
                  <a:pt x="15069" y="4000"/>
                  <a:pt x="15097" y="4000"/>
                </a:cubicBezTo>
                <a:cubicBezTo>
                  <a:pt x="15125" y="3999"/>
                  <a:pt x="15143" y="3948"/>
                  <a:pt x="15137" y="3885"/>
                </a:cubicBezTo>
                <a:cubicBezTo>
                  <a:pt x="15131" y="3822"/>
                  <a:pt x="15103" y="3771"/>
                  <a:pt x="15075" y="3772"/>
                </a:cubicBezTo>
                <a:close/>
                <a:moveTo>
                  <a:pt x="15212" y="3772"/>
                </a:moveTo>
                <a:cubicBezTo>
                  <a:pt x="15184" y="3772"/>
                  <a:pt x="15166" y="3823"/>
                  <a:pt x="15172" y="3886"/>
                </a:cubicBezTo>
                <a:cubicBezTo>
                  <a:pt x="15178" y="3949"/>
                  <a:pt x="15205" y="4000"/>
                  <a:pt x="15234" y="4000"/>
                </a:cubicBezTo>
                <a:cubicBezTo>
                  <a:pt x="15262" y="3999"/>
                  <a:pt x="15280" y="3948"/>
                  <a:pt x="15274" y="3885"/>
                </a:cubicBezTo>
                <a:cubicBezTo>
                  <a:pt x="15268" y="3822"/>
                  <a:pt x="15240" y="3771"/>
                  <a:pt x="15212" y="3772"/>
                </a:cubicBezTo>
                <a:close/>
                <a:moveTo>
                  <a:pt x="9552" y="3822"/>
                </a:moveTo>
                <a:cubicBezTo>
                  <a:pt x="9524" y="3823"/>
                  <a:pt x="9501" y="3874"/>
                  <a:pt x="9501" y="3937"/>
                </a:cubicBezTo>
                <a:cubicBezTo>
                  <a:pt x="9501" y="3999"/>
                  <a:pt x="9524" y="4049"/>
                  <a:pt x="9552" y="4048"/>
                </a:cubicBezTo>
                <a:cubicBezTo>
                  <a:pt x="9581" y="4048"/>
                  <a:pt x="9603" y="3996"/>
                  <a:pt x="9603" y="3934"/>
                </a:cubicBezTo>
                <a:cubicBezTo>
                  <a:pt x="9603" y="3871"/>
                  <a:pt x="9580" y="3821"/>
                  <a:pt x="9552" y="3822"/>
                </a:cubicBezTo>
                <a:close/>
                <a:moveTo>
                  <a:pt x="9708" y="3822"/>
                </a:moveTo>
                <a:cubicBezTo>
                  <a:pt x="9680" y="3823"/>
                  <a:pt x="9657" y="3874"/>
                  <a:pt x="9657" y="3937"/>
                </a:cubicBezTo>
                <a:cubicBezTo>
                  <a:pt x="9658" y="3999"/>
                  <a:pt x="9681" y="4049"/>
                  <a:pt x="9709" y="4048"/>
                </a:cubicBezTo>
                <a:cubicBezTo>
                  <a:pt x="9737" y="4048"/>
                  <a:pt x="9760" y="3996"/>
                  <a:pt x="9759" y="3934"/>
                </a:cubicBezTo>
                <a:cubicBezTo>
                  <a:pt x="9759" y="3871"/>
                  <a:pt x="9736" y="3821"/>
                  <a:pt x="9708" y="3822"/>
                </a:cubicBezTo>
                <a:close/>
                <a:moveTo>
                  <a:pt x="9844" y="3822"/>
                </a:moveTo>
                <a:cubicBezTo>
                  <a:pt x="9816" y="3823"/>
                  <a:pt x="9794" y="3874"/>
                  <a:pt x="9794" y="3937"/>
                </a:cubicBezTo>
                <a:cubicBezTo>
                  <a:pt x="9795" y="3999"/>
                  <a:pt x="9818" y="4049"/>
                  <a:pt x="9846" y="4048"/>
                </a:cubicBezTo>
                <a:cubicBezTo>
                  <a:pt x="9874" y="4048"/>
                  <a:pt x="9897" y="3996"/>
                  <a:pt x="9896" y="3934"/>
                </a:cubicBezTo>
                <a:cubicBezTo>
                  <a:pt x="9896" y="3871"/>
                  <a:pt x="9872" y="3821"/>
                  <a:pt x="9844" y="3822"/>
                </a:cubicBezTo>
                <a:close/>
                <a:moveTo>
                  <a:pt x="10001" y="3822"/>
                </a:moveTo>
                <a:cubicBezTo>
                  <a:pt x="9973" y="3823"/>
                  <a:pt x="9950" y="3874"/>
                  <a:pt x="9951" y="3937"/>
                </a:cubicBezTo>
                <a:cubicBezTo>
                  <a:pt x="9951" y="3999"/>
                  <a:pt x="9975" y="4049"/>
                  <a:pt x="10003" y="4048"/>
                </a:cubicBezTo>
                <a:cubicBezTo>
                  <a:pt x="10031" y="4048"/>
                  <a:pt x="10053" y="3996"/>
                  <a:pt x="10053" y="3934"/>
                </a:cubicBezTo>
                <a:cubicBezTo>
                  <a:pt x="10052" y="3871"/>
                  <a:pt x="10029" y="3821"/>
                  <a:pt x="10001" y="3822"/>
                </a:cubicBezTo>
                <a:close/>
                <a:moveTo>
                  <a:pt x="10137" y="3822"/>
                </a:moveTo>
                <a:cubicBezTo>
                  <a:pt x="10109" y="3823"/>
                  <a:pt x="10087" y="3874"/>
                  <a:pt x="10088" y="3937"/>
                </a:cubicBezTo>
                <a:cubicBezTo>
                  <a:pt x="10088" y="3999"/>
                  <a:pt x="10111" y="4049"/>
                  <a:pt x="10139" y="4048"/>
                </a:cubicBezTo>
                <a:cubicBezTo>
                  <a:pt x="10168" y="4048"/>
                  <a:pt x="10190" y="3996"/>
                  <a:pt x="10190" y="3934"/>
                </a:cubicBezTo>
                <a:cubicBezTo>
                  <a:pt x="10189" y="3871"/>
                  <a:pt x="10165" y="3821"/>
                  <a:pt x="10137" y="3822"/>
                </a:cubicBezTo>
                <a:close/>
                <a:moveTo>
                  <a:pt x="10293" y="3822"/>
                </a:moveTo>
                <a:cubicBezTo>
                  <a:pt x="10265" y="3822"/>
                  <a:pt x="10243" y="3874"/>
                  <a:pt x="10244" y="3937"/>
                </a:cubicBezTo>
                <a:cubicBezTo>
                  <a:pt x="10245" y="3999"/>
                  <a:pt x="10268" y="4049"/>
                  <a:pt x="10297" y="4048"/>
                </a:cubicBezTo>
                <a:cubicBezTo>
                  <a:pt x="10325" y="4048"/>
                  <a:pt x="10347" y="3996"/>
                  <a:pt x="10346" y="3934"/>
                </a:cubicBezTo>
                <a:cubicBezTo>
                  <a:pt x="10345" y="3871"/>
                  <a:pt x="10321" y="3821"/>
                  <a:pt x="10293" y="3822"/>
                </a:cubicBezTo>
                <a:close/>
                <a:moveTo>
                  <a:pt x="10430" y="3822"/>
                </a:moveTo>
                <a:cubicBezTo>
                  <a:pt x="10402" y="3823"/>
                  <a:pt x="10380" y="3874"/>
                  <a:pt x="10381" y="3937"/>
                </a:cubicBezTo>
                <a:cubicBezTo>
                  <a:pt x="10382" y="3999"/>
                  <a:pt x="10405" y="4049"/>
                  <a:pt x="10433" y="4048"/>
                </a:cubicBezTo>
                <a:cubicBezTo>
                  <a:pt x="10462" y="4048"/>
                  <a:pt x="10484" y="3996"/>
                  <a:pt x="10483" y="3934"/>
                </a:cubicBezTo>
                <a:cubicBezTo>
                  <a:pt x="10482" y="3871"/>
                  <a:pt x="10458" y="3821"/>
                  <a:pt x="10430" y="3822"/>
                </a:cubicBezTo>
                <a:close/>
                <a:moveTo>
                  <a:pt x="10567" y="3822"/>
                </a:moveTo>
                <a:cubicBezTo>
                  <a:pt x="10539" y="3822"/>
                  <a:pt x="10517" y="3874"/>
                  <a:pt x="10518" y="3937"/>
                </a:cubicBezTo>
                <a:cubicBezTo>
                  <a:pt x="10519" y="3999"/>
                  <a:pt x="10543" y="4049"/>
                  <a:pt x="10571" y="4048"/>
                </a:cubicBezTo>
                <a:cubicBezTo>
                  <a:pt x="10599" y="4048"/>
                  <a:pt x="10621" y="3996"/>
                  <a:pt x="10620" y="3934"/>
                </a:cubicBezTo>
                <a:cubicBezTo>
                  <a:pt x="10619" y="3871"/>
                  <a:pt x="10595" y="3821"/>
                  <a:pt x="10567" y="3822"/>
                </a:cubicBezTo>
                <a:close/>
                <a:moveTo>
                  <a:pt x="10723" y="3822"/>
                </a:moveTo>
                <a:cubicBezTo>
                  <a:pt x="10695" y="3823"/>
                  <a:pt x="10673" y="3874"/>
                  <a:pt x="10674" y="3937"/>
                </a:cubicBezTo>
                <a:cubicBezTo>
                  <a:pt x="10675" y="3999"/>
                  <a:pt x="10699" y="4049"/>
                  <a:pt x="10727" y="4048"/>
                </a:cubicBezTo>
                <a:cubicBezTo>
                  <a:pt x="10755" y="4048"/>
                  <a:pt x="10777" y="3996"/>
                  <a:pt x="10776" y="3934"/>
                </a:cubicBezTo>
                <a:cubicBezTo>
                  <a:pt x="10775" y="3871"/>
                  <a:pt x="10751" y="3821"/>
                  <a:pt x="10723" y="3822"/>
                </a:cubicBezTo>
                <a:close/>
                <a:moveTo>
                  <a:pt x="10879" y="3822"/>
                </a:moveTo>
                <a:cubicBezTo>
                  <a:pt x="10851" y="3822"/>
                  <a:pt x="10829" y="3874"/>
                  <a:pt x="10830" y="3937"/>
                </a:cubicBezTo>
                <a:cubicBezTo>
                  <a:pt x="10832" y="3999"/>
                  <a:pt x="10856" y="4049"/>
                  <a:pt x="10884" y="4048"/>
                </a:cubicBezTo>
                <a:cubicBezTo>
                  <a:pt x="10912" y="4048"/>
                  <a:pt x="10934" y="3998"/>
                  <a:pt x="10933" y="3935"/>
                </a:cubicBezTo>
                <a:cubicBezTo>
                  <a:pt x="10931" y="3872"/>
                  <a:pt x="10907" y="3821"/>
                  <a:pt x="10879" y="3822"/>
                </a:cubicBezTo>
                <a:close/>
                <a:moveTo>
                  <a:pt x="11016" y="3822"/>
                </a:moveTo>
                <a:cubicBezTo>
                  <a:pt x="10988" y="3822"/>
                  <a:pt x="10966" y="3874"/>
                  <a:pt x="10967" y="3937"/>
                </a:cubicBezTo>
                <a:cubicBezTo>
                  <a:pt x="10969" y="3999"/>
                  <a:pt x="10993" y="4049"/>
                  <a:pt x="11021" y="4048"/>
                </a:cubicBezTo>
                <a:cubicBezTo>
                  <a:pt x="11049" y="4048"/>
                  <a:pt x="11071" y="3998"/>
                  <a:pt x="11069" y="3935"/>
                </a:cubicBezTo>
                <a:cubicBezTo>
                  <a:pt x="11068" y="3872"/>
                  <a:pt x="11044" y="3821"/>
                  <a:pt x="11016" y="3822"/>
                </a:cubicBezTo>
                <a:close/>
                <a:moveTo>
                  <a:pt x="11152" y="3822"/>
                </a:moveTo>
                <a:cubicBezTo>
                  <a:pt x="11124" y="3822"/>
                  <a:pt x="11102" y="3874"/>
                  <a:pt x="11104" y="3937"/>
                </a:cubicBezTo>
                <a:cubicBezTo>
                  <a:pt x="11106" y="3999"/>
                  <a:pt x="11130" y="4049"/>
                  <a:pt x="11159" y="4048"/>
                </a:cubicBezTo>
                <a:cubicBezTo>
                  <a:pt x="11187" y="4048"/>
                  <a:pt x="11208" y="3998"/>
                  <a:pt x="11206" y="3935"/>
                </a:cubicBezTo>
                <a:cubicBezTo>
                  <a:pt x="11204" y="3872"/>
                  <a:pt x="11180" y="3821"/>
                  <a:pt x="11152" y="3822"/>
                </a:cubicBezTo>
                <a:close/>
                <a:moveTo>
                  <a:pt x="11308" y="3822"/>
                </a:moveTo>
                <a:cubicBezTo>
                  <a:pt x="11280" y="3822"/>
                  <a:pt x="11259" y="3874"/>
                  <a:pt x="11261" y="3937"/>
                </a:cubicBezTo>
                <a:cubicBezTo>
                  <a:pt x="11262" y="3999"/>
                  <a:pt x="11287" y="4049"/>
                  <a:pt x="11315" y="4048"/>
                </a:cubicBezTo>
                <a:cubicBezTo>
                  <a:pt x="11343" y="4048"/>
                  <a:pt x="11365" y="3998"/>
                  <a:pt x="11363" y="3935"/>
                </a:cubicBezTo>
                <a:cubicBezTo>
                  <a:pt x="11361" y="3872"/>
                  <a:pt x="11336" y="3821"/>
                  <a:pt x="11308" y="3822"/>
                </a:cubicBezTo>
                <a:close/>
                <a:moveTo>
                  <a:pt x="11444" y="3822"/>
                </a:moveTo>
                <a:cubicBezTo>
                  <a:pt x="11416" y="3823"/>
                  <a:pt x="11395" y="3874"/>
                  <a:pt x="11397" y="3937"/>
                </a:cubicBezTo>
                <a:cubicBezTo>
                  <a:pt x="11399" y="3999"/>
                  <a:pt x="11424" y="4049"/>
                  <a:pt x="11452" y="4048"/>
                </a:cubicBezTo>
                <a:cubicBezTo>
                  <a:pt x="11481" y="4048"/>
                  <a:pt x="11502" y="3998"/>
                  <a:pt x="11499" y="3935"/>
                </a:cubicBezTo>
                <a:cubicBezTo>
                  <a:pt x="11497" y="3872"/>
                  <a:pt x="11472" y="3821"/>
                  <a:pt x="11444" y="3822"/>
                </a:cubicBezTo>
                <a:close/>
                <a:moveTo>
                  <a:pt x="11601" y="3822"/>
                </a:moveTo>
                <a:cubicBezTo>
                  <a:pt x="11573" y="3823"/>
                  <a:pt x="11552" y="3874"/>
                  <a:pt x="11554" y="3937"/>
                </a:cubicBezTo>
                <a:cubicBezTo>
                  <a:pt x="11556" y="3999"/>
                  <a:pt x="11581" y="4049"/>
                  <a:pt x="11609" y="4048"/>
                </a:cubicBezTo>
                <a:cubicBezTo>
                  <a:pt x="11637" y="4048"/>
                  <a:pt x="11658" y="3998"/>
                  <a:pt x="11656" y="3935"/>
                </a:cubicBezTo>
                <a:cubicBezTo>
                  <a:pt x="11654" y="3872"/>
                  <a:pt x="11629" y="3821"/>
                  <a:pt x="11601" y="3822"/>
                </a:cubicBezTo>
                <a:close/>
                <a:moveTo>
                  <a:pt x="11738" y="3822"/>
                </a:moveTo>
                <a:cubicBezTo>
                  <a:pt x="11710" y="3823"/>
                  <a:pt x="11688" y="3874"/>
                  <a:pt x="11691" y="3937"/>
                </a:cubicBezTo>
                <a:cubicBezTo>
                  <a:pt x="11693" y="3999"/>
                  <a:pt x="11718" y="4049"/>
                  <a:pt x="11746" y="4048"/>
                </a:cubicBezTo>
                <a:cubicBezTo>
                  <a:pt x="11774" y="4048"/>
                  <a:pt x="11795" y="3998"/>
                  <a:pt x="11793" y="3935"/>
                </a:cubicBezTo>
                <a:cubicBezTo>
                  <a:pt x="11790" y="3872"/>
                  <a:pt x="11766" y="3821"/>
                  <a:pt x="11738" y="3822"/>
                </a:cubicBezTo>
                <a:close/>
                <a:moveTo>
                  <a:pt x="11894" y="3822"/>
                </a:moveTo>
                <a:cubicBezTo>
                  <a:pt x="11865" y="3822"/>
                  <a:pt x="11845" y="3874"/>
                  <a:pt x="11847" y="3937"/>
                </a:cubicBezTo>
                <a:cubicBezTo>
                  <a:pt x="11850" y="3999"/>
                  <a:pt x="11874" y="4049"/>
                  <a:pt x="11903" y="4048"/>
                </a:cubicBezTo>
                <a:cubicBezTo>
                  <a:pt x="11931" y="4048"/>
                  <a:pt x="11952" y="3998"/>
                  <a:pt x="11949" y="3935"/>
                </a:cubicBezTo>
                <a:cubicBezTo>
                  <a:pt x="11946" y="3872"/>
                  <a:pt x="11922" y="3821"/>
                  <a:pt x="11894" y="3822"/>
                </a:cubicBezTo>
                <a:close/>
                <a:moveTo>
                  <a:pt x="12030" y="3822"/>
                </a:moveTo>
                <a:cubicBezTo>
                  <a:pt x="12002" y="3822"/>
                  <a:pt x="11981" y="3874"/>
                  <a:pt x="11984" y="3937"/>
                </a:cubicBezTo>
                <a:cubicBezTo>
                  <a:pt x="11987" y="3999"/>
                  <a:pt x="12012" y="4049"/>
                  <a:pt x="12040" y="4048"/>
                </a:cubicBezTo>
                <a:cubicBezTo>
                  <a:pt x="12068" y="4048"/>
                  <a:pt x="12089" y="3998"/>
                  <a:pt x="12086" y="3935"/>
                </a:cubicBezTo>
                <a:cubicBezTo>
                  <a:pt x="12083" y="3872"/>
                  <a:pt x="12058" y="3821"/>
                  <a:pt x="12030" y="3822"/>
                </a:cubicBezTo>
                <a:close/>
                <a:moveTo>
                  <a:pt x="12167" y="3822"/>
                </a:moveTo>
                <a:cubicBezTo>
                  <a:pt x="12139" y="3822"/>
                  <a:pt x="12118" y="3874"/>
                  <a:pt x="12121" y="3937"/>
                </a:cubicBezTo>
                <a:cubicBezTo>
                  <a:pt x="12124" y="3999"/>
                  <a:pt x="12149" y="4049"/>
                  <a:pt x="12177" y="4048"/>
                </a:cubicBezTo>
                <a:cubicBezTo>
                  <a:pt x="12205" y="4048"/>
                  <a:pt x="12226" y="3998"/>
                  <a:pt x="12223" y="3935"/>
                </a:cubicBezTo>
                <a:cubicBezTo>
                  <a:pt x="12220" y="3872"/>
                  <a:pt x="12195" y="3821"/>
                  <a:pt x="12167" y="3822"/>
                </a:cubicBezTo>
                <a:close/>
                <a:moveTo>
                  <a:pt x="12321" y="3822"/>
                </a:moveTo>
                <a:cubicBezTo>
                  <a:pt x="12294" y="3822"/>
                  <a:pt x="12274" y="3871"/>
                  <a:pt x="12277" y="3930"/>
                </a:cubicBezTo>
                <a:cubicBezTo>
                  <a:pt x="12280" y="3990"/>
                  <a:pt x="12304" y="4038"/>
                  <a:pt x="12331" y="4037"/>
                </a:cubicBezTo>
                <a:cubicBezTo>
                  <a:pt x="12358" y="4037"/>
                  <a:pt x="12377" y="3988"/>
                  <a:pt x="12374" y="3929"/>
                </a:cubicBezTo>
                <a:cubicBezTo>
                  <a:pt x="12371" y="3870"/>
                  <a:pt x="12347" y="3821"/>
                  <a:pt x="12321" y="3822"/>
                </a:cubicBezTo>
                <a:close/>
                <a:moveTo>
                  <a:pt x="12457" y="3822"/>
                </a:moveTo>
                <a:cubicBezTo>
                  <a:pt x="12431" y="3822"/>
                  <a:pt x="12411" y="3871"/>
                  <a:pt x="12414" y="3930"/>
                </a:cubicBezTo>
                <a:cubicBezTo>
                  <a:pt x="12417" y="3990"/>
                  <a:pt x="12441" y="4038"/>
                  <a:pt x="12468" y="4037"/>
                </a:cubicBezTo>
                <a:cubicBezTo>
                  <a:pt x="12494" y="4037"/>
                  <a:pt x="12514" y="3988"/>
                  <a:pt x="12511" y="3929"/>
                </a:cubicBezTo>
                <a:cubicBezTo>
                  <a:pt x="12508" y="3869"/>
                  <a:pt x="12484" y="3821"/>
                  <a:pt x="12457" y="3822"/>
                </a:cubicBezTo>
                <a:close/>
                <a:moveTo>
                  <a:pt x="12616" y="3822"/>
                </a:moveTo>
                <a:cubicBezTo>
                  <a:pt x="12588" y="3822"/>
                  <a:pt x="12568" y="3874"/>
                  <a:pt x="12571" y="3937"/>
                </a:cubicBezTo>
                <a:cubicBezTo>
                  <a:pt x="12574" y="3999"/>
                  <a:pt x="12600" y="4049"/>
                  <a:pt x="12628" y="4048"/>
                </a:cubicBezTo>
                <a:cubicBezTo>
                  <a:pt x="12656" y="4048"/>
                  <a:pt x="12676" y="3998"/>
                  <a:pt x="12672" y="3935"/>
                </a:cubicBezTo>
                <a:cubicBezTo>
                  <a:pt x="12669" y="3872"/>
                  <a:pt x="12644" y="3821"/>
                  <a:pt x="12616" y="3822"/>
                </a:cubicBezTo>
                <a:close/>
                <a:moveTo>
                  <a:pt x="8108" y="3872"/>
                </a:moveTo>
                <a:cubicBezTo>
                  <a:pt x="8080" y="3873"/>
                  <a:pt x="8056" y="3925"/>
                  <a:pt x="8054" y="3987"/>
                </a:cubicBezTo>
                <a:cubicBezTo>
                  <a:pt x="8053" y="4049"/>
                  <a:pt x="8074" y="4099"/>
                  <a:pt x="8103" y="4099"/>
                </a:cubicBezTo>
                <a:cubicBezTo>
                  <a:pt x="8131" y="4098"/>
                  <a:pt x="8155" y="4046"/>
                  <a:pt x="8156" y="3984"/>
                </a:cubicBezTo>
                <a:cubicBezTo>
                  <a:pt x="8158" y="3921"/>
                  <a:pt x="8136" y="3872"/>
                  <a:pt x="8108" y="3872"/>
                </a:cubicBezTo>
                <a:close/>
                <a:moveTo>
                  <a:pt x="8244" y="3872"/>
                </a:moveTo>
                <a:cubicBezTo>
                  <a:pt x="8216" y="3873"/>
                  <a:pt x="8193" y="3925"/>
                  <a:pt x="8191" y="3987"/>
                </a:cubicBezTo>
                <a:cubicBezTo>
                  <a:pt x="8190" y="4049"/>
                  <a:pt x="8211" y="4099"/>
                  <a:pt x="8239" y="4099"/>
                </a:cubicBezTo>
                <a:cubicBezTo>
                  <a:pt x="8268" y="4098"/>
                  <a:pt x="8292" y="4046"/>
                  <a:pt x="8293" y="3984"/>
                </a:cubicBezTo>
                <a:cubicBezTo>
                  <a:pt x="8295" y="3921"/>
                  <a:pt x="8272" y="3872"/>
                  <a:pt x="8244" y="3872"/>
                </a:cubicBezTo>
                <a:close/>
                <a:moveTo>
                  <a:pt x="8538" y="3872"/>
                </a:moveTo>
                <a:cubicBezTo>
                  <a:pt x="8510" y="3873"/>
                  <a:pt x="8486" y="3925"/>
                  <a:pt x="8484" y="3987"/>
                </a:cubicBezTo>
                <a:cubicBezTo>
                  <a:pt x="8483" y="4049"/>
                  <a:pt x="8505" y="4099"/>
                  <a:pt x="8533" y="4099"/>
                </a:cubicBezTo>
                <a:cubicBezTo>
                  <a:pt x="8561" y="4098"/>
                  <a:pt x="8585" y="4046"/>
                  <a:pt x="8586" y="3984"/>
                </a:cubicBezTo>
                <a:cubicBezTo>
                  <a:pt x="8587" y="3921"/>
                  <a:pt x="8566" y="3872"/>
                  <a:pt x="8538" y="3872"/>
                </a:cubicBezTo>
                <a:close/>
                <a:moveTo>
                  <a:pt x="9123" y="3872"/>
                </a:moveTo>
                <a:cubicBezTo>
                  <a:pt x="9095" y="3873"/>
                  <a:pt x="9071" y="3924"/>
                  <a:pt x="9071" y="3987"/>
                </a:cubicBezTo>
                <a:cubicBezTo>
                  <a:pt x="9070" y="4050"/>
                  <a:pt x="9093" y="4099"/>
                  <a:pt x="9121" y="4099"/>
                </a:cubicBezTo>
                <a:cubicBezTo>
                  <a:pt x="9149" y="4098"/>
                  <a:pt x="9173" y="4046"/>
                  <a:pt x="9173" y="3984"/>
                </a:cubicBezTo>
                <a:cubicBezTo>
                  <a:pt x="9173" y="3921"/>
                  <a:pt x="9151" y="3872"/>
                  <a:pt x="9123" y="3872"/>
                </a:cubicBezTo>
                <a:close/>
                <a:moveTo>
                  <a:pt x="9279" y="3872"/>
                </a:moveTo>
                <a:cubicBezTo>
                  <a:pt x="9251" y="3873"/>
                  <a:pt x="9228" y="3924"/>
                  <a:pt x="9227" y="3987"/>
                </a:cubicBezTo>
                <a:cubicBezTo>
                  <a:pt x="9227" y="4049"/>
                  <a:pt x="9250" y="4099"/>
                  <a:pt x="9278" y="4099"/>
                </a:cubicBezTo>
                <a:cubicBezTo>
                  <a:pt x="9306" y="4098"/>
                  <a:pt x="9329" y="4046"/>
                  <a:pt x="9329" y="3984"/>
                </a:cubicBezTo>
                <a:cubicBezTo>
                  <a:pt x="9330" y="3921"/>
                  <a:pt x="9307" y="3872"/>
                  <a:pt x="9279" y="3872"/>
                </a:cubicBezTo>
                <a:close/>
                <a:moveTo>
                  <a:pt x="9416" y="3872"/>
                </a:moveTo>
                <a:cubicBezTo>
                  <a:pt x="9387" y="3873"/>
                  <a:pt x="9364" y="3924"/>
                  <a:pt x="9364" y="3987"/>
                </a:cubicBezTo>
                <a:cubicBezTo>
                  <a:pt x="9364" y="4049"/>
                  <a:pt x="9387" y="4099"/>
                  <a:pt x="9415" y="4099"/>
                </a:cubicBezTo>
                <a:cubicBezTo>
                  <a:pt x="9443" y="4098"/>
                  <a:pt x="9466" y="4046"/>
                  <a:pt x="9466" y="3984"/>
                </a:cubicBezTo>
                <a:cubicBezTo>
                  <a:pt x="9466" y="3921"/>
                  <a:pt x="9444" y="3872"/>
                  <a:pt x="9416" y="3872"/>
                </a:cubicBezTo>
                <a:close/>
                <a:moveTo>
                  <a:pt x="4324" y="3923"/>
                </a:moveTo>
                <a:cubicBezTo>
                  <a:pt x="4296" y="3923"/>
                  <a:pt x="4268" y="3974"/>
                  <a:pt x="4263" y="4036"/>
                </a:cubicBezTo>
                <a:cubicBezTo>
                  <a:pt x="4257" y="4098"/>
                  <a:pt x="4275" y="4148"/>
                  <a:pt x="4303" y="4147"/>
                </a:cubicBezTo>
                <a:cubicBezTo>
                  <a:pt x="4331" y="4147"/>
                  <a:pt x="4359" y="4096"/>
                  <a:pt x="4364" y="4034"/>
                </a:cubicBezTo>
                <a:cubicBezTo>
                  <a:pt x="4370" y="3972"/>
                  <a:pt x="4352" y="3922"/>
                  <a:pt x="4324" y="3923"/>
                </a:cubicBezTo>
                <a:close/>
                <a:moveTo>
                  <a:pt x="4480" y="3923"/>
                </a:moveTo>
                <a:cubicBezTo>
                  <a:pt x="4452" y="3923"/>
                  <a:pt x="4425" y="3974"/>
                  <a:pt x="4419" y="4036"/>
                </a:cubicBezTo>
                <a:cubicBezTo>
                  <a:pt x="4414" y="4098"/>
                  <a:pt x="4432" y="4148"/>
                  <a:pt x="4460" y="4147"/>
                </a:cubicBezTo>
                <a:cubicBezTo>
                  <a:pt x="4488" y="4147"/>
                  <a:pt x="4515" y="4096"/>
                  <a:pt x="4521" y="4034"/>
                </a:cubicBezTo>
                <a:cubicBezTo>
                  <a:pt x="4526" y="3972"/>
                  <a:pt x="4508" y="3922"/>
                  <a:pt x="4480" y="3923"/>
                </a:cubicBezTo>
                <a:close/>
                <a:moveTo>
                  <a:pt x="4617" y="3923"/>
                </a:moveTo>
                <a:cubicBezTo>
                  <a:pt x="4588" y="3923"/>
                  <a:pt x="4561" y="3974"/>
                  <a:pt x="4556" y="4036"/>
                </a:cubicBezTo>
                <a:cubicBezTo>
                  <a:pt x="4551" y="4098"/>
                  <a:pt x="4569" y="4148"/>
                  <a:pt x="4597" y="4147"/>
                </a:cubicBezTo>
                <a:cubicBezTo>
                  <a:pt x="4625" y="4147"/>
                  <a:pt x="4652" y="4096"/>
                  <a:pt x="4658" y="4034"/>
                </a:cubicBezTo>
                <a:cubicBezTo>
                  <a:pt x="4663" y="3972"/>
                  <a:pt x="4645" y="3922"/>
                  <a:pt x="4617" y="3923"/>
                </a:cubicBezTo>
                <a:close/>
                <a:moveTo>
                  <a:pt x="4772" y="3923"/>
                </a:moveTo>
                <a:cubicBezTo>
                  <a:pt x="4744" y="3923"/>
                  <a:pt x="4717" y="3974"/>
                  <a:pt x="4712" y="4036"/>
                </a:cubicBezTo>
                <a:cubicBezTo>
                  <a:pt x="4707" y="4098"/>
                  <a:pt x="4726" y="4148"/>
                  <a:pt x="4754" y="4147"/>
                </a:cubicBezTo>
                <a:cubicBezTo>
                  <a:pt x="4782" y="4147"/>
                  <a:pt x="4809" y="4096"/>
                  <a:pt x="4814" y="4034"/>
                </a:cubicBezTo>
                <a:cubicBezTo>
                  <a:pt x="4819" y="3972"/>
                  <a:pt x="4800" y="3922"/>
                  <a:pt x="4772" y="3923"/>
                </a:cubicBezTo>
                <a:close/>
                <a:moveTo>
                  <a:pt x="4909" y="3923"/>
                </a:moveTo>
                <a:cubicBezTo>
                  <a:pt x="4881" y="3923"/>
                  <a:pt x="4854" y="3974"/>
                  <a:pt x="4849" y="4036"/>
                </a:cubicBezTo>
                <a:cubicBezTo>
                  <a:pt x="4844" y="4098"/>
                  <a:pt x="4863" y="4148"/>
                  <a:pt x="4891" y="4147"/>
                </a:cubicBezTo>
                <a:cubicBezTo>
                  <a:pt x="4919" y="4147"/>
                  <a:pt x="4946" y="4096"/>
                  <a:pt x="4951" y="4034"/>
                </a:cubicBezTo>
                <a:cubicBezTo>
                  <a:pt x="4956" y="3972"/>
                  <a:pt x="4937" y="3922"/>
                  <a:pt x="4909" y="3923"/>
                </a:cubicBezTo>
                <a:close/>
                <a:moveTo>
                  <a:pt x="5065" y="3923"/>
                </a:moveTo>
                <a:cubicBezTo>
                  <a:pt x="5037" y="3923"/>
                  <a:pt x="5010" y="3973"/>
                  <a:pt x="5005" y="4036"/>
                </a:cubicBezTo>
                <a:cubicBezTo>
                  <a:pt x="5000" y="4098"/>
                  <a:pt x="5019" y="4148"/>
                  <a:pt x="5047" y="4147"/>
                </a:cubicBezTo>
                <a:cubicBezTo>
                  <a:pt x="5075" y="4147"/>
                  <a:pt x="5102" y="4096"/>
                  <a:pt x="5107" y="4034"/>
                </a:cubicBezTo>
                <a:cubicBezTo>
                  <a:pt x="5112" y="3972"/>
                  <a:pt x="5093" y="3922"/>
                  <a:pt x="5065" y="3923"/>
                </a:cubicBezTo>
                <a:close/>
                <a:moveTo>
                  <a:pt x="5201" y="3923"/>
                </a:moveTo>
                <a:cubicBezTo>
                  <a:pt x="5173" y="3923"/>
                  <a:pt x="5147" y="3973"/>
                  <a:pt x="5142" y="4036"/>
                </a:cubicBezTo>
                <a:cubicBezTo>
                  <a:pt x="5137" y="4098"/>
                  <a:pt x="5157" y="4148"/>
                  <a:pt x="5185" y="4147"/>
                </a:cubicBezTo>
                <a:cubicBezTo>
                  <a:pt x="5213" y="4147"/>
                  <a:pt x="5239" y="4096"/>
                  <a:pt x="5244" y="4034"/>
                </a:cubicBezTo>
                <a:cubicBezTo>
                  <a:pt x="5249" y="3972"/>
                  <a:pt x="5229" y="3922"/>
                  <a:pt x="5201" y="3923"/>
                </a:cubicBezTo>
                <a:close/>
                <a:moveTo>
                  <a:pt x="5358" y="3923"/>
                </a:moveTo>
                <a:cubicBezTo>
                  <a:pt x="5330" y="3923"/>
                  <a:pt x="5303" y="3973"/>
                  <a:pt x="5298" y="4036"/>
                </a:cubicBezTo>
                <a:cubicBezTo>
                  <a:pt x="5294" y="4098"/>
                  <a:pt x="5313" y="4148"/>
                  <a:pt x="5341" y="4147"/>
                </a:cubicBezTo>
                <a:cubicBezTo>
                  <a:pt x="5369" y="4147"/>
                  <a:pt x="5396" y="4096"/>
                  <a:pt x="5400" y="4034"/>
                </a:cubicBezTo>
                <a:cubicBezTo>
                  <a:pt x="5405" y="3972"/>
                  <a:pt x="5386" y="3922"/>
                  <a:pt x="5358" y="3923"/>
                </a:cubicBezTo>
                <a:close/>
                <a:moveTo>
                  <a:pt x="1710" y="3973"/>
                </a:moveTo>
                <a:cubicBezTo>
                  <a:pt x="1682" y="3973"/>
                  <a:pt x="1653" y="4024"/>
                  <a:pt x="1644" y="4086"/>
                </a:cubicBezTo>
                <a:cubicBezTo>
                  <a:pt x="1636" y="4148"/>
                  <a:pt x="1652" y="4198"/>
                  <a:pt x="1680" y="4198"/>
                </a:cubicBezTo>
                <a:cubicBezTo>
                  <a:pt x="1708" y="4197"/>
                  <a:pt x="1737" y="4146"/>
                  <a:pt x="1746" y="4084"/>
                </a:cubicBezTo>
                <a:cubicBezTo>
                  <a:pt x="1754" y="4022"/>
                  <a:pt x="1738" y="3972"/>
                  <a:pt x="1710" y="3973"/>
                </a:cubicBezTo>
                <a:close/>
                <a:moveTo>
                  <a:pt x="1866" y="3973"/>
                </a:moveTo>
                <a:cubicBezTo>
                  <a:pt x="1838" y="3973"/>
                  <a:pt x="1809" y="4024"/>
                  <a:pt x="1801" y="4086"/>
                </a:cubicBezTo>
                <a:cubicBezTo>
                  <a:pt x="1792" y="4148"/>
                  <a:pt x="1808" y="4198"/>
                  <a:pt x="1836" y="4198"/>
                </a:cubicBezTo>
                <a:cubicBezTo>
                  <a:pt x="1864" y="4197"/>
                  <a:pt x="1894" y="4146"/>
                  <a:pt x="1902" y="4084"/>
                </a:cubicBezTo>
                <a:cubicBezTo>
                  <a:pt x="1910" y="4022"/>
                  <a:pt x="1894" y="3972"/>
                  <a:pt x="1866" y="3973"/>
                </a:cubicBezTo>
                <a:close/>
                <a:moveTo>
                  <a:pt x="2023" y="3973"/>
                </a:moveTo>
                <a:cubicBezTo>
                  <a:pt x="1994" y="3973"/>
                  <a:pt x="1965" y="4024"/>
                  <a:pt x="1957" y="4086"/>
                </a:cubicBezTo>
                <a:cubicBezTo>
                  <a:pt x="1948" y="4148"/>
                  <a:pt x="1965" y="4198"/>
                  <a:pt x="1993" y="4198"/>
                </a:cubicBezTo>
                <a:cubicBezTo>
                  <a:pt x="2021" y="4197"/>
                  <a:pt x="2050" y="4146"/>
                  <a:pt x="2059" y="4084"/>
                </a:cubicBezTo>
                <a:cubicBezTo>
                  <a:pt x="2067" y="4022"/>
                  <a:pt x="2051" y="3972"/>
                  <a:pt x="2023" y="3973"/>
                </a:cubicBezTo>
                <a:close/>
                <a:moveTo>
                  <a:pt x="2159" y="3973"/>
                </a:moveTo>
                <a:cubicBezTo>
                  <a:pt x="2131" y="3973"/>
                  <a:pt x="2101" y="4024"/>
                  <a:pt x="2093" y="4086"/>
                </a:cubicBezTo>
                <a:cubicBezTo>
                  <a:pt x="2085" y="4148"/>
                  <a:pt x="2102" y="4198"/>
                  <a:pt x="2130" y="4198"/>
                </a:cubicBezTo>
                <a:cubicBezTo>
                  <a:pt x="2158" y="4197"/>
                  <a:pt x="2188" y="4146"/>
                  <a:pt x="2195" y="4084"/>
                </a:cubicBezTo>
                <a:cubicBezTo>
                  <a:pt x="2203" y="4022"/>
                  <a:pt x="2187" y="3972"/>
                  <a:pt x="2159" y="3973"/>
                </a:cubicBezTo>
                <a:close/>
                <a:moveTo>
                  <a:pt x="2296" y="3973"/>
                </a:moveTo>
                <a:cubicBezTo>
                  <a:pt x="2268" y="3973"/>
                  <a:pt x="2238" y="4024"/>
                  <a:pt x="2230" y="4086"/>
                </a:cubicBezTo>
                <a:cubicBezTo>
                  <a:pt x="2222" y="4148"/>
                  <a:pt x="2239" y="4198"/>
                  <a:pt x="2267" y="4198"/>
                </a:cubicBezTo>
                <a:cubicBezTo>
                  <a:pt x="2295" y="4197"/>
                  <a:pt x="2325" y="4146"/>
                  <a:pt x="2332" y="4084"/>
                </a:cubicBezTo>
                <a:cubicBezTo>
                  <a:pt x="2340" y="4022"/>
                  <a:pt x="2324" y="3972"/>
                  <a:pt x="2296" y="3973"/>
                </a:cubicBezTo>
                <a:close/>
                <a:moveTo>
                  <a:pt x="2451" y="3973"/>
                </a:moveTo>
                <a:cubicBezTo>
                  <a:pt x="2423" y="3973"/>
                  <a:pt x="2394" y="4024"/>
                  <a:pt x="2387" y="4086"/>
                </a:cubicBezTo>
                <a:cubicBezTo>
                  <a:pt x="2379" y="4148"/>
                  <a:pt x="2396" y="4198"/>
                  <a:pt x="2424" y="4198"/>
                </a:cubicBezTo>
                <a:cubicBezTo>
                  <a:pt x="2452" y="4197"/>
                  <a:pt x="2481" y="4146"/>
                  <a:pt x="2489" y="4084"/>
                </a:cubicBezTo>
                <a:cubicBezTo>
                  <a:pt x="2496" y="4022"/>
                  <a:pt x="2479" y="3972"/>
                  <a:pt x="2451" y="3973"/>
                </a:cubicBezTo>
                <a:close/>
                <a:moveTo>
                  <a:pt x="2588" y="3973"/>
                </a:moveTo>
                <a:cubicBezTo>
                  <a:pt x="2560" y="3973"/>
                  <a:pt x="2531" y="4024"/>
                  <a:pt x="2523" y="4086"/>
                </a:cubicBezTo>
                <a:cubicBezTo>
                  <a:pt x="2516" y="4148"/>
                  <a:pt x="2533" y="4198"/>
                  <a:pt x="2561" y="4198"/>
                </a:cubicBezTo>
                <a:cubicBezTo>
                  <a:pt x="2589" y="4197"/>
                  <a:pt x="2618" y="4146"/>
                  <a:pt x="2626" y="4084"/>
                </a:cubicBezTo>
                <a:cubicBezTo>
                  <a:pt x="2633" y="4022"/>
                  <a:pt x="2616" y="3972"/>
                  <a:pt x="2588" y="3973"/>
                </a:cubicBezTo>
                <a:close/>
                <a:moveTo>
                  <a:pt x="2744" y="3973"/>
                </a:moveTo>
                <a:cubicBezTo>
                  <a:pt x="2716" y="3973"/>
                  <a:pt x="2687" y="4024"/>
                  <a:pt x="2680" y="4086"/>
                </a:cubicBezTo>
                <a:cubicBezTo>
                  <a:pt x="2673" y="4148"/>
                  <a:pt x="2690" y="4198"/>
                  <a:pt x="2718" y="4198"/>
                </a:cubicBezTo>
                <a:cubicBezTo>
                  <a:pt x="2746" y="4197"/>
                  <a:pt x="2774" y="4146"/>
                  <a:pt x="2781" y="4084"/>
                </a:cubicBezTo>
                <a:cubicBezTo>
                  <a:pt x="2789" y="4022"/>
                  <a:pt x="2772" y="3972"/>
                  <a:pt x="2744" y="3973"/>
                </a:cubicBezTo>
                <a:close/>
                <a:moveTo>
                  <a:pt x="2880" y="3973"/>
                </a:moveTo>
                <a:cubicBezTo>
                  <a:pt x="2852" y="3973"/>
                  <a:pt x="2824" y="4024"/>
                  <a:pt x="2817" y="4086"/>
                </a:cubicBezTo>
                <a:cubicBezTo>
                  <a:pt x="2810" y="4148"/>
                  <a:pt x="2826" y="4198"/>
                  <a:pt x="2855" y="4198"/>
                </a:cubicBezTo>
                <a:cubicBezTo>
                  <a:pt x="2883" y="4197"/>
                  <a:pt x="2911" y="4146"/>
                  <a:pt x="2918" y="4084"/>
                </a:cubicBezTo>
                <a:cubicBezTo>
                  <a:pt x="2925" y="4022"/>
                  <a:pt x="2908" y="3972"/>
                  <a:pt x="2880" y="3973"/>
                </a:cubicBezTo>
                <a:close/>
                <a:moveTo>
                  <a:pt x="3037" y="3973"/>
                </a:moveTo>
                <a:cubicBezTo>
                  <a:pt x="3009" y="3973"/>
                  <a:pt x="2980" y="4024"/>
                  <a:pt x="2973" y="4086"/>
                </a:cubicBezTo>
                <a:cubicBezTo>
                  <a:pt x="2966" y="4148"/>
                  <a:pt x="2983" y="4198"/>
                  <a:pt x="3011" y="4198"/>
                </a:cubicBezTo>
                <a:cubicBezTo>
                  <a:pt x="3039" y="4197"/>
                  <a:pt x="3068" y="4146"/>
                  <a:pt x="3075" y="4084"/>
                </a:cubicBezTo>
                <a:cubicBezTo>
                  <a:pt x="3082" y="4022"/>
                  <a:pt x="3065" y="3972"/>
                  <a:pt x="3037" y="3973"/>
                </a:cubicBezTo>
                <a:close/>
                <a:moveTo>
                  <a:pt x="3173" y="3973"/>
                </a:moveTo>
                <a:cubicBezTo>
                  <a:pt x="3145" y="3973"/>
                  <a:pt x="3116" y="4024"/>
                  <a:pt x="3109" y="4086"/>
                </a:cubicBezTo>
                <a:cubicBezTo>
                  <a:pt x="3102" y="4148"/>
                  <a:pt x="3120" y="4198"/>
                  <a:pt x="3148" y="4198"/>
                </a:cubicBezTo>
                <a:cubicBezTo>
                  <a:pt x="3176" y="4197"/>
                  <a:pt x="3205" y="4146"/>
                  <a:pt x="3211" y="4084"/>
                </a:cubicBezTo>
                <a:cubicBezTo>
                  <a:pt x="3218" y="4022"/>
                  <a:pt x="3201" y="3972"/>
                  <a:pt x="3173" y="3973"/>
                </a:cubicBezTo>
                <a:close/>
                <a:moveTo>
                  <a:pt x="3329" y="3973"/>
                </a:moveTo>
                <a:cubicBezTo>
                  <a:pt x="3301" y="3973"/>
                  <a:pt x="3273" y="4024"/>
                  <a:pt x="3266" y="4086"/>
                </a:cubicBezTo>
                <a:cubicBezTo>
                  <a:pt x="3259" y="4148"/>
                  <a:pt x="3277" y="4198"/>
                  <a:pt x="3305" y="4198"/>
                </a:cubicBezTo>
                <a:cubicBezTo>
                  <a:pt x="3333" y="4197"/>
                  <a:pt x="3361" y="4146"/>
                  <a:pt x="3368" y="4084"/>
                </a:cubicBezTo>
                <a:cubicBezTo>
                  <a:pt x="3374" y="4022"/>
                  <a:pt x="3357" y="3972"/>
                  <a:pt x="3329" y="3973"/>
                </a:cubicBezTo>
                <a:close/>
                <a:moveTo>
                  <a:pt x="3466" y="3973"/>
                </a:moveTo>
                <a:cubicBezTo>
                  <a:pt x="3438" y="3973"/>
                  <a:pt x="3409" y="4024"/>
                  <a:pt x="3403" y="4086"/>
                </a:cubicBezTo>
                <a:cubicBezTo>
                  <a:pt x="3396" y="4148"/>
                  <a:pt x="3414" y="4198"/>
                  <a:pt x="3442" y="4198"/>
                </a:cubicBezTo>
                <a:cubicBezTo>
                  <a:pt x="3470" y="4197"/>
                  <a:pt x="3498" y="4146"/>
                  <a:pt x="3505" y="4084"/>
                </a:cubicBezTo>
                <a:cubicBezTo>
                  <a:pt x="3511" y="4022"/>
                  <a:pt x="3494" y="3972"/>
                  <a:pt x="3466" y="3973"/>
                </a:cubicBezTo>
                <a:close/>
                <a:moveTo>
                  <a:pt x="3602" y="3973"/>
                </a:moveTo>
                <a:cubicBezTo>
                  <a:pt x="3574" y="3973"/>
                  <a:pt x="3546" y="4024"/>
                  <a:pt x="3539" y="4086"/>
                </a:cubicBezTo>
                <a:cubicBezTo>
                  <a:pt x="3533" y="4148"/>
                  <a:pt x="3551" y="4198"/>
                  <a:pt x="3579" y="4198"/>
                </a:cubicBezTo>
                <a:cubicBezTo>
                  <a:pt x="3607" y="4197"/>
                  <a:pt x="3635" y="4146"/>
                  <a:pt x="3642" y="4084"/>
                </a:cubicBezTo>
                <a:cubicBezTo>
                  <a:pt x="3648" y="4022"/>
                  <a:pt x="3630" y="3972"/>
                  <a:pt x="3602" y="3973"/>
                </a:cubicBezTo>
                <a:close/>
                <a:moveTo>
                  <a:pt x="3758" y="3973"/>
                </a:moveTo>
                <a:cubicBezTo>
                  <a:pt x="3730" y="3973"/>
                  <a:pt x="3702" y="4024"/>
                  <a:pt x="3696" y="4086"/>
                </a:cubicBezTo>
                <a:cubicBezTo>
                  <a:pt x="3690" y="4148"/>
                  <a:pt x="3707" y="4198"/>
                  <a:pt x="3736" y="4198"/>
                </a:cubicBezTo>
                <a:cubicBezTo>
                  <a:pt x="3764" y="4197"/>
                  <a:pt x="3792" y="4146"/>
                  <a:pt x="3798" y="4084"/>
                </a:cubicBezTo>
                <a:cubicBezTo>
                  <a:pt x="3804" y="4022"/>
                  <a:pt x="3786" y="3972"/>
                  <a:pt x="3758" y="3973"/>
                </a:cubicBezTo>
                <a:close/>
                <a:moveTo>
                  <a:pt x="4187" y="3973"/>
                </a:moveTo>
                <a:cubicBezTo>
                  <a:pt x="4159" y="3973"/>
                  <a:pt x="4132" y="4024"/>
                  <a:pt x="4126" y="4086"/>
                </a:cubicBezTo>
                <a:cubicBezTo>
                  <a:pt x="4120" y="4148"/>
                  <a:pt x="4138" y="4198"/>
                  <a:pt x="4166" y="4198"/>
                </a:cubicBezTo>
                <a:cubicBezTo>
                  <a:pt x="4194" y="4197"/>
                  <a:pt x="4222" y="4146"/>
                  <a:pt x="4228" y="4084"/>
                </a:cubicBezTo>
                <a:cubicBezTo>
                  <a:pt x="4234" y="4022"/>
                  <a:pt x="4215" y="3972"/>
                  <a:pt x="4187" y="3973"/>
                </a:cubicBezTo>
                <a:close/>
                <a:moveTo>
                  <a:pt x="1281" y="4023"/>
                </a:moveTo>
                <a:cubicBezTo>
                  <a:pt x="1253" y="4024"/>
                  <a:pt x="1223" y="4074"/>
                  <a:pt x="1214" y="4136"/>
                </a:cubicBezTo>
                <a:cubicBezTo>
                  <a:pt x="1205" y="4198"/>
                  <a:pt x="1221" y="4248"/>
                  <a:pt x="1249" y="4248"/>
                </a:cubicBezTo>
                <a:cubicBezTo>
                  <a:pt x="1277" y="4247"/>
                  <a:pt x="1307" y="4197"/>
                  <a:pt x="1316" y="4135"/>
                </a:cubicBezTo>
                <a:cubicBezTo>
                  <a:pt x="1325" y="4073"/>
                  <a:pt x="1309" y="4023"/>
                  <a:pt x="1281" y="4023"/>
                </a:cubicBezTo>
                <a:close/>
                <a:moveTo>
                  <a:pt x="1437" y="4023"/>
                </a:moveTo>
                <a:cubicBezTo>
                  <a:pt x="1409" y="4024"/>
                  <a:pt x="1379" y="4074"/>
                  <a:pt x="1371" y="4136"/>
                </a:cubicBezTo>
                <a:cubicBezTo>
                  <a:pt x="1362" y="4198"/>
                  <a:pt x="1377" y="4248"/>
                  <a:pt x="1405" y="4248"/>
                </a:cubicBezTo>
                <a:cubicBezTo>
                  <a:pt x="1434" y="4247"/>
                  <a:pt x="1464" y="4197"/>
                  <a:pt x="1473" y="4135"/>
                </a:cubicBezTo>
                <a:cubicBezTo>
                  <a:pt x="1481" y="4073"/>
                  <a:pt x="1465" y="4023"/>
                  <a:pt x="1437" y="4023"/>
                </a:cubicBezTo>
                <a:close/>
                <a:moveTo>
                  <a:pt x="1574" y="4023"/>
                </a:moveTo>
                <a:cubicBezTo>
                  <a:pt x="1546" y="4024"/>
                  <a:pt x="1516" y="4074"/>
                  <a:pt x="1507" y="4136"/>
                </a:cubicBezTo>
                <a:cubicBezTo>
                  <a:pt x="1499" y="4198"/>
                  <a:pt x="1515" y="4248"/>
                  <a:pt x="1543" y="4248"/>
                </a:cubicBezTo>
                <a:cubicBezTo>
                  <a:pt x="1571" y="4247"/>
                  <a:pt x="1601" y="4197"/>
                  <a:pt x="1610" y="4135"/>
                </a:cubicBezTo>
                <a:cubicBezTo>
                  <a:pt x="1618" y="4073"/>
                  <a:pt x="1602" y="4023"/>
                  <a:pt x="1574" y="4023"/>
                </a:cubicBezTo>
                <a:close/>
                <a:moveTo>
                  <a:pt x="16715" y="4023"/>
                </a:moveTo>
                <a:cubicBezTo>
                  <a:pt x="16687" y="4024"/>
                  <a:pt x="16670" y="4075"/>
                  <a:pt x="16678" y="4138"/>
                </a:cubicBezTo>
                <a:cubicBezTo>
                  <a:pt x="16685" y="4201"/>
                  <a:pt x="16715" y="4252"/>
                  <a:pt x="16743" y="4251"/>
                </a:cubicBezTo>
                <a:cubicBezTo>
                  <a:pt x="16771" y="4250"/>
                  <a:pt x="16788" y="4199"/>
                  <a:pt x="16780" y="4136"/>
                </a:cubicBezTo>
                <a:cubicBezTo>
                  <a:pt x="16773" y="4073"/>
                  <a:pt x="16743" y="4023"/>
                  <a:pt x="16715" y="4023"/>
                </a:cubicBezTo>
                <a:close/>
                <a:moveTo>
                  <a:pt x="14236" y="4073"/>
                </a:moveTo>
                <a:cubicBezTo>
                  <a:pt x="14208" y="4074"/>
                  <a:pt x="14189" y="4125"/>
                  <a:pt x="14194" y="4188"/>
                </a:cubicBezTo>
                <a:cubicBezTo>
                  <a:pt x="14199" y="4251"/>
                  <a:pt x="14226" y="4302"/>
                  <a:pt x="14254" y="4301"/>
                </a:cubicBezTo>
                <a:cubicBezTo>
                  <a:pt x="14282" y="4301"/>
                  <a:pt x="14301" y="4249"/>
                  <a:pt x="14296" y="4187"/>
                </a:cubicBezTo>
                <a:cubicBezTo>
                  <a:pt x="14291" y="4124"/>
                  <a:pt x="14264" y="4073"/>
                  <a:pt x="14236" y="4073"/>
                </a:cubicBezTo>
                <a:close/>
                <a:moveTo>
                  <a:pt x="14373" y="4073"/>
                </a:moveTo>
                <a:cubicBezTo>
                  <a:pt x="14344" y="4074"/>
                  <a:pt x="14325" y="4125"/>
                  <a:pt x="14331" y="4188"/>
                </a:cubicBezTo>
                <a:cubicBezTo>
                  <a:pt x="14336" y="4251"/>
                  <a:pt x="14363" y="4302"/>
                  <a:pt x="14392" y="4301"/>
                </a:cubicBezTo>
                <a:cubicBezTo>
                  <a:pt x="14420" y="4301"/>
                  <a:pt x="14438" y="4249"/>
                  <a:pt x="14433" y="4187"/>
                </a:cubicBezTo>
                <a:cubicBezTo>
                  <a:pt x="14428" y="4124"/>
                  <a:pt x="14401" y="4073"/>
                  <a:pt x="14373" y="4073"/>
                </a:cubicBezTo>
                <a:close/>
                <a:moveTo>
                  <a:pt x="14529" y="4073"/>
                </a:moveTo>
                <a:cubicBezTo>
                  <a:pt x="14500" y="4074"/>
                  <a:pt x="14482" y="4125"/>
                  <a:pt x="14488" y="4188"/>
                </a:cubicBezTo>
                <a:cubicBezTo>
                  <a:pt x="14493" y="4251"/>
                  <a:pt x="14520" y="4302"/>
                  <a:pt x="14548" y="4301"/>
                </a:cubicBezTo>
                <a:cubicBezTo>
                  <a:pt x="14576" y="4301"/>
                  <a:pt x="14595" y="4249"/>
                  <a:pt x="14590" y="4187"/>
                </a:cubicBezTo>
                <a:cubicBezTo>
                  <a:pt x="14584" y="4124"/>
                  <a:pt x="14557" y="4073"/>
                  <a:pt x="14529" y="4073"/>
                </a:cubicBezTo>
                <a:close/>
                <a:moveTo>
                  <a:pt x="14665" y="4073"/>
                </a:moveTo>
                <a:cubicBezTo>
                  <a:pt x="14637" y="4074"/>
                  <a:pt x="14619" y="4125"/>
                  <a:pt x="14624" y="4188"/>
                </a:cubicBezTo>
                <a:cubicBezTo>
                  <a:pt x="14630" y="4251"/>
                  <a:pt x="14657" y="4302"/>
                  <a:pt x="14686" y="4301"/>
                </a:cubicBezTo>
                <a:cubicBezTo>
                  <a:pt x="14714" y="4301"/>
                  <a:pt x="14732" y="4249"/>
                  <a:pt x="14726" y="4187"/>
                </a:cubicBezTo>
                <a:cubicBezTo>
                  <a:pt x="14721" y="4124"/>
                  <a:pt x="14694" y="4073"/>
                  <a:pt x="14665" y="4073"/>
                </a:cubicBezTo>
                <a:close/>
                <a:moveTo>
                  <a:pt x="14822" y="4073"/>
                </a:moveTo>
                <a:cubicBezTo>
                  <a:pt x="14794" y="4074"/>
                  <a:pt x="14775" y="4125"/>
                  <a:pt x="14781" y="4188"/>
                </a:cubicBezTo>
                <a:cubicBezTo>
                  <a:pt x="14786" y="4251"/>
                  <a:pt x="14814" y="4302"/>
                  <a:pt x="14842" y="4301"/>
                </a:cubicBezTo>
                <a:cubicBezTo>
                  <a:pt x="14870" y="4301"/>
                  <a:pt x="14889" y="4249"/>
                  <a:pt x="14883" y="4187"/>
                </a:cubicBezTo>
                <a:cubicBezTo>
                  <a:pt x="14877" y="4124"/>
                  <a:pt x="14850" y="4073"/>
                  <a:pt x="14822" y="4073"/>
                </a:cubicBezTo>
                <a:close/>
                <a:moveTo>
                  <a:pt x="14958" y="4073"/>
                </a:moveTo>
                <a:cubicBezTo>
                  <a:pt x="14930" y="4074"/>
                  <a:pt x="14912" y="4125"/>
                  <a:pt x="14918" y="4188"/>
                </a:cubicBezTo>
                <a:cubicBezTo>
                  <a:pt x="14923" y="4251"/>
                  <a:pt x="14951" y="4302"/>
                  <a:pt x="14979" y="4301"/>
                </a:cubicBezTo>
                <a:cubicBezTo>
                  <a:pt x="15008" y="4301"/>
                  <a:pt x="15026" y="4249"/>
                  <a:pt x="15020" y="4187"/>
                </a:cubicBezTo>
                <a:cubicBezTo>
                  <a:pt x="15014" y="4124"/>
                  <a:pt x="14986" y="4073"/>
                  <a:pt x="14958" y="4073"/>
                </a:cubicBezTo>
                <a:close/>
                <a:moveTo>
                  <a:pt x="15114" y="4073"/>
                </a:moveTo>
                <a:cubicBezTo>
                  <a:pt x="15086" y="4074"/>
                  <a:pt x="15068" y="4125"/>
                  <a:pt x="15074" y="4188"/>
                </a:cubicBezTo>
                <a:cubicBezTo>
                  <a:pt x="15080" y="4251"/>
                  <a:pt x="15107" y="4302"/>
                  <a:pt x="15136" y="4301"/>
                </a:cubicBezTo>
                <a:cubicBezTo>
                  <a:pt x="15164" y="4301"/>
                  <a:pt x="15183" y="4249"/>
                  <a:pt x="15177" y="4187"/>
                </a:cubicBezTo>
                <a:cubicBezTo>
                  <a:pt x="15171" y="4124"/>
                  <a:pt x="15143" y="4073"/>
                  <a:pt x="15114" y="4073"/>
                </a:cubicBezTo>
                <a:close/>
                <a:moveTo>
                  <a:pt x="15251" y="4073"/>
                </a:moveTo>
                <a:cubicBezTo>
                  <a:pt x="15222" y="4074"/>
                  <a:pt x="15205" y="4125"/>
                  <a:pt x="15211" y="4188"/>
                </a:cubicBezTo>
                <a:cubicBezTo>
                  <a:pt x="15217" y="4251"/>
                  <a:pt x="15245" y="4302"/>
                  <a:pt x="15273" y="4301"/>
                </a:cubicBezTo>
                <a:cubicBezTo>
                  <a:pt x="15302" y="4301"/>
                  <a:pt x="15320" y="4249"/>
                  <a:pt x="15314" y="4187"/>
                </a:cubicBezTo>
                <a:cubicBezTo>
                  <a:pt x="15307" y="4124"/>
                  <a:pt x="15279" y="4073"/>
                  <a:pt x="15251" y="4073"/>
                </a:cubicBezTo>
                <a:close/>
                <a:moveTo>
                  <a:pt x="15407" y="4073"/>
                </a:moveTo>
                <a:cubicBezTo>
                  <a:pt x="15379" y="4074"/>
                  <a:pt x="15361" y="4125"/>
                  <a:pt x="15367" y="4188"/>
                </a:cubicBezTo>
                <a:cubicBezTo>
                  <a:pt x="15374" y="4251"/>
                  <a:pt x="15402" y="4302"/>
                  <a:pt x="15430" y="4301"/>
                </a:cubicBezTo>
                <a:cubicBezTo>
                  <a:pt x="15459" y="4301"/>
                  <a:pt x="15476" y="4249"/>
                  <a:pt x="15470" y="4187"/>
                </a:cubicBezTo>
                <a:cubicBezTo>
                  <a:pt x="15464" y="4124"/>
                  <a:pt x="15435" y="4073"/>
                  <a:pt x="15407" y="4073"/>
                </a:cubicBezTo>
                <a:close/>
                <a:moveTo>
                  <a:pt x="15544" y="4073"/>
                </a:moveTo>
                <a:cubicBezTo>
                  <a:pt x="15516" y="4074"/>
                  <a:pt x="15498" y="4125"/>
                  <a:pt x="15504" y="4188"/>
                </a:cubicBezTo>
                <a:cubicBezTo>
                  <a:pt x="15511" y="4251"/>
                  <a:pt x="15539" y="4302"/>
                  <a:pt x="15567" y="4301"/>
                </a:cubicBezTo>
                <a:cubicBezTo>
                  <a:pt x="15595" y="4301"/>
                  <a:pt x="15613" y="4249"/>
                  <a:pt x="15607" y="4187"/>
                </a:cubicBezTo>
                <a:cubicBezTo>
                  <a:pt x="15600" y="4124"/>
                  <a:pt x="15572" y="4073"/>
                  <a:pt x="15544" y="4073"/>
                </a:cubicBezTo>
                <a:close/>
                <a:moveTo>
                  <a:pt x="15700" y="4073"/>
                </a:moveTo>
                <a:cubicBezTo>
                  <a:pt x="15671" y="4074"/>
                  <a:pt x="15654" y="4125"/>
                  <a:pt x="15661" y="4188"/>
                </a:cubicBezTo>
                <a:cubicBezTo>
                  <a:pt x="15667" y="4251"/>
                  <a:pt x="15696" y="4302"/>
                  <a:pt x="15724" y="4301"/>
                </a:cubicBezTo>
                <a:cubicBezTo>
                  <a:pt x="15752" y="4301"/>
                  <a:pt x="15770" y="4249"/>
                  <a:pt x="15763" y="4187"/>
                </a:cubicBezTo>
                <a:cubicBezTo>
                  <a:pt x="15757" y="4124"/>
                  <a:pt x="15728" y="4073"/>
                  <a:pt x="15700" y="4073"/>
                </a:cubicBezTo>
                <a:close/>
                <a:moveTo>
                  <a:pt x="15837" y="4073"/>
                </a:moveTo>
                <a:cubicBezTo>
                  <a:pt x="15808" y="4074"/>
                  <a:pt x="15791" y="4125"/>
                  <a:pt x="15797" y="4188"/>
                </a:cubicBezTo>
                <a:cubicBezTo>
                  <a:pt x="15804" y="4251"/>
                  <a:pt x="15833" y="4302"/>
                  <a:pt x="15861" y="4301"/>
                </a:cubicBezTo>
                <a:cubicBezTo>
                  <a:pt x="15889" y="4301"/>
                  <a:pt x="15907" y="4249"/>
                  <a:pt x="15900" y="4187"/>
                </a:cubicBezTo>
                <a:cubicBezTo>
                  <a:pt x="15893" y="4124"/>
                  <a:pt x="15865" y="4073"/>
                  <a:pt x="15837" y="4073"/>
                </a:cubicBezTo>
                <a:close/>
                <a:moveTo>
                  <a:pt x="15993" y="4073"/>
                </a:moveTo>
                <a:cubicBezTo>
                  <a:pt x="15965" y="4074"/>
                  <a:pt x="15947" y="4125"/>
                  <a:pt x="15954" y="4188"/>
                </a:cubicBezTo>
                <a:cubicBezTo>
                  <a:pt x="15961" y="4251"/>
                  <a:pt x="15990" y="4302"/>
                  <a:pt x="16018" y="4301"/>
                </a:cubicBezTo>
                <a:cubicBezTo>
                  <a:pt x="16046" y="4301"/>
                  <a:pt x="16064" y="4249"/>
                  <a:pt x="16056" y="4187"/>
                </a:cubicBezTo>
                <a:cubicBezTo>
                  <a:pt x="16050" y="4124"/>
                  <a:pt x="16021" y="4073"/>
                  <a:pt x="15993" y="4073"/>
                </a:cubicBezTo>
                <a:close/>
                <a:moveTo>
                  <a:pt x="16129" y="4073"/>
                </a:moveTo>
                <a:cubicBezTo>
                  <a:pt x="16101" y="4074"/>
                  <a:pt x="16084" y="4125"/>
                  <a:pt x="16091" y="4188"/>
                </a:cubicBezTo>
                <a:cubicBezTo>
                  <a:pt x="16098" y="4251"/>
                  <a:pt x="16127" y="4302"/>
                  <a:pt x="16155" y="4301"/>
                </a:cubicBezTo>
                <a:cubicBezTo>
                  <a:pt x="16184" y="4301"/>
                  <a:pt x="16200" y="4250"/>
                  <a:pt x="16193" y="4187"/>
                </a:cubicBezTo>
                <a:cubicBezTo>
                  <a:pt x="16186" y="4124"/>
                  <a:pt x="16157" y="4073"/>
                  <a:pt x="16129" y="4073"/>
                </a:cubicBezTo>
                <a:close/>
                <a:moveTo>
                  <a:pt x="16286" y="4073"/>
                </a:moveTo>
                <a:cubicBezTo>
                  <a:pt x="16257" y="4074"/>
                  <a:pt x="16240" y="4125"/>
                  <a:pt x="16248" y="4188"/>
                </a:cubicBezTo>
                <a:cubicBezTo>
                  <a:pt x="16255" y="4251"/>
                  <a:pt x="16284" y="4302"/>
                  <a:pt x="16312" y="4301"/>
                </a:cubicBezTo>
                <a:cubicBezTo>
                  <a:pt x="16340" y="4301"/>
                  <a:pt x="16357" y="4249"/>
                  <a:pt x="16350" y="4187"/>
                </a:cubicBezTo>
                <a:cubicBezTo>
                  <a:pt x="16342" y="4124"/>
                  <a:pt x="16314" y="4073"/>
                  <a:pt x="16286" y="4073"/>
                </a:cubicBezTo>
                <a:close/>
                <a:moveTo>
                  <a:pt x="16422" y="4073"/>
                </a:moveTo>
                <a:cubicBezTo>
                  <a:pt x="16394" y="4074"/>
                  <a:pt x="16377" y="4125"/>
                  <a:pt x="16385" y="4188"/>
                </a:cubicBezTo>
                <a:cubicBezTo>
                  <a:pt x="16392" y="4251"/>
                  <a:pt x="16421" y="4302"/>
                  <a:pt x="16449" y="4301"/>
                </a:cubicBezTo>
                <a:cubicBezTo>
                  <a:pt x="16478" y="4301"/>
                  <a:pt x="16494" y="4249"/>
                  <a:pt x="16487" y="4187"/>
                </a:cubicBezTo>
                <a:cubicBezTo>
                  <a:pt x="16479" y="4124"/>
                  <a:pt x="16451" y="4073"/>
                  <a:pt x="16422" y="4073"/>
                </a:cubicBezTo>
                <a:close/>
                <a:moveTo>
                  <a:pt x="16578" y="4073"/>
                </a:moveTo>
                <a:cubicBezTo>
                  <a:pt x="16550" y="4074"/>
                  <a:pt x="16533" y="4125"/>
                  <a:pt x="16541" y="4188"/>
                </a:cubicBezTo>
                <a:cubicBezTo>
                  <a:pt x="16548" y="4251"/>
                  <a:pt x="16577" y="4302"/>
                  <a:pt x="16606" y="4301"/>
                </a:cubicBezTo>
                <a:cubicBezTo>
                  <a:pt x="16634" y="4301"/>
                  <a:pt x="16651" y="4250"/>
                  <a:pt x="16644" y="4187"/>
                </a:cubicBezTo>
                <a:cubicBezTo>
                  <a:pt x="16636" y="4124"/>
                  <a:pt x="16606" y="4073"/>
                  <a:pt x="16578" y="4073"/>
                </a:cubicBezTo>
                <a:close/>
                <a:moveTo>
                  <a:pt x="16852" y="4073"/>
                </a:moveTo>
                <a:cubicBezTo>
                  <a:pt x="16824" y="4074"/>
                  <a:pt x="16807" y="4125"/>
                  <a:pt x="16815" y="4188"/>
                </a:cubicBezTo>
                <a:cubicBezTo>
                  <a:pt x="16822" y="4251"/>
                  <a:pt x="16852" y="4302"/>
                  <a:pt x="16881" y="4301"/>
                </a:cubicBezTo>
                <a:cubicBezTo>
                  <a:pt x="16909" y="4301"/>
                  <a:pt x="16925" y="4250"/>
                  <a:pt x="16917" y="4187"/>
                </a:cubicBezTo>
                <a:cubicBezTo>
                  <a:pt x="16909" y="4124"/>
                  <a:pt x="16880" y="4073"/>
                  <a:pt x="16852" y="4073"/>
                </a:cubicBezTo>
                <a:close/>
                <a:moveTo>
                  <a:pt x="11601" y="4124"/>
                </a:moveTo>
                <a:cubicBezTo>
                  <a:pt x="11573" y="4124"/>
                  <a:pt x="11552" y="4176"/>
                  <a:pt x="11554" y="4238"/>
                </a:cubicBezTo>
                <a:cubicBezTo>
                  <a:pt x="11556" y="4301"/>
                  <a:pt x="11581" y="4351"/>
                  <a:pt x="11609" y="4350"/>
                </a:cubicBezTo>
                <a:cubicBezTo>
                  <a:pt x="11638" y="4349"/>
                  <a:pt x="11659" y="4299"/>
                  <a:pt x="11656" y="4237"/>
                </a:cubicBezTo>
                <a:cubicBezTo>
                  <a:pt x="11654" y="4174"/>
                  <a:pt x="11629" y="4123"/>
                  <a:pt x="11601" y="4124"/>
                </a:cubicBezTo>
                <a:close/>
                <a:moveTo>
                  <a:pt x="11757" y="4124"/>
                </a:moveTo>
                <a:cubicBezTo>
                  <a:pt x="11729" y="4124"/>
                  <a:pt x="11708" y="4176"/>
                  <a:pt x="11710" y="4238"/>
                </a:cubicBezTo>
                <a:cubicBezTo>
                  <a:pt x="11713" y="4301"/>
                  <a:pt x="11737" y="4351"/>
                  <a:pt x="11766" y="4350"/>
                </a:cubicBezTo>
                <a:cubicBezTo>
                  <a:pt x="11794" y="4349"/>
                  <a:pt x="11815" y="4299"/>
                  <a:pt x="11813" y="4237"/>
                </a:cubicBezTo>
                <a:cubicBezTo>
                  <a:pt x="11810" y="4174"/>
                  <a:pt x="11786" y="4123"/>
                  <a:pt x="11757" y="4124"/>
                </a:cubicBezTo>
                <a:close/>
                <a:moveTo>
                  <a:pt x="11894" y="4124"/>
                </a:moveTo>
                <a:cubicBezTo>
                  <a:pt x="11866" y="4124"/>
                  <a:pt x="11845" y="4176"/>
                  <a:pt x="11847" y="4238"/>
                </a:cubicBezTo>
                <a:cubicBezTo>
                  <a:pt x="11850" y="4301"/>
                  <a:pt x="11875" y="4351"/>
                  <a:pt x="11903" y="4350"/>
                </a:cubicBezTo>
                <a:cubicBezTo>
                  <a:pt x="11932" y="4350"/>
                  <a:pt x="11952" y="4299"/>
                  <a:pt x="11950" y="4237"/>
                </a:cubicBezTo>
                <a:cubicBezTo>
                  <a:pt x="11947" y="4174"/>
                  <a:pt x="11922" y="4123"/>
                  <a:pt x="11894" y="4124"/>
                </a:cubicBezTo>
                <a:close/>
                <a:moveTo>
                  <a:pt x="12050" y="4124"/>
                </a:moveTo>
                <a:cubicBezTo>
                  <a:pt x="12022" y="4124"/>
                  <a:pt x="12001" y="4176"/>
                  <a:pt x="12003" y="4238"/>
                </a:cubicBezTo>
                <a:cubicBezTo>
                  <a:pt x="12006" y="4301"/>
                  <a:pt x="12031" y="4351"/>
                  <a:pt x="12060" y="4350"/>
                </a:cubicBezTo>
                <a:cubicBezTo>
                  <a:pt x="12088" y="4350"/>
                  <a:pt x="12109" y="4299"/>
                  <a:pt x="12106" y="4237"/>
                </a:cubicBezTo>
                <a:cubicBezTo>
                  <a:pt x="12103" y="4174"/>
                  <a:pt x="12078" y="4123"/>
                  <a:pt x="12050" y="4124"/>
                </a:cubicBezTo>
                <a:close/>
                <a:moveTo>
                  <a:pt x="12187" y="4124"/>
                </a:moveTo>
                <a:cubicBezTo>
                  <a:pt x="12159" y="4124"/>
                  <a:pt x="12138" y="4176"/>
                  <a:pt x="12140" y="4238"/>
                </a:cubicBezTo>
                <a:cubicBezTo>
                  <a:pt x="12143" y="4301"/>
                  <a:pt x="12169" y="4351"/>
                  <a:pt x="12197" y="4350"/>
                </a:cubicBezTo>
                <a:cubicBezTo>
                  <a:pt x="12225" y="4349"/>
                  <a:pt x="12246" y="4299"/>
                  <a:pt x="12243" y="4237"/>
                </a:cubicBezTo>
                <a:cubicBezTo>
                  <a:pt x="12240" y="4174"/>
                  <a:pt x="12215" y="4123"/>
                  <a:pt x="12187" y="4124"/>
                </a:cubicBezTo>
                <a:close/>
                <a:moveTo>
                  <a:pt x="12321" y="4124"/>
                </a:moveTo>
                <a:cubicBezTo>
                  <a:pt x="12294" y="4124"/>
                  <a:pt x="12274" y="4173"/>
                  <a:pt x="12277" y="4232"/>
                </a:cubicBezTo>
                <a:cubicBezTo>
                  <a:pt x="12280" y="4292"/>
                  <a:pt x="12304" y="4339"/>
                  <a:pt x="12331" y="4339"/>
                </a:cubicBezTo>
                <a:cubicBezTo>
                  <a:pt x="12358" y="4338"/>
                  <a:pt x="12377" y="4290"/>
                  <a:pt x="12374" y="4231"/>
                </a:cubicBezTo>
                <a:cubicBezTo>
                  <a:pt x="12371" y="4171"/>
                  <a:pt x="12347" y="4123"/>
                  <a:pt x="12321" y="4124"/>
                </a:cubicBezTo>
                <a:close/>
                <a:moveTo>
                  <a:pt x="12477" y="4124"/>
                </a:moveTo>
                <a:cubicBezTo>
                  <a:pt x="12450" y="4124"/>
                  <a:pt x="12431" y="4173"/>
                  <a:pt x="12434" y="4232"/>
                </a:cubicBezTo>
                <a:cubicBezTo>
                  <a:pt x="12437" y="4292"/>
                  <a:pt x="12461" y="4340"/>
                  <a:pt x="12488" y="4339"/>
                </a:cubicBezTo>
                <a:cubicBezTo>
                  <a:pt x="12515" y="4339"/>
                  <a:pt x="12534" y="4290"/>
                  <a:pt x="12531" y="4231"/>
                </a:cubicBezTo>
                <a:cubicBezTo>
                  <a:pt x="12528" y="4171"/>
                  <a:pt x="12504" y="4123"/>
                  <a:pt x="12477" y="4124"/>
                </a:cubicBezTo>
                <a:close/>
                <a:moveTo>
                  <a:pt x="12616" y="4124"/>
                </a:moveTo>
                <a:cubicBezTo>
                  <a:pt x="12587" y="4124"/>
                  <a:pt x="12568" y="4176"/>
                  <a:pt x="12571" y="4238"/>
                </a:cubicBezTo>
                <a:cubicBezTo>
                  <a:pt x="12574" y="4301"/>
                  <a:pt x="12599" y="4352"/>
                  <a:pt x="12628" y="4352"/>
                </a:cubicBezTo>
                <a:cubicBezTo>
                  <a:pt x="12656" y="4351"/>
                  <a:pt x="12676" y="4300"/>
                  <a:pt x="12673" y="4237"/>
                </a:cubicBezTo>
                <a:cubicBezTo>
                  <a:pt x="12670" y="4174"/>
                  <a:pt x="12644" y="4123"/>
                  <a:pt x="12616" y="4124"/>
                </a:cubicBezTo>
                <a:close/>
                <a:moveTo>
                  <a:pt x="12772" y="4124"/>
                </a:moveTo>
                <a:cubicBezTo>
                  <a:pt x="12744" y="4124"/>
                  <a:pt x="12724" y="4176"/>
                  <a:pt x="12727" y="4238"/>
                </a:cubicBezTo>
                <a:cubicBezTo>
                  <a:pt x="12731" y="4301"/>
                  <a:pt x="12757" y="4352"/>
                  <a:pt x="12785" y="4352"/>
                </a:cubicBezTo>
                <a:cubicBezTo>
                  <a:pt x="12813" y="4351"/>
                  <a:pt x="12833" y="4300"/>
                  <a:pt x="12829" y="4237"/>
                </a:cubicBezTo>
                <a:cubicBezTo>
                  <a:pt x="12826" y="4174"/>
                  <a:pt x="12800" y="4123"/>
                  <a:pt x="12772" y="4124"/>
                </a:cubicBezTo>
                <a:close/>
                <a:moveTo>
                  <a:pt x="12909" y="4124"/>
                </a:moveTo>
                <a:cubicBezTo>
                  <a:pt x="12881" y="4124"/>
                  <a:pt x="12861" y="4176"/>
                  <a:pt x="12864" y="4238"/>
                </a:cubicBezTo>
                <a:cubicBezTo>
                  <a:pt x="12868" y="4301"/>
                  <a:pt x="12893" y="4352"/>
                  <a:pt x="12922" y="4352"/>
                </a:cubicBezTo>
                <a:cubicBezTo>
                  <a:pt x="12950" y="4351"/>
                  <a:pt x="12970" y="4300"/>
                  <a:pt x="12966" y="4237"/>
                </a:cubicBezTo>
                <a:cubicBezTo>
                  <a:pt x="12963" y="4174"/>
                  <a:pt x="12937" y="4123"/>
                  <a:pt x="12909" y="4124"/>
                </a:cubicBezTo>
                <a:close/>
                <a:moveTo>
                  <a:pt x="13065" y="4124"/>
                </a:moveTo>
                <a:cubicBezTo>
                  <a:pt x="13036" y="4124"/>
                  <a:pt x="13017" y="4176"/>
                  <a:pt x="13021" y="4238"/>
                </a:cubicBezTo>
                <a:cubicBezTo>
                  <a:pt x="13024" y="4301"/>
                  <a:pt x="13050" y="4352"/>
                  <a:pt x="13079" y="4352"/>
                </a:cubicBezTo>
                <a:cubicBezTo>
                  <a:pt x="13107" y="4351"/>
                  <a:pt x="13127" y="4300"/>
                  <a:pt x="13123" y="4237"/>
                </a:cubicBezTo>
                <a:cubicBezTo>
                  <a:pt x="13119" y="4174"/>
                  <a:pt x="13093" y="4123"/>
                  <a:pt x="13065" y="4124"/>
                </a:cubicBezTo>
                <a:close/>
                <a:moveTo>
                  <a:pt x="13202" y="4124"/>
                </a:moveTo>
                <a:cubicBezTo>
                  <a:pt x="13173" y="4124"/>
                  <a:pt x="13154" y="4176"/>
                  <a:pt x="13158" y="4238"/>
                </a:cubicBezTo>
                <a:cubicBezTo>
                  <a:pt x="13161" y="4301"/>
                  <a:pt x="13187" y="4352"/>
                  <a:pt x="13216" y="4352"/>
                </a:cubicBezTo>
                <a:cubicBezTo>
                  <a:pt x="13244" y="4351"/>
                  <a:pt x="13264" y="4300"/>
                  <a:pt x="13260" y="4237"/>
                </a:cubicBezTo>
                <a:cubicBezTo>
                  <a:pt x="13256" y="4174"/>
                  <a:pt x="13230" y="4123"/>
                  <a:pt x="13202" y="4124"/>
                </a:cubicBezTo>
                <a:close/>
                <a:moveTo>
                  <a:pt x="13358" y="4124"/>
                </a:moveTo>
                <a:cubicBezTo>
                  <a:pt x="13330" y="4124"/>
                  <a:pt x="13310" y="4176"/>
                  <a:pt x="13314" y="4238"/>
                </a:cubicBezTo>
                <a:cubicBezTo>
                  <a:pt x="13318" y="4301"/>
                  <a:pt x="13344" y="4352"/>
                  <a:pt x="13373" y="4352"/>
                </a:cubicBezTo>
                <a:cubicBezTo>
                  <a:pt x="13401" y="4351"/>
                  <a:pt x="13421" y="4300"/>
                  <a:pt x="13417" y="4237"/>
                </a:cubicBezTo>
                <a:cubicBezTo>
                  <a:pt x="13412" y="4174"/>
                  <a:pt x="13386" y="4123"/>
                  <a:pt x="13358" y="4124"/>
                </a:cubicBezTo>
                <a:close/>
                <a:moveTo>
                  <a:pt x="13494" y="4124"/>
                </a:moveTo>
                <a:cubicBezTo>
                  <a:pt x="13466" y="4124"/>
                  <a:pt x="13447" y="4176"/>
                  <a:pt x="13451" y="4238"/>
                </a:cubicBezTo>
                <a:cubicBezTo>
                  <a:pt x="13455" y="4301"/>
                  <a:pt x="13481" y="4352"/>
                  <a:pt x="13509" y="4352"/>
                </a:cubicBezTo>
                <a:cubicBezTo>
                  <a:pt x="13538" y="4351"/>
                  <a:pt x="13558" y="4300"/>
                  <a:pt x="13553" y="4237"/>
                </a:cubicBezTo>
                <a:cubicBezTo>
                  <a:pt x="13549" y="4174"/>
                  <a:pt x="13522" y="4123"/>
                  <a:pt x="13494" y="4124"/>
                </a:cubicBezTo>
                <a:close/>
                <a:moveTo>
                  <a:pt x="13651" y="4124"/>
                </a:moveTo>
                <a:cubicBezTo>
                  <a:pt x="13622" y="4124"/>
                  <a:pt x="13603" y="4176"/>
                  <a:pt x="13607" y="4238"/>
                </a:cubicBezTo>
                <a:cubicBezTo>
                  <a:pt x="13612" y="4301"/>
                  <a:pt x="13638" y="4352"/>
                  <a:pt x="13666" y="4352"/>
                </a:cubicBezTo>
                <a:cubicBezTo>
                  <a:pt x="13695" y="4351"/>
                  <a:pt x="13714" y="4300"/>
                  <a:pt x="13710" y="4237"/>
                </a:cubicBezTo>
                <a:cubicBezTo>
                  <a:pt x="13705" y="4174"/>
                  <a:pt x="13679" y="4123"/>
                  <a:pt x="13651" y="4124"/>
                </a:cubicBezTo>
                <a:close/>
                <a:moveTo>
                  <a:pt x="13787" y="4124"/>
                </a:moveTo>
                <a:cubicBezTo>
                  <a:pt x="13759" y="4124"/>
                  <a:pt x="13740" y="4176"/>
                  <a:pt x="13744" y="4238"/>
                </a:cubicBezTo>
                <a:cubicBezTo>
                  <a:pt x="13749" y="4301"/>
                  <a:pt x="13776" y="4352"/>
                  <a:pt x="13804" y="4352"/>
                </a:cubicBezTo>
                <a:cubicBezTo>
                  <a:pt x="13832" y="4351"/>
                  <a:pt x="13851" y="4300"/>
                  <a:pt x="13847" y="4237"/>
                </a:cubicBezTo>
                <a:cubicBezTo>
                  <a:pt x="13842" y="4174"/>
                  <a:pt x="13815" y="4123"/>
                  <a:pt x="13787" y="4124"/>
                </a:cubicBezTo>
                <a:close/>
                <a:moveTo>
                  <a:pt x="13943" y="4124"/>
                </a:moveTo>
                <a:cubicBezTo>
                  <a:pt x="13915" y="4124"/>
                  <a:pt x="13896" y="4176"/>
                  <a:pt x="13900" y="4238"/>
                </a:cubicBezTo>
                <a:cubicBezTo>
                  <a:pt x="13905" y="4301"/>
                  <a:pt x="13932" y="4352"/>
                  <a:pt x="13960" y="4352"/>
                </a:cubicBezTo>
                <a:cubicBezTo>
                  <a:pt x="13989" y="4351"/>
                  <a:pt x="14008" y="4300"/>
                  <a:pt x="14003" y="4237"/>
                </a:cubicBezTo>
                <a:cubicBezTo>
                  <a:pt x="13998" y="4174"/>
                  <a:pt x="13972" y="4123"/>
                  <a:pt x="13943" y="4124"/>
                </a:cubicBezTo>
                <a:close/>
                <a:moveTo>
                  <a:pt x="14080" y="4124"/>
                </a:moveTo>
                <a:cubicBezTo>
                  <a:pt x="14052" y="4124"/>
                  <a:pt x="14032" y="4176"/>
                  <a:pt x="14037" y="4238"/>
                </a:cubicBezTo>
                <a:cubicBezTo>
                  <a:pt x="14042" y="4301"/>
                  <a:pt x="14069" y="4352"/>
                  <a:pt x="14098" y="4352"/>
                </a:cubicBezTo>
                <a:cubicBezTo>
                  <a:pt x="14126" y="4351"/>
                  <a:pt x="14145" y="4300"/>
                  <a:pt x="14140" y="4237"/>
                </a:cubicBezTo>
                <a:cubicBezTo>
                  <a:pt x="14135" y="4174"/>
                  <a:pt x="14108" y="4123"/>
                  <a:pt x="14080" y="4124"/>
                </a:cubicBezTo>
                <a:close/>
                <a:moveTo>
                  <a:pt x="8538" y="4174"/>
                </a:moveTo>
                <a:cubicBezTo>
                  <a:pt x="8509" y="4175"/>
                  <a:pt x="8486" y="4226"/>
                  <a:pt x="8484" y="4289"/>
                </a:cubicBezTo>
                <a:cubicBezTo>
                  <a:pt x="8483" y="4351"/>
                  <a:pt x="8506" y="4401"/>
                  <a:pt x="8534" y="4400"/>
                </a:cubicBezTo>
                <a:cubicBezTo>
                  <a:pt x="8562" y="4400"/>
                  <a:pt x="8586" y="4348"/>
                  <a:pt x="8587" y="4286"/>
                </a:cubicBezTo>
                <a:cubicBezTo>
                  <a:pt x="8588" y="4223"/>
                  <a:pt x="8566" y="4173"/>
                  <a:pt x="8538" y="4174"/>
                </a:cubicBezTo>
                <a:close/>
                <a:moveTo>
                  <a:pt x="8830" y="4174"/>
                </a:moveTo>
                <a:cubicBezTo>
                  <a:pt x="8802" y="4175"/>
                  <a:pt x="8778" y="4226"/>
                  <a:pt x="8778" y="4289"/>
                </a:cubicBezTo>
                <a:cubicBezTo>
                  <a:pt x="8777" y="4351"/>
                  <a:pt x="8799" y="4401"/>
                  <a:pt x="8828" y="4400"/>
                </a:cubicBezTo>
                <a:cubicBezTo>
                  <a:pt x="8856" y="4400"/>
                  <a:pt x="8880" y="4348"/>
                  <a:pt x="8880" y="4286"/>
                </a:cubicBezTo>
                <a:cubicBezTo>
                  <a:pt x="8881" y="4223"/>
                  <a:pt x="8858" y="4173"/>
                  <a:pt x="8830" y="4174"/>
                </a:cubicBezTo>
                <a:close/>
                <a:moveTo>
                  <a:pt x="8967" y="4174"/>
                </a:moveTo>
                <a:cubicBezTo>
                  <a:pt x="8939" y="4175"/>
                  <a:pt x="8915" y="4226"/>
                  <a:pt x="8915" y="4289"/>
                </a:cubicBezTo>
                <a:cubicBezTo>
                  <a:pt x="8914" y="4351"/>
                  <a:pt x="8936" y="4401"/>
                  <a:pt x="8965" y="4400"/>
                </a:cubicBezTo>
                <a:cubicBezTo>
                  <a:pt x="8993" y="4400"/>
                  <a:pt x="9017" y="4348"/>
                  <a:pt x="9017" y="4286"/>
                </a:cubicBezTo>
                <a:cubicBezTo>
                  <a:pt x="9018" y="4223"/>
                  <a:pt x="8995" y="4173"/>
                  <a:pt x="8967" y="4174"/>
                </a:cubicBezTo>
                <a:close/>
                <a:moveTo>
                  <a:pt x="9123" y="4174"/>
                </a:moveTo>
                <a:cubicBezTo>
                  <a:pt x="9095" y="4175"/>
                  <a:pt x="9071" y="4226"/>
                  <a:pt x="9071" y="4289"/>
                </a:cubicBezTo>
                <a:cubicBezTo>
                  <a:pt x="9070" y="4351"/>
                  <a:pt x="9093" y="4401"/>
                  <a:pt x="9122" y="4400"/>
                </a:cubicBezTo>
                <a:cubicBezTo>
                  <a:pt x="9150" y="4400"/>
                  <a:pt x="9173" y="4348"/>
                  <a:pt x="9174" y="4286"/>
                </a:cubicBezTo>
                <a:cubicBezTo>
                  <a:pt x="9174" y="4223"/>
                  <a:pt x="9151" y="4173"/>
                  <a:pt x="9123" y="4174"/>
                </a:cubicBezTo>
                <a:close/>
                <a:moveTo>
                  <a:pt x="9279" y="4174"/>
                </a:moveTo>
                <a:cubicBezTo>
                  <a:pt x="9251" y="4175"/>
                  <a:pt x="9228" y="4226"/>
                  <a:pt x="9227" y="4289"/>
                </a:cubicBezTo>
                <a:cubicBezTo>
                  <a:pt x="9227" y="4351"/>
                  <a:pt x="9250" y="4401"/>
                  <a:pt x="9278" y="4400"/>
                </a:cubicBezTo>
                <a:cubicBezTo>
                  <a:pt x="9306" y="4400"/>
                  <a:pt x="9330" y="4348"/>
                  <a:pt x="9330" y="4286"/>
                </a:cubicBezTo>
                <a:cubicBezTo>
                  <a:pt x="9330" y="4223"/>
                  <a:pt x="9308" y="4173"/>
                  <a:pt x="9279" y="4174"/>
                </a:cubicBezTo>
                <a:close/>
                <a:moveTo>
                  <a:pt x="9416" y="4174"/>
                </a:moveTo>
                <a:cubicBezTo>
                  <a:pt x="9387" y="4175"/>
                  <a:pt x="9364" y="4226"/>
                  <a:pt x="9364" y="4289"/>
                </a:cubicBezTo>
                <a:cubicBezTo>
                  <a:pt x="9364" y="4351"/>
                  <a:pt x="9387" y="4401"/>
                  <a:pt x="9416" y="4400"/>
                </a:cubicBezTo>
                <a:cubicBezTo>
                  <a:pt x="9444" y="4400"/>
                  <a:pt x="9467" y="4348"/>
                  <a:pt x="9467" y="4286"/>
                </a:cubicBezTo>
                <a:cubicBezTo>
                  <a:pt x="9467" y="4223"/>
                  <a:pt x="9444" y="4174"/>
                  <a:pt x="9416" y="4174"/>
                </a:cubicBezTo>
                <a:close/>
                <a:moveTo>
                  <a:pt x="9552" y="4174"/>
                </a:moveTo>
                <a:cubicBezTo>
                  <a:pt x="9524" y="4175"/>
                  <a:pt x="9501" y="4226"/>
                  <a:pt x="9501" y="4289"/>
                </a:cubicBezTo>
                <a:cubicBezTo>
                  <a:pt x="9501" y="4351"/>
                  <a:pt x="9524" y="4401"/>
                  <a:pt x="9552" y="4400"/>
                </a:cubicBezTo>
                <a:cubicBezTo>
                  <a:pt x="9581" y="4400"/>
                  <a:pt x="9604" y="4348"/>
                  <a:pt x="9604" y="4286"/>
                </a:cubicBezTo>
                <a:cubicBezTo>
                  <a:pt x="9604" y="4223"/>
                  <a:pt x="9581" y="4173"/>
                  <a:pt x="9552" y="4174"/>
                </a:cubicBezTo>
                <a:close/>
                <a:moveTo>
                  <a:pt x="9708" y="4174"/>
                </a:moveTo>
                <a:cubicBezTo>
                  <a:pt x="9680" y="4175"/>
                  <a:pt x="9657" y="4226"/>
                  <a:pt x="9657" y="4289"/>
                </a:cubicBezTo>
                <a:cubicBezTo>
                  <a:pt x="9658" y="4351"/>
                  <a:pt x="9680" y="4401"/>
                  <a:pt x="9709" y="4400"/>
                </a:cubicBezTo>
                <a:cubicBezTo>
                  <a:pt x="9737" y="4400"/>
                  <a:pt x="9760" y="4348"/>
                  <a:pt x="9760" y="4286"/>
                </a:cubicBezTo>
                <a:cubicBezTo>
                  <a:pt x="9760" y="4223"/>
                  <a:pt x="9736" y="4173"/>
                  <a:pt x="9708" y="4174"/>
                </a:cubicBezTo>
                <a:close/>
                <a:moveTo>
                  <a:pt x="9845" y="4174"/>
                </a:moveTo>
                <a:cubicBezTo>
                  <a:pt x="9817" y="4175"/>
                  <a:pt x="9794" y="4226"/>
                  <a:pt x="9794" y="4289"/>
                </a:cubicBezTo>
                <a:cubicBezTo>
                  <a:pt x="9795" y="4351"/>
                  <a:pt x="9818" y="4401"/>
                  <a:pt x="9846" y="4400"/>
                </a:cubicBezTo>
                <a:cubicBezTo>
                  <a:pt x="9875" y="4400"/>
                  <a:pt x="9897" y="4348"/>
                  <a:pt x="9897" y="4286"/>
                </a:cubicBezTo>
                <a:cubicBezTo>
                  <a:pt x="9897" y="4223"/>
                  <a:pt x="9873" y="4173"/>
                  <a:pt x="9845" y="4174"/>
                </a:cubicBezTo>
                <a:close/>
                <a:moveTo>
                  <a:pt x="10001" y="4174"/>
                </a:moveTo>
                <a:cubicBezTo>
                  <a:pt x="9973" y="4175"/>
                  <a:pt x="9950" y="4226"/>
                  <a:pt x="9951" y="4289"/>
                </a:cubicBezTo>
                <a:cubicBezTo>
                  <a:pt x="9951" y="4351"/>
                  <a:pt x="9974" y="4401"/>
                  <a:pt x="10003" y="4400"/>
                </a:cubicBezTo>
                <a:cubicBezTo>
                  <a:pt x="10031" y="4400"/>
                  <a:pt x="10054" y="4348"/>
                  <a:pt x="10053" y="4286"/>
                </a:cubicBezTo>
                <a:cubicBezTo>
                  <a:pt x="10053" y="4223"/>
                  <a:pt x="10029" y="4173"/>
                  <a:pt x="10001" y="4174"/>
                </a:cubicBezTo>
                <a:close/>
                <a:moveTo>
                  <a:pt x="10138" y="4174"/>
                </a:moveTo>
                <a:cubicBezTo>
                  <a:pt x="10109" y="4175"/>
                  <a:pt x="10087" y="4226"/>
                  <a:pt x="10088" y="4289"/>
                </a:cubicBezTo>
                <a:cubicBezTo>
                  <a:pt x="10088" y="4351"/>
                  <a:pt x="10112" y="4401"/>
                  <a:pt x="10140" y="4400"/>
                </a:cubicBezTo>
                <a:cubicBezTo>
                  <a:pt x="10168" y="4400"/>
                  <a:pt x="10191" y="4348"/>
                  <a:pt x="10190" y="4286"/>
                </a:cubicBezTo>
                <a:cubicBezTo>
                  <a:pt x="10189" y="4223"/>
                  <a:pt x="10166" y="4173"/>
                  <a:pt x="10138" y="4174"/>
                </a:cubicBezTo>
                <a:close/>
                <a:moveTo>
                  <a:pt x="10293" y="4174"/>
                </a:moveTo>
                <a:cubicBezTo>
                  <a:pt x="10265" y="4175"/>
                  <a:pt x="10243" y="4226"/>
                  <a:pt x="10244" y="4289"/>
                </a:cubicBezTo>
                <a:cubicBezTo>
                  <a:pt x="10245" y="4351"/>
                  <a:pt x="10268" y="4401"/>
                  <a:pt x="10297" y="4400"/>
                </a:cubicBezTo>
                <a:cubicBezTo>
                  <a:pt x="10325" y="4400"/>
                  <a:pt x="10348" y="4348"/>
                  <a:pt x="10347" y="4286"/>
                </a:cubicBezTo>
                <a:cubicBezTo>
                  <a:pt x="10346" y="4223"/>
                  <a:pt x="10322" y="4173"/>
                  <a:pt x="10293" y="4174"/>
                </a:cubicBezTo>
                <a:close/>
                <a:moveTo>
                  <a:pt x="10430" y="4174"/>
                </a:moveTo>
                <a:cubicBezTo>
                  <a:pt x="10402" y="4175"/>
                  <a:pt x="10380" y="4226"/>
                  <a:pt x="10381" y="4289"/>
                </a:cubicBezTo>
                <a:cubicBezTo>
                  <a:pt x="10382" y="4351"/>
                  <a:pt x="10406" y="4401"/>
                  <a:pt x="10434" y="4400"/>
                </a:cubicBezTo>
                <a:cubicBezTo>
                  <a:pt x="10462" y="4400"/>
                  <a:pt x="10484" y="4348"/>
                  <a:pt x="10483" y="4286"/>
                </a:cubicBezTo>
                <a:cubicBezTo>
                  <a:pt x="10482" y="4223"/>
                  <a:pt x="10459" y="4173"/>
                  <a:pt x="10430" y="4174"/>
                </a:cubicBezTo>
                <a:close/>
                <a:moveTo>
                  <a:pt x="10586" y="4174"/>
                </a:moveTo>
                <a:cubicBezTo>
                  <a:pt x="10558" y="4175"/>
                  <a:pt x="10536" y="4226"/>
                  <a:pt x="10537" y="4289"/>
                </a:cubicBezTo>
                <a:cubicBezTo>
                  <a:pt x="10538" y="4351"/>
                  <a:pt x="10562" y="4401"/>
                  <a:pt x="10590" y="4400"/>
                </a:cubicBezTo>
                <a:cubicBezTo>
                  <a:pt x="10619" y="4400"/>
                  <a:pt x="10641" y="4348"/>
                  <a:pt x="10640" y="4286"/>
                </a:cubicBezTo>
                <a:cubicBezTo>
                  <a:pt x="10639" y="4223"/>
                  <a:pt x="10614" y="4173"/>
                  <a:pt x="10586" y="4174"/>
                </a:cubicBezTo>
                <a:close/>
                <a:moveTo>
                  <a:pt x="10723" y="4174"/>
                </a:moveTo>
                <a:cubicBezTo>
                  <a:pt x="10695" y="4175"/>
                  <a:pt x="10673" y="4226"/>
                  <a:pt x="10674" y="4289"/>
                </a:cubicBezTo>
                <a:cubicBezTo>
                  <a:pt x="10675" y="4351"/>
                  <a:pt x="10700" y="4401"/>
                  <a:pt x="10728" y="4400"/>
                </a:cubicBezTo>
                <a:cubicBezTo>
                  <a:pt x="10756" y="4400"/>
                  <a:pt x="10778" y="4350"/>
                  <a:pt x="10777" y="4287"/>
                </a:cubicBezTo>
                <a:cubicBezTo>
                  <a:pt x="10775" y="4225"/>
                  <a:pt x="10751" y="4173"/>
                  <a:pt x="10723" y="4174"/>
                </a:cubicBezTo>
                <a:close/>
                <a:moveTo>
                  <a:pt x="10879" y="4174"/>
                </a:moveTo>
                <a:cubicBezTo>
                  <a:pt x="10851" y="4175"/>
                  <a:pt x="10829" y="4226"/>
                  <a:pt x="10830" y="4289"/>
                </a:cubicBezTo>
                <a:cubicBezTo>
                  <a:pt x="10832" y="4351"/>
                  <a:pt x="10856" y="4401"/>
                  <a:pt x="10884" y="4400"/>
                </a:cubicBezTo>
                <a:cubicBezTo>
                  <a:pt x="10913" y="4400"/>
                  <a:pt x="10935" y="4350"/>
                  <a:pt x="10933" y="4287"/>
                </a:cubicBezTo>
                <a:cubicBezTo>
                  <a:pt x="10932" y="4225"/>
                  <a:pt x="10908" y="4173"/>
                  <a:pt x="10879" y="4174"/>
                </a:cubicBezTo>
                <a:close/>
                <a:moveTo>
                  <a:pt x="11016" y="4174"/>
                </a:moveTo>
                <a:cubicBezTo>
                  <a:pt x="10987" y="4175"/>
                  <a:pt x="10966" y="4226"/>
                  <a:pt x="10967" y="4289"/>
                </a:cubicBezTo>
                <a:cubicBezTo>
                  <a:pt x="10969" y="4351"/>
                  <a:pt x="10993" y="4401"/>
                  <a:pt x="11022" y="4400"/>
                </a:cubicBezTo>
                <a:cubicBezTo>
                  <a:pt x="11050" y="4400"/>
                  <a:pt x="11072" y="4350"/>
                  <a:pt x="11070" y="4287"/>
                </a:cubicBezTo>
                <a:cubicBezTo>
                  <a:pt x="11068" y="4225"/>
                  <a:pt x="11044" y="4173"/>
                  <a:pt x="11016" y="4174"/>
                </a:cubicBezTo>
                <a:close/>
                <a:moveTo>
                  <a:pt x="11172" y="4174"/>
                </a:moveTo>
                <a:cubicBezTo>
                  <a:pt x="11144" y="4175"/>
                  <a:pt x="11122" y="4226"/>
                  <a:pt x="11124" y="4289"/>
                </a:cubicBezTo>
                <a:cubicBezTo>
                  <a:pt x="11125" y="4351"/>
                  <a:pt x="11150" y="4401"/>
                  <a:pt x="11178" y="4400"/>
                </a:cubicBezTo>
                <a:cubicBezTo>
                  <a:pt x="11206" y="4400"/>
                  <a:pt x="11228" y="4350"/>
                  <a:pt x="11226" y="4287"/>
                </a:cubicBezTo>
                <a:cubicBezTo>
                  <a:pt x="11225" y="4225"/>
                  <a:pt x="11200" y="4173"/>
                  <a:pt x="11172" y="4174"/>
                </a:cubicBezTo>
                <a:close/>
                <a:moveTo>
                  <a:pt x="11308" y="4174"/>
                </a:moveTo>
                <a:cubicBezTo>
                  <a:pt x="11280" y="4175"/>
                  <a:pt x="11259" y="4226"/>
                  <a:pt x="11261" y="4289"/>
                </a:cubicBezTo>
                <a:cubicBezTo>
                  <a:pt x="11262" y="4351"/>
                  <a:pt x="11287" y="4401"/>
                  <a:pt x="11316" y="4400"/>
                </a:cubicBezTo>
                <a:cubicBezTo>
                  <a:pt x="11344" y="4400"/>
                  <a:pt x="11365" y="4350"/>
                  <a:pt x="11363" y="4287"/>
                </a:cubicBezTo>
                <a:cubicBezTo>
                  <a:pt x="11361" y="4225"/>
                  <a:pt x="11336" y="4173"/>
                  <a:pt x="11308" y="4174"/>
                </a:cubicBezTo>
                <a:close/>
                <a:moveTo>
                  <a:pt x="11465" y="4174"/>
                </a:moveTo>
                <a:cubicBezTo>
                  <a:pt x="11436" y="4175"/>
                  <a:pt x="11415" y="4226"/>
                  <a:pt x="11417" y="4289"/>
                </a:cubicBezTo>
                <a:cubicBezTo>
                  <a:pt x="11419" y="4351"/>
                  <a:pt x="11444" y="4401"/>
                  <a:pt x="11472" y="4400"/>
                </a:cubicBezTo>
                <a:cubicBezTo>
                  <a:pt x="11500" y="4400"/>
                  <a:pt x="11522" y="4350"/>
                  <a:pt x="11520" y="4287"/>
                </a:cubicBezTo>
                <a:cubicBezTo>
                  <a:pt x="11517" y="4225"/>
                  <a:pt x="11493" y="4173"/>
                  <a:pt x="11465" y="4174"/>
                </a:cubicBezTo>
                <a:close/>
                <a:moveTo>
                  <a:pt x="8089" y="4224"/>
                </a:moveTo>
                <a:cubicBezTo>
                  <a:pt x="8061" y="4225"/>
                  <a:pt x="8036" y="4277"/>
                  <a:pt x="8035" y="4339"/>
                </a:cubicBezTo>
                <a:cubicBezTo>
                  <a:pt x="8033" y="4401"/>
                  <a:pt x="8055" y="4451"/>
                  <a:pt x="8083" y="4451"/>
                </a:cubicBezTo>
                <a:cubicBezTo>
                  <a:pt x="8111" y="4450"/>
                  <a:pt x="8136" y="4398"/>
                  <a:pt x="8137" y="4336"/>
                </a:cubicBezTo>
                <a:cubicBezTo>
                  <a:pt x="8139" y="4273"/>
                  <a:pt x="8117" y="4224"/>
                  <a:pt x="8089" y="4224"/>
                </a:cubicBezTo>
                <a:close/>
                <a:moveTo>
                  <a:pt x="8382" y="4224"/>
                </a:moveTo>
                <a:cubicBezTo>
                  <a:pt x="8354" y="4225"/>
                  <a:pt x="8329" y="4277"/>
                  <a:pt x="8328" y="4339"/>
                </a:cubicBezTo>
                <a:cubicBezTo>
                  <a:pt x="8327" y="4401"/>
                  <a:pt x="8349" y="4451"/>
                  <a:pt x="8377" y="4451"/>
                </a:cubicBezTo>
                <a:cubicBezTo>
                  <a:pt x="8405" y="4450"/>
                  <a:pt x="8430" y="4398"/>
                  <a:pt x="8431" y="4336"/>
                </a:cubicBezTo>
                <a:cubicBezTo>
                  <a:pt x="8432" y="4273"/>
                  <a:pt x="8410" y="4224"/>
                  <a:pt x="8382" y="4224"/>
                </a:cubicBezTo>
                <a:close/>
                <a:moveTo>
                  <a:pt x="2842" y="4275"/>
                </a:moveTo>
                <a:cubicBezTo>
                  <a:pt x="2814" y="4275"/>
                  <a:pt x="2785" y="4326"/>
                  <a:pt x="2778" y="4388"/>
                </a:cubicBezTo>
                <a:cubicBezTo>
                  <a:pt x="2770" y="4450"/>
                  <a:pt x="2787" y="4500"/>
                  <a:pt x="2816" y="4499"/>
                </a:cubicBezTo>
                <a:cubicBezTo>
                  <a:pt x="2844" y="4499"/>
                  <a:pt x="2873" y="4448"/>
                  <a:pt x="2880" y="4386"/>
                </a:cubicBezTo>
                <a:cubicBezTo>
                  <a:pt x="2887" y="4324"/>
                  <a:pt x="2870" y="4274"/>
                  <a:pt x="2842" y="4275"/>
                </a:cubicBezTo>
                <a:close/>
                <a:moveTo>
                  <a:pt x="2998" y="4275"/>
                </a:moveTo>
                <a:cubicBezTo>
                  <a:pt x="2969" y="4275"/>
                  <a:pt x="2941" y="4326"/>
                  <a:pt x="2934" y="4388"/>
                </a:cubicBezTo>
                <a:cubicBezTo>
                  <a:pt x="2927" y="4450"/>
                  <a:pt x="2944" y="4500"/>
                  <a:pt x="2973" y="4499"/>
                </a:cubicBezTo>
                <a:cubicBezTo>
                  <a:pt x="3001" y="4499"/>
                  <a:pt x="3029" y="4448"/>
                  <a:pt x="3036" y="4386"/>
                </a:cubicBezTo>
                <a:cubicBezTo>
                  <a:pt x="3043" y="4324"/>
                  <a:pt x="3026" y="4274"/>
                  <a:pt x="2998" y="4275"/>
                </a:cubicBezTo>
                <a:close/>
                <a:moveTo>
                  <a:pt x="3134" y="4275"/>
                </a:moveTo>
                <a:cubicBezTo>
                  <a:pt x="3106" y="4275"/>
                  <a:pt x="3077" y="4326"/>
                  <a:pt x="3070" y="4388"/>
                </a:cubicBezTo>
                <a:cubicBezTo>
                  <a:pt x="3063" y="4450"/>
                  <a:pt x="3081" y="4500"/>
                  <a:pt x="3109" y="4499"/>
                </a:cubicBezTo>
                <a:cubicBezTo>
                  <a:pt x="3138" y="4499"/>
                  <a:pt x="3166" y="4448"/>
                  <a:pt x="3173" y="4386"/>
                </a:cubicBezTo>
                <a:cubicBezTo>
                  <a:pt x="3180" y="4324"/>
                  <a:pt x="3162" y="4274"/>
                  <a:pt x="3134" y="4275"/>
                </a:cubicBezTo>
                <a:close/>
                <a:moveTo>
                  <a:pt x="3290" y="4275"/>
                </a:moveTo>
                <a:cubicBezTo>
                  <a:pt x="3262" y="4275"/>
                  <a:pt x="3233" y="4326"/>
                  <a:pt x="3227" y="4388"/>
                </a:cubicBezTo>
                <a:cubicBezTo>
                  <a:pt x="3220" y="4450"/>
                  <a:pt x="3237" y="4500"/>
                  <a:pt x="3266" y="4499"/>
                </a:cubicBezTo>
                <a:cubicBezTo>
                  <a:pt x="3294" y="4499"/>
                  <a:pt x="3323" y="4448"/>
                  <a:pt x="3329" y="4386"/>
                </a:cubicBezTo>
                <a:cubicBezTo>
                  <a:pt x="3336" y="4324"/>
                  <a:pt x="3318" y="4274"/>
                  <a:pt x="3290" y="4275"/>
                </a:cubicBezTo>
                <a:close/>
                <a:moveTo>
                  <a:pt x="3426" y="4275"/>
                </a:moveTo>
                <a:cubicBezTo>
                  <a:pt x="3398" y="4275"/>
                  <a:pt x="3370" y="4326"/>
                  <a:pt x="3364" y="4388"/>
                </a:cubicBezTo>
                <a:cubicBezTo>
                  <a:pt x="3357" y="4450"/>
                  <a:pt x="3375" y="4500"/>
                  <a:pt x="3403" y="4499"/>
                </a:cubicBezTo>
                <a:cubicBezTo>
                  <a:pt x="3432" y="4499"/>
                  <a:pt x="3460" y="4448"/>
                  <a:pt x="3466" y="4386"/>
                </a:cubicBezTo>
                <a:cubicBezTo>
                  <a:pt x="3473" y="4324"/>
                  <a:pt x="3455" y="4274"/>
                  <a:pt x="3426" y="4275"/>
                </a:cubicBezTo>
                <a:close/>
                <a:moveTo>
                  <a:pt x="3563" y="4275"/>
                </a:moveTo>
                <a:cubicBezTo>
                  <a:pt x="3535" y="4275"/>
                  <a:pt x="3507" y="4326"/>
                  <a:pt x="3500" y="4388"/>
                </a:cubicBezTo>
                <a:cubicBezTo>
                  <a:pt x="3494" y="4450"/>
                  <a:pt x="3512" y="4500"/>
                  <a:pt x="3540" y="4499"/>
                </a:cubicBezTo>
                <a:cubicBezTo>
                  <a:pt x="3568" y="4499"/>
                  <a:pt x="3597" y="4448"/>
                  <a:pt x="3603" y="4386"/>
                </a:cubicBezTo>
                <a:cubicBezTo>
                  <a:pt x="3609" y="4324"/>
                  <a:pt x="3592" y="4274"/>
                  <a:pt x="3563" y="4275"/>
                </a:cubicBezTo>
                <a:close/>
                <a:moveTo>
                  <a:pt x="3719" y="4275"/>
                </a:moveTo>
                <a:cubicBezTo>
                  <a:pt x="3691" y="4275"/>
                  <a:pt x="3663" y="4326"/>
                  <a:pt x="3657" y="4388"/>
                </a:cubicBezTo>
                <a:cubicBezTo>
                  <a:pt x="3650" y="4450"/>
                  <a:pt x="3668" y="4500"/>
                  <a:pt x="3696" y="4499"/>
                </a:cubicBezTo>
                <a:cubicBezTo>
                  <a:pt x="3725" y="4499"/>
                  <a:pt x="3753" y="4448"/>
                  <a:pt x="3759" y="4386"/>
                </a:cubicBezTo>
                <a:cubicBezTo>
                  <a:pt x="3766" y="4324"/>
                  <a:pt x="3747" y="4274"/>
                  <a:pt x="3719" y="4275"/>
                </a:cubicBezTo>
                <a:close/>
                <a:moveTo>
                  <a:pt x="4149" y="4275"/>
                </a:moveTo>
                <a:cubicBezTo>
                  <a:pt x="4120" y="4275"/>
                  <a:pt x="4093" y="4326"/>
                  <a:pt x="4087" y="4388"/>
                </a:cubicBezTo>
                <a:cubicBezTo>
                  <a:pt x="4081" y="4450"/>
                  <a:pt x="4099" y="4500"/>
                  <a:pt x="4128" y="4499"/>
                </a:cubicBezTo>
                <a:cubicBezTo>
                  <a:pt x="4156" y="4499"/>
                  <a:pt x="4183" y="4448"/>
                  <a:pt x="4189" y="4386"/>
                </a:cubicBezTo>
                <a:cubicBezTo>
                  <a:pt x="4195" y="4324"/>
                  <a:pt x="4177" y="4274"/>
                  <a:pt x="4149" y="4275"/>
                </a:cubicBezTo>
                <a:close/>
                <a:moveTo>
                  <a:pt x="4304" y="4275"/>
                </a:moveTo>
                <a:cubicBezTo>
                  <a:pt x="4276" y="4275"/>
                  <a:pt x="4249" y="4326"/>
                  <a:pt x="4243" y="4388"/>
                </a:cubicBezTo>
                <a:cubicBezTo>
                  <a:pt x="4238" y="4450"/>
                  <a:pt x="4256" y="4500"/>
                  <a:pt x="4284" y="4499"/>
                </a:cubicBezTo>
                <a:cubicBezTo>
                  <a:pt x="4313" y="4499"/>
                  <a:pt x="4340" y="4448"/>
                  <a:pt x="4345" y="4386"/>
                </a:cubicBezTo>
                <a:cubicBezTo>
                  <a:pt x="4351" y="4324"/>
                  <a:pt x="4333" y="4274"/>
                  <a:pt x="4304" y="4275"/>
                </a:cubicBezTo>
                <a:close/>
                <a:moveTo>
                  <a:pt x="4441" y="4275"/>
                </a:moveTo>
                <a:cubicBezTo>
                  <a:pt x="4413" y="4275"/>
                  <a:pt x="4386" y="4326"/>
                  <a:pt x="4380" y="4388"/>
                </a:cubicBezTo>
                <a:cubicBezTo>
                  <a:pt x="4375" y="4450"/>
                  <a:pt x="4393" y="4500"/>
                  <a:pt x="4421" y="4499"/>
                </a:cubicBezTo>
                <a:cubicBezTo>
                  <a:pt x="4449" y="4499"/>
                  <a:pt x="4477" y="4448"/>
                  <a:pt x="4482" y="4386"/>
                </a:cubicBezTo>
                <a:cubicBezTo>
                  <a:pt x="4488" y="4324"/>
                  <a:pt x="4469" y="4274"/>
                  <a:pt x="4441" y="4275"/>
                </a:cubicBezTo>
                <a:close/>
                <a:moveTo>
                  <a:pt x="4597" y="4275"/>
                </a:moveTo>
                <a:cubicBezTo>
                  <a:pt x="4569" y="4275"/>
                  <a:pt x="4542" y="4326"/>
                  <a:pt x="4537" y="4388"/>
                </a:cubicBezTo>
                <a:cubicBezTo>
                  <a:pt x="4531" y="4450"/>
                  <a:pt x="4550" y="4500"/>
                  <a:pt x="4578" y="4499"/>
                </a:cubicBezTo>
                <a:cubicBezTo>
                  <a:pt x="4606" y="4499"/>
                  <a:pt x="4633" y="4448"/>
                  <a:pt x="4639" y="4386"/>
                </a:cubicBezTo>
                <a:cubicBezTo>
                  <a:pt x="4644" y="4324"/>
                  <a:pt x="4625" y="4274"/>
                  <a:pt x="4597" y="4275"/>
                </a:cubicBezTo>
                <a:close/>
                <a:moveTo>
                  <a:pt x="4733" y="4275"/>
                </a:moveTo>
                <a:cubicBezTo>
                  <a:pt x="4705" y="4275"/>
                  <a:pt x="4678" y="4326"/>
                  <a:pt x="4673" y="4388"/>
                </a:cubicBezTo>
                <a:cubicBezTo>
                  <a:pt x="4668" y="4450"/>
                  <a:pt x="4687" y="4500"/>
                  <a:pt x="4715" y="4499"/>
                </a:cubicBezTo>
                <a:cubicBezTo>
                  <a:pt x="4743" y="4499"/>
                  <a:pt x="4770" y="4448"/>
                  <a:pt x="4775" y="4386"/>
                </a:cubicBezTo>
                <a:cubicBezTo>
                  <a:pt x="4780" y="4324"/>
                  <a:pt x="4762" y="4274"/>
                  <a:pt x="4733" y="4275"/>
                </a:cubicBezTo>
                <a:close/>
                <a:moveTo>
                  <a:pt x="4890" y="4275"/>
                </a:moveTo>
                <a:cubicBezTo>
                  <a:pt x="4861" y="4275"/>
                  <a:pt x="4834" y="4326"/>
                  <a:pt x="4829" y="4388"/>
                </a:cubicBezTo>
                <a:cubicBezTo>
                  <a:pt x="4824" y="4450"/>
                  <a:pt x="4843" y="4500"/>
                  <a:pt x="4871" y="4499"/>
                </a:cubicBezTo>
                <a:cubicBezTo>
                  <a:pt x="4900" y="4499"/>
                  <a:pt x="4927" y="4448"/>
                  <a:pt x="4932" y="4386"/>
                </a:cubicBezTo>
                <a:cubicBezTo>
                  <a:pt x="4937" y="4324"/>
                  <a:pt x="4918" y="4274"/>
                  <a:pt x="4890" y="4275"/>
                </a:cubicBezTo>
                <a:close/>
                <a:moveTo>
                  <a:pt x="5026" y="4275"/>
                </a:moveTo>
                <a:cubicBezTo>
                  <a:pt x="4998" y="4275"/>
                  <a:pt x="4971" y="4326"/>
                  <a:pt x="4966" y="4388"/>
                </a:cubicBezTo>
                <a:cubicBezTo>
                  <a:pt x="4961" y="4450"/>
                  <a:pt x="4980" y="4500"/>
                  <a:pt x="5009" y="4499"/>
                </a:cubicBezTo>
                <a:cubicBezTo>
                  <a:pt x="5037" y="4499"/>
                  <a:pt x="5064" y="4448"/>
                  <a:pt x="5069" y="4386"/>
                </a:cubicBezTo>
                <a:cubicBezTo>
                  <a:pt x="5073" y="4324"/>
                  <a:pt x="5054" y="4274"/>
                  <a:pt x="5026" y="4275"/>
                </a:cubicBezTo>
                <a:close/>
                <a:moveTo>
                  <a:pt x="5182" y="4275"/>
                </a:moveTo>
                <a:cubicBezTo>
                  <a:pt x="5154" y="4275"/>
                  <a:pt x="5127" y="4325"/>
                  <a:pt x="5122" y="4388"/>
                </a:cubicBezTo>
                <a:cubicBezTo>
                  <a:pt x="5118" y="4450"/>
                  <a:pt x="5137" y="4500"/>
                  <a:pt x="5165" y="4499"/>
                </a:cubicBezTo>
                <a:cubicBezTo>
                  <a:pt x="5194" y="4499"/>
                  <a:pt x="5220" y="4448"/>
                  <a:pt x="5225" y="4386"/>
                </a:cubicBezTo>
                <a:cubicBezTo>
                  <a:pt x="5230" y="4324"/>
                  <a:pt x="5211" y="4274"/>
                  <a:pt x="5182" y="4275"/>
                </a:cubicBezTo>
                <a:close/>
                <a:moveTo>
                  <a:pt x="5319" y="4275"/>
                </a:moveTo>
                <a:cubicBezTo>
                  <a:pt x="5290" y="4275"/>
                  <a:pt x="5264" y="4326"/>
                  <a:pt x="5259" y="4388"/>
                </a:cubicBezTo>
                <a:cubicBezTo>
                  <a:pt x="5255" y="4450"/>
                  <a:pt x="5274" y="4500"/>
                  <a:pt x="5303" y="4499"/>
                </a:cubicBezTo>
                <a:cubicBezTo>
                  <a:pt x="5331" y="4499"/>
                  <a:pt x="5357" y="4448"/>
                  <a:pt x="5362" y="4386"/>
                </a:cubicBezTo>
                <a:cubicBezTo>
                  <a:pt x="5366" y="4324"/>
                  <a:pt x="5347" y="4274"/>
                  <a:pt x="5319" y="4275"/>
                </a:cubicBezTo>
                <a:close/>
                <a:moveTo>
                  <a:pt x="1242" y="4325"/>
                </a:moveTo>
                <a:cubicBezTo>
                  <a:pt x="1214" y="4325"/>
                  <a:pt x="1184" y="4376"/>
                  <a:pt x="1175" y="4438"/>
                </a:cubicBezTo>
                <a:cubicBezTo>
                  <a:pt x="1166" y="4500"/>
                  <a:pt x="1182" y="4550"/>
                  <a:pt x="1211" y="4550"/>
                </a:cubicBezTo>
                <a:cubicBezTo>
                  <a:pt x="1239" y="4549"/>
                  <a:pt x="1269" y="4499"/>
                  <a:pt x="1278" y="4436"/>
                </a:cubicBezTo>
                <a:cubicBezTo>
                  <a:pt x="1287" y="4375"/>
                  <a:pt x="1271" y="4324"/>
                  <a:pt x="1242" y="4325"/>
                </a:cubicBezTo>
                <a:close/>
                <a:moveTo>
                  <a:pt x="1379" y="4325"/>
                </a:moveTo>
                <a:cubicBezTo>
                  <a:pt x="1351" y="4325"/>
                  <a:pt x="1321" y="4376"/>
                  <a:pt x="1312" y="4438"/>
                </a:cubicBezTo>
                <a:cubicBezTo>
                  <a:pt x="1303" y="4500"/>
                  <a:pt x="1319" y="4550"/>
                  <a:pt x="1347" y="4550"/>
                </a:cubicBezTo>
                <a:cubicBezTo>
                  <a:pt x="1376" y="4549"/>
                  <a:pt x="1406" y="4499"/>
                  <a:pt x="1415" y="4436"/>
                </a:cubicBezTo>
                <a:cubicBezTo>
                  <a:pt x="1423" y="4375"/>
                  <a:pt x="1407" y="4324"/>
                  <a:pt x="1379" y="4325"/>
                </a:cubicBezTo>
                <a:close/>
                <a:moveTo>
                  <a:pt x="1535" y="4325"/>
                </a:moveTo>
                <a:cubicBezTo>
                  <a:pt x="1507" y="4325"/>
                  <a:pt x="1477" y="4376"/>
                  <a:pt x="1468" y="4438"/>
                </a:cubicBezTo>
                <a:cubicBezTo>
                  <a:pt x="1460" y="4500"/>
                  <a:pt x="1476" y="4550"/>
                  <a:pt x="1504" y="4550"/>
                </a:cubicBezTo>
                <a:cubicBezTo>
                  <a:pt x="1532" y="4549"/>
                  <a:pt x="1562" y="4498"/>
                  <a:pt x="1570" y="4436"/>
                </a:cubicBezTo>
                <a:cubicBezTo>
                  <a:pt x="1579" y="4375"/>
                  <a:pt x="1563" y="4324"/>
                  <a:pt x="1535" y="4325"/>
                </a:cubicBezTo>
                <a:close/>
                <a:moveTo>
                  <a:pt x="1671" y="4325"/>
                </a:moveTo>
                <a:cubicBezTo>
                  <a:pt x="1643" y="4325"/>
                  <a:pt x="1614" y="4376"/>
                  <a:pt x="1605" y="4438"/>
                </a:cubicBezTo>
                <a:cubicBezTo>
                  <a:pt x="1597" y="4500"/>
                  <a:pt x="1613" y="4550"/>
                  <a:pt x="1641" y="4550"/>
                </a:cubicBezTo>
                <a:cubicBezTo>
                  <a:pt x="1670" y="4549"/>
                  <a:pt x="1699" y="4499"/>
                  <a:pt x="1707" y="4436"/>
                </a:cubicBezTo>
                <a:cubicBezTo>
                  <a:pt x="1716" y="4375"/>
                  <a:pt x="1699" y="4324"/>
                  <a:pt x="1671" y="4325"/>
                </a:cubicBezTo>
                <a:close/>
                <a:moveTo>
                  <a:pt x="1828" y="4325"/>
                </a:moveTo>
                <a:cubicBezTo>
                  <a:pt x="1799" y="4325"/>
                  <a:pt x="1770" y="4376"/>
                  <a:pt x="1762" y="4438"/>
                </a:cubicBezTo>
                <a:cubicBezTo>
                  <a:pt x="1753" y="4500"/>
                  <a:pt x="1769" y="4550"/>
                  <a:pt x="1798" y="4550"/>
                </a:cubicBezTo>
                <a:cubicBezTo>
                  <a:pt x="1826" y="4549"/>
                  <a:pt x="1855" y="4499"/>
                  <a:pt x="1864" y="4436"/>
                </a:cubicBezTo>
                <a:cubicBezTo>
                  <a:pt x="1872" y="4375"/>
                  <a:pt x="1856" y="4324"/>
                  <a:pt x="1828" y="4325"/>
                </a:cubicBezTo>
                <a:close/>
                <a:moveTo>
                  <a:pt x="1964" y="4325"/>
                </a:moveTo>
                <a:cubicBezTo>
                  <a:pt x="1936" y="4325"/>
                  <a:pt x="1906" y="4376"/>
                  <a:pt x="1898" y="4438"/>
                </a:cubicBezTo>
                <a:cubicBezTo>
                  <a:pt x="1890" y="4500"/>
                  <a:pt x="1906" y="4550"/>
                  <a:pt x="1935" y="4550"/>
                </a:cubicBezTo>
                <a:cubicBezTo>
                  <a:pt x="1963" y="4549"/>
                  <a:pt x="1992" y="4499"/>
                  <a:pt x="2001" y="4436"/>
                </a:cubicBezTo>
                <a:cubicBezTo>
                  <a:pt x="2009" y="4375"/>
                  <a:pt x="1992" y="4324"/>
                  <a:pt x="1964" y="4325"/>
                </a:cubicBezTo>
                <a:close/>
                <a:moveTo>
                  <a:pt x="2120" y="4325"/>
                </a:moveTo>
                <a:cubicBezTo>
                  <a:pt x="2092" y="4325"/>
                  <a:pt x="2062" y="4376"/>
                  <a:pt x="2054" y="4438"/>
                </a:cubicBezTo>
                <a:cubicBezTo>
                  <a:pt x="2046" y="4500"/>
                  <a:pt x="2063" y="4550"/>
                  <a:pt x="2092" y="4550"/>
                </a:cubicBezTo>
                <a:cubicBezTo>
                  <a:pt x="2120" y="4549"/>
                  <a:pt x="2149" y="4499"/>
                  <a:pt x="2157" y="4436"/>
                </a:cubicBezTo>
                <a:cubicBezTo>
                  <a:pt x="2165" y="4375"/>
                  <a:pt x="2148" y="4324"/>
                  <a:pt x="2120" y="4325"/>
                </a:cubicBezTo>
                <a:close/>
                <a:moveTo>
                  <a:pt x="2256" y="4325"/>
                </a:moveTo>
                <a:cubicBezTo>
                  <a:pt x="2228" y="4325"/>
                  <a:pt x="2199" y="4376"/>
                  <a:pt x="2191" y="4438"/>
                </a:cubicBezTo>
                <a:cubicBezTo>
                  <a:pt x="2183" y="4500"/>
                  <a:pt x="2200" y="4550"/>
                  <a:pt x="2228" y="4550"/>
                </a:cubicBezTo>
                <a:cubicBezTo>
                  <a:pt x="2257" y="4549"/>
                  <a:pt x="2286" y="4499"/>
                  <a:pt x="2294" y="4436"/>
                </a:cubicBezTo>
                <a:cubicBezTo>
                  <a:pt x="2301" y="4374"/>
                  <a:pt x="2285" y="4324"/>
                  <a:pt x="2256" y="4325"/>
                </a:cubicBezTo>
                <a:close/>
                <a:moveTo>
                  <a:pt x="2412" y="4325"/>
                </a:moveTo>
                <a:cubicBezTo>
                  <a:pt x="2384" y="4325"/>
                  <a:pt x="2355" y="4376"/>
                  <a:pt x="2348" y="4438"/>
                </a:cubicBezTo>
                <a:cubicBezTo>
                  <a:pt x="2340" y="4500"/>
                  <a:pt x="2356" y="4550"/>
                  <a:pt x="2385" y="4550"/>
                </a:cubicBezTo>
                <a:cubicBezTo>
                  <a:pt x="2413" y="4549"/>
                  <a:pt x="2443" y="4499"/>
                  <a:pt x="2450" y="4436"/>
                </a:cubicBezTo>
                <a:cubicBezTo>
                  <a:pt x="2458" y="4374"/>
                  <a:pt x="2441" y="4324"/>
                  <a:pt x="2412" y="4325"/>
                </a:cubicBezTo>
                <a:close/>
                <a:moveTo>
                  <a:pt x="2549" y="4325"/>
                </a:moveTo>
                <a:cubicBezTo>
                  <a:pt x="2521" y="4325"/>
                  <a:pt x="2492" y="4376"/>
                  <a:pt x="2484" y="4438"/>
                </a:cubicBezTo>
                <a:cubicBezTo>
                  <a:pt x="2477" y="4500"/>
                  <a:pt x="2494" y="4550"/>
                  <a:pt x="2522" y="4550"/>
                </a:cubicBezTo>
                <a:cubicBezTo>
                  <a:pt x="2551" y="4549"/>
                  <a:pt x="2580" y="4499"/>
                  <a:pt x="2587" y="4436"/>
                </a:cubicBezTo>
                <a:cubicBezTo>
                  <a:pt x="2594" y="4374"/>
                  <a:pt x="2577" y="4324"/>
                  <a:pt x="2549" y="4325"/>
                </a:cubicBezTo>
                <a:close/>
                <a:moveTo>
                  <a:pt x="2705" y="4325"/>
                </a:moveTo>
                <a:cubicBezTo>
                  <a:pt x="2677" y="4325"/>
                  <a:pt x="2648" y="4376"/>
                  <a:pt x="2641" y="4438"/>
                </a:cubicBezTo>
                <a:cubicBezTo>
                  <a:pt x="2633" y="4500"/>
                  <a:pt x="2650" y="4550"/>
                  <a:pt x="2679" y="4550"/>
                </a:cubicBezTo>
                <a:cubicBezTo>
                  <a:pt x="2707" y="4549"/>
                  <a:pt x="2736" y="4499"/>
                  <a:pt x="2743" y="4436"/>
                </a:cubicBezTo>
                <a:cubicBezTo>
                  <a:pt x="2750" y="4374"/>
                  <a:pt x="2733" y="4324"/>
                  <a:pt x="2705" y="4325"/>
                </a:cubicBezTo>
                <a:close/>
                <a:moveTo>
                  <a:pt x="17047" y="4325"/>
                </a:moveTo>
                <a:cubicBezTo>
                  <a:pt x="17019" y="4325"/>
                  <a:pt x="17002" y="4377"/>
                  <a:pt x="17010" y="4440"/>
                </a:cubicBezTo>
                <a:cubicBezTo>
                  <a:pt x="17018" y="4503"/>
                  <a:pt x="17048" y="4553"/>
                  <a:pt x="17076" y="4553"/>
                </a:cubicBezTo>
                <a:cubicBezTo>
                  <a:pt x="17105" y="4552"/>
                  <a:pt x="17121" y="4501"/>
                  <a:pt x="17113" y="4438"/>
                </a:cubicBezTo>
                <a:cubicBezTo>
                  <a:pt x="17105" y="4375"/>
                  <a:pt x="17076" y="4324"/>
                  <a:pt x="17047" y="4325"/>
                </a:cubicBezTo>
                <a:close/>
                <a:moveTo>
                  <a:pt x="15134" y="4375"/>
                </a:moveTo>
                <a:cubicBezTo>
                  <a:pt x="15106" y="4376"/>
                  <a:pt x="15088" y="4427"/>
                  <a:pt x="15094" y="4490"/>
                </a:cubicBezTo>
                <a:cubicBezTo>
                  <a:pt x="15100" y="4553"/>
                  <a:pt x="15128" y="4604"/>
                  <a:pt x="15156" y="4603"/>
                </a:cubicBezTo>
                <a:cubicBezTo>
                  <a:pt x="15184" y="4603"/>
                  <a:pt x="15202" y="4551"/>
                  <a:pt x="15196" y="4488"/>
                </a:cubicBezTo>
                <a:cubicBezTo>
                  <a:pt x="15190" y="4425"/>
                  <a:pt x="15162" y="4375"/>
                  <a:pt x="15134" y="4375"/>
                </a:cubicBezTo>
                <a:close/>
                <a:moveTo>
                  <a:pt x="15290" y="4375"/>
                </a:moveTo>
                <a:cubicBezTo>
                  <a:pt x="15262" y="4376"/>
                  <a:pt x="15244" y="4427"/>
                  <a:pt x="15250" y="4490"/>
                </a:cubicBezTo>
                <a:cubicBezTo>
                  <a:pt x="15256" y="4553"/>
                  <a:pt x="15284" y="4604"/>
                  <a:pt x="15313" y="4603"/>
                </a:cubicBezTo>
                <a:cubicBezTo>
                  <a:pt x="15341" y="4603"/>
                  <a:pt x="15360" y="4551"/>
                  <a:pt x="15353" y="4488"/>
                </a:cubicBezTo>
                <a:cubicBezTo>
                  <a:pt x="15347" y="4425"/>
                  <a:pt x="15319" y="4375"/>
                  <a:pt x="15290" y="4375"/>
                </a:cubicBezTo>
                <a:close/>
                <a:moveTo>
                  <a:pt x="15427" y="4375"/>
                </a:moveTo>
                <a:cubicBezTo>
                  <a:pt x="15398" y="4376"/>
                  <a:pt x="15381" y="4427"/>
                  <a:pt x="15387" y="4490"/>
                </a:cubicBezTo>
                <a:cubicBezTo>
                  <a:pt x="15393" y="4553"/>
                  <a:pt x="15421" y="4604"/>
                  <a:pt x="15450" y="4603"/>
                </a:cubicBezTo>
                <a:cubicBezTo>
                  <a:pt x="15478" y="4603"/>
                  <a:pt x="15497" y="4551"/>
                  <a:pt x="15490" y="4488"/>
                </a:cubicBezTo>
                <a:cubicBezTo>
                  <a:pt x="15484" y="4425"/>
                  <a:pt x="15455" y="4375"/>
                  <a:pt x="15427" y="4375"/>
                </a:cubicBezTo>
                <a:close/>
                <a:moveTo>
                  <a:pt x="15583" y="4375"/>
                </a:moveTo>
                <a:cubicBezTo>
                  <a:pt x="15555" y="4376"/>
                  <a:pt x="15537" y="4427"/>
                  <a:pt x="15543" y="4490"/>
                </a:cubicBezTo>
                <a:cubicBezTo>
                  <a:pt x="15550" y="4553"/>
                  <a:pt x="15578" y="4604"/>
                  <a:pt x="15607" y="4603"/>
                </a:cubicBezTo>
                <a:cubicBezTo>
                  <a:pt x="15635" y="4603"/>
                  <a:pt x="15653" y="4551"/>
                  <a:pt x="15647" y="4488"/>
                </a:cubicBezTo>
                <a:cubicBezTo>
                  <a:pt x="15640" y="4425"/>
                  <a:pt x="15611" y="4375"/>
                  <a:pt x="15583" y="4375"/>
                </a:cubicBezTo>
                <a:close/>
                <a:moveTo>
                  <a:pt x="15739" y="4375"/>
                </a:moveTo>
                <a:cubicBezTo>
                  <a:pt x="15711" y="4376"/>
                  <a:pt x="15693" y="4427"/>
                  <a:pt x="15700" y="4490"/>
                </a:cubicBezTo>
                <a:cubicBezTo>
                  <a:pt x="15706" y="4553"/>
                  <a:pt x="15735" y="4604"/>
                  <a:pt x="15763" y="4603"/>
                </a:cubicBezTo>
                <a:cubicBezTo>
                  <a:pt x="15792" y="4603"/>
                  <a:pt x="15810" y="4551"/>
                  <a:pt x="15803" y="4488"/>
                </a:cubicBezTo>
                <a:cubicBezTo>
                  <a:pt x="15796" y="4425"/>
                  <a:pt x="15768" y="4375"/>
                  <a:pt x="15739" y="4375"/>
                </a:cubicBezTo>
                <a:close/>
                <a:moveTo>
                  <a:pt x="15876" y="4375"/>
                </a:moveTo>
                <a:cubicBezTo>
                  <a:pt x="15848" y="4376"/>
                  <a:pt x="15830" y="4427"/>
                  <a:pt x="15837" y="4490"/>
                </a:cubicBezTo>
                <a:cubicBezTo>
                  <a:pt x="15843" y="4553"/>
                  <a:pt x="15872" y="4604"/>
                  <a:pt x="15901" y="4603"/>
                </a:cubicBezTo>
                <a:cubicBezTo>
                  <a:pt x="15929" y="4603"/>
                  <a:pt x="15947" y="4551"/>
                  <a:pt x="15940" y="4488"/>
                </a:cubicBezTo>
                <a:cubicBezTo>
                  <a:pt x="15933" y="4425"/>
                  <a:pt x="15905" y="4375"/>
                  <a:pt x="15876" y="4375"/>
                </a:cubicBezTo>
                <a:close/>
                <a:moveTo>
                  <a:pt x="16032" y="4375"/>
                </a:moveTo>
                <a:cubicBezTo>
                  <a:pt x="16004" y="4376"/>
                  <a:pt x="15986" y="4427"/>
                  <a:pt x="15993" y="4490"/>
                </a:cubicBezTo>
                <a:cubicBezTo>
                  <a:pt x="16000" y="4553"/>
                  <a:pt x="16029" y="4604"/>
                  <a:pt x="16057" y="4603"/>
                </a:cubicBezTo>
                <a:cubicBezTo>
                  <a:pt x="16086" y="4603"/>
                  <a:pt x="16103" y="4551"/>
                  <a:pt x="16096" y="4488"/>
                </a:cubicBezTo>
                <a:cubicBezTo>
                  <a:pt x="16089" y="4425"/>
                  <a:pt x="16060" y="4375"/>
                  <a:pt x="16032" y="4375"/>
                </a:cubicBezTo>
                <a:close/>
                <a:moveTo>
                  <a:pt x="16169" y="4375"/>
                </a:moveTo>
                <a:cubicBezTo>
                  <a:pt x="16140" y="4376"/>
                  <a:pt x="16123" y="4427"/>
                  <a:pt x="16130" y="4490"/>
                </a:cubicBezTo>
                <a:cubicBezTo>
                  <a:pt x="16137" y="4553"/>
                  <a:pt x="16166" y="4604"/>
                  <a:pt x="16195" y="4603"/>
                </a:cubicBezTo>
                <a:cubicBezTo>
                  <a:pt x="16223" y="4603"/>
                  <a:pt x="16240" y="4551"/>
                  <a:pt x="16233" y="4488"/>
                </a:cubicBezTo>
                <a:cubicBezTo>
                  <a:pt x="16226" y="4425"/>
                  <a:pt x="16197" y="4375"/>
                  <a:pt x="16169" y="4375"/>
                </a:cubicBezTo>
                <a:close/>
                <a:moveTo>
                  <a:pt x="16325" y="4375"/>
                </a:moveTo>
                <a:cubicBezTo>
                  <a:pt x="16296" y="4376"/>
                  <a:pt x="16280" y="4427"/>
                  <a:pt x="16287" y="4490"/>
                </a:cubicBezTo>
                <a:cubicBezTo>
                  <a:pt x="16294" y="4553"/>
                  <a:pt x="16322" y="4604"/>
                  <a:pt x="16351" y="4603"/>
                </a:cubicBezTo>
                <a:cubicBezTo>
                  <a:pt x="16379" y="4603"/>
                  <a:pt x="16397" y="4551"/>
                  <a:pt x="16389" y="4488"/>
                </a:cubicBezTo>
                <a:cubicBezTo>
                  <a:pt x="16382" y="4425"/>
                  <a:pt x="16353" y="4375"/>
                  <a:pt x="16325" y="4375"/>
                </a:cubicBezTo>
                <a:close/>
                <a:moveTo>
                  <a:pt x="16462" y="4375"/>
                </a:moveTo>
                <a:cubicBezTo>
                  <a:pt x="16433" y="4376"/>
                  <a:pt x="16416" y="4427"/>
                  <a:pt x="16424" y="4490"/>
                </a:cubicBezTo>
                <a:cubicBezTo>
                  <a:pt x="16431" y="4553"/>
                  <a:pt x="16460" y="4604"/>
                  <a:pt x="16488" y="4603"/>
                </a:cubicBezTo>
                <a:cubicBezTo>
                  <a:pt x="16517" y="4603"/>
                  <a:pt x="16534" y="4551"/>
                  <a:pt x="16526" y="4488"/>
                </a:cubicBezTo>
                <a:cubicBezTo>
                  <a:pt x="16519" y="4425"/>
                  <a:pt x="16490" y="4375"/>
                  <a:pt x="16462" y="4375"/>
                </a:cubicBezTo>
                <a:close/>
                <a:moveTo>
                  <a:pt x="16618" y="4375"/>
                </a:moveTo>
                <a:cubicBezTo>
                  <a:pt x="16590" y="4376"/>
                  <a:pt x="16573" y="4427"/>
                  <a:pt x="16580" y="4490"/>
                </a:cubicBezTo>
                <a:cubicBezTo>
                  <a:pt x="16588" y="4553"/>
                  <a:pt x="16617" y="4604"/>
                  <a:pt x="16645" y="4603"/>
                </a:cubicBezTo>
                <a:cubicBezTo>
                  <a:pt x="16674" y="4603"/>
                  <a:pt x="16690" y="4551"/>
                  <a:pt x="16683" y="4488"/>
                </a:cubicBezTo>
                <a:cubicBezTo>
                  <a:pt x="16675" y="4425"/>
                  <a:pt x="16646" y="4375"/>
                  <a:pt x="16618" y="4375"/>
                </a:cubicBezTo>
                <a:close/>
                <a:moveTo>
                  <a:pt x="16754" y="4375"/>
                </a:moveTo>
                <a:cubicBezTo>
                  <a:pt x="16726" y="4376"/>
                  <a:pt x="16709" y="4427"/>
                  <a:pt x="16717" y="4490"/>
                </a:cubicBezTo>
                <a:cubicBezTo>
                  <a:pt x="16725" y="4553"/>
                  <a:pt x="16754" y="4604"/>
                  <a:pt x="16782" y="4603"/>
                </a:cubicBezTo>
                <a:cubicBezTo>
                  <a:pt x="16811" y="4602"/>
                  <a:pt x="16828" y="4551"/>
                  <a:pt x="16820" y="4488"/>
                </a:cubicBezTo>
                <a:cubicBezTo>
                  <a:pt x="16812" y="4425"/>
                  <a:pt x="16783" y="4375"/>
                  <a:pt x="16754" y="4375"/>
                </a:cubicBezTo>
                <a:close/>
                <a:moveTo>
                  <a:pt x="11914" y="4425"/>
                </a:moveTo>
                <a:cubicBezTo>
                  <a:pt x="11885" y="4426"/>
                  <a:pt x="11864" y="4477"/>
                  <a:pt x="11867" y="4540"/>
                </a:cubicBezTo>
                <a:cubicBezTo>
                  <a:pt x="11869" y="4603"/>
                  <a:pt x="11894" y="4652"/>
                  <a:pt x="11923" y="4652"/>
                </a:cubicBezTo>
                <a:cubicBezTo>
                  <a:pt x="11951" y="4651"/>
                  <a:pt x="11973" y="4600"/>
                  <a:pt x="11970" y="4537"/>
                </a:cubicBezTo>
                <a:cubicBezTo>
                  <a:pt x="11967" y="4474"/>
                  <a:pt x="11942" y="4425"/>
                  <a:pt x="11914" y="4425"/>
                </a:cubicBezTo>
                <a:close/>
                <a:moveTo>
                  <a:pt x="12051" y="4425"/>
                </a:moveTo>
                <a:cubicBezTo>
                  <a:pt x="12022" y="4426"/>
                  <a:pt x="12001" y="4477"/>
                  <a:pt x="12003" y="4540"/>
                </a:cubicBezTo>
                <a:cubicBezTo>
                  <a:pt x="12006" y="4603"/>
                  <a:pt x="12032" y="4652"/>
                  <a:pt x="12060" y="4652"/>
                </a:cubicBezTo>
                <a:cubicBezTo>
                  <a:pt x="12089" y="4651"/>
                  <a:pt x="12110" y="4600"/>
                  <a:pt x="12107" y="4537"/>
                </a:cubicBezTo>
                <a:cubicBezTo>
                  <a:pt x="12104" y="4474"/>
                  <a:pt x="12079" y="4425"/>
                  <a:pt x="12051" y="4425"/>
                </a:cubicBezTo>
                <a:close/>
                <a:moveTo>
                  <a:pt x="12206" y="4425"/>
                </a:moveTo>
                <a:cubicBezTo>
                  <a:pt x="12178" y="4426"/>
                  <a:pt x="12157" y="4477"/>
                  <a:pt x="12160" y="4540"/>
                </a:cubicBezTo>
                <a:cubicBezTo>
                  <a:pt x="12163" y="4603"/>
                  <a:pt x="12188" y="4652"/>
                  <a:pt x="12217" y="4652"/>
                </a:cubicBezTo>
                <a:cubicBezTo>
                  <a:pt x="12245" y="4651"/>
                  <a:pt x="12266" y="4601"/>
                  <a:pt x="12263" y="4539"/>
                </a:cubicBezTo>
                <a:cubicBezTo>
                  <a:pt x="12260" y="4476"/>
                  <a:pt x="12235" y="4425"/>
                  <a:pt x="12206" y="4425"/>
                </a:cubicBezTo>
                <a:close/>
                <a:moveTo>
                  <a:pt x="12343" y="4425"/>
                </a:moveTo>
                <a:cubicBezTo>
                  <a:pt x="12315" y="4426"/>
                  <a:pt x="12294" y="4477"/>
                  <a:pt x="12297" y="4540"/>
                </a:cubicBezTo>
                <a:cubicBezTo>
                  <a:pt x="12300" y="4603"/>
                  <a:pt x="12326" y="4652"/>
                  <a:pt x="12354" y="4652"/>
                </a:cubicBezTo>
                <a:cubicBezTo>
                  <a:pt x="12383" y="4651"/>
                  <a:pt x="12403" y="4601"/>
                  <a:pt x="12400" y="4539"/>
                </a:cubicBezTo>
                <a:cubicBezTo>
                  <a:pt x="12397" y="4476"/>
                  <a:pt x="12372" y="4425"/>
                  <a:pt x="12343" y="4425"/>
                </a:cubicBezTo>
                <a:close/>
                <a:moveTo>
                  <a:pt x="12499" y="4425"/>
                </a:moveTo>
                <a:cubicBezTo>
                  <a:pt x="12471" y="4426"/>
                  <a:pt x="12451" y="4477"/>
                  <a:pt x="12454" y="4540"/>
                </a:cubicBezTo>
                <a:cubicBezTo>
                  <a:pt x="12457" y="4603"/>
                  <a:pt x="12482" y="4652"/>
                  <a:pt x="12511" y="4652"/>
                </a:cubicBezTo>
                <a:cubicBezTo>
                  <a:pt x="12539" y="4651"/>
                  <a:pt x="12560" y="4601"/>
                  <a:pt x="12556" y="4539"/>
                </a:cubicBezTo>
                <a:cubicBezTo>
                  <a:pt x="12553" y="4476"/>
                  <a:pt x="12527" y="4425"/>
                  <a:pt x="12499" y="4425"/>
                </a:cubicBezTo>
                <a:close/>
                <a:moveTo>
                  <a:pt x="12636" y="4425"/>
                </a:moveTo>
                <a:cubicBezTo>
                  <a:pt x="12607" y="4426"/>
                  <a:pt x="12587" y="4477"/>
                  <a:pt x="12591" y="4540"/>
                </a:cubicBezTo>
                <a:cubicBezTo>
                  <a:pt x="12594" y="4603"/>
                  <a:pt x="12620" y="4652"/>
                  <a:pt x="12648" y="4652"/>
                </a:cubicBezTo>
                <a:cubicBezTo>
                  <a:pt x="12676" y="4651"/>
                  <a:pt x="12697" y="4601"/>
                  <a:pt x="12693" y="4539"/>
                </a:cubicBezTo>
                <a:cubicBezTo>
                  <a:pt x="12690" y="4476"/>
                  <a:pt x="12664" y="4425"/>
                  <a:pt x="12636" y="4425"/>
                </a:cubicBezTo>
                <a:close/>
                <a:moveTo>
                  <a:pt x="12792" y="4425"/>
                </a:moveTo>
                <a:cubicBezTo>
                  <a:pt x="12764" y="4426"/>
                  <a:pt x="12744" y="4477"/>
                  <a:pt x="12747" y="4540"/>
                </a:cubicBezTo>
                <a:cubicBezTo>
                  <a:pt x="12750" y="4603"/>
                  <a:pt x="12776" y="4652"/>
                  <a:pt x="12804" y="4652"/>
                </a:cubicBezTo>
                <a:cubicBezTo>
                  <a:pt x="12833" y="4651"/>
                  <a:pt x="12853" y="4601"/>
                  <a:pt x="12850" y="4539"/>
                </a:cubicBezTo>
                <a:cubicBezTo>
                  <a:pt x="12846" y="4476"/>
                  <a:pt x="12821" y="4425"/>
                  <a:pt x="12792" y="4425"/>
                </a:cubicBezTo>
                <a:close/>
                <a:moveTo>
                  <a:pt x="12928" y="4425"/>
                </a:moveTo>
                <a:cubicBezTo>
                  <a:pt x="12900" y="4426"/>
                  <a:pt x="12880" y="4477"/>
                  <a:pt x="12884" y="4540"/>
                </a:cubicBezTo>
                <a:cubicBezTo>
                  <a:pt x="12887" y="4603"/>
                  <a:pt x="12913" y="4654"/>
                  <a:pt x="12942" y="4653"/>
                </a:cubicBezTo>
                <a:cubicBezTo>
                  <a:pt x="12970" y="4653"/>
                  <a:pt x="12990" y="4601"/>
                  <a:pt x="12986" y="4539"/>
                </a:cubicBezTo>
                <a:cubicBezTo>
                  <a:pt x="12983" y="4476"/>
                  <a:pt x="12957" y="4425"/>
                  <a:pt x="12928" y="4425"/>
                </a:cubicBezTo>
                <a:close/>
                <a:moveTo>
                  <a:pt x="13085" y="4425"/>
                </a:moveTo>
                <a:cubicBezTo>
                  <a:pt x="13056" y="4426"/>
                  <a:pt x="13037" y="4477"/>
                  <a:pt x="13040" y="4540"/>
                </a:cubicBezTo>
                <a:cubicBezTo>
                  <a:pt x="13044" y="4603"/>
                  <a:pt x="13070" y="4652"/>
                  <a:pt x="13098" y="4652"/>
                </a:cubicBezTo>
                <a:cubicBezTo>
                  <a:pt x="13127" y="4651"/>
                  <a:pt x="13147" y="4601"/>
                  <a:pt x="13143" y="4539"/>
                </a:cubicBezTo>
                <a:cubicBezTo>
                  <a:pt x="13139" y="4476"/>
                  <a:pt x="13113" y="4425"/>
                  <a:pt x="13085" y="4425"/>
                </a:cubicBezTo>
                <a:close/>
                <a:moveTo>
                  <a:pt x="13221" y="4425"/>
                </a:moveTo>
                <a:cubicBezTo>
                  <a:pt x="13193" y="4426"/>
                  <a:pt x="13173" y="4477"/>
                  <a:pt x="13177" y="4540"/>
                </a:cubicBezTo>
                <a:cubicBezTo>
                  <a:pt x="13181" y="4603"/>
                  <a:pt x="13207" y="4654"/>
                  <a:pt x="13236" y="4653"/>
                </a:cubicBezTo>
                <a:cubicBezTo>
                  <a:pt x="13264" y="4653"/>
                  <a:pt x="13284" y="4601"/>
                  <a:pt x="13280" y="4539"/>
                </a:cubicBezTo>
                <a:cubicBezTo>
                  <a:pt x="13276" y="4476"/>
                  <a:pt x="13249" y="4425"/>
                  <a:pt x="13221" y="4425"/>
                </a:cubicBezTo>
                <a:close/>
                <a:moveTo>
                  <a:pt x="13377" y="4425"/>
                </a:moveTo>
                <a:cubicBezTo>
                  <a:pt x="13349" y="4426"/>
                  <a:pt x="13329" y="4477"/>
                  <a:pt x="13334" y="4540"/>
                </a:cubicBezTo>
                <a:cubicBezTo>
                  <a:pt x="13338" y="4603"/>
                  <a:pt x="13364" y="4654"/>
                  <a:pt x="13392" y="4653"/>
                </a:cubicBezTo>
                <a:cubicBezTo>
                  <a:pt x="13421" y="4653"/>
                  <a:pt x="13441" y="4601"/>
                  <a:pt x="13437" y="4539"/>
                </a:cubicBezTo>
                <a:cubicBezTo>
                  <a:pt x="13433" y="4476"/>
                  <a:pt x="13406" y="4425"/>
                  <a:pt x="13377" y="4425"/>
                </a:cubicBezTo>
                <a:close/>
                <a:moveTo>
                  <a:pt x="13514" y="4425"/>
                </a:moveTo>
                <a:cubicBezTo>
                  <a:pt x="13486" y="4426"/>
                  <a:pt x="13466" y="4477"/>
                  <a:pt x="13470" y="4540"/>
                </a:cubicBezTo>
                <a:cubicBezTo>
                  <a:pt x="13475" y="4603"/>
                  <a:pt x="13501" y="4654"/>
                  <a:pt x="13530" y="4653"/>
                </a:cubicBezTo>
                <a:cubicBezTo>
                  <a:pt x="13558" y="4653"/>
                  <a:pt x="13577" y="4601"/>
                  <a:pt x="13573" y="4539"/>
                </a:cubicBezTo>
                <a:cubicBezTo>
                  <a:pt x="13569" y="4476"/>
                  <a:pt x="13543" y="4425"/>
                  <a:pt x="13514" y="4425"/>
                </a:cubicBezTo>
                <a:close/>
                <a:moveTo>
                  <a:pt x="13670" y="4425"/>
                </a:moveTo>
                <a:cubicBezTo>
                  <a:pt x="13642" y="4426"/>
                  <a:pt x="13622" y="4477"/>
                  <a:pt x="13627" y="4540"/>
                </a:cubicBezTo>
                <a:cubicBezTo>
                  <a:pt x="13631" y="4603"/>
                  <a:pt x="13658" y="4654"/>
                  <a:pt x="13686" y="4653"/>
                </a:cubicBezTo>
                <a:cubicBezTo>
                  <a:pt x="13715" y="4653"/>
                  <a:pt x="13734" y="4601"/>
                  <a:pt x="13729" y="4539"/>
                </a:cubicBezTo>
                <a:cubicBezTo>
                  <a:pt x="13725" y="4476"/>
                  <a:pt x="13698" y="4425"/>
                  <a:pt x="13670" y="4425"/>
                </a:cubicBezTo>
                <a:close/>
                <a:moveTo>
                  <a:pt x="13807" y="4425"/>
                </a:moveTo>
                <a:cubicBezTo>
                  <a:pt x="13779" y="4426"/>
                  <a:pt x="13759" y="4477"/>
                  <a:pt x="13764" y="4540"/>
                </a:cubicBezTo>
                <a:cubicBezTo>
                  <a:pt x="13768" y="4603"/>
                  <a:pt x="13795" y="4654"/>
                  <a:pt x="13823" y="4653"/>
                </a:cubicBezTo>
                <a:cubicBezTo>
                  <a:pt x="13852" y="4653"/>
                  <a:pt x="13872" y="4601"/>
                  <a:pt x="13867" y="4539"/>
                </a:cubicBezTo>
                <a:cubicBezTo>
                  <a:pt x="13862" y="4476"/>
                  <a:pt x="13835" y="4425"/>
                  <a:pt x="13807" y="4425"/>
                </a:cubicBezTo>
                <a:close/>
                <a:moveTo>
                  <a:pt x="13963" y="4425"/>
                </a:moveTo>
                <a:cubicBezTo>
                  <a:pt x="13934" y="4426"/>
                  <a:pt x="13915" y="4477"/>
                  <a:pt x="13920" y="4540"/>
                </a:cubicBezTo>
                <a:cubicBezTo>
                  <a:pt x="13925" y="4603"/>
                  <a:pt x="13951" y="4654"/>
                  <a:pt x="13980" y="4653"/>
                </a:cubicBezTo>
                <a:cubicBezTo>
                  <a:pt x="14008" y="4653"/>
                  <a:pt x="14028" y="4601"/>
                  <a:pt x="14023" y="4539"/>
                </a:cubicBezTo>
                <a:cubicBezTo>
                  <a:pt x="14018" y="4476"/>
                  <a:pt x="13991" y="4425"/>
                  <a:pt x="13963" y="4425"/>
                </a:cubicBezTo>
                <a:close/>
                <a:moveTo>
                  <a:pt x="14119" y="4425"/>
                </a:moveTo>
                <a:cubicBezTo>
                  <a:pt x="14091" y="4426"/>
                  <a:pt x="14072" y="4477"/>
                  <a:pt x="14076" y="4540"/>
                </a:cubicBezTo>
                <a:cubicBezTo>
                  <a:pt x="14081" y="4603"/>
                  <a:pt x="14108" y="4654"/>
                  <a:pt x="14137" y="4653"/>
                </a:cubicBezTo>
                <a:cubicBezTo>
                  <a:pt x="14165" y="4653"/>
                  <a:pt x="14185" y="4601"/>
                  <a:pt x="14180" y="4539"/>
                </a:cubicBezTo>
                <a:cubicBezTo>
                  <a:pt x="14175" y="4476"/>
                  <a:pt x="14148" y="4425"/>
                  <a:pt x="14119" y="4425"/>
                </a:cubicBezTo>
                <a:close/>
                <a:moveTo>
                  <a:pt x="14256" y="4425"/>
                </a:moveTo>
                <a:cubicBezTo>
                  <a:pt x="14228" y="4426"/>
                  <a:pt x="14208" y="4478"/>
                  <a:pt x="14213" y="4540"/>
                </a:cubicBezTo>
                <a:cubicBezTo>
                  <a:pt x="14218" y="4603"/>
                  <a:pt x="14246" y="4654"/>
                  <a:pt x="14274" y="4653"/>
                </a:cubicBezTo>
                <a:cubicBezTo>
                  <a:pt x="14303" y="4653"/>
                  <a:pt x="14322" y="4601"/>
                  <a:pt x="14317" y="4539"/>
                </a:cubicBezTo>
                <a:cubicBezTo>
                  <a:pt x="14311" y="4476"/>
                  <a:pt x="14284" y="4425"/>
                  <a:pt x="14256" y="4425"/>
                </a:cubicBezTo>
                <a:close/>
                <a:moveTo>
                  <a:pt x="14412" y="4425"/>
                </a:moveTo>
                <a:cubicBezTo>
                  <a:pt x="14383" y="4426"/>
                  <a:pt x="14365" y="4477"/>
                  <a:pt x="14370" y="4540"/>
                </a:cubicBezTo>
                <a:cubicBezTo>
                  <a:pt x="14375" y="4603"/>
                  <a:pt x="14402" y="4654"/>
                  <a:pt x="14431" y="4653"/>
                </a:cubicBezTo>
                <a:cubicBezTo>
                  <a:pt x="14459" y="4653"/>
                  <a:pt x="14478" y="4601"/>
                  <a:pt x="14473" y="4539"/>
                </a:cubicBezTo>
                <a:cubicBezTo>
                  <a:pt x="14468" y="4476"/>
                  <a:pt x="14440" y="4425"/>
                  <a:pt x="14412" y="4425"/>
                </a:cubicBezTo>
                <a:close/>
                <a:moveTo>
                  <a:pt x="14549" y="4425"/>
                </a:moveTo>
                <a:cubicBezTo>
                  <a:pt x="14520" y="4426"/>
                  <a:pt x="14501" y="4477"/>
                  <a:pt x="14507" y="4540"/>
                </a:cubicBezTo>
                <a:cubicBezTo>
                  <a:pt x="14512" y="4603"/>
                  <a:pt x="14540" y="4654"/>
                  <a:pt x="14568" y="4653"/>
                </a:cubicBezTo>
                <a:cubicBezTo>
                  <a:pt x="14597" y="4653"/>
                  <a:pt x="14615" y="4601"/>
                  <a:pt x="14610" y="4539"/>
                </a:cubicBezTo>
                <a:cubicBezTo>
                  <a:pt x="14604" y="4476"/>
                  <a:pt x="14577" y="4425"/>
                  <a:pt x="14549" y="4425"/>
                </a:cubicBezTo>
                <a:close/>
                <a:moveTo>
                  <a:pt x="14704" y="4425"/>
                </a:moveTo>
                <a:cubicBezTo>
                  <a:pt x="14676" y="4426"/>
                  <a:pt x="14658" y="4477"/>
                  <a:pt x="14664" y="4540"/>
                </a:cubicBezTo>
                <a:cubicBezTo>
                  <a:pt x="14669" y="4603"/>
                  <a:pt x="14696" y="4654"/>
                  <a:pt x="14725" y="4653"/>
                </a:cubicBezTo>
                <a:cubicBezTo>
                  <a:pt x="14753" y="4653"/>
                  <a:pt x="14772" y="4601"/>
                  <a:pt x="14766" y="4539"/>
                </a:cubicBezTo>
                <a:cubicBezTo>
                  <a:pt x="14761" y="4476"/>
                  <a:pt x="14733" y="4425"/>
                  <a:pt x="14704" y="4425"/>
                </a:cubicBezTo>
                <a:close/>
                <a:moveTo>
                  <a:pt x="14841" y="4425"/>
                </a:moveTo>
                <a:cubicBezTo>
                  <a:pt x="14813" y="4426"/>
                  <a:pt x="14795" y="4477"/>
                  <a:pt x="14800" y="4540"/>
                </a:cubicBezTo>
                <a:cubicBezTo>
                  <a:pt x="14806" y="4603"/>
                  <a:pt x="14834" y="4654"/>
                  <a:pt x="14862" y="4653"/>
                </a:cubicBezTo>
                <a:cubicBezTo>
                  <a:pt x="14891" y="4653"/>
                  <a:pt x="14909" y="4601"/>
                  <a:pt x="14903" y="4539"/>
                </a:cubicBezTo>
                <a:cubicBezTo>
                  <a:pt x="14897" y="4476"/>
                  <a:pt x="14870" y="4425"/>
                  <a:pt x="14841" y="4425"/>
                </a:cubicBezTo>
                <a:close/>
                <a:moveTo>
                  <a:pt x="14998" y="4425"/>
                </a:moveTo>
                <a:cubicBezTo>
                  <a:pt x="14969" y="4426"/>
                  <a:pt x="14951" y="4477"/>
                  <a:pt x="14957" y="4540"/>
                </a:cubicBezTo>
                <a:cubicBezTo>
                  <a:pt x="14963" y="4603"/>
                  <a:pt x="14991" y="4654"/>
                  <a:pt x="15019" y="4653"/>
                </a:cubicBezTo>
                <a:cubicBezTo>
                  <a:pt x="15048" y="4653"/>
                  <a:pt x="15065" y="4602"/>
                  <a:pt x="15059" y="4539"/>
                </a:cubicBezTo>
                <a:cubicBezTo>
                  <a:pt x="15054" y="4476"/>
                  <a:pt x="15026" y="4425"/>
                  <a:pt x="14998" y="4425"/>
                </a:cubicBezTo>
                <a:close/>
                <a:moveTo>
                  <a:pt x="9123" y="4476"/>
                </a:moveTo>
                <a:cubicBezTo>
                  <a:pt x="9095" y="4476"/>
                  <a:pt x="9071" y="4528"/>
                  <a:pt x="9071" y="4590"/>
                </a:cubicBezTo>
                <a:cubicBezTo>
                  <a:pt x="9070" y="4653"/>
                  <a:pt x="9093" y="4703"/>
                  <a:pt x="9122" y="4702"/>
                </a:cubicBezTo>
                <a:cubicBezTo>
                  <a:pt x="9150" y="4702"/>
                  <a:pt x="9174" y="4650"/>
                  <a:pt x="9174" y="4587"/>
                </a:cubicBezTo>
                <a:cubicBezTo>
                  <a:pt x="9175" y="4525"/>
                  <a:pt x="9151" y="4475"/>
                  <a:pt x="9123" y="4476"/>
                </a:cubicBezTo>
                <a:close/>
                <a:moveTo>
                  <a:pt x="9260" y="4476"/>
                </a:moveTo>
                <a:cubicBezTo>
                  <a:pt x="9231" y="4476"/>
                  <a:pt x="9208" y="4528"/>
                  <a:pt x="9208" y="4590"/>
                </a:cubicBezTo>
                <a:cubicBezTo>
                  <a:pt x="9207" y="4653"/>
                  <a:pt x="9231" y="4703"/>
                  <a:pt x="9259" y="4702"/>
                </a:cubicBezTo>
                <a:cubicBezTo>
                  <a:pt x="9288" y="4702"/>
                  <a:pt x="9310" y="4650"/>
                  <a:pt x="9310" y="4587"/>
                </a:cubicBezTo>
                <a:cubicBezTo>
                  <a:pt x="9311" y="4525"/>
                  <a:pt x="9288" y="4475"/>
                  <a:pt x="9260" y="4476"/>
                </a:cubicBezTo>
                <a:close/>
                <a:moveTo>
                  <a:pt x="9416" y="4476"/>
                </a:moveTo>
                <a:cubicBezTo>
                  <a:pt x="9388" y="4476"/>
                  <a:pt x="9364" y="4528"/>
                  <a:pt x="9364" y="4590"/>
                </a:cubicBezTo>
                <a:cubicBezTo>
                  <a:pt x="9364" y="4653"/>
                  <a:pt x="9387" y="4703"/>
                  <a:pt x="9416" y="4702"/>
                </a:cubicBezTo>
                <a:cubicBezTo>
                  <a:pt x="9444" y="4702"/>
                  <a:pt x="9467" y="4650"/>
                  <a:pt x="9467" y="4587"/>
                </a:cubicBezTo>
                <a:cubicBezTo>
                  <a:pt x="9467" y="4525"/>
                  <a:pt x="9444" y="4475"/>
                  <a:pt x="9416" y="4476"/>
                </a:cubicBezTo>
                <a:close/>
                <a:moveTo>
                  <a:pt x="9552" y="4476"/>
                </a:moveTo>
                <a:cubicBezTo>
                  <a:pt x="9524" y="4476"/>
                  <a:pt x="9501" y="4528"/>
                  <a:pt x="9501" y="4590"/>
                </a:cubicBezTo>
                <a:cubicBezTo>
                  <a:pt x="9501" y="4653"/>
                  <a:pt x="9524" y="4703"/>
                  <a:pt x="9552" y="4702"/>
                </a:cubicBezTo>
                <a:cubicBezTo>
                  <a:pt x="9581" y="4702"/>
                  <a:pt x="9604" y="4650"/>
                  <a:pt x="9604" y="4587"/>
                </a:cubicBezTo>
                <a:cubicBezTo>
                  <a:pt x="9604" y="4525"/>
                  <a:pt x="9581" y="4475"/>
                  <a:pt x="9552" y="4476"/>
                </a:cubicBezTo>
                <a:close/>
                <a:moveTo>
                  <a:pt x="9709" y="4476"/>
                </a:moveTo>
                <a:cubicBezTo>
                  <a:pt x="9680" y="4476"/>
                  <a:pt x="9657" y="4528"/>
                  <a:pt x="9657" y="4590"/>
                </a:cubicBezTo>
                <a:cubicBezTo>
                  <a:pt x="9658" y="4653"/>
                  <a:pt x="9681" y="4703"/>
                  <a:pt x="9709" y="4702"/>
                </a:cubicBezTo>
                <a:cubicBezTo>
                  <a:pt x="9738" y="4702"/>
                  <a:pt x="9760" y="4650"/>
                  <a:pt x="9760" y="4587"/>
                </a:cubicBezTo>
                <a:cubicBezTo>
                  <a:pt x="9760" y="4525"/>
                  <a:pt x="9737" y="4475"/>
                  <a:pt x="9709" y="4476"/>
                </a:cubicBezTo>
                <a:close/>
                <a:moveTo>
                  <a:pt x="9845" y="4476"/>
                </a:moveTo>
                <a:cubicBezTo>
                  <a:pt x="9817" y="4476"/>
                  <a:pt x="9794" y="4528"/>
                  <a:pt x="9794" y="4590"/>
                </a:cubicBezTo>
                <a:cubicBezTo>
                  <a:pt x="9795" y="4653"/>
                  <a:pt x="9818" y="4703"/>
                  <a:pt x="9846" y="4702"/>
                </a:cubicBezTo>
                <a:cubicBezTo>
                  <a:pt x="9875" y="4702"/>
                  <a:pt x="9898" y="4650"/>
                  <a:pt x="9898" y="4587"/>
                </a:cubicBezTo>
                <a:cubicBezTo>
                  <a:pt x="9897" y="4525"/>
                  <a:pt x="9873" y="4475"/>
                  <a:pt x="9845" y="4476"/>
                </a:cubicBezTo>
                <a:close/>
                <a:moveTo>
                  <a:pt x="10001" y="4476"/>
                </a:moveTo>
                <a:cubicBezTo>
                  <a:pt x="9973" y="4476"/>
                  <a:pt x="9950" y="4528"/>
                  <a:pt x="9951" y="4590"/>
                </a:cubicBezTo>
                <a:cubicBezTo>
                  <a:pt x="9951" y="4653"/>
                  <a:pt x="9975" y="4703"/>
                  <a:pt x="10003" y="4702"/>
                </a:cubicBezTo>
                <a:cubicBezTo>
                  <a:pt x="10032" y="4702"/>
                  <a:pt x="10055" y="4650"/>
                  <a:pt x="10054" y="4587"/>
                </a:cubicBezTo>
                <a:cubicBezTo>
                  <a:pt x="10053" y="4525"/>
                  <a:pt x="10030" y="4475"/>
                  <a:pt x="10001" y="4476"/>
                </a:cubicBezTo>
                <a:close/>
                <a:moveTo>
                  <a:pt x="10138" y="4476"/>
                </a:moveTo>
                <a:cubicBezTo>
                  <a:pt x="10109" y="4476"/>
                  <a:pt x="10087" y="4528"/>
                  <a:pt x="10088" y="4590"/>
                </a:cubicBezTo>
                <a:cubicBezTo>
                  <a:pt x="10088" y="4653"/>
                  <a:pt x="10112" y="4703"/>
                  <a:pt x="10140" y="4702"/>
                </a:cubicBezTo>
                <a:cubicBezTo>
                  <a:pt x="10169" y="4702"/>
                  <a:pt x="10192" y="4650"/>
                  <a:pt x="10191" y="4587"/>
                </a:cubicBezTo>
                <a:cubicBezTo>
                  <a:pt x="10190" y="4525"/>
                  <a:pt x="10166" y="4475"/>
                  <a:pt x="10138" y="4476"/>
                </a:cubicBezTo>
                <a:close/>
                <a:moveTo>
                  <a:pt x="10294" y="4476"/>
                </a:moveTo>
                <a:cubicBezTo>
                  <a:pt x="10266" y="4476"/>
                  <a:pt x="10243" y="4528"/>
                  <a:pt x="10244" y="4590"/>
                </a:cubicBezTo>
                <a:cubicBezTo>
                  <a:pt x="10245" y="4653"/>
                  <a:pt x="10269" y="4703"/>
                  <a:pt x="10297" y="4702"/>
                </a:cubicBezTo>
                <a:cubicBezTo>
                  <a:pt x="10326" y="4702"/>
                  <a:pt x="10348" y="4650"/>
                  <a:pt x="10347" y="4587"/>
                </a:cubicBezTo>
                <a:cubicBezTo>
                  <a:pt x="10346" y="4525"/>
                  <a:pt x="10322" y="4475"/>
                  <a:pt x="10294" y="4476"/>
                </a:cubicBezTo>
                <a:close/>
                <a:moveTo>
                  <a:pt x="10430" y="4476"/>
                </a:moveTo>
                <a:cubicBezTo>
                  <a:pt x="10402" y="4476"/>
                  <a:pt x="10380" y="4528"/>
                  <a:pt x="10381" y="4590"/>
                </a:cubicBezTo>
                <a:cubicBezTo>
                  <a:pt x="10382" y="4653"/>
                  <a:pt x="10406" y="4703"/>
                  <a:pt x="10434" y="4702"/>
                </a:cubicBezTo>
                <a:cubicBezTo>
                  <a:pt x="10462" y="4702"/>
                  <a:pt x="10485" y="4650"/>
                  <a:pt x="10483" y="4587"/>
                </a:cubicBezTo>
                <a:cubicBezTo>
                  <a:pt x="10482" y="4525"/>
                  <a:pt x="10459" y="4475"/>
                  <a:pt x="10430" y="4476"/>
                </a:cubicBezTo>
                <a:close/>
                <a:moveTo>
                  <a:pt x="10587" y="4476"/>
                </a:moveTo>
                <a:cubicBezTo>
                  <a:pt x="10558" y="4476"/>
                  <a:pt x="10536" y="4528"/>
                  <a:pt x="10537" y="4590"/>
                </a:cubicBezTo>
                <a:cubicBezTo>
                  <a:pt x="10538" y="4653"/>
                  <a:pt x="10563" y="4703"/>
                  <a:pt x="10591" y="4702"/>
                </a:cubicBezTo>
                <a:cubicBezTo>
                  <a:pt x="10620" y="4702"/>
                  <a:pt x="10642" y="4650"/>
                  <a:pt x="10640" y="4587"/>
                </a:cubicBezTo>
                <a:cubicBezTo>
                  <a:pt x="10639" y="4525"/>
                  <a:pt x="10615" y="4475"/>
                  <a:pt x="10587" y="4476"/>
                </a:cubicBezTo>
                <a:close/>
                <a:moveTo>
                  <a:pt x="10742" y="4476"/>
                </a:moveTo>
                <a:cubicBezTo>
                  <a:pt x="10714" y="4476"/>
                  <a:pt x="10692" y="4528"/>
                  <a:pt x="10694" y="4590"/>
                </a:cubicBezTo>
                <a:cubicBezTo>
                  <a:pt x="10695" y="4653"/>
                  <a:pt x="10719" y="4703"/>
                  <a:pt x="10747" y="4702"/>
                </a:cubicBezTo>
                <a:cubicBezTo>
                  <a:pt x="10776" y="4702"/>
                  <a:pt x="10798" y="4650"/>
                  <a:pt x="10797" y="4587"/>
                </a:cubicBezTo>
                <a:cubicBezTo>
                  <a:pt x="10795" y="4525"/>
                  <a:pt x="10771" y="4475"/>
                  <a:pt x="10742" y="4476"/>
                </a:cubicBezTo>
                <a:close/>
                <a:moveTo>
                  <a:pt x="10879" y="4476"/>
                </a:moveTo>
                <a:cubicBezTo>
                  <a:pt x="10851" y="4476"/>
                  <a:pt x="10829" y="4528"/>
                  <a:pt x="10830" y="4590"/>
                </a:cubicBezTo>
                <a:cubicBezTo>
                  <a:pt x="10832" y="4653"/>
                  <a:pt x="10856" y="4703"/>
                  <a:pt x="10885" y="4702"/>
                </a:cubicBezTo>
                <a:cubicBezTo>
                  <a:pt x="10913" y="4702"/>
                  <a:pt x="10935" y="4650"/>
                  <a:pt x="10934" y="4587"/>
                </a:cubicBezTo>
                <a:cubicBezTo>
                  <a:pt x="10932" y="4525"/>
                  <a:pt x="10908" y="4475"/>
                  <a:pt x="10879" y="4476"/>
                </a:cubicBezTo>
                <a:close/>
                <a:moveTo>
                  <a:pt x="11036" y="4476"/>
                </a:moveTo>
                <a:cubicBezTo>
                  <a:pt x="11007" y="4476"/>
                  <a:pt x="10985" y="4528"/>
                  <a:pt x="10987" y="4590"/>
                </a:cubicBezTo>
                <a:cubicBezTo>
                  <a:pt x="10988" y="4653"/>
                  <a:pt x="11013" y="4703"/>
                  <a:pt x="11041" y="4702"/>
                </a:cubicBezTo>
                <a:cubicBezTo>
                  <a:pt x="11070" y="4702"/>
                  <a:pt x="11092" y="4650"/>
                  <a:pt x="11090" y="4587"/>
                </a:cubicBezTo>
                <a:cubicBezTo>
                  <a:pt x="11088" y="4525"/>
                  <a:pt x="11064" y="4475"/>
                  <a:pt x="11036" y="4476"/>
                </a:cubicBezTo>
                <a:close/>
                <a:moveTo>
                  <a:pt x="11172" y="4476"/>
                </a:moveTo>
                <a:cubicBezTo>
                  <a:pt x="11144" y="4476"/>
                  <a:pt x="11122" y="4528"/>
                  <a:pt x="11124" y="4590"/>
                </a:cubicBezTo>
                <a:cubicBezTo>
                  <a:pt x="11125" y="4653"/>
                  <a:pt x="11150" y="4703"/>
                  <a:pt x="11179" y="4702"/>
                </a:cubicBezTo>
                <a:cubicBezTo>
                  <a:pt x="11207" y="4702"/>
                  <a:pt x="11229" y="4650"/>
                  <a:pt x="11227" y="4587"/>
                </a:cubicBezTo>
                <a:cubicBezTo>
                  <a:pt x="11225" y="4525"/>
                  <a:pt x="11200" y="4475"/>
                  <a:pt x="11172" y="4476"/>
                </a:cubicBezTo>
                <a:close/>
                <a:moveTo>
                  <a:pt x="11328" y="4476"/>
                </a:moveTo>
                <a:cubicBezTo>
                  <a:pt x="11300" y="4476"/>
                  <a:pt x="11278" y="4528"/>
                  <a:pt x="11280" y="4590"/>
                </a:cubicBezTo>
                <a:cubicBezTo>
                  <a:pt x="11282" y="4653"/>
                  <a:pt x="11307" y="4703"/>
                  <a:pt x="11335" y="4702"/>
                </a:cubicBezTo>
                <a:cubicBezTo>
                  <a:pt x="11364" y="4702"/>
                  <a:pt x="11385" y="4650"/>
                  <a:pt x="11383" y="4587"/>
                </a:cubicBezTo>
                <a:cubicBezTo>
                  <a:pt x="11381" y="4525"/>
                  <a:pt x="11357" y="4475"/>
                  <a:pt x="11328" y="4476"/>
                </a:cubicBezTo>
                <a:close/>
                <a:moveTo>
                  <a:pt x="11465" y="4476"/>
                </a:moveTo>
                <a:cubicBezTo>
                  <a:pt x="11436" y="4476"/>
                  <a:pt x="11415" y="4528"/>
                  <a:pt x="11417" y="4590"/>
                </a:cubicBezTo>
                <a:cubicBezTo>
                  <a:pt x="11419" y="4653"/>
                  <a:pt x="11444" y="4703"/>
                  <a:pt x="11473" y="4702"/>
                </a:cubicBezTo>
                <a:cubicBezTo>
                  <a:pt x="11501" y="4702"/>
                  <a:pt x="11522" y="4650"/>
                  <a:pt x="11520" y="4587"/>
                </a:cubicBezTo>
                <a:cubicBezTo>
                  <a:pt x="11518" y="4525"/>
                  <a:pt x="11493" y="4475"/>
                  <a:pt x="11465" y="4476"/>
                </a:cubicBezTo>
                <a:close/>
                <a:moveTo>
                  <a:pt x="11621" y="4476"/>
                </a:moveTo>
                <a:cubicBezTo>
                  <a:pt x="11593" y="4476"/>
                  <a:pt x="11571" y="4528"/>
                  <a:pt x="11573" y="4590"/>
                </a:cubicBezTo>
                <a:cubicBezTo>
                  <a:pt x="11576" y="4653"/>
                  <a:pt x="11600" y="4703"/>
                  <a:pt x="11629" y="4702"/>
                </a:cubicBezTo>
                <a:cubicBezTo>
                  <a:pt x="11657" y="4702"/>
                  <a:pt x="11679" y="4650"/>
                  <a:pt x="11677" y="4587"/>
                </a:cubicBezTo>
                <a:cubicBezTo>
                  <a:pt x="11674" y="4525"/>
                  <a:pt x="11649" y="4475"/>
                  <a:pt x="11621" y="4476"/>
                </a:cubicBezTo>
                <a:close/>
                <a:moveTo>
                  <a:pt x="11758" y="4476"/>
                </a:moveTo>
                <a:cubicBezTo>
                  <a:pt x="11730" y="4476"/>
                  <a:pt x="11708" y="4528"/>
                  <a:pt x="11710" y="4590"/>
                </a:cubicBezTo>
                <a:cubicBezTo>
                  <a:pt x="11713" y="4653"/>
                  <a:pt x="11738" y="4703"/>
                  <a:pt x="11766" y="4702"/>
                </a:cubicBezTo>
                <a:cubicBezTo>
                  <a:pt x="11795" y="4702"/>
                  <a:pt x="11816" y="4650"/>
                  <a:pt x="11813" y="4587"/>
                </a:cubicBezTo>
                <a:cubicBezTo>
                  <a:pt x="11811" y="4525"/>
                  <a:pt x="11786" y="4475"/>
                  <a:pt x="11758" y="4476"/>
                </a:cubicBezTo>
                <a:close/>
                <a:moveTo>
                  <a:pt x="8674" y="4526"/>
                </a:moveTo>
                <a:cubicBezTo>
                  <a:pt x="8646" y="4527"/>
                  <a:pt x="8622" y="4578"/>
                  <a:pt x="8621" y="4641"/>
                </a:cubicBezTo>
                <a:cubicBezTo>
                  <a:pt x="8620" y="4703"/>
                  <a:pt x="8643" y="4753"/>
                  <a:pt x="8671" y="4752"/>
                </a:cubicBezTo>
                <a:cubicBezTo>
                  <a:pt x="8700" y="4752"/>
                  <a:pt x="8724" y="4700"/>
                  <a:pt x="8725" y="4638"/>
                </a:cubicBezTo>
                <a:cubicBezTo>
                  <a:pt x="8725" y="4575"/>
                  <a:pt x="8703" y="4526"/>
                  <a:pt x="8674" y="4526"/>
                </a:cubicBezTo>
                <a:close/>
                <a:moveTo>
                  <a:pt x="8811" y="4526"/>
                </a:moveTo>
                <a:cubicBezTo>
                  <a:pt x="8782" y="4527"/>
                  <a:pt x="8759" y="4578"/>
                  <a:pt x="8758" y="4641"/>
                </a:cubicBezTo>
                <a:cubicBezTo>
                  <a:pt x="8757" y="4703"/>
                  <a:pt x="8780" y="4753"/>
                  <a:pt x="8808" y="4752"/>
                </a:cubicBezTo>
                <a:cubicBezTo>
                  <a:pt x="8837" y="4752"/>
                  <a:pt x="8861" y="4700"/>
                  <a:pt x="8861" y="4638"/>
                </a:cubicBezTo>
                <a:cubicBezTo>
                  <a:pt x="8862" y="4575"/>
                  <a:pt x="8839" y="4525"/>
                  <a:pt x="8811" y="4526"/>
                </a:cubicBezTo>
                <a:close/>
                <a:moveTo>
                  <a:pt x="8967" y="4526"/>
                </a:moveTo>
                <a:cubicBezTo>
                  <a:pt x="8939" y="4527"/>
                  <a:pt x="8915" y="4578"/>
                  <a:pt x="8915" y="4641"/>
                </a:cubicBezTo>
                <a:cubicBezTo>
                  <a:pt x="8914" y="4703"/>
                  <a:pt x="8937" y="4753"/>
                  <a:pt x="8965" y="4752"/>
                </a:cubicBezTo>
                <a:cubicBezTo>
                  <a:pt x="8994" y="4752"/>
                  <a:pt x="9017" y="4700"/>
                  <a:pt x="9018" y="4638"/>
                </a:cubicBezTo>
                <a:cubicBezTo>
                  <a:pt x="9018" y="4575"/>
                  <a:pt x="8995" y="4526"/>
                  <a:pt x="8967" y="4526"/>
                </a:cubicBezTo>
                <a:close/>
                <a:moveTo>
                  <a:pt x="5163" y="4576"/>
                </a:moveTo>
                <a:cubicBezTo>
                  <a:pt x="5134" y="4577"/>
                  <a:pt x="5108" y="4627"/>
                  <a:pt x="5103" y="4689"/>
                </a:cubicBezTo>
                <a:cubicBezTo>
                  <a:pt x="5098" y="4752"/>
                  <a:pt x="5118" y="4802"/>
                  <a:pt x="5146" y="4801"/>
                </a:cubicBezTo>
                <a:cubicBezTo>
                  <a:pt x="5175" y="4801"/>
                  <a:pt x="5202" y="4750"/>
                  <a:pt x="5206" y="4688"/>
                </a:cubicBezTo>
                <a:cubicBezTo>
                  <a:pt x="5211" y="4626"/>
                  <a:pt x="5191" y="4576"/>
                  <a:pt x="5163" y="4576"/>
                </a:cubicBezTo>
                <a:close/>
                <a:moveTo>
                  <a:pt x="2081" y="4627"/>
                </a:moveTo>
                <a:cubicBezTo>
                  <a:pt x="2053" y="4627"/>
                  <a:pt x="2023" y="4678"/>
                  <a:pt x="2015" y="4740"/>
                </a:cubicBezTo>
                <a:cubicBezTo>
                  <a:pt x="2007" y="4802"/>
                  <a:pt x="2024" y="4852"/>
                  <a:pt x="2052" y="4851"/>
                </a:cubicBezTo>
                <a:cubicBezTo>
                  <a:pt x="2081" y="4851"/>
                  <a:pt x="2111" y="4800"/>
                  <a:pt x="2118" y="4738"/>
                </a:cubicBezTo>
                <a:cubicBezTo>
                  <a:pt x="2126" y="4676"/>
                  <a:pt x="2109" y="4626"/>
                  <a:pt x="2081" y="4627"/>
                </a:cubicBezTo>
                <a:close/>
                <a:moveTo>
                  <a:pt x="2218" y="4627"/>
                </a:moveTo>
                <a:cubicBezTo>
                  <a:pt x="2190" y="4627"/>
                  <a:pt x="2160" y="4678"/>
                  <a:pt x="2152" y="4740"/>
                </a:cubicBezTo>
                <a:cubicBezTo>
                  <a:pt x="2144" y="4802"/>
                  <a:pt x="2161" y="4852"/>
                  <a:pt x="2189" y="4851"/>
                </a:cubicBezTo>
                <a:cubicBezTo>
                  <a:pt x="2218" y="4851"/>
                  <a:pt x="2248" y="4800"/>
                  <a:pt x="2255" y="4738"/>
                </a:cubicBezTo>
                <a:cubicBezTo>
                  <a:pt x="2263" y="4676"/>
                  <a:pt x="2246" y="4626"/>
                  <a:pt x="2218" y="4627"/>
                </a:cubicBezTo>
                <a:close/>
                <a:moveTo>
                  <a:pt x="2374" y="4627"/>
                </a:moveTo>
                <a:cubicBezTo>
                  <a:pt x="2345" y="4627"/>
                  <a:pt x="2316" y="4678"/>
                  <a:pt x="2308" y="4740"/>
                </a:cubicBezTo>
                <a:cubicBezTo>
                  <a:pt x="2301" y="4802"/>
                  <a:pt x="2318" y="4852"/>
                  <a:pt x="2346" y="4851"/>
                </a:cubicBezTo>
                <a:cubicBezTo>
                  <a:pt x="2375" y="4851"/>
                  <a:pt x="2404" y="4800"/>
                  <a:pt x="2412" y="4738"/>
                </a:cubicBezTo>
                <a:cubicBezTo>
                  <a:pt x="2419" y="4676"/>
                  <a:pt x="2402" y="4626"/>
                  <a:pt x="2374" y="4627"/>
                </a:cubicBezTo>
                <a:close/>
                <a:moveTo>
                  <a:pt x="2510" y="4627"/>
                </a:moveTo>
                <a:cubicBezTo>
                  <a:pt x="2482" y="4627"/>
                  <a:pt x="2453" y="4678"/>
                  <a:pt x="2445" y="4740"/>
                </a:cubicBezTo>
                <a:cubicBezTo>
                  <a:pt x="2438" y="4802"/>
                  <a:pt x="2455" y="4852"/>
                  <a:pt x="2483" y="4851"/>
                </a:cubicBezTo>
                <a:cubicBezTo>
                  <a:pt x="2512" y="4851"/>
                  <a:pt x="2541" y="4800"/>
                  <a:pt x="2549" y="4738"/>
                </a:cubicBezTo>
                <a:cubicBezTo>
                  <a:pt x="2556" y="4676"/>
                  <a:pt x="2538" y="4626"/>
                  <a:pt x="2510" y="4627"/>
                </a:cubicBezTo>
                <a:close/>
                <a:moveTo>
                  <a:pt x="2666" y="4627"/>
                </a:moveTo>
                <a:cubicBezTo>
                  <a:pt x="2638" y="4627"/>
                  <a:pt x="2609" y="4678"/>
                  <a:pt x="2602" y="4740"/>
                </a:cubicBezTo>
                <a:cubicBezTo>
                  <a:pt x="2594" y="4802"/>
                  <a:pt x="2611" y="4852"/>
                  <a:pt x="2640" y="4851"/>
                </a:cubicBezTo>
                <a:cubicBezTo>
                  <a:pt x="2668" y="4851"/>
                  <a:pt x="2697" y="4800"/>
                  <a:pt x="2704" y="4738"/>
                </a:cubicBezTo>
                <a:cubicBezTo>
                  <a:pt x="2712" y="4676"/>
                  <a:pt x="2695" y="4626"/>
                  <a:pt x="2666" y="4627"/>
                </a:cubicBezTo>
                <a:close/>
                <a:moveTo>
                  <a:pt x="2803" y="4627"/>
                </a:moveTo>
                <a:cubicBezTo>
                  <a:pt x="2774" y="4627"/>
                  <a:pt x="2746" y="4678"/>
                  <a:pt x="2739" y="4740"/>
                </a:cubicBezTo>
                <a:cubicBezTo>
                  <a:pt x="2731" y="4802"/>
                  <a:pt x="2748" y="4852"/>
                  <a:pt x="2777" y="4851"/>
                </a:cubicBezTo>
                <a:cubicBezTo>
                  <a:pt x="2805" y="4851"/>
                  <a:pt x="2834" y="4800"/>
                  <a:pt x="2841" y="4738"/>
                </a:cubicBezTo>
                <a:cubicBezTo>
                  <a:pt x="2848" y="4676"/>
                  <a:pt x="2831" y="4626"/>
                  <a:pt x="2803" y="4627"/>
                </a:cubicBezTo>
                <a:close/>
                <a:moveTo>
                  <a:pt x="2959" y="4627"/>
                </a:moveTo>
                <a:cubicBezTo>
                  <a:pt x="2931" y="4627"/>
                  <a:pt x="2902" y="4678"/>
                  <a:pt x="2895" y="4740"/>
                </a:cubicBezTo>
                <a:cubicBezTo>
                  <a:pt x="2888" y="4802"/>
                  <a:pt x="2905" y="4852"/>
                  <a:pt x="2933" y="4851"/>
                </a:cubicBezTo>
                <a:cubicBezTo>
                  <a:pt x="2962" y="4851"/>
                  <a:pt x="2991" y="4800"/>
                  <a:pt x="2998" y="4738"/>
                </a:cubicBezTo>
                <a:cubicBezTo>
                  <a:pt x="3005" y="4676"/>
                  <a:pt x="2987" y="4626"/>
                  <a:pt x="2959" y="4627"/>
                </a:cubicBezTo>
                <a:close/>
                <a:moveTo>
                  <a:pt x="3095" y="4627"/>
                </a:moveTo>
                <a:cubicBezTo>
                  <a:pt x="3067" y="4627"/>
                  <a:pt x="3038" y="4678"/>
                  <a:pt x="3031" y="4740"/>
                </a:cubicBezTo>
                <a:cubicBezTo>
                  <a:pt x="3024" y="4802"/>
                  <a:pt x="3042" y="4852"/>
                  <a:pt x="3070" y="4851"/>
                </a:cubicBezTo>
                <a:cubicBezTo>
                  <a:pt x="3099" y="4851"/>
                  <a:pt x="3128" y="4800"/>
                  <a:pt x="3134" y="4738"/>
                </a:cubicBezTo>
                <a:cubicBezTo>
                  <a:pt x="3141" y="4676"/>
                  <a:pt x="3124" y="4626"/>
                  <a:pt x="3095" y="4627"/>
                </a:cubicBezTo>
                <a:close/>
                <a:moveTo>
                  <a:pt x="3251" y="4627"/>
                </a:moveTo>
                <a:cubicBezTo>
                  <a:pt x="3223" y="4627"/>
                  <a:pt x="3194" y="4678"/>
                  <a:pt x="3188" y="4740"/>
                </a:cubicBezTo>
                <a:cubicBezTo>
                  <a:pt x="3181" y="4802"/>
                  <a:pt x="3199" y="4852"/>
                  <a:pt x="3227" y="4851"/>
                </a:cubicBezTo>
                <a:cubicBezTo>
                  <a:pt x="3256" y="4851"/>
                  <a:pt x="3284" y="4800"/>
                  <a:pt x="3291" y="4738"/>
                </a:cubicBezTo>
                <a:cubicBezTo>
                  <a:pt x="3297" y="4676"/>
                  <a:pt x="3280" y="4626"/>
                  <a:pt x="3251" y="4627"/>
                </a:cubicBezTo>
                <a:close/>
                <a:moveTo>
                  <a:pt x="3388" y="4627"/>
                </a:moveTo>
                <a:cubicBezTo>
                  <a:pt x="3360" y="4627"/>
                  <a:pt x="3331" y="4678"/>
                  <a:pt x="3324" y="4740"/>
                </a:cubicBezTo>
                <a:cubicBezTo>
                  <a:pt x="3318" y="4802"/>
                  <a:pt x="3336" y="4852"/>
                  <a:pt x="3364" y="4851"/>
                </a:cubicBezTo>
                <a:cubicBezTo>
                  <a:pt x="3393" y="4851"/>
                  <a:pt x="3421" y="4800"/>
                  <a:pt x="3428" y="4738"/>
                </a:cubicBezTo>
                <a:cubicBezTo>
                  <a:pt x="3434" y="4676"/>
                  <a:pt x="3416" y="4626"/>
                  <a:pt x="3388" y="4627"/>
                </a:cubicBezTo>
                <a:close/>
                <a:moveTo>
                  <a:pt x="3544" y="4627"/>
                </a:moveTo>
                <a:cubicBezTo>
                  <a:pt x="3515" y="4627"/>
                  <a:pt x="3487" y="4678"/>
                  <a:pt x="3481" y="4740"/>
                </a:cubicBezTo>
                <a:cubicBezTo>
                  <a:pt x="3474" y="4802"/>
                  <a:pt x="3493" y="4852"/>
                  <a:pt x="3521" y="4851"/>
                </a:cubicBezTo>
                <a:cubicBezTo>
                  <a:pt x="3550" y="4851"/>
                  <a:pt x="3578" y="4800"/>
                  <a:pt x="3584" y="4738"/>
                </a:cubicBezTo>
                <a:cubicBezTo>
                  <a:pt x="3590" y="4676"/>
                  <a:pt x="3572" y="4626"/>
                  <a:pt x="3544" y="4627"/>
                </a:cubicBezTo>
                <a:close/>
                <a:moveTo>
                  <a:pt x="3681" y="4627"/>
                </a:moveTo>
                <a:cubicBezTo>
                  <a:pt x="3652" y="4627"/>
                  <a:pt x="3624" y="4678"/>
                  <a:pt x="3618" y="4740"/>
                </a:cubicBezTo>
                <a:cubicBezTo>
                  <a:pt x="3611" y="4802"/>
                  <a:pt x="3630" y="4852"/>
                  <a:pt x="3658" y="4851"/>
                </a:cubicBezTo>
                <a:cubicBezTo>
                  <a:pt x="3687" y="4851"/>
                  <a:pt x="3715" y="4800"/>
                  <a:pt x="3721" y="4738"/>
                </a:cubicBezTo>
                <a:cubicBezTo>
                  <a:pt x="3727" y="4676"/>
                  <a:pt x="3709" y="4626"/>
                  <a:pt x="3681" y="4627"/>
                </a:cubicBezTo>
                <a:close/>
                <a:moveTo>
                  <a:pt x="3836" y="4627"/>
                </a:moveTo>
                <a:cubicBezTo>
                  <a:pt x="3808" y="4627"/>
                  <a:pt x="3780" y="4678"/>
                  <a:pt x="3774" y="4740"/>
                </a:cubicBezTo>
                <a:cubicBezTo>
                  <a:pt x="3768" y="4802"/>
                  <a:pt x="3786" y="4852"/>
                  <a:pt x="3814" y="4851"/>
                </a:cubicBezTo>
                <a:cubicBezTo>
                  <a:pt x="3843" y="4851"/>
                  <a:pt x="3871" y="4800"/>
                  <a:pt x="3877" y="4738"/>
                </a:cubicBezTo>
                <a:cubicBezTo>
                  <a:pt x="3883" y="4676"/>
                  <a:pt x="3865" y="4626"/>
                  <a:pt x="3836" y="4627"/>
                </a:cubicBezTo>
                <a:close/>
                <a:moveTo>
                  <a:pt x="3973" y="4627"/>
                </a:moveTo>
                <a:cubicBezTo>
                  <a:pt x="3945" y="4627"/>
                  <a:pt x="3917" y="4678"/>
                  <a:pt x="3911" y="4740"/>
                </a:cubicBezTo>
                <a:cubicBezTo>
                  <a:pt x="3905" y="4802"/>
                  <a:pt x="3923" y="4852"/>
                  <a:pt x="3952" y="4851"/>
                </a:cubicBezTo>
                <a:cubicBezTo>
                  <a:pt x="3980" y="4851"/>
                  <a:pt x="4008" y="4800"/>
                  <a:pt x="4014" y="4738"/>
                </a:cubicBezTo>
                <a:cubicBezTo>
                  <a:pt x="4019" y="4676"/>
                  <a:pt x="4002" y="4626"/>
                  <a:pt x="3973" y="4627"/>
                </a:cubicBezTo>
                <a:close/>
                <a:moveTo>
                  <a:pt x="4129" y="4627"/>
                </a:moveTo>
                <a:cubicBezTo>
                  <a:pt x="4101" y="4627"/>
                  <a:pt x="4073" y="4678"/>
                  <a:pt x="4067" y="4740"/>
                </a:cubicBezTo>
                <a:cubicBezTo>
                  <a:pt x="4062" y="4802"/>
                  <a:pt x="4080" y="4852"/>
                  <a:pt x="4108" y="4851"/>
                </a:cubicBezTo>
                <a:cubicBezTo>
                  <a:pt x="4137" y="4851"/>
                  <a:pt x="4164" y="4800"/>
                  <a:pt x="4170" y="4738"/>
                </a:cubicBezTo>
                <a:cubicBezTo>
                  <a:pt x="4176" y="4676"/>
                  <a:pt x="4157" y="4626"/>
                  <a:pt x="4129" y="4627"/>
                </a:cubicBezTo>
                <a:close/>
                <a:moveTo>
                  <a:pt x="4266" y="4627"/>
                </a:moveTo>
                <a:cubicBezTo>
                  <a:pt x="4237" y="4627"/>
                  <a:pt x="4210" y="4678"/>
                  <a:pt x="4204" y="4740"/>
                </a:cubicBezTo>
                <a:cubicBezTo>
                  <a:pt x="4199" y="4802"/>
                  <a:pt x="4217" y="4852"/>
                  <a:pt x="4245" y="4851"/>
                </a:cubicBezTo>
                <a:cubicBezTo>
                  <a:pt x="4274" y="4851"/>
                  <a:pt x="4301" y="4800"/>
                  <a:pt x="4307" y="4738"/>
                </a:cubicBezTo>
                <a:cubicBezTo>
                  <a:pt x="4312" y="4676"/>
                  <a:pt x="4294" y="4626"/>
                  <a:pt x="4266" y="4627"/>
                </a:cubicBezTo>
                <a:close/>
                <a:moveTo>
                  <a:pt x="4422" y="4627"/>
                </a:moveTo>
                <a:cubicBezTo>
                  <a:pt x="4393" y="4627"/>
                  <a:pt x="4366" y="4678"/>
                  <a:pt x="4361" y="4740"/>
                </a:cubicBezTo>
                <a:cubicBezTo>
                  <a:pt x="4355" y="4802"/>
                  <a:pt x="4374" y="4852"/>
                  <a:pt x="4402" y="4851"/>
                </a:cubicBezTo>
                <a:cubicBezTo>
                  <a:pt x="4431" y="4851"/>
                  <a:pt x="4458" y="4800"/>
                  <a:pt x="4463" y="4738"/>
                </a:cubicBezTo>
                <a:cubicBezTo>
                  <a:pt x="4469" y="4676"/>
                  <a:pt x="4450" y="4626"/>
                  <a:pt x="4422" y="4627"/>
                </a:cubicBezTo>
                <a:close/>
                <a:moveTo>
                  <a:pt x="4558" y="4627"/>
                </a:moveTo>
                <a:cubicBezTo>
                  <a:pt x="4530" y="4627"/>
                  <a:pt x="4502" y="4678"/>
                  <a:pt x="4497" y="4740"/>
                </a:cubicBezTo>
                <a:cubicBezTo>
                  <a:pt x="4491" y="4802"/>
                  <a:pt x="4510" y="4852"/>
                  <a:pt x="4539" y="4851"/>
                </a:cubicBezTo>
                <a:cubicBezTo>
                  <a:pt x="4567" y="4851"/>
                  <a:pt x="4595" y="4800"/>
                  <a:pt x="4600" y="4738"/>
                </a:cubicBezTo>
                <a:cubicBezTo>
                  <a:pt x="4605" y="4676"/>
                  <a:pt x="4586" y="4626"/>
                  <a:pt x="4558" y="4627"/>
                </a:cubicBezTo>
                <a:close/>
                <a:moveTo>
                  <a:pt x="1184" y="4677"/>
                </a:moveTo>
                <a:cubicBezTo>
                  <a:pt x="1156" y="4677"/>
                  <a:pt x="1125" y="4728"/>
                  <a:pt x="1116" y="4790"/>
                </a:cubicBezTo>
                <a:cubicBezTo>
                  <a:pt x="1108" y="4852"/>
                  <a:pt x="1123" y="4902"/>
                  <a:pt x="1152" y="4902"/>
                </a:cubicBezTo>
                <a:cubicBezTo>
                  <a:pt x="1180" y="4901"/>
                  <a:pt x="1211" y="4850"/>
                  <a:pt x="1220" y="4789"/>
                </a:cubicBezTo>
                <a:cubicBezTo>
                  <a:pt x="1229" y="4727"/>
                  <a:pt x="1213" y="4676"/>
                  <a:pt x="1184" y="4677"/>
                </a:cubicBezTo>
                <a:close/>
                <a:moveTo>
                  <a:pt x="1340" y="4677"/>
                </a:moveTo>
                <a:cubicBezTo>
                  <a:pt x="1312" y="4677"/>
                  <a:pt x="1282" y="4728"/>
                  <a:pt x="1273" y="4790"/>
                </a:cubicBezTo>
                <a:cubicBezTo>
                  <a:pt x="1264" y="4852"/>
                  <a:pt x="1280" y="4902"/>
                  <a:pt x="1308" y="4902"/>
                </a:cubicBezTo>
                <a:cubicBezTo>
                  <a:pt x="1337" y="4901"/>
                  <a:pt x="1367" y="4850"/>
                  <a:pt x="1376" y="4789"/>
                </a:cubicBezTo>
                <a:cubicBezTo>
                  <a:pt x="1385" y="4727"/>
                  <a:pt x="1368" y="4676"/>
                  <a:pt x="1340" y="4677"/>
                </a:cubicBezTo>
                <a:close/>
                <a:moveTo>
                  <a:pt x="1477" y="4677"/>
                </a:moveTo>
                <a:cubicBezTo>
                  <a:pt x="1449" y="4677"/>
                  <a:pt x="1418" y="4728"/>
                  <a:pt x="1410" y="4790"/>
                </a:cubicBezTo>
                <a:cubicBezTo>
                  <a:pt x="1401" y="4852"/>
                  <a:pt x="1417" y="4902"/>
                  <a:pt x="1446" y="4902"/>
                </a:cubicBezTo>
                <a:cubicBezTo>
                  <a:pt x="1474" y="4901"/>
                  <a:pt x="1504" y="4850"/>
                  <a:pt x="1512" y="4789"/>
                </a:cubicBezTo>
                <a:cubicBezTo>
                  <a:pt x="1521" y="4727"/>
                  <a:pt x="1505" y="4676"/>
                  <a:pt x="1477" y="4677"/>
                </a:cubicBezTo>
                <a:close/>
                <a:moveTo>
                  <a:pt x="1633" y="4677"/>
                </a:moveTo>
                <a:cubicBezTo>
                  <a:pt x="1604" y="4677"/>
                  <a:pt x="1575" y="4728"/>
                  <a:pt x="1566" y="4790"/>
                </a:cubicBezTo>
                <a:cubicBezTo>
                  <a:pt x="1558" y="4852"/>
                  <a:pt x="1574" y="4902"/>
                  <a:pt x="1602" y="4902"/>
                </a:cubicBezTo>
                <a:cubicBezTo>
                  <a:pt x="1631" y="4901"/>
                  <a:pt x="1660" y="4851"/>
                  <a:pt x="1669" y="4789"/>
                </a:cubicBezTo>
                <a:cubicBezTo>
                  <a:pt x="1677" y="4727"/>
                  <a:pt x="1661" y="4676"/>
                  <a:pt x="1633" y="4677"/>
                </a:cubicBezTo>
                <a:close/>
                <a:moveTo>
                  <a:pt x="1769" y="4677"/>
                </a:moveTo>
                <a:cubicBezTo>
                  <a:pt x="1741" y="4677"/>
                  <a:pt x="1711" y="4728"/>
                  <a:pt x="1703" y="4790"/>
                </a:cubicBezTo>
                <a:cubicBezTo>
                  <a:pt x="1695" y="4852"/>
                  <a:pt x="1711" y="4902"/>
                  <a:pt x="1739" y="4902"/>
                </a:cubicBezTo>
                <a:cubicBezTo>
                  <a:pt x="1768" y="4901"/>
                  <a:pt x="1797" y="4850"/>
                  <a:pt x="1806" y="4789"/>
                </a:cubicBezTo>
                <a:cubicBezTo>
                  <a:pt x="1814" y="4727"/>
                  <a:pt x="1797" y="4676"/>
                  <a:pt x="1769" y="4677"/>
                </a:cubicBezTo>
                <a:close/>
                <a:moveTo>
                  <a:pt x="1925" y="4677"/>
                </a:moveTo>
                <a:cubicBezTo>
                  <a:pt x="1897" y="4677"/>
                  <a:pt x="1867" y="4728"/>
                  <a:pt x="1859" y="4790"/>
                </a:cubicBezTo>
                <a:cubicBezTo>
                  <a:pt x="1851" y="4852"/>
                  <a:pt x="1868" y="4902"/>
                  <a:pt x="1896" y="4902"/>
                </a:cubicBezTo>
                <a:cubicBezTo>
                  <a:pt x="1925" y="4901"/>
                  <a:pt x="1954" y="4850"/>
                  <a:pt x="1962" y="4789"/>
                </a:cubicBezTo>
                <a:cubicBezTo>
                  <a:pt x="1970" y="4727"/>
                  <a:pt x="1954" y="4676"/>
                  <a:pt x="1925" y="4677"/>
                </a:cubicBezTo>
                <a:close/>
                <a:moveTo>
                  <a:pt x="15759" y="4677"/>
                </a:moveTo>
                <a:cubicBezTo>
                  <a:pt x="15730" y="4677"/>
                  <a:pt x="15713" y="4729"/>
                  <a:pt x="15719" y="4792"/>
                </a:cubicBezTo>
                <a:cubicBezTo>
                  <a:pt x="15726" y="4854"/>
                  <a:pt x="15755" y="4905"/>
                  <a:pt x="15783" y="4905"/>
                </a:cubicBezTo>
                <a:cubicBezTo>
                  <a:pt x="15812" y="4904"/>
                  <a:pt x="15830" y="4853"/>
                  <a:pt x="15823" y="4790"/>
                </a:cubicBezTo>
                <a:cubicBezTo>
                  <a:pt x="15816" y="4727"/>
                  <a:pt x="15787" y="4676"/>
                  <a:pt x="15759" y="4677"/>
                </a:cubicBezTo>
                <a:close/>
                <a:moveTo>
                  <a:pt x="15915" y="4677"/>
                </a:moveTo>
                <a:cubicBezTo>
                  <a:pt x="15887" y="4677"/>
                  <a:pt x="15869" y="4729"/>
                  <a:pt x="15876" y="4792"/>
                </a:cubicBezTo>
                <a:cubicBezTo>
                  <a:pt x="15882" y="4855"/>
                  <a:pt x="15911" y="4905"/>
                  <a:pt x="15940" y="4905"/>
                </a:cubicBezTo>
                <a:cubicBezTo>
                  <a:pt x="15968" y="4904"/>
                  <a:pt x="15986" y="4853"/>
                  <a:pt x="15980" y="4790"/>
                </a:cubicBezTo>
                <a:cubicBezTo>
                  <a:pt x="15973" y="4727"/>
                  <a:pt x="15944" y="4676"/>
                  <a:pt x="15915" y="4677"/>
                </a:cubicBezTo>
                <a:close/>
                <a:moveTo>
                  <a:pt x="16052" y="4677"/>
                </a:moveTo>
                <a:cubicBezTo>
                  <a:pt x="16024" y="4677"/>
                  <a:pt x="16006" y="4729"/>
                  <a:pt x="16012" y="4792"/>
                </a:cubicBezTo>
                <a:cubicBezTo>
                  <a:pt x="16019" y="4854"/>
                  <a:pt x="16049" y="4905"/>
                  <a:pt x="16077" y="4905"/>
                </a:cubicBezTo>
                <a:cubicBezTo>
                  <a:pt x="16106" y="4904"/>
                  <a:pt x="16123" y="4853"/>
                  <a:pt x="16116" y="4790"/>
                </a:cubicBezTo>
                <a:cubicBezTo>
                  <a:pt x="16109" y="4727"/>
                  <a:pt x="16081" y="4676"/>
                  <a:pt x="16052" y="4677"/>
                </a:cubicBezTo>
                <a:close/>
                <a:moveTo>
                  <a:pt x="16208" y="4677"/>
                </a:moveTo>
                <a:cubicBezTo>
                  <a:pt x="16180" y="4677"/>
                  <a:pt x="16162" y="4729"/>
                  <a:pt x="16170" y="4792"/>
                </a:cubicBezTo>
                <a:cubicBezTo>
                  <a:pt x="16177" y="4855"/>
                  <a:pt x="16206" y="4905"/>
                  <a:pt x="16234" y="4905"/>
                </a:cubicBezTo>
                <a:cubicBezTo>
                  <a:pt x="16263" y="4904"/>
                  <a:pt x="16280" y="4853"/>
                  <a:pt x="16273" y="4790"/>
                </a:cubicBezTo>
                <a:cubicBezTo>
                  <a:pt x="16266" y="4727"/>
                  <a:pt x="16236" y="4676"/>
                  <a:pt x="16208" y="4677"/>
                </a:cubicBezTo>
                <a:close/>
                <a:moveTo>
                  <a:pt x="16364" y="4677"/>
                </a:moveTo>
                <a:cubicBezTo>
                  <a:pt x="16336" y="4677"/>
                  <a:pt x="16319" y="4729"/>
                  <a:pt x="16326" y="4792"/>
                </a:cubicBezTo>
                <a:cubicBezTo>
                  <a:pt x="16333" y="4854"/>
                  <a:pt x="16362" y="4905"/>
                  <a:pt x="16391" y="4905"/>
                </a:cubicBezTo>
                <a:cubicBezTo>
                  <a:pt x="16419" y="4904"/>
                  <a:pt x="16436" y="4853"/>
                  <a:pt x="16429" y="4790"/>
                </a:cubicBezTo>
                <a:cubicBezTo>
                  <a:pt x="16422" y="4727"/>
                  <a:pt x="16393" y="4676"/>
                  <a:pt x="16364" y="4677"/>
                </a:cubicBezTo>
                <a:close/>
                <a:moveTo>
                  <a:pt x="16501" y="4677"/>
                </a:moveTo>
                <a:cubicBezTo>
                  <a:pt x="16473" y="4677"/>
                  <a:pt x="16455" y="4729"/>
                  <a:pt x="16463" y="4792"/>
                </a:cubicBezTo>
                <a:cubicBezTo>
                  <a:pt x="16470" y="4855"/>
                  <a:pt x="16499" y="4905"/>
                  <a:pt x="16528" y="4905"/>
                </a:cubicBezTo>
                <a:cubicBezTo>
                  <a:pt x="16557" y="4904"/>
                  <a:pt x="16574" y="4853"/>
                  <a:pt x="16566" y="4790"/>
                </a:cubicBezTo>
                <a:cubicBezTo>
                  <a:pt x="16559" y="4727"/>
                  <a:pt x="16530" y="4676"/>
                  <a:pt x="16501" y="4677"/>
                </a:cubicBezTo>
                <a:close/>
                <a:moveTo>
                  <a:pt x="16657" y="4677"/>
                </a:moveTo>
                <a:cubicBezTo>
                  <a:pt x="16629" y="4677"/>
                  <a:pt x="16612" y="4729"/>
                  <a:pt x="16619" y="4792"/>
                </a:cubicBezTo>
                <a:cubicBezTo>
                  <a:pt x="16627" y="4855"/>
                  <a:pt x="16656" y="4905"/>
                  <a:pt x="16685" y="4905"/>
                </a:cubicBezTo>
                <a:cubicBezTo>
                  <a:pt x="16713" y="4904"/>
                  <a:pt x="16730" y="4853"/>
                  <a:pt x="16722" y="4790"/>
                </a:cubicBezTo>
                <a:cubicBezTo>
                  <a:pt x="16715" y="4727"/>
                  <a:pt x="16686" y="4676"/>
                  <a:pt x="16657" y="4677"/>
                </a:cubicBezTo>
                <a:close/>
                <a:moveTo>
                  <a:pt x="16794" y="4677"/>
                </a:moveTo>
                <a:cubicBezTo>
                  <a:pt x="16765" y="4677"/>
                  <a:pt x="16748" y="4729"/>
                  <a:pt x="16756" y="4792"/>
                </a:cubicBezTo>
                <a:cubicBezTo>
                  <a:pt x="16764" y="4855"/>
                  <a:pt x="16793" y="4905"/>
                  <a:pt x="16822" y="4905"/>
                </a:cubicBezTo>
                <a:cubicBezTo>
                  <a:pt x="16851" y="4904"/>
                  <a:pt x="16868" y="4853"/>
                  <a:pt x="16860" y="4790"/>
                </a:cubicBezTo>
                <a:cubicBezTo>
                  <a:pt x="16852" y="4727"/>
                  <a:pt x="16822" y="4676"/>
                  <a:pt x="16794" y="4677"/>
                </a:cubicBezTo>
                <a:close/>
                <a:moveTo>
                  <a:pt x="16950" y="4677"/>
                </a:moveTo>
                <a:cubicBezTo>
                  <a:pt x="16922" y="4677"/>
                  <a:pt x="16905" y="4729"/>
                  <a:pt x="16912" y="4792"/>
                </a:cubicBezTo>
                <a:cubicBezTo>
                  <a:pt x="16920" y="4855"/>
                  <a:pt x="16950" y="4905"/>
                  <a:pt x="16978" y="4905"/>
                </a:cubicBezTo>
                <a:cubicBezTo>
                  <a:pt x="17007" y="4904"/>
                  <a:pt x="17024" y="4853"/>
                  <a:pt x="17016" y="4790"/>
                </a:cubicBezTo>
                <a:cubicBezTo>
                  <a:pt x="17008" y="4727"/>
                  <a:pt x="16979" y="4676"/>
                  <a:pt x="16950" y="4677"/>
                </a:cubicBezTo>
                <a:close/>
                <a:moveTo>
                  <a:pt x="17087" y="4677"/>
                </a:moveTo>
                <a:cubicBezTo>
                  <a:pt x="17058" y="4677"/>
                  <a:pt x="17041" y="4729"/>
                  <a:pt x="17049" y="4792"/>
                </a:cubicBezTo>
                <a:cubicBezTo>
                  <a:pt x="17057" y="4855"/>
                  <a:pt x="17087" y="4905"/>
                  <a:pt x="17116" y="4905"/>
                </a:cubicBezTo>
                <a:cubicBezTo>
                  <a:pt x="17144" y="4904"/>
                  <a:pt x="17161" y="4853"/>
                  <a:pt x="17153" y="4790"/>
                </a:cubicBezTo>
                <a:cubicBezTo>
                  <a:pt x="17145" y="4727"/>
                  <a:pt x="17115" y="4676"/>
                  <a:pt x="17087" y="4677"/>
                </a:cubicBezTo>
                <a:close/>
                <a:moveTo>
                  <a:pt x="13104" y="4727"/>
                </a:moveTo>
                <a:cubicBezTo>
                  <a:pt x="13076" y="4728"/>
                  <a:pt x="13056" y="4779"/>
                  <a:pt x="13060" y="4842"/>
                </a:cubicBezTo>
                <a:cubicBezTo>
                  <a:pt x="13064" y="4905"/>
                  <a:pt x="13090" y="4954"/>
                  <a:pt x="13118" y="4954"/>
                </a:cubicBezTo>
                <a:cubicBezTo>
                  <a:pt x="13147" y="4953"/>
                  <a:pt x="13167" y="4903"/>
                  <a:pt x="13163" y="4840"/>
                </a:cubicBezTo>
                <a:cubicBezTo>
                  <a:pt x="13159" y="4778"/>
                  <a:pt x="13133" y="4727"/>
                  <a:pt x="13104" y="4727"/>
                </a:cubicBezTo>
                <a:close/>
                <a:moveTo>
                  <a:pt x="13241" y="4727"/>
                </a:moveTo>
                <a:cubicBezTo>
                  <a:pt x="13213" y="4728"/>
                  <a:pt x="13193" y="4779"/>
                  <a:pt x="13197" y="4842"/>
                </a:cubicBezTo>
                <a:cubicBezTo>
                  <a:pt x="13201" y="4905"/>
                  <a:pt x="13227" y="4956"/>
                  <a:pt x="13255" y="4955"/>
                </a:cubicBezTo>
                <a:cubicBezTo>
                  <a:pt x="13284" y="4954"/>
                  <a:pt x="13304" y="4903"/>
                  <a:pt x="13300" y="4840"/>
                </a:cubicBezTo>
                <a:cubicBezTo>
                  <a:pt x="13296" y="4778"/>
                  <a:pt x="13270" y="4727"/>
                  <a:pt x="13241" y="4727"/>
                </a:cubicBezTo>
                <a:close/>
                <a:moveTo>
                  <a:pt x="13397" y="4727"/>
                </a:moveTo>
                <a:cubicBezTo>
                  <a:pt x="13369" y="4728"/>
                  <a:pt x="13349" y="4779"/>
                  <a:pt x="13353" y="4842"/>
                </a:cubicBezTo>
                <a:cubicBezTo>
                  <a:pt x="13357" y="4905"/>
                  <a:pt x="13384" y="4956"/>
                  <a:pt x="13412" y="4955"/>
                </a:cubicBezTo>
                <a:cubicBezTo>
                  <a:pt x="13441" y="4955"/>
                  <a:pt x="13460" y="4903"/>
                  <a:pt x="13456" y="4840"/>
                </a:cubicBezTo>
                <a:cubicBezTo>
                  <a:pt x="13452" y="4778"/>
                  <a:pt x="13426" y="4727"/>
                  <a:pt x="13397" y="4727"/>
                </a:cubicBezTo>
                <a:close/>
                <a:moveTo>
                  <a:pt x="13534" y="4727"/>
                </a:moveTo>
                <a:cubicBezTo>
                  <a:pt x="13505" y="4728"/>
                  <a:pt x="13486" y="4779"/>
                  <a:pt x="13490" y="4842"/>
                </a:cubicBezTo>
                <a:cubicBezTo>
                  <a:pt x="13494" y="4905"/>
                  <a:pt x="13521" y="4956"/>
                  <a:pt x="13549" y="4955"/>
                </a:cubicBezTo>
                <a:cubicBezTo>
                  <a:pt x="13578" y="4955"/>
                  <a:pt x="13598" y="4903"/>
                  <a:pt x="13593" y="4840"/>
                </a:cubicBezTo>
                <a:cubicBezTo>
                  <a:pt x="13589" y="4778"/>
                  <a:pt x="13562" y="4727"/>
                  <a:pt x="13534" y="4727"/>
                </a:cubicBezTo>
                <a:close/>
                <a:moveTo>
                  <a:pt x="13690" y="4727"/>
                </a:moveTo>
                <a:cubicBezTo>
                  <a:pt x="13662" y="4728"/>
                  <a:pt x="13642" y="4779"/>
                  <a:pt x="13646" y="4842"/>
                </a:cubicBezTo>
                <a:cubicBezTo>
                  <a:pt x="13651" y="4905"/>
                  <a:pt x="13678" y="4956"/>
                  <a:pt x="13706" y="4955"/>
                </a:cubicBezTo>
                <a:cubicBezTo>
                  <a:pt x="13735" y="4955"/>
                  <a:pt x="13755" y="4903"/>
                  <a:pt x="13750" y="4840"/>
                </a:cubicBezTo>
                <a:cubicBezTo>
                  <a:pt x="13746" y="4778"/>
                  <a:pt x="13719" y="4727"/>
                  <a:pt x="13690" y="4727"/>
                </a:cubicBezTo>
                <a:close/>
                <a:moveTo>
                  <a:pt x="13846" y="4727"/>
                </a:moveTo>
                <a:cubicBezTo>
                  <a:pt x="13818" y="4728"/>
                  <a:pt x="13798" y="4779"/>
                  <a:pt x="13803" y="4842"/>
                </a:cubicBezTo>
                <a:cubicBezTo>
                  <a:pt x="13807" y="4905"/>
                  <a:pt x="13834" y="4956"/>
                  <a:pt x="13863" y="4955"/>
                </a:cubicBezTo>
                <a:cubicBezTo>
                  <a:pt x="13891" y="4955"/>
                  <a:pt x="13911" y="4903"/>
                  <a:pt x="13907" y="4840"/>
                </a:cubicBezTo>
                <a:cubicBezTo>
                  <a:pt x="13902" y="4777"/>
                  <a:pt x="13875" y="4727"/>
                  <a:pt x="13846" y="4727"/>
                </a:cubicBezTo>
                <a:close/>
                <a:moveTo>
                  <a:pt x="13983" y="4727"/>
                </a:moveTo>
                <a:cubicBezTo>
                  <a:pt x="13954" y="4728"/>
                  <a:pt x="13935" y="4779"/>
                  <a:pt x="13940" y="4842"/>
                </a:cubicBezTo>
                <a:cubicBezTo>
                  <a:pt x="13944" y="4905"/>
                  <a:pt x="13971" y="4956"/>
                  <a:pt x="14000" y="4955"/>
                </a:cubicBezTo>
                <a:cubicBezTo>
                  <a:pt x="14029" y="4955"/>
                  <a:pt x="14048" y="4903"/>
                  <a:pt x="14043" y="4840"/>
                </a:cubicBezTo>
                <a:cubicBezTo>
                  <a:pt x="14039" y="4778"/>
                  <a:pt x="14011" y="4727"/>
                  <a:pt x="13983" y="4727"/>
                </a:cubicBezTo>
                <a:close/>
                <a:moveTo>
                  <a:pt x="14139" y="4727"/>
                </a:moveTo>
                <a:cubicBezTo>
                  <a:pt x="14110" y="4728"/>
                  <a:pt x="14091" y="4779"/>
                  <a:pt x="14096" y="4842"/>
                </a:cubicBezTo>
                <a:cubicBezTo>
                  <a:pt x="14101" y="4905"/>
                  <a:pt x="14128" y="4956"/>
                  <a:pt x="14157" y="4955"/>
                </a:cubicBezTo>
                <a:cubicBezTo>
                  <a:pt x="14186" y="4955"/>
                  <a:pt x="14205" y="4903"/>
                  <a:pt x="14200" y="4840"/>
                </a:cubicBezTo>
                <a:cubicBezTo>
                  <a:pt x="14195" y="4777"/>
                  <a:pt x="14167" y="4727"/>
                  <a:pt x="14139" y="4727"/>
                </a:cubicBezTo>
                <a:close/>
                <a:moveTo>
                  <a:pt x="14276" y="4727"/>
                </a:moveTo>
                <a:cubicBezTo>
                  <a:pt x="14247" y="4728"/>
                  <a:pt x="14228" y="4779"/>
                  <a:pt x="14233" y="4842"/>
                </a:cubicBezTo>
                <a:cubicBezTo>
                  <a:pt x="14238" y="4905"/>
                  <a:pt x="14265" y="4956"/>
                  <a:pt x="14294" y="4955"/>
                </a:cubicBezTo>
                <a:cubicBezTo>
                  <a:pt x="14323" y="4955"/>
                  <a:pt x="14342" y="4903"/>
                  <a:pt x="14337" y="4840"/>
                </a:cubicBezTo>
                <a:cubicBezTo>
                  <a:pt x="14332" y="4778"/>
                  <a:pt x="14304" y="4727"/>
                  <a:pt x="14276" y="4727"/>
                </a:cubicBezTo>
                <a:close/>
                <a:moveTo>
                  <a:pt x="14432" y="4727"/>
                </a:moveTo>
                <a:cubicBezTo>
                  <a:pt x="14403" y="4728"/>
                  <a:pt x="14384" y="4779"/>
                  <a:pt x="14389" y="4842"/>
                </a:cubicBezTo>
                <a:cubicBezTo>
                  <a:pt x="14394" y="4905"/>
                  <a:pt x="14422" y="4956"/>
                  <a:pt x="14451" y="4955"/>
                </a:cubicBezTo>
                <a:cubicBezTo>
                  <a:pt x="14480" y="4955"/>
                  <a:pt x="14498" y="4903"/>
                  <a:pt x="14493" y="4840"/>
                </a:cubicBezTo>
                <a:cubicBezTo>
                  <a:pt x="14488" y="4778"/>
                  <a:pt x="14460" y="4727"/>
                  <a:pt x="14432" y="4727"/>
                </a:cubicBezTo>
                <a:close/>
                <a:moveTo>
                  <a:pt x="14568" y="4727"/>
                </a:moveTo>
                <a:cubicBezTo>
                  <a:pt x="14540" y="4728"/>
                  <a:pt x="14521" y="4779"/>
                  <a:pt x="14526" y="4842"/>
                </a:cubicBezTo>
                <a:cubicBezTo>
                  <a:pt x="14531" y="4905"/>
                  <a:pt x="14559" y="4956"/>
                  <a:pt x="14588" y="4955"/>
                </a:cubicBezTo>
                <a:cubicBezTo>
                  <a:pt x="14616" y="4955"/>
                  <a:pt x="14635" y="4903"/>
                  <a:pt x="14630" y="4840"/>
                </a:cubicBezTo>
                <a:cubicBezTo>
                  <a:pt x="14625" y="4778"/>
                  <a:pt x="14597" y="4727"/>
                  <a:pt x="14568" y="4727"/>
                </a:cubicBezTo>
                <a:close/>
                <a:moveTo>
                  <a:pt x="14725" y="4727"/>
                </a:moveTo>
                <a:cubicBezTo>
                  <a:pt x="14696" y="4728"/>
                  <a:pt x="14678" y="4779"/>
                  <a:pt x="14683" y="4842"/>
                </a:cubicBezTo>
                <a:cubicBezTo>
                  <a:pt x="14689" y="4905"/>
                  <a:pt x="14716" y="4956"/>
                  <a:pt x="14745" y="4955"/>
                </a:cubicBezTo>
                <a:cubicBezTo>
                  <a:pt x="14773" y="4955"/>
                  <a:pt x="14792" y="4903"/>
                  <a:pt x="14786" y="4840"/>
                </a:cubicBezTo>
                <a:cubicBezTo>
                  <a:pt x="14781" y="4777"/>
                  <a:pt x="14753" y="4727"/>
                  <a:pt x="14725" y="4727"/>
                </a:cubicBezTo>
                <a:close/>
                <a:moveTo>
                  <a:pt x="14881" y="4727"/>
                </a:moveTo>
                <a:cubicBezTo>
                  <a:pt x="14852" y="4728"/>
                  <a:pt x="14834" y="4779"/>
                  <a:pt x="14839" y="4842"/>
                </a:cubicBezTo>
                <a:cubicBezTo>
                  <a:pt x="14845" y="4905"/>
                  <a:pt x="14873" y="4956"/>
                  <a:pt x="14901" y="4955"/>
                </a:cubicBezTo>
                <a:cubicBezTo>
                  <a:pt x="14930" y="4955"/>
                  <a:pt x="14948" y="4903"/>
                  <a:pt x="14943" y="4840"/>
                </a:cubicBezTo>
                <a:cubicBezTo>
                  <a:pt x="14937" y="4777"/>
                  <a:pt x="14910" y="4727"/>
                  <a:pt x="14881" y="4727"/>
                </a:cubicBezTo>
                <a:close/>
                <a:moveTo>
                  <a:pt x="15017" y="4727"/>
                </a:moveTo>
                <a:cubicBezTo>
                  <a:pt x="14989" y="4728"/>
                  <a:pt x="14971" y="4779"/>
                  <a:pt x="14976" y="4842"/>
                </a:cubicBezTo>
                <a:cubicBezTo>
                  <a:pt x="14982" y="4905"/>
                  <a:pt x="15010" y="4956"/>
                  <a:pt x="15039" y="4955"/>
                </a:cubicBezTo>
                <a:cubicBezTo>
                  <a:pt x="15067" y="4955"/>
                  <a:pt x="15085" y="4903"/>
                  <a:pt x="15080" y="4840"/>
                </a:cubicBezTo>
                <a:cubicBezTo>
                  <a:pt x="15074" y="4778"/>
                  <a:pt x="15046" y="4727"/>
                  <a:pt x="15017" y="4727"/>
                </a:cubicBezTo>
                <a:close/>
                <a:moveTo>
                  <a:pt x="15174" y="4727"/>
                </a:moveTo>
                <a:cubicBezTo>
                  <a:pt x="15145" y="4728"/>
                  <a:pt x="15127" y="4779"/>
                  <a:pt x="15133" y="4842"/>
                </a:cubicBezTo>
                <a:cubicBezTo>
                  <a:pt x="15139" y="4905"/>
                  <a:pt x="15166" y="4956"/>
                  <a:pt x="15195" y="4955"/>
                </a:cubicBezTo>
                <a:cubicBezTo>
                  <a:pt x="15224" y="4955"/>
                  <a:pt x="15242" y="4903"/>
                  <a:pt x="15236" y="4840"/>
                </a:cubicBezTo>
                <a:cubicBezTo>
                  <a:pt x="15230" y="4778"/>
                  <a:pt x="15202" y="4727"/>
                  <a:pt x="15174" y="4727"/>
                </a:cubicBezTo>
                <a:close/>
                <a:moveTo>
                  <a:pt x="15310" y="4727"/>
                </a:moveTo>
                <a:cubicBezTo>
                  <a:pt x="15281" y="4728"/>
                  <a:pt x="15263" y="4779"/>
                  <a:pt x="15270" y="4842"/>
                </a:cubicBezTo>
                <a:cubicBezTo>
                  <a:pt x="15276" y="4905"/>
                  <a:pt x="15304" y="4956"/>
                  <a:pt x="15333" y="4955"/>
                </a:cubicBezTo>
                <a:cubicBezTo>
                  <a:pt x="15361" y="4955"/>
                  <a:pt x="15379" y="4903"/>
                  <a:pt x="15373" y="4840"/>
                </a:cubicBezTo>
                <a:cubicBezTo>
                  <a:pt x="15367" y="4778"/>
                  <a:pt x="15338" y="4727"/>
                  <a:pt x="15310" y="4727"/>
                </a:cubicBezTo>
                <a:close/>
                <a:moveTo>
                  <a:pt x="15466" y="4727"/>
                </a:moveTo>
                <a:cubicBezTo>
                  <a:pt x="15438" y="4728"/>
                  <a:pt x="15420" y="4779"/>
                  <a:pt x="15426" y="4842"/>
                </a:cubicBezTo>
                <a:cubicBezTo>
                  <a:pt x="15432" y="4905"/>
                  <a:pt x="15461" y="4956"/>
                  <a:pt x="15490" y="4955"/>
                </a:cubicBezTo>
                <a:cubicBezTo>
                  <a:pt x="15518" y="4955"/>
                  <a:pt x="15536" y="4903"/>
                  <a:pt x="15530" y="4840"/>
                </a:cubicBezTo>
                <a:cubicBezTo>
                  <a:pt x="15524" y="4778"/>
                  <a:pt x="15495" y="4727"/>
                  <a:pt x="15466" y="4727"/>
                </a:cubicBezTo>
                <a:close/>
                <a:moveTo>
                  <a:pt x="15623" y="4727"/>
                </a:moveTo>
                <a:cubicBezTo>
                  <a:pt x="15594" y="4728"/>
                  <a:pt x="15576" y="4779"/>
                  <a:pt x="15582" y="4842"/>
                </a:cubicBezTo>
                <a:cubicBezTo>
                  <a:pt x="15589" y="4905"/>
                  <a:pt x="15617" y="4956"/>
                  <a:pt x="15646" y="4955"/>
                </a:cubicBezTo>
                <a:cubicBezTo>
                  <a:pt x="15675" y="4955"/>
                  <a:pt x="15693" y="4903"/>
                  <a:pt x="15686" y="4840"/>
                </a:cubicBezTo>
                <a:cubicBezTo>
                  <a:pt x="15680" y="4778"/>
                  <a:pt x="15651" y="4727"/>
                  <a:pt x="15623" y="4727"/>
                </a:cubicBezTo>
                <a:close/>
                <a:moveTo>
                  <a:pt x="9846" y="4778"/>
                </a:moveTo>
                <a:cubicBezTo>
                  <a:pt x="9817" y="4778"/>
                  <a:pt x="9794" y="4830"/>
                  <a:pt x="9794" y="4892"/>
                </a:cubicBezTo>
                <a:cubicBezTo>
                  <a:pt x="9795" y="4955"/>
                  <a:pt x="9818" y="5004"/>
                  <a:pt x="9847" y="5004"/>
                </a:cubicBezTo>
                <a:cubicBezTo>
                  <a:pt x="9875" y="5003"/>
                  <a:pt x="9898" y="4952"/>
                  <a:pt x="9898" y="4889"/>
                </a:cubicBezTo>
                <a:cubicBezTo>
                  <a:pt x="9897" y="4827"/>
                  <a:pt x="9874" y="4777"/>
                  <a:pt x="9846" y="4778"/>
                </a:cubicBezTo>
                <a:close/>
                <a:moveTo>
                  <a:pt x="10001" y="4778"/>
                </a:moveTo>
                <a:cubicBezTo>
                  <a:pt x="9973" y="4778"/>
                  <a:pt x="9950" y="4830"/>
                  <a:pt x="9951" y="4892"/>
                </a:cubicBezTo>
                <a:cubicBezTo>
                  <a:pt x="9951" y="4955"/>
                  <a:pt x="9975" y="5004"/>
                  <a:pt x="10003" y="5004"/>
                </a:cubicBezTo>
                <a:cubicBezTo>
                  <a:pt x="10032" y="5003"/>
                  <a:pt x="10055" y="4952"/>
                  <a:pt x="10055" y="4889"/>
                </a:cubicBezTo>
                <a:cubicBezTo>
                  <a:pt x="10054" y="4827"/>
                  <a:pt x="10030" y="4777"/>
                  <a:pt x="10001" y="4778"/>
                </a:cubicBezTo>
                <a:close/>
                <a:moveTo>
                  <a:pt x="10158" y="4778"/>
                </a:moveTo>
                <a:cubicBezTo>
                  <a:pt x="10129" y="4778"/>
                  <a:pt x="10106" y="4830"/>
                  <a:pt x="10107" y="4892"/>
                </a:cubicBezTo>
                <a:cubicBezTo>
                  <a:pt x="10108" y="4955"/>
                  <a:pt x="10132" y="5004"/>
                  <a:pt x="10160" y="5004"/>
                </a:cubicBezTo>
                <a:cubicBezTo>
                  <a:pt x="10189" y="5003"/>
                  <a:pt x="10211" y="4952"/>
                  <a:pt x="10210" y="4889"/>
                </a:cubicBezTo>
                <a:cubicBezTo>
                  <a:pt x="10210" y="4827"/>
                  <a:pt x="10186" y="4777"/>
                  <a:pt x="10158" y="4778"/>
                </a:cubicBezTo>
                <a:close/>
                <a:moveTo>
                  <a:pt x="10294" y="4778"/>
                </a:moveTo>
                <a:cubicBezTo>
                  <a:pt x="10266" y="4778"/>
                  <a:pt x="10243" y="4830"/>
                  <a:pt x="10244" y="4892"/>
                </a:cubicBezTo>
                <a:cubicBezTo>
                  <a:pt x="10245" y="4955"/>
                  <a:pt x="10268" y="5004"/>
                  <a:pt x="10297" y="5004"/>
                </a:cubicBezTo>
                <a:cubicBezTo>
                  <a:pt x="10326" y="5003"/>
                  <a:pt x="10349" y="4952"/>
                  <a:pt x="10348" y="4889"/>
                </a:cubicBezTo>
                <a:cubicBezTo>
                  <a:pt x="10347" y="4826"/>
                  <a:pt x="10323" y="4777"/>
                  <a:pt x="10294" y="4778"/>
                </a:cubicBezTo>
                <a:close/>
                <a:moveTo>
                  <a:pt x="10450" y="4778"/>
                </a:moveTo>
                <a:cubicBezTo>
                  <a:pt x="10422" y="4778"/>
                  <a:pt x="10399" y="4830"/>
                  <a:pt x="10400" y="4892"/>
                </a:cubicBezTo>
                <a:cubicBezTo>
                  <a:pt x="10401" y="4955"/>
                  <a:pt x="10426" y="5004"/>
                  <a:pt x="10454" y="5004"/>
                </a:cubicBezTo>
                <a:cubicBezTo>
                  <a:pt x="10483" y="5003"/>
                  <a:pt x="10505" y="4952"/>
                  <a:pt x="10504" y="4889"/>
                </a:cubicBezTo>
                <a:cubicBezTo>
                  <a:pt x="10503" y="4827"/>
                  <a:pt x="10479" y="4777"/>
                  <a:pt x="10450" y="4778"/>
                </a:cubicBezTo>
                <a:close/>
                <a:moveTo>
                  <a:pt x="10587" y="4778"/>
                </a:moveTo>
                <a:cubicBezTo>
                  <a:pt x="10558" y="4778"/>
                  <a:pt x="10536" y="4830"/>
                  <a:pt x="10537" y="4892"/>
                </a:cubicBezTo>
                <a:cubicBezTo>
                  <a:pt x="10538" y="4955"/>
                  <a:pt x="10562" y="5004"/>
                  <a:pt x="10591" y="5004"/>
                </a:cubicBezTo>
                <a:cubicBezTo>
                  <a:pt x="10620" y="5003"/>
                  <a:pt x="10642" y="4952"/>
                  <a:pt x="10640" y="4889"/>
                </a:cubicBezTo>
                <a:cubicBezTo>
                  <a:pt x="10639" y="4827"/>
                  <a:pt x="10615" y="4777"/>
                  <a:pt x="10587" y="4778"/>
                </a:cubicBezTo>
                <a:close/>
                <a:moveTo>
                  <a:pt x="11621" y="4778"/>
                </a:moveTo>
                <a:cubicBezTo>
                  <a:pt x="11593" y="4778"/>
                  <a:pt x="11571" y="4829"/>
                  <a:pt x="11573" y="4892"/>
                </a:cubicBezTo>
                <a:cubicBezTo>
                  <a:pt x="11576" y="4955"/>
                  <a:pt x="11600" y="5004"/>
                  <a:pt x="11629" y="5004"/>
                </a:cubicBezTo>
                <a:cubicBezTo>
                  <a:pt x="11658" y="5003"/>
                  <a:pt x="11680" y="4953"/>
                  <a:pt x="11677" y="4891"/>
                </a:cubicBezTo>
                <a:cubicBezTo>
                  <a:pt x="11675" y="4828"/>
                  <a:pt x="11650" y="4777"/>
                  <a:pt x="11621" y="4778"/>
                </a:cubicBezTo>
                <a:close/>
                <a:moveTo>
                  <a:pt x="11758" y="4778"/>
                </a:moveTo>
                <a:cubicBezTo>
                  <a:pt x="11729" y="4778"/>
                  <a:pt x="11708" y="4829"/>
                  <a:pt x="11710" y="4892"/>
                </a:cubicBezTo>
                <a:cubicBezTo>
                  <a:pt x="11713" y="4955"/>
                  <a:pt x="11738" y="5004"/>
                  <a:pt x="11766" y="5004"/>
                </a:cubicBezTo>
                <a:cubicBezTo>
                  <a:pt x="11795" y="5003"/>
                  <a:pt x="11817" y="4953"/>
                  <a:pt x="11814" y="4891"/>
                </a:cubicBezTo>
                <a:cubicBezTo>
                  <a:pt x="11812" y="4828"/>
                  <a:pt x="11786" y="4777"/>
                  <a:pt x="11758" y="4778"/>
                </a:cubicBezTo>
                <a:close/>
                <a:moveTo>
                  <a:pt x="11914" y="4778"/>
                </a:moveTo>
                <a:cubicBezTo>
                  <a:pt x="11886" y="4778"/>
                  <a:pt x="11864" y="4830"/>
                  <a:pt x="11867" y="4892"/>
                </a:cubicBezTo>
                <a:cubicBezTo>
                  <a:pt x="11869" y="4955"/>
                  <a:pt x="11895" y="5004"/>
                  <a:pt x="11923" y="5004"/>
                </a:cubicBezTo>
                <a:cubicBezTo>
                  <a:pt x="11952" y="5003"/>
                  <a:pt x="11973" y="4953"/>
                  <a:pt x="11970" y="4891"/>
                </a:cubicBezTo>
                <a:cubicBezTo>
                  <a:pt x="11968" y="4828"/>
                  <a:pt x="11943" y="4777"/>
                  <a:pt x="11914" y="4778"/>
                </a:cubicBezTo>
                <a:close/>
                <a:moveTo>
                  <a:pt x="12070" y="4778"/>
                </a:moveTo>
                <a:cubicBezTo>
                  <a:pt x="12041" y="4778"/>
                  <a:pt x="12020" y="4830"/>
                  <a:pt x="12023" y="4892"/>
                </a:cubicBezTo>
                <a:cubicBezTo>
                  <a:pt x="12026" y="4955"/>
                  <a:pt x="12051" y="5004"/>
                  <a:pt x="12080" y="5004"/>
                </a:cubicBezTo>
                <a:cubicBezTo>
                  <a:pt x="12108" y="5003"/>
                  <a:pt x="12130" y="4953"/>
                  <a:pt x="12127" y="4891"/>
                </a:cubicBezTo>
                <a:cubicBezTo>
                  <a:pt x="12124" y="4828"/>
                  <a:pt x="12099" y="4777"/>
                  <a:pt x="12070" y="4778"/>
                </a:cubicBezTo>
                <a:close/>
                <a:moveTo>
                  <a:pt x="12207" y="4778"/>
                </a:moveTo>
                <a:cubicBezTo>
                  <a:pt x="12178" y="4778"/>
                  <a:pt x="12157" y="4829"/>
                  <a:pt x="12160" y="4892"/>
                </a:cubicBezTo>
                <a:cubicBezTo>
                  <a:pt x="12163" y="4955"/>
                  <a:pt x="12189" y="5004"/>
                  <a:pt x="12217" y="5004"/>
                </a:cubicBezTo>
                <a:cubicBezTo>
                  <a:pt x="12246" y="5003"/>
                  <a:pt x="12267" y="4953"/>
                  <a:pt x="12264" y="4891"/>
                </a:cubicBezTo>
                <a:cubicBezTo>
                  <a:pt x="12261" y="4828"/>
                  <a:pt x="12236" y="4777"/>
                  <a:pt x="12207" y="4778"/>
                </a:cubicBezTo>
                <a:close/>
                <a:moveTo>
                  <a:pt x="12363" y="4778"/>
                </a:moveTo>
                <a:cubicBezTo>
                  <a:pt x="12334" y="4778"/>
                  <a:pt x="12313" y="4830"/>
                  <a:pt x="12316" y="4892"/>
                </a:cubicBezTo>
                <a:cubicBezTo>
                  <a:pt x="12319" y="4955"/>
                  <a:pt x="12345" y="5004"/>
                  <a:pt x="12374" y="5004"/>
                </a:cubicBezTo>
                <a:cubicBezTo>
                  <a:pt x="12402" y="5003"/>
                  <a:pt x="12423" y="4953"/>
                  <a:pt x="12420" y="4891"/>
                </a:cubicBezTo>
                <a:cubicBezTo>
                  <a:pt x="12417" y="4828"/>
                  <a:pt x="12391" y="4777"/>
                  <a:pt x="12363" y="4778"/>
                </a:cubicBezTo>
                <a:close/>
                <a:moveTo>
                  <a:pt x="12500" y="4778"/>
                </a:moveTo>
                <a:cubicBezTo>
                  <a:pt x="12471" y="4778"/>
                  <a:pt x="12451" y="4829"/>
                  <a:pt x="12454" y="4892"/>
                </a:cubicBezTo>
                <a:cubicBezTo>
                  <a:pt x="12457" y="4955"/>
                  <a:pt x="12483" y="5004"/>
                  <a:pt x="12511" y="5004"/>
                </a:cubicBezTo>
                <a:cubicBezTo>
                  <a:pt x="12540" y="5003"/>
                  <a:pt x="12560" y="4953"/>
                  <a:pt x="12557" y="4891"/>
                </a:cubicBezTo>
                <a:cubicBezTo>
                  <a:pt x="12554" y="4828"/>
                  <a:pt x="12528" y="4777"/>
                  <a:pt x="12500" y="4778"/>
                </a:cubicBezTo>
                <a:close/>
                <a:moveTo>
                  <a:pt x="12655" y="4778"/>
                </a:moveTo>
                <a:cubicBezTo>
                  <a:pt x="12627" y="4778"/>
                  <a:pt x="12607" y="4829"/>
                  <a:pt x="12610" y="4892"/>
                </a:cubicBezTo>
                <a:cubicBezTo>
                  <a:pt x="12613" y="4955"/>
                  <a:pt x="12639" y="5004"/>
                  <a:pt x="12668" y="5004"/>
                </a:cubicBezTo>
                <a:cubicBezTo>
                  <a:pt x="12696" y="5003"/>
                  <a:pt x="12717" y="4953"/>
                  <a:pt x="12713" y="4891"/>
                </a:cubicBezTo>
                <a:cubicBezTo>
                  <a:pt x="12710" y="4828"/>
                  <a:pt x="12684" y="4777"/>
                  <a:pt x="12655" y="4778"/>
                </a:cubicBezTo>
                <a:close/>
                <a:moveTo>
                  <a:pt x="12792" y="4778"/>
                </a:moveTo>
                <a:cubicBezTo>
                  <a:pt x="12764" y="4778"/>
                  <a:pt x="12744" y="4829"/>
                  <a:pt x="12747" y="4892"/>
                </a:cubicBezTo>
                <a:cubicBezTo>
                  <a:pt x="12750" y="4955"/>
                  <a:pt x="12776" y="5004"/>
                  <a:pt x="12805" y="5004"/>
                </a:cubicBezTo>
                <a:cubicBezTo>
                  <a:pt x="12834" y="5003"/>
                  <a:pt x="12854" y="4953"/>
                  <a:pt x="12850" y="4891"/>
                </a:cubicBezTo>
                <a:cubicBezTo>
                  <a:pt x="12847" y="4828"/>
                  <a:pt x="12821" y="4777"/>
                  <a:pt x="12792" y="4778"/>
                </a:cubicBezTo>
                <a:close/>
                <a:moveTo>
                  <a:pt x="12949" y="4778"/>
                </a:moveTo>
                <a:cubicBezTo>
                  <a:pt x="12920" y="4778"/>
                  <a:pt x="12900" y="4829"/>
                  <a:pt x="12903" y="4892"/>
                </a:cubicBezTo>
                <a:cubicBezTo>
                  <a:pt x="12907" y="4955"/>
                  <a:pt x="12933" y="5004"/>
                  <a:pt x="12961" y="5004"/>
                </a:cubicBezTo>
                <a:cubicBezTo>
                  <a:pt x="12990" y="5003"/>
                  <a:pt x="13010" y="4953"/>
                  <a:pt x="13007" y="4891"/>
                </a:cubicBezTo>
                <a:cubicBezTo>
                  <a:pt x="13003" y="4828"/>
                  <a:pt x="12977" y="4777"/>
                  <a:pt x="12949" y="4778"/>
                </a:cubicBezTo>
                <a:close/>
                <a:moveTo>
                  <a:pt x="9123" y="4828"/>
                </a:moveTo>
                <a:cubicBezTo>
                  <a:pt x="9095" y="4828"/>
                  <a:pt x="9071" y="4880"/>
                  <a:pt x="9071" y="4943"/>
                </a:cubicBezTo>
                <a:cubicBezTo>
                  <a:pt x="9070" y="5005"/>
                  <a:pt x="9093" y="5055"/>
                  <a:pt x="9122" y="5054"/>
                </a:cubicBezTo>
                <a:cubicBezTo>
                  <a:pt x="9150" y="5054"/>
                  <a:pt x="9174" y="5002"/>
                  <a:pt x="9174" y="4939"/>
                </a:cubicBezTo>
                <a:cubicBezTo>
                  <a:pt x="9175" y="4877"/>
                  <a:pt x="9152" y="4827"/>
                  <a:pt x="9123" y="4828"/>
                </a:cubicBezTo>
                <a:close/>
                <a:moveTo>
                  <a:pt x="9260" y="4828"/>
                </a:moveTo>
                <a:cubicBezTo>
                  <a:pt x="9232" y="4828"/>
                  <a:pt x="9208" y="4880"/>
                  <a:pt x="9208" y="4943"/>
                </a:cubicBezTo>
                <a:cubicBezTo>
                  <a:pt x="9207" y="5005"/>
                  <a:pt x="9230" y="5055"/>
                  <a:pt x="9259" y="5054"/>
                </a:cubicBezTo>
                <a:cubicBezTo>
                  <a:pt x="9288" y="5054"/>
                  <a:pt x="9311" y="5002"/>
                  <a:pt x="9311" y="4939"/>
                </a:cubicBezTo>
                <a:cubicBezTo>
                  <a:pt x="9311" y="4877"/>
                  <a:pt x="9289" y="4827"/>
                  <a:pt x="9260" y="4828"/>
                </a:cubicBezTo>
                <a:close/>
                <a:moveTo>
                  <a:pt x="9416" y="4828"/>
                </a:moveTo>
                <a:cubicBezTo>
                  <a:pt x="9388" y="4828"/>
                  <a:pt x="9364" y="4880"/>
                  <a:pt x="9364" y="4943"/>
                </a:cubicBezTo>
                <a:cubicBezTo>
                  <a:pt x="9364" y="5005"/>
                  <a:pt x="9387" y="5055"/>
                  <a:pt x="9416" y="5054"/>
                </a:cubicBezTo>
                <a:cubicBezTo>
                  <a:pt x="9444" y="5054"/>
                  <a:pt x="9467" y="5002"/>
                  <a:pt x="9467" y="4939"/>
                </a:cubicBezTo>
                <a:cubicBezTo>
                  <a:pt x="9468" y="4877"/>
                  <a:pt x="9445" y="4827"/>
                  <a:pt x="9416" y="4828"/>
                </a:cubicBezTo>
                <a:close/>
                <a:moveTo>
                  <a:pt x="9553" y="4828"/>
                </a:moveTo>
                <a:cubicBezTo>
                  <a:pt x="9524" y="4828"/>
                  <a:pt x="9501" y="4880"/>
                  <a:pt x="9501" y="4943"/>
                </a:cubicBezTo>
                <a:cubicBezTo>
                  <a:pt x="9501" y="5005"/>
                  <a:pt x="9524" y="5055"/>
                  <a:pt x="9553" y="5054"/>
                </a:cubicBezTo>
                <a:cubicBezTo>
                  <a:pt x="9582" y="5054"/>
                  <a:pt x="9604" y="5002"/>
                  <a:pt x="9604" y="4939"/>
                </a:cubicBezTo>
                <a:cubicBezTo>
                  <a:pt x="9604" y="4877"/>
                  <a:pt x="9582" y="4827"/>
                  <a:pt x="9553" y="4828"/>
                </a:cubicBezTo>
                <a:close/>
                <a:moveTo>
                  <a:pt x="9709" y="4828"/>
                </a:moveTo>
                <a:cubicBezTo>
                  <a:pt x="9680" y="4828"/>
                  <a:pt x="9657" y="4880"/>
                  <a:pt x="9657" y="4943"/>
                </a:cubicBezTo>
                <a:cubicBezTo>
                  <a:pt x="9658" y="5005"/>
                  <a:pt x="9681" y="5055"/>
                  <a:pt x="9709" y="5054"/>
                </a:cubicBezTo>
                <a:cubicBezTo>
                  <a:pt x="9738" y="5054"/>
                  <a:pt x="9761" y="5002"/>
                  <a:pt x="9761" y="4939"/>
                </a:cubicBezTo>
                <a:cubicBezTo>
                  <a:pt x="9760" y="4877"/>
                  <a:pt x="9737" y="4827"/>
                  <a:pt x="9709" y="4828"/>
                </a:cubicBezTo>
                <a:close/>
                <a:moveTo>
                  <a:pt x="10743" y="4828"/>
                </a:moveTo>
                <a:cubicBezTo>
                  <a:pt x="10715" y="4828"/>
                  <a:pt x="10692" y="4880"/>
                  <a:pt x="10694" y="4943"/>
                </a:cubicBezTo>
                <a:cubicBezTo>
                  <a:pt x="10695" y="5005"/>
                  <a:pt x="10719" y="5055"/>
                  <a:pt x="10748" y="5054"/>
                </a:cubicBezTo>
                <a:cubicBezTo>
                  <a:pt x="10777" y="5054"/>
                  <a:pt x="10799" y="5002"/>
                  <a:pt x="10797" y="4939"/>
                </a:cubicBezTo>
                <a:cubicBezTo>
                  <a:pt x="10796" y="4877"/>
                  <a:pt x="10772" y="4827"/>
                  <a:pt x="10743" y="4828"/>
                </a:cubicBezTo>
                <a:close/>
                <a:moveTo>
                  <a:pt x="10900" y="4828"/>
                </a:moveTo>
                <a:cubicBezTo>
                  <a:pt x="10871" y="4828"/>
                  <a:pt x="10849" y="4880"/>
                  <a:pt x="10850" y="4943"/>
                </a:cubicBezTo>
                <a:cubicBezTo>
                  <a:pt x="10851" y="5005"/>
                  <a:pt x="10876" y="5055"/>
                  <a:pt x="10904" y="5054"/>
                </a:cubicBezTo>
                <a:cubicBezTo>
                  <a:pt x="10933" y="5054"/>
                  <a:pt x="10955" y="5004"/>
                  <a:pt x="10954" y="4941"/>
                </a:cubicBezTo>
                <a:cubicBezTo>
                  <a:pt x="10952" y="4878"/>
                  <a:pt x="10928" y="4827"/>
                  <a:pt x="10900" y="4828"/>
                </a:cubicBezTo>
                <a:close/>
                <a:moveTo>
                  <a:pt x="11036" y="4828"/>
                </a:moveTo>
                <a:cubicBezTo>
                  <a:pt x="11007" y="4828"/>
                  <a:pt x="10985" y="4880"/>
                  <a:pt x="10987" y="4943"/>
                </a:cubicBezTo>
                <a:cubicBezTo>
                  <a:pt x="10988" y="5005"/>
                  <a:pt x="11013" y="5055"/>
                  <a:pt x="11042" y="5054"/>
                </a:cubicBezTo>
                <a:cubicBezTo>
                  <a:pt x="11071" y="5054"/>
                  <a:pt x="11092" y="5002"/>
                  <a:pt x="11091" y="4939"/>
                </a:cubicBezTo>
                <a:cubicBezTo>
                  <a:pt x="11089" y="4877"/>
                  <a:pt x="11064" y="4827"/>
                  <a:pt x="11036" y="4828"/>
                </a:cubicBezTo>
                <a:close/>
                <a:moveTo>
                  <a:pt x="11192" y="4828"/>
                </a:moveTo>
                <a:cubicBezTo>
                  <a:pt x="11164" y="4828"/>
                  <a:pt x="11142" y="4880"/>
                  <a:pt x="11143" y="4943"/>
                </a:cubicBezTo>
                <a:cubicBezTo>
                  <a:pt x="11145" y="5005"/>
                  <a:pt x="11170" y="5055"/>
                  <a:pt x="11198" y="5054"/>
                </a:cubicBezTo>
                <a:cubicBezTo>
                  <a:pt x="11227" y="5054"/>
                  <a:pt x="11249" y="5004"/>
                  <a:pt x="11247" y="4941"/>
                </a:cubicBezTo>
                <a:cubicBezTo>
                  <a:pt x="11245" y="4878"/>
                  <a:pt x="11221" y="4827"/>
                  <a:pt x="11192" y="4828"/>
                </a:cubicBezTo>
                <a:close/>
                <a:moveTo>
                  <a:pt x="11328" y="4828"/>
                </a:moveTo>
                <a:cubicBezTo>
                  <a:pt x="11300" y="4828"/>
                  <a:pt x="11278" y="4880"/>
                  <a:pt x="11280" y="4943"/>
                </a:cubicBezTo>
                <a:cubicBezTo>
                  <a:pt x="11282" y="5005"/>
                  <a:pt x="11307" y="5055"/>
                  <a:pt x="11336" y="5054"/>
                </a:cubicBezTo>
                <a:cubicBezTo>
                  <a:pt x="11364" y="5054"/>
                  <a:pt x="11386" y="5004"/>
                  <a:pt x="11384" y="4941"/>
                </a:cubicBezTo>
                <a:cubicBezTo>
                  <a:pt x="11382" y="4878"/>
                  <a:pt x="11357" y="4827"/>
                  <a:pt x="11328" y="4828"/>
                </a:cubicBezTo>
                <a:close/>
                <a:moveTo>
                  <a:pt x="11485" y="4828"/>
                </a:moveTo>
                <a:cubicBezTo>
                  <a:pt x="11456" y="4828"/>
                  <a:pt x="11435" y="4880"/>
                  <a:pt x="11437" y="4943"/>
                </a:cubicBezTo>
                <a:cubicBezTo>
                  <a:pt x="11439" y="5005"/>
                  <a:pt x="11463" y="5055"/>
                  <a:pt x="11492" y="5054"/>
                </a:cubicBezTo>
                <a:cubicBezTo>
                  <a:pt x="11521" y="5054"/>
                  <a:pt x="11543" y="5004"/>
                  <a:pt x="11540" y="4941"/>
                </a:cubicBezTo>
                <a:cubicBezTo>
                  <a:pt x="11538" y="4878"/>
                  <a:pt x="11513" y="4827"/>
                  <a:pt x="11485" y="4828"/>
                </a:cubicBezTo>
                <a:close/>
                <a:moveTo>
                  <a:pt x="8362" y="4878"/>
                </a:moveTo>
                <a:cubicBezTo>
                  <a:pt x="8334" y="4879"/>
                  <a:pt x="8310" y="4929"/>
                  <a:pt x="8308" y="4991"/>
                </a:cubicBezTo>
                <a:cubicBezTo>
                  <a:pt x="8307" y="5054"/>
                  <a:pt x="8329" y="5105"/>
                  <a:pt x="8358" y="5104"/>
                </a:cubicBezTo>
                <a:cubicBezTo>
                  <a:pt x="8387" y="5104"/>
                  <a:pt x="8411" y="5052"/>
                  <a:pt x="8412" y="4990"/>
                </a:cubicBezTo>
                <a:cubicBezTo>
                  <a:pt x="8413" y="4927"/>
                  <a:pt x="8391" y="4878"/>
                  <a:pt x="8362" y="4878"/>
                </a:cubicBezTo>
                <a:close/>
                <a:moveTo>
                  <a:pt x="8519" y="4878"/>
                </a:moveTo>
                <a:cubicBezTo>
                  <a:pt x="8490" y="4879"/>
                  <a:pt x="8466" y="4929"/>
                  <a:pt x="8465" y="4991"/>
                </a:cubicBezTo>
                <a:cubicBezTo>
                  <a:pt x="8464" y="5054"/>
                  <a:pt x="8486" y="5105"/>
                  <a:pt x="8515" y="5104"/>
                </a:cubicBezTo>
                <a:cubicBezTo>
                  <a:pt x="8544" y="5104"/>
                  <a:pt x="8568" y="5052"/>
                  <a:pt x="8569" y="4990"/>
                </a:cubicBezTo>
                <a:cubicBezTo>
                  <a:pt x="8570" y="4927"/>
                  <a:pt x="8547" y="4878"/>
                  <a:pt x="8519" y="4878"/>
                </a:cubicBezTo>
                <a:close/>
                <a:moveTo>
                  <a:pt x="8674" y="4878"/>
                </a:moveTo>
                <a:cubicBezTo>
                  <a:pt x="8646" y="4879"/>
                  <a:pt x="8622" y="4930"/>
                  <a:pt x="8621" y="4993"/>
                </a:cubicBezTo>
                <a:cubicBezTo>
                  <a:pt x="8620" y="5055"/>
                  <a:pt x="8643" y="5105"/>
                  <a:pt x="8671" y="5104"/>
                </a:cubicBezTo>
                <a:cubicBezTo>
                  <a:pt x="8700" y="5104"/>
                  <a:pt x="8724" y="5052"/>
                  <a:pt x="8725" y="4990"/>
                </a:cubicBezTo>
                <a:cubicBezTo>
                  <a:pt x="8726" y="4927"/>
                  <a:pt x="8703" y="4878"/>
                  <a:pt x="8674" y="4878"/>
                </a:cubicBezTo>
                <a:close/>
                <a:moveTo>
                  <a:pt x="8811" y="4878"/>
                </a:moveTo>
                <a:cubicBezTo>
                  <a:pt x="8783" y="4879"/>
                  <a:pt x="8759" y="4930"/>
                  <a:pt x="8758" y="4993"/>
                </a:cubicBezTo>
                <a:cubicBezTo>
                  <a:pt x="8757" y="5055"/>
                  <a:pt x="8780" y="5105"/>
                  <a:pt x="8808" y="5104"/>
                </a:cubicBezTo>
                <a:cubicBezTo>
                  <a:pt x="8837" y="5104"/>
                  <a:pt x="8861" y="5052"/>
                  <a:pt x="8862" y="4990"/>
                </a:cubicBezTo>
                <a:cubicBezTo>
                  <a:pt x="8863" y="4927"/>
                  <a:pt x="8840" y="4878"/>
                  <a:pt x="8811" y="4878"/>
                </a:cubicBezTo>
                <a:close/>
                <a:moveTo>
                  <a:pt x="8968" y="4878"/>
                </a:moveTo>
                <a:cubicBezTo>
                  <a:pt x="8939" y="4879"/>
                  <a:pt x="8915" y="4930"/>
                  <a:pt x="8915" y="4993"/>
                </a:cubicBezTo>
                <a:cubicBezTo>
                  <a:pt x="8914" y="5055"/>
                  <a:pt x="8937" y="5105"/>
                  <a:pt x="8965" y="5104"/>
                </a:cubicBezTo>
                <a:cubicBezTo>
                  <a:pt x="8994" y="5104"/>
                  <a:pt x="9018" y="5052"/>
                  <a:pt x="9018" y="4990"/>
                </a:cubicBezTo>
                <a:cubicBezTo>
                  <a:pt x="9019" y="4927"/>
                  <a:pt x="8996" y="4878"/>
                  <a:pt x="8968" y="4878"/>
                </a:cubicBezTo>
                <a:close/>
                <a:moveTo>
                  <a:pt x="3349" y="4928"/>
                </a:moveTo>
                <a:cubicBezTo>
                  <a:pt x="3320" y="4929"/>
                  <a:pt x="3292" y="4979"/>
                  <a:pt x="3285" y="5042"/>
                </a:cubicBezTo>
                <a:cubicBezTo>
                  <a:pt x="3279" y="5104"/>
                  <a:pt x="3297" y="5154"/>
                  <a:pt x="3326" y="5153"/>
                </a:cubicBezTo>
                <a:cubicBezTo>
                  <a:pt x="3354" y="5153"/>
                  <a:pt x="3383" y="5102"/>
                  <a:pt x="3389" y="5040"/>
                </a:cubicBezTo>
                <a:cubicBezTo>
                  <a:pt x="3396" y="4978"/>
                  <a:pt x="3377" y="4928"/>
                  <a:pt x="3349" y="4928"/>
                </a:cubicBezTo>
                <a:close/>
                <a:moveTo>
                  <a:pt x="3505" y="4928"/>
                </a:moveTo>
                <a:cubicBezTo>
                  <a:pt x="3477" y="4929"/>
                  <a:pt x="3448" y="4979"/>
                  <a:pt x="3442" y="5042"/>
                </a:cubicBezTo>
                <a:cubicBezTo>
                  <a:pt x="3435" y="5104"/>
                  <a:pt x="3453" y="5154"/>
                  <a:pt x="3482" y="5153"/>
                </a:cubicBezTo>
                <a:cubicBezTo>
                  <a:pt x="3511" y="5153"/>
                  <a:pt x="3539" y="5102"/>
                  <a:pt x="3546" y="5040"/>
                </a:cubicBezTo>
                <a:cubicBezTo>
                  <a:pt x="3552" y="4978"/>
                  <a:pt x="3534" y="4928"/>
                  <a:pt x="3505" y="4928"/>
                </a:cubicBezTo>
                <a:close/>
                <a:moveTo>
                  <a:pt x="3642" y="4928"/>
                </a:moveTo>
                <a:cubicBezTo>
                  <a:pt x="3613" y="4929"/>
                  <a:pt x="3585" y="4979"/>
                  <a:pt x="3579" y="5042"/>
                </a:cubicBezTo>
                <a:cubicBezTo>
                  <a:pt x="3572" y="5104"/>
                  <a:pt x="3590" y="5154"/>
                  <a:pt x="3619" y="5153"/>
                </a:cubicBezTo>
                <a:cubicBezTo>
                  <a:pt x="3648" y="5153"/>
                  <a:pt x="3676" y="5102"/>
                  <a:pt x="3682" y="5040"/>
                </a:cubicBezTo>
                <a:cubicBezTo>
                  <a:pt x="3689" y="4978"/>
                  <a:pt x="3670" y="4928"/>
                  <a:pt x="3642" y="4928"/>
                </a:cubicBezTo>
                <a:close/>
                <a:moveTo>
                  <a:pt x="3798" y="4928"/>
                </a:moveTo>
                <a:cubicBezTo>
                  <a:pt x="3769" y="4929"/>
                  <a:pt x="3741" y="4979"/>
                  <a:pt x="3735" y="5042"/>
                </a:cubicBezTo>
                <a:cubicBezTo>
                  <a:pt x="3729" y="5104"/>
                  <a:pt x="3747" y="5154"/>
                  <a:pt x="3776" y="5153"/>
                </a:cubicBezTo>
                <a:cubicBezTo>
                  <a:pt x="3805" y="5153"/>
                  <a:pt x="3832" y="5102"/>
                  <a:pt x="3838" y="5040"/>
                </a:cubicBezTo>
                <a:cubicBezTo>
                  <a:pt x="3844" y="4978"/>
                  <a:pt x="3826" y="4928"/>
                  <a:pt x="3798" y="4928"/>
                </a:cubicBezTo>
                <a:close/>
                <a:moveTo>
                  <a:pt x="3954" y="4928"/>
                </a:moveTo>
                <a:cubicBezTo>
                  <a:pt x="3925" y="4929"/>
                  <a:pt x="3897" y="4979"/>
                  <a:pt x="3891" y="5042"/>
                </a:cubicBezTo>
                <a:cubicBezTo>
                  <a:pt x="3885" y="5104"/>
                  <a:pt x="3904" y="5154"/>
                  <a:pt x="3932" y="5153"/>
                </a:cubicBezTo>
                <a:cubicBezTo>
                  <a:pt x="3961" y="5153"/>
                  <a:pt x="3989" y="5102"/>
                  <a:pt x="3995" y="5040"/>
                </a:cubicBezTo>
                <a:cubicBezTo>
                  <a:pt x="4000" y="4978"/>
                  <a:pt x="3982" y="4928"/>
                  <a:pt x="3954" y="4928"/>
                </a:cubicBezTo>
                <a:close/>
                <a:moveTo>
                  <a:pt x="4091" y="4928"/>
                </a:moveTo>
                <a:cubicBezTo>
                  <a:pt x="4062" y="4929"/>
                  <a:pt x="4034" y="4979"/>
                  <a:pt x="4028" y="5042"/>
                </a:cubicBezTo>
                <a:cubicBezTo>
                  <a:pt x="4022" y="5104"/>
                  <a:pt x="4041" y="5154"/>
                  <a:pt x="4070" y="5153"/>
                </a:cubicBezTo>
                <a:cubicBezTo>
                  <a:pt x="4098" y="5153"/>
                  <a:pt x="4126" y="5102"/>
                  <a:pt x="4131" y="5040"/>
                </a:cubicBezTo>
                <a:cubicBezTo>
                  <a:pt x="4137" y="4978"/>
                  <a:pt x="4119" y="4928"/>
                  <a:pt x="4091" y="4928"/>
                </a:cubicBezTo>
                <a:close/>
                <a:moveTo>
                  <a:pt x="4246" y="4928"/>
                </a:moveTo>
                <a:cubicBezTo>
                  <a:pt x="4218" y="4929"/>
                  <a:pt x="4190" y="4979"/>
                  <a:pt x="4185" y="5042"/>
                </a:cubicBezTo>
                <a:cubicBezTo>
                  <a:pt x="4179" y="5104"/>
                  <a:pt x="4197" y="5154"/>
                  <a:pt x="4226" y="5153"/>
                </a:cubicBezTo>
                <a:cubicBezTo>
                  <a:pt x="4255" y="5153"/>
                  <a:pt x="4282" y="5102"/>
                  <a:pt x="4288" y="5040"/>
                </a:cubicBezTo>
                <a:cubicBezTo>
                  <a:pt x="4293" y="4978"/>
                  <a:pt x="4275" y="4928"/>
                  <a:pt x="4246" y="4928"/>
                </a:cubicBezTo>
                <a:close/>
                <a:moveTo>
                  <a:pt x="4383" y="4928"/>
                </a:moveTo>
                <a:cubicBezTo>
                  <a:pt x="4354" y="4929"/>
                  <a:pt x="4327" y="4979"/>
                  <a:pt x="4321" y="5042"/>
                </a:cubicBezTo>
                <a:cubicBezTo>
                  <a:pt x="4316" y="5104"/>
                  <a:pt x="4334" y="5154"/>
                  <a:pt x="4363" y="5153"/>
                </a:cubicBezTo>
                <a:cubicBezTo>
                  <a:pt x="4392" y="5153"/>
                  <a:pt x="4419" y="5102"/>
                  <a:pt x="4425" y="5040"/>
                </a:cubicBezTo>
                <a:cubicBezTo>
                  <a:pt x="4430" y="4978"/>
                  <a:pt x="4411" y="4928"/>
                  <a:pt x="4383" y="4928"/>
                </a:cubicBezTo>
                <a:close/>
                <a:moveTo>
                  <a:pt x="4539" y="4928"/>
                </a:moveTo>
                <a:cubicBezTo>
                  <a:pt x="4510" y="4929"/>
                  <a:pt x="4483" y="4979"/>
                  <a:pt x="4477" y="5042"/>
                </a:cubicBezTo>
                <a:cubicBezTo>
                  <a:pt x="4472" y="5104"/>
                  <a:pt x="4491" y="5154"/>
                  <a:pt x="4520" y="5153"/>
                </a:cubicBezTo>
                <a:cubicBezTo>
                  <a:pt x="4549" y="5153"/>
                  <a:pt x="4576" y="5102"/>
                  <a:pt x="4581" y="5040"/>
                </a:cubicBezTo>
                <a:cubicBezTo>
                  <a:pt x="4586" y="4978"/>
                  <a:pt x="4568" y="4928"/>
                  <a:pt x="4539" y="4928"/>
                </a:cubicBezTo>
                <a:close/>
                <a:moveTo>
                  <a:pt x="5124" y="4928"/>
                </a:moveTo>
                <a:cubicBezTo>
                  <a:pt x="5096" y="4929"/>
                  <a:pt x="5068" y="4979"/>
                  <a:pt x="5064" y="5042"/>
                </a:cubicBezTo>
                <a:cubicBezTo>
                  <a:pt x="5059" y="5104"/>
                  <a:pt x="5079" y="5154"/>
                  <a:pt x="5107" y="5153"/>
                </a:cubicBezTo>
                <a:cubicBezTo>
                  <a:pt x="5136" y="5153"/>
                  <a:pt x="5163" y="5102"/>
                  <a:pt x="5168" y="5040"/>
                </a:cubicBezTo>
                <a:cubicBezTo>
                  <a:pt x="5172" y="4978"/>
                  <a:pt x="5153" y="4928"/>
                  <a:pt x="5124" y="4928"/>
                </a:cubicBezTo>
                <a:close/>
                <a:moveTo>
                  <a:pt x="5280" y="4928"/>
                </a:moveTo>
                <a:cubicBezTo>
                  <a:pt x="5251" y="4929"/>
                  <a:pt x="5225" y="4979"/>
                  <a:pt x="5220" y="5042"/>
                </a:cubicBezTo>
                <a:cubicBezTo>
                  <a:pt x="5216" y="5104"/>
                  <a:pt x="5235" y="5154"/>
                  <a:pt x="5264" y="5153"/>
                </a:cubicBezTo>
                <a:cubicBezTo>
                  <a:pt x="5293" y="5153"/>
                  <a:pt x="5320" y="5102"/>
                  <a:pt x="5324" y="5040"/>
                </a:cubicBezTo>
                <a:cubicBezTo>
                  <a:pt x="5328" y="4978"/>
                  <a:pt x="5309" y="4928"/>
                  <a:pt x="5280" y="4928"/>
                </a:cubicBezTo>
                <a:close/>
                <a:moveTo>
                  <a:pt x="1145" y="4979"/>
                </a:moveTo>
                <a:cubicBezTo>
                  <a:pt x="1117" y="4979"/>
                  <a:pt x="1086" y="5030"/>
                  <a:pt x="1077" y="5092"/>
                </a:cubicBezTo>
                <a:cubicBezTo>
                  <a:pt x="1068" y="5154"/>
                  <a:pt x="1085" y="5204"/>
                  <a:pt x="1113" y="5203"/>
                </a:cubicBezTo>
                <a:cubicBezTo>
                  <a:pt x="1142" y="5203"/>
                  <a:pt x="1172" y="5152"/>
                  <a:pt x="1181" y="5090"/>
                </a:cubicBezTo>
                <a:cubicBezTo>
                  <a:pt x="1190" y="5028"/>
                  <a:pt x="1174" y="4978"/>
                  <a:pt x="1145" y="4979"/>
                </a:cubicBezTo>
                <a:close/>
                <a:moveTo>
                  <a:pt x="1282" y="4979"/>
                </a:moveTo>
                <a:cubicBezTo>
                  <a:pt x="1253" y="4979"/>
                  <a:pt x="1223" y="5030"/>
                  <a:pt x="1214" y="5092"/>
                </a:cubicBezTo>
                <a:cubicBezTo>
                  <a:pt x="1205" y="5154"/>
                  <a:pt x="1222" y="5204"/>
                  <a:pt x="1250" y="5203"/>
                </a:cubicBezTo>
                <a:cubicBezTo>
                  <a:pt x="1279" y="5203"/>
                  <a:pt x="1309" y="5152"/>
                  <a:pt x="1317" y="5090"/>
                </a:cubicBezTo>
                <a:cubicBezTo>
                  <a:pt x="1326" y="5028"/>
                  <a:pt x="1311" y="4978"/>
                  <a:pt x="1282" y="4979"/>
                </a:cubicBezTo>
                <a:close/>
                <a:moveTo>
                  <a:pt x="1438" y="4979"/>
                </a:moveTo>
                <a:cubicBezTo>
                  <a:pt x="1409" y="4979"/>
                  <a:pt x="1379" y="5030"/>
                  <a:pt x="1371" y="5092"/>
                </a:cubicBezTo>
                <a:cubicBezTo>
                  <a:pt x="1362" y="5154"/>
                  <a:pt x="1378" y="5204"/>
                  <a:pt x="1407" y="5203"/>
                </a:cubicBezTo>
                <a:cubicBezTo>
                  <a:pt x="1435" y="5203"/>
                  <a:pt x="1465" y="5152"/>
                  <a:pt x="1474" y="5090"/>
                </a:cubicBezTo>
                <a:cubicBezTo>
                  <a:pt x="1482" y="5028"/>
                  <a:pt x="1466" y="4978"/>
                  <a:pt x="1438" y="4979"/>
                </a:cubicBezTo>
                <a:close/>
                <a:moveTo>
                  <a:pt x="1594" y="4979"/>
                </a:moveTo>
                <a:cubicBezTo>
                  <a:pt x="1565" y="4979"/>
                  <a:pt x="1536" y="5030"/>
                  <a:pt x="1527" y="5092"/>
                </a:cubicBezTo>
                <a:cubicBezTo>
                  <a:pt x="1519" y="5154"/>
                  <a:pt x="1535" y="5204"/>
                  <a:pt x="1564" y="5203"/>
                </a:cubicBezTo>
                <a:cubicBezTo>
                  <a:pt x="1592" y="5203"/>
                  <a:pt x="1622" y="5152"/>
                  <a:pt x="1630" y="5090"/>
                </a:cubicBezTo>
                <a:cubicBezTo>
                  <a:pt x="1639" y="5028"/>
                  <a:pt x="1622" y="4978"/>
                  <a:pt x="1594" y="4979"/>
                </a:cubicBezTo>
                <a:close/>
                <a:moveTo>
                  <a:pt x="1730" y="4979"/>
                </a:moveTo>
                <a:cubicBezTo>
                  <a:pt x="1702" y="4979"/>
                  <a:pt x="1672" y="5030"/>
                  <a:pt x="1664" y="5092"/>
                </a:cubicBezTo>
                <a:cubicBezTo>
                  <a:pt x="1656" y="5154"/>
                  <a:pt x="1672" y="5204"/>
                  <a:pt x="1701" y="5203"/>
                </a:cubicBezTo>
                <a:cubicBezTo>
                  <a:pt x="1729" y="5203"/>
                  <a:pt x="1759" y="5152"/>
                  <a:pt x="1767" y="5090"/>
                </a:cubicBezTo>
                <a:cubicBezTo>
                  <a:pt x="1775" y="5028"/>
                  <a:pt x="1759" y="4978"/>
                  <a:pt x="1730" y="4979"/>
                </a:cubicBezTo>
                <a:close/>
                <a:moveTo>
                  <a:pt x="1886" y="4979"/>
                </a:moveTo>
                <a:cubicBezTo>
                  <a:pt x="1858" y="4979"/>
                  <a:pt x="1828" y="5030"/>
                  <a:pt x="1820" y="5092"/>
                </a:cubicBezTo>
                <a:cubicBezTo>
                  <a:pt x="1812" y="5154"/>
                  <a:pt x="1828" y="5204"/>
                  <a:pt x="1857" y="5203"/>
                </a:cubicBezTo>
                <a:cubicBezTo>
                  <a:pt x="1886" y="5203"/>
                  <a:pt x="1915" y="5152"/>
                  <a:pt x="1924" y="5090"/>
                </a:cubicBezTo>
                <a:cubicBezTo>
                  <a:pt x="1932" y="5028"/>
                  <a:pt x="1915" y="4978"/>
                  <a:pt x="1886" y="4979"/>
                </a:cubicBezTo>
                <a:close/>
                <a:moveTo>
                  <a:pt x="2023" y="4979"/>
                </a:moveTo>
                <a:cubicBezTo>
                  <a:pt x="1995" y="4979"/>
                  <a:pt x="1965" y="5030"/>
                  <a:pt x="1957" y="5092"/>
                </a:cubicBezTo>
                <a:cubicBezTo>
                  <a:pt x="1949" y="5154"/>
                  <a:pt x="1966" y="5204"/>
                  <a:pt x="1994" y="5203"/>
                </a:cubicBezTo>
                <a:cubicBezTo>
                  <a:pt x="2023" y="5203"/>
                  <a:pt x="2052" y="5152"/>
                  <a:pt x="2060" y="5090"/>
                </a:cubicBezTo>
                <a:cubicBezTo>
                  <a:pt x="2068" y="5028"/>
                  <a:pt x="2052" y="4978"/>
                  <a:pt x="2023" y="4979"/>
                </a:cubicBezTo>
                <a:close/>
                <a:moveTo>
                  <a:pt x="2179" y="4979"/>
                </a:moveTo>
                <a:cubicBezTo>
                  <a:pt x="2150" y="4979"/>
                  <a:pt x="2121" y="5030"/>
                  <a:pt x="2113" y="5092"/>
                </a:cubicBezTo>
                <a:cubicBezTo>
                  <a:pt x="2105" y="5154"/>
                  <a:pt x="2122" y="5204"/>
                  <a:pt x="2151" y="5203"/>
                </a:cubicBezTo>
                <a:cubicBezTo>
                  <a:pt x="2179" y="5203"/>
                  <a:pt x="2209" y="5152"/>
                  <a:pt x="2217" y="5090"/>
                </a:cubicBezTo>
                <a:cubicBezTo>
                  <a:pt x="2225" y="5028"/>
                  <a:pt x="2207" y="4978"/>
                  <a:pt x="2179" y="4979"/>
                </a:cubicBezTo>
                <a:close/>
                <a:moveTo>
                  <a:pt x="2335" y="4979"/>
                </a:moveTo>
                <a:cubicBezTo>
                  <a:pt x="2306" y="4979"/>
                  <a:pt x="2277" y="5030"/>
                  <a:pt x="2269" y="5092"/>
                </a:cubicBezTo>
                <a:cubicBezTo>
                  <a:pt x="2262" y="5154"/>
                  <a:pt x="2279" y="5204"/>
                  <a:pt x="2307" y="5203"/>
                </a:cubicBezTo>
                <a:cubicBezTo>
                  <a:pt x="2336" y="5203"/>
                  <a:pt x="2366" y="5152"/>
                  <a:pt x="2373" y="5090"/>
                </a:cubicBezTo>
                <a:cubicBezTo>
                  <a:pt x="2381" y="5028"/>
                  <a:pt x="2363" y="4978"/>
                  <a:pt x="2335" y="4979"/>
                </a:cubicBezTo>
                <a:close/>
                <a:moveTo>
                  <a:pt x="2472" y="4979"/>
                </a:moveTo>
                <a:cubicBezTo>
                  <a:pt x="2443" y="4979"/>
                  <a:pt x="2414" y="5030"/>
                  <a:pt x="2406" y="5092"/>
                </a:cubicBezTo>
                <a:cubicBezTo>
                  <a:pt x="2399" y="5154"/>
                  <a:pt x="2416" y="5204"/>
                  <a:pt x="2445" y="5203"/>
                </a:cubicBezTo>
                <a:cubicBezTo>
                  <a:pt x="2473" y="5203"/>
                  <a:pt x="2502" y="5152"/>
                  <a:pt x="2509" y="5090"/>
                </a:cubicBezTo>
                <a:cubicBezTo>
                  <a:pt x="2517" y="5028"/>
                  <a:pt x="2500" y="4978"/>
                  <a:pt x="2472" y="4979"/>
                </a:cubicBezTo>
                <a:close/>
                <a:moveTo>
                  <a:pt x="2627" y="4979"/>
                </a:moveTo>
                <a:cubicBezTo>
                  <a:pt x="2599" y="4979"/>
                  <a:pt x="2570" y="5030"/>
                  <a:pt x="2563" y="5092"/>
                </a:cubicBezTo>
                <a:cubicBezTo>
                  <a:pt x="2555" y="5154"/>
                  <a:pt x="2572" y="5204"/>
                  <a:pt x="2601" y="5203"/>
                </a:cubicBezTo>
                <a:cubicBezTo>
                  <a:pt x="2630" y="5203"/>
                  <a:pt x="2659" y="5152"/>
                  <a:pt x="2666" y="5090"/>
                </a:cubicBezTo>
                <a:cubicBezTo>
                  <a:pt x="2673" y="5028"/>
                  <a:pt x="2656" y="4978"/>
                  <a:pt x="2627" y="4979"/>
                </a:cubicBezTo>
                <a:close/>
                <a:moveTo>
                  <a:pt x="2764" y="4979"/>
                </a:moveTo>
                <a:cubicBezTo>
                  <a:pt x="2736" y="4979"/>
                  <a:pt x="2707" y="5030"/>
                  <a:pt x="2699" y="5092"/>
                </a:cubicBezTo>
                <a:cubicBezTo>
                  <a:pt x="2692" y="5154"/>
                  <a:pt x="2709" y="5204"/>
                  <a:pt x="2738" y="5203"/>
                </a:cubicBezTo>
                <a:cubicBezTo>
                  <a:pt x="2767" y="5203"/>
                  <a:pt x="2796" y="5152"/>
                  <a:pt x="2803" y="5090"/>
                </a:cubicBezTo>
                <a:cubicBezTo>
                  <a:pt x="2810" y="5028"/>
                  <a:pt x="2793" y="4978"/>
                  <a:pt x="2764" y="4979"/>
                </a:cubicBezTo>
                <a:close/>
                <a:moveTo>
                  <a:pt x="2920" y="4979"/>
                </a:moveTo>
                <a:cubicBezTo>
                  <a:pt x="2891" y="4979"/>
                  <a:pt x="2863" y="5030"/>
                  <a:pt x="2856" y="5092"/>
                </a:cubicBezTo>
                <a:cubicBezTo>
                  <a:pt x="2849" y="5154"/>
                  <a:pt x="2866" y="5204"/>
                  <a:pt x="2895" y="5203"/>
                </a:cubicBezTo>
                <a:cubicBezTo>
                  <a:pt x="2924" y="5203"/>
                  <a:pt x="2952" y="5152"/>
                  <a:pt x="2959" y="5090"/>
                </a:cubicBezTo>
                <a:cubicBezTo>
                  <a:pt x="2966" y="5028"/>
                  <a:pt x="2949" y="4978"/>
                  <a:pt x="2920" y="4979"/>
                </a:cubicBezTo>
                <a:close/>
                <a:moveTo>
                  <a:pt x="3076" y="4979"/>
                </a:moveTo>
                <a:cubicBezTo>
                  <a:pt x="3047" y="4979"/>
                  <a:pt x="3019" y="5030"/>
                  <a:pt x="3012" y="5092"/>
                </a:cubicBezTo>
                <a:cubicBezTo>
                  <a:pt x="3005" y="5154"/>
                  <a:pt x="3023" y="5204"/>
                  <a:pt x="3051" y="5203"/>
                </a:cubicBezTo>
                <a:cubicBezTo>
                  <a:pt x="3080" y="5203"/>
                  <a:pt x="3109" y="5152"/>
                  <a:pt x="3115" y="5090"/>
                </a:cubicBezTo>
                <a:cubicBezTo>
                  <a:pt x="3122" y="5028"/>
                  <a:pt x="3104" y="4978"/>
                  <a:pt x="3076" y="4979"/>
                </a:cubicBezTo>
                <a:close/>
                <a:moveTo>
                  <a:pt x="3213" y="4979"/>
                </a:moveTo>
                <a:cubicBezTo>
                  <a:pt x="3184" y="4979"/>
                  <a:pt x="3155" y="5030"/>
                  <a:pt x="3148" y="5092"/>
                </a:cubicBezTo>
                <a:cubicBezTo>
                  <a:pt x="3142" y="5154"/>
                  <a:pt x="3160" y="5204"/>
                  <a:pt x="3188" y="5203"/>
                </a:cubicBezTo>
                <a:cubicBezTo>
                  <a:pt x="3217" y="5203"/>
                  <a:pt x="3246" y="5152"/>
                  <a:pt x="3252" y="5090"/>
                </a:cubicBezTo>
                <a:cubicBezTo>
                  <a:pt x="3259" y="5028"/>
                  <a:pt x="3241" y="4978"/>
                  <a:pt x="3213" y="4979"/>
                </a:cubicBezTo>
                <a:close/>
                <a:moveTo>
                  <a:pt x="14608" y="5029"/>
                </a:moveTo>
                <a:cubicBezTo>
                  <a:pt x="14579" y="5029"/>
                  <a:pt x="14560" y="5081"/>
                  <a:pt x="14565" y="5144"/>
                </a:cubicBezTo>
                <a:cubicBezTo>
                  <a:pt x="14570" y="5206"/>
                  <a:pt x="14599" y="5257"/>
                  <a:pt x="14627" y="5257"/>
                </a:cubicBezTo>
                <a:cubicBezTo>
                  <a:pt x="14656" y="5256"/>
                  <a:pt x="14675" y="5205"/>
                  <a:pt x="14670" y="5142"/>
                </a:cubicBezTo>
                <a:cubicBezTo>
                  <a:pt x="14664" y="5079"/>
                  <a:pt x="14637" y="5028"/>
                  <a:pt x="14608" y="5029"/>
                </a:cubicBezTo>
                <a:close/>
                <a:moveTo>
                  <a:pt x="14744" y="5029"/>
                </a:moveTo>
                <a:cubicBezTo>
                  <a:pt x="14715" y="5030"/>
                  <a:pt x="14697" y="5081"/>
                  <a:pt x="14703" y="5144"/>
                </a:cubicBezTo>
                <a:cubicBezTo>
                  <a:pt x="14708" y="5206"/>
                  <a:pt x="14736" y="5257"/>
                  <a:pt x="14764" y="5257"/>
                </a:cubicBezTo>
                <a:cubicBezTo>
                  <a:pt x="14793" y="5256"/>
                  <a:pt x="14812" y="5205"/>
                  <a:pt x="14806" y="5142"/>
                </a:cubicBezTo>
                <a:cubicBezTo>
                  <a:pt x="14801" y="5079"/>
                  <a:pt x="14773" y="5028"/>
                  <a:pt x="14744" y="5029"/>
                </a:cubicBezTo>
                <a:close/>
                <a:moveTo>
                  <a:pt x="14901" y="5029"/>
                </a:moveTo>
                <a:cubicBezTo>
                  <a:pt x="14872" y="5030"/>
                  <a:pt x="14853" y="5081"/>
                  <a:pt x="14859" y="5144"/>
                </a:cubicBezTo>
                <a:cubicBezTo>
                  <a:pt x="14865" y="5207"/>
                  <a:pt x="14892" y="5257"/>
                  <a:pt x="14921" y="5257"/>
                </a:cubicBezTo>
                <a:cubicBezTo>
                  <a:pt x="14950" y="5256"/>
                  <a:pt x="14969" y="5205"/>
                  <a:pt x="14963" y="5142"/>
                </a:cubicBezTo>
                <a:cubicBezTo>
                  <a:pt x="14957" y="5079"/>
                  <a:pt x="14929" y="5028"/>
                  <a:pt x="14901" y="5029"/>
                </a:cubicBezTo>
                <a:close/>
                <a:moveTo>
                  <a:pt x="15057" y="5029"/>
                </a:moveTo>
                <a:cubicBezTo>
                  <a:pt x="15028" y="5029"/>
                  <a:pt x="15010" y="5081"/>
                  <a:pt x="15015" y="5144"/>
                </a:cubicBezTo>
                <a:cubicBezTo>
                  <a:pt x="15021" y="5207"/>
                  <a:pt x="15049" y="5257"/>
                  <a:pt x="15078" y="5257"/>
                </a:cubicBezTo>
                <a:cubicBezTo>
                  <a:pt x="15107" y="5256"/>
                  <a:pt x="15125" y="5205"/>
                  <a:pt x="15119" y="5142"/>
                </a:cubicBezTo>
                <a:cubicBezTo>
                  <a:pt x="15113" y="5079"/>
                  <a:pt x="15086" y="5028"/>
                  <a:pt x="15057" y="5029"/>
                </a:cubicBezTo>
                <a:close/>
                <a:moveTo>
                  <a:pt x="15193" y="5029"/>
                </a:moveTo>
                <a:cubicBezTo>
                  <a:pt x="15165" y="5030"/>
                  <a:pt x="15146" y="5081"/>
                  <a:pt x="15152" y="5144"/>
                </a:cubicBezTo>
                <a:cubicBezTo>
                  <a:pt x="15158" y="5206"/>
                  <a:pt x="15186" y="5257"/>
                  <a:pt x="15215" y="5257"/>
                </a:cubicBezTo>
                <a:cubicBezTo>
                  <a:pt x="15244" y="5256"/>
                  <a:pt x="15262" y="5205"/>
                  <a:pt x="15256" y="5142"/>
                </a:cubicBezTo>
                <a:cubicBezTo>
                  <a:pt x="15250" y="5079"/>
                  <a:pt x="15222" y="5029"/>
                  <a:pt x="15193" y="5029"/>
                </a:cubicBezTo>
                <a:close/>
                <a:moveTo>
                  <a:pt x="15350" y="5029"/>
                </a:moveTo>
                <a:cubicBezTo>
                  <a:pt x="15321" y="5029"/>
                  <a:pt x="15303" y="5081"/>
                  <a:pt x="15309" y="5144"/>
                </a:cubicBezTo>
                <a:cubicBezTo>
                  <a:pt x="15315" y="5207"/>
                  <a:pt x="15343" y="5257"/>
                  <a:pt x="15372" y="5257"/>
                </a:cubicBezTo>
                <a:cubicBezTo>
                  <a:pt x="15400" y="5256"/>
                  <a:pt x="15419" y="5205"/>
                  <a:pt x="15413" y="5142"/>
                </a:cubicBezTo>
                <a:cubicBezTo>
                  <a:pt x="15406" y="5079"/>
                  <a:pt x="15378" y="5028"/>
                  <a:pt x="15350" y="5029"/>
                </a:cubicBezTo>
                <a:close/>
                <a:moveTo>
                  <a:pt x="15505" y="5029"/>
                </a:moveTo>
                <a:cubicBezTo>
                  <a:pt x="15477" y="5029"/>
                  <a:pt x="15459" y="5081"/>
                  <a:pt x="15465" y="5144"/>
                </a:cubicBezTo>
                <a:cubicBezTo>
                  <a:pt x="15471" y="5207"/>
                  <a:pt x="15500" y="5257"/>
                  <a:pt x="15529" y="5257"/>
                </a:cubicBezTo>
                <a:cubicBezTo>
                  <a:pt x="15557" y="5256"/>
                  <a:pt x="15575" y="5205"/>
                  <a:pt x="15569" y="5142"/>
                </a:cubicBezTo>
                <a:cubicBezTo>
                  <a:pt x="15563" y="5079"/>
                  <a:pt x="15534" y="5028"/>
                  <a:pt x="15505" y="5029"/>
                </a:cubicBezTo>
                <a:close/>
                <a:moveTo>
                  <a:pt x="15642" y="5029"/>
                </a:moveTo>
                <a:cubicBezTo>
                  <a:pt x="15614" y="5029"/>
                  <a:pt x="15595" y="5081"/>
                  <a:pt x="15602" y="5144"/>
                </a:cubicBezTo>
                <a:cubicBezTo>
                  <a:pt x="15608" y="5207"/>
                  <a:pt x="15637" y="5257"/>
                  <a:pt x="15666" y="5257"/>
                </a:cubicBezTo>
                <a:cubicBezTo>
                  <a:pt x="15695" y="5256"/>
                  <a:pt x="15713" y="5205"/>
                  <a:pt x="15706" y="5142"/>
                </a:cubicBezTo>
                <a:cubicBezTo>
                  <a:pt x="15700" y="5079"/>
                  <a:pt x="15671" y="5028"/>
                  <a:pt x="15642" y="5029"/>
                </a:cubicBezTo>
                <a:close/>
                <a:moveTo>
                  <a:pt x="15799" y="5029"/>
                </a:moveTo>
                <a:cubicBezTo>
                  <a:pt x="15770" y="5029"/>
                  <a:pt x="15752" y="5081"/>
                  <a:pt x="15758" y="5144"/>
                </a:cubicBezTo>
                <a:cubicBezTo>
                  <a:pt x="15765" y="5207"/>
                  <a:pt x="15794" y="5257"/>
                  <a:pt x="15822" y="5257"/>
                </a:cubicBezTo>
                <a:cubicBezTo>
                  <a:pt x="15851" y="5256"/>
                  <a:pt x="15870" y="5205"/>
                  <a:pt x="15863" y="5142"/>
                </a:cubicBezTo>
                <a:cubicBezTo>
                  <a:pt x="15856" y="5079"/>
                  <a:pt x="15827" y="5028"/>
                  <a:pt x="15799" y="5029"/>
                </a:cubicBezTo>
                <a:close/>
                <a:moveTo>
                  <a:pt x="15954" y="5029"/>
                </a:moveTo>
                <a:cubicBezTo>
                  <a:pt x="15926" y="5030"/>
                  <a:pt x="15908" y="5081"/>
                  <a:pt x="15915" y="5144"/>
                </a:cubicBezTo>
                <a:cubicBezTo>
                  <a:pt x="15922" y="5207"/>
                  <a:pt x="15951" y="5257"/>
                  <a:pt x="15980" y="5257"/>
                </a:cubicBezTo>
                <a:cubicBezTo>
                  <a:pt x="16008" y="5256"/>
                  <a:pt x="16026" y="5205"/>
                  <a:pt x="16019" y="5142"/>
                </a:cubicBezTo>
                <a:cubicBezTo>
                  <a:pt x="16012" y="5079"/>
                  <a:pt x="15983" y="5028"/>
                  <a:pt x="15954" y="5029"/>
                </a:cubicBezTo>
                <a:close/>
                <a:moveTo>
                  <a:pt x="16091" y="5029"/>
                </a:moveTo>
                <a:cubicBezTo>
                  <a:pt x="16063" y="5029"/>
                  <a:pt x="16045" y="5081"/>
                  <a:pt x="16052" y="5144"/>
                </a:cubicBezTo>
                <a:cubicBezTo>
                  <a:pt x="16058" y="5207"/>
                  <a:pt x="16088" y="5257"/>
                  <a:pt x="16116" y="5257"/>
                </a:cubicBezTo>
                <a:cubicBezTo>
                  <a:pt x="16145" y="5256"/>
                  <a:pt x="16163" y="5205"/>
                  <a:pt x="16156" y="5142"/>
                </a:cubicBezTo>
                <a:cubicBezTo>
                  <a:pt x="16149" y="5079"/>
                  <a:pt x="16120" y="5028"/>
                  <a:pt x="16091" y="5029"/>
                </a:cubicBezTo>
                <a:close/>
                <a:moveTo>
                  <a:pt x="16248" y="5029"/>
                </a:moveTo>
                <a:cubicBezTo>
                  <a:pt x="16219" y="5029"/>
                  <a:pt x="16202" y="5081"/>
                  <a:pt x="16209" y="5144"/>
                </a:cubicBezTo>
                <a:cubicBezTo>
                  <a:pt x="16216" y="5207"/>
                  <a:pt x="16245" y="5257"/>
                  <a:pt x="16273" y="5257"/>
                </a:cubicBezTo>
                <a:cubicBezTo>
                  <a:pt x="16302" y="5256"/>
                  <a:pt x="16320" y="5205"/>
                  <a:pt x="16312" y="5142"/>
                </a:cubicBezTo>
                <a:cubicBezTo>
                  <a:pt x="16305" y="5079"/>
                  <a:pt x="16276" y="5028"/>
                  <a:pt x="16248" y="5029"/>
                </a:cubicBezTo>
                <a:close/>
                <a:moveTo>
                  <a:pt x="16384" y="5029"/>
                </a:moveTo>
                <a:cubicBezTo>
                  <a:pt x="16355" y="5030"/>
                  <a:pt x="16338" y="5081"/>
                  <a:pt x="16345" y="5144"/>
                </a:cubicBezTo>
                <a:cubicBezTo>
                  <a:pt x="16353" y="5207"/>
                  <a:pt x="16381" y="5257"/>
                  <a:pt x="16410" y="5257"/>
                </a:cubicBezTo>
                <a:cubicBezTo>
                  <a:pt x="16439" y="5256"/>
                  <a:pt x="16457" y="5205"/>
                  <a:pt x="16449" y="5142"/>
                </a:cubicBezTo>
                <a:cubicBezTo>
                  <a:pt x="16442" y="5079"/>
                  <a:pt x="16413" y="5029"/>
                  <a:pt x="16384" y="5029"/>
                </a:cubicBezTo>
                <a:close/>
                <a:moveTo>
                  <a:pt x="16540" y="5029"/>
                </a:moveTo>
                <a:cubicBezTo>
                  <a:pt x="16512" y="5029"/>
                  <a:pt x="16494" y="5081"/>
                  <a:pt x="16502" y="5144"/>
                </a:cubicBezTo>
                <a:cubicBezTo>
                  <a:pt x="16509" y="5207"/>
                  <a:pt x="16538" y="5257"/>
                  <a:pt x="16567" y="5257"/>
                </a:cubicBezTo>
                <a:cubicBezTo>
                  <a:pt x="16596" y="5256"/>
                  <a:pt x="16613" y="5205"/>
                  <a:pt x="16606" y="5142"/>
                </a:cubicBezTo>
                <a:cubicBezTo>
                  <a:pt x="16598" y="5079"/>
                  <a:pt x="16569" y="5028"/>
                  <a:pt x="16540" y="5029"/>
                </a:cubicBezTo>
                <a:close/>
                <a:moveTo>
                  <a:pt x="16697" y="5029"/>
                </a:moveTo>
                <a:cubicBezTo>
                  <a:pt x="16668" y="5029"/>
                  <a:pt x="16651" y="5081"/>
                  <a:pt x="16658" y="5144"/>
                </a:cubicBezTo>
                <a:cubicBezTo>
                  <a:pt x="16666" y="5207"/>
                  <a:pt x="16695" y="5257"/>
                  <a:pt x="16724" y="5257"/>
                </a:cubicBezTo>
                <a:cubicBezTo>
                  <a:pt x="16753" y="5256"/>
                  <a:pt x="16770" y="5205"/>
                  <a:pt x="16762" y="5142"/>
                </a:cubicBezTo>
                <a:cubicBezTo>
                  <a:pt x="16754" y="5079"/>
                  <a:pt x="16726" y="5028"/>
                  <a:pt x="16697" y="5029"/>
                </a:cubicBezTo>
                <a:close/>
                <a:moveTo>
                  <a:pt x="16833" y="5029"/>
                </a:moveTo>
                <a:cubicBezTo>
                  <a:pt x="16804" y="5029"/>
                  <a:pt x="16787" y="5081"/>
                  <a:pt x="16795" y="5144"/>
                </a:cubicBezTo>
                <a:cubicBezTo>
                  <a:pt x="16803" y="5207"/>
                  <a:pt x="16832" y="5257"/>
                  <a:pt x="16861" y="5257"/>
                </a:cubicBezTo>
                <a:cubicBezTo>
                  <a:pt x="16890" y="5256"/>
                  <a:pt x="16907" y="5205"/>
                  <a:pt x="16899" y="5142"/>
                </a:cubicBezTo>
                <a:cubicBezTo>
                  <a:pt x="16891" y="5079"/>
                  <a:pt x="16862" y="5029"/>
                  <a:pt x="16833" y="5029"/>
                </a:cubicBezTo>
                <a:close/>
                <a:moveTo>
                  <a:pt x="11777" y="5079"/>
                </a:moveTo>
                <a:cubicBezTo>
                  <a:pt x="11749" y="5080"/>
                  <a:pt x="11727" y="5131"/>
                  <a:pt x="11730" y="5194"/>
                </a:cubicBezTo>
                <a:cubicBezTo>
                  <a:pt x="11732" y="5257"/>
                  <a:pt x="11758" y="5306"/>
                  <a:pt x="11787" y="5306"/>
                </a:cubicBezTo>
                <a:cubicBezTo>
                  <a:pt x="11815" y="5305"/>
                  <a:pt x="11837" y="5255"/>
                  <a:pt x="11834" y="5192"/>
                </a:cubicBezTo>
                <a:cubicBezTo>
                  <a:pt x="11832" y="5130"/>
                  <a:pt x="11806" y="5079"/>
                  <a:pt x="11777" y="5079"/>
                </a:cubicBezTo>
                <a:close/>
                <a:moveTo>
                  <a:pt x="11934" y="5079"/>
                </a:moveTo>
                <a:cubicBezTo>
                  <a:pt x="11905" y="5080"/>
                  <a:pt x="11884" y="5131"/>
                  <a:pt x="11886" y="5194"/>
                </a:cubicBezTo>
                <a:cubicBezTo>
                  <a:pt x="11889" y="5257"/>
                  <a:pt x="11914" y="5306"/>
                  <a:pt x="11943" y="5306"/>
                </a:cubicBezTo>
                <a:cubicBezTo>
                  <a:pt x="11972" y="5305"/>
                  <a:pt x="11993" y="5255"/>
                  <a:pt x="11991" y="5192"/>
                </a:cubicBezTo>
                <a:cubicBezTo>
                  <a:pt x="11988" y="5130"/>
                  <a:pt x="11963" y="5079"/>
                  <a:pt x="11934" y="5079"/>
                </a:cubicBezTo>
                <a:close/>
                <a:moveTo>
                  <a:pt x="12071" y="5079"/>
                </a:moveTo>
                <a:cubicBezTo>
                  <a:pt x="12042" y="5080"/>
                  <a:pt x="12020" y="5131"/>
                  <a:pt x="12023" y="5194"/>
                </a:cubicBezTo>
                <a:cubicBezTo>
                  <a:pt x="12026" y="5257"/>
                  <a:pt x="12052" y="5306"/>
                  <a:pt x="12080" y="5306"/>
                </a:cubicBezTo>
                <a:cubicBezTo>
                  <a:pt x="12109" y="5305"/>
                  <a:pt x="12130" y="5255"/>
                  <a:pt x="12128" y="5192"/>
                </a:cubicBezTo>
                <a:cubicBezTo>
                  <a:pt x="12125" y="5130"/>
                  <a:pt x="12099" y="5079"/>
                  <a:pt x="12071" y="5079"/>
                </a:cubicBezTo>
                <a:close/>
                <a:moveTo>
                  <a:pt x="12226" y="5079"/>
                </a:moveTo>
                <a:cubicBezTo>
                  <a:pt x="12198" y="5080"/>
                  <a:pt x="12177" y="5131"/>
                  <a:pt x="12179" y="5194"/>
                </a:cubicBezTo>
                <a:cubicBezTo>
                  <a:pt x="12182" y="5257"/>
                  <a:pt x="12208" y="5308"/>
                  <a:pt x="12237" y="5307"/>
                </a:cubicBezTo>
                <a:cubicBezTo>
                  <a:pt x="12266" y="5307"/>
                  <a:pt x="12287" y="5255"/>
                  <a:pt x="12284" y="5192"/>
                </a:cubicBezTo>
                <a:cubicBezTo>
                  <a:pt x="12281" y="5130"/>
                  <a:pt x="12255" y="5079"/>
                  <a:pt x="12226" y="5079"/>
                </a:cubicBezTo>
                <a:close/>
                <a:moveTo>
                  <a:pt x="12383" y="5079"/>
                </a:moveTo>
                <a:cubicBezTo>
                  <a:pt x="12354" y="5080"/>
                  <a:pt x="12333" y="5131"/>
                  <a:pt x="12336" y="5194"/>
                </a:cubicBezTo>
                <a:cubicBezTo>
                  <a:pt x="12339" y="5257"/>
                  <a:pt x="12365" y="5308"/>
                  <a:pt x="12393" y="5307"/>
                </a:cubicBezTo>
                <a:cubicBezTo>
                  <a:pt x="12422" y="5307"/>
                  <a:pt x="12443" y="5255"/>
                  <a:pt x="12440" y="5192"/>
                </a:cubicBezTo>
                <a:cubicBezTo>
                  <a:pt x="12437" y="5130"/>
                  <a:pt x="12411" y="5079"/>
                  <a:pt x="12383" y="5079"/>
                </a:cubicBezTo>
                <a:close/>
                <a:moveTo>
                  <a:pt x="12519" y="5079"/>
                </a:moveTo>
                <a:cubicBezTo>
                  <a:pt x="12490" y="5080"/>
                  <a:pt x="12470" y="5131"/>
                  <a:pt x="12473" y="5194"/>
                </a:cubicBezTo>
                <a:cubicBezTo>
                  <a:pt x="12476" y="5257"/>
                  <a:pt x="12502" y="5308"/>
                  <a:pt x="12531" y="5307"/>
                </a:cubicBezTo>
                <a:cubicBezTo>
                  <a:pt x="12560" y="5307"/>
                  <a:pt x="12580" y="5255"/>
                  <a:pt x="12577" y="5192"/>
                </a:cubicBezTo>
                <a:cubicBezTo>
                  <a:pt x="12574" y="5130"/>
                  <a:pt x="12548" y="5079"/>
                  <a:pt x="12519" y="5079"/>
                </a:cubicBezTo>
                <a:close/>
                <a:moveTo>
                  <a:pt x="12676" y="5079"/>
                </a:moveTo>
                <a:cubicBezTo>
                  <a:pt x="12647" y="5080"/>
                  <a:pt x="12626" y="5131"/>
                  <a:pt x="12630" y="5194"/>
                </a:cubicBezTo>
                <a:cubicBezTo>
                  <a:pt x="12633" y="5257"/>
                  <a:pt x="12659" y="5308"/>
                  <a:pt x="12688" y="5307"/>
                </a:cubicBezTo>
                <a:cubicBezTo>
                  <a:pt x="12717" y="5307"/>
                  <a:pt x="12737" y="5255"/>
                  <a:pt x="12734" y="5192"/>
                </a:cubicBezTo>
                <a:cubicBezTo>
                  <a:pt x="12730" y="5130"/>
                  <a:pt x="12704" y="5079"/>
                  <a:pt x="12676" y="5079"/>
                </a:cubicBezTo>
                <a:close/>
                <a:moveTo>
                  <a:pt x="12812" y="5079"/>
                </a:moveTo>
                <a:cubicBezTo>
                  <a:pt x="12783" y="5080"/>
                  <a:pt x="12763" y="5131"/>
                  <a:pt x="12767" y="5194"/>
                </a:cubicBezTo>
                <a:cubicBezTo>
                  <a:pt x="12770" y="5257"/>
                  <a:pt x="12796" y="5308"/>
                  <a:pt x="12825" y="5307"/>
                </a:cubicBezTo>
                <a:cubicBezTo>
                  <a:pt x="12853" y="5307"/>
                  <a:pt x="12874" y="5255"/>
                  <a:pt x="12870" y="5192"/>
                </a:cubicBezTo>
                <a:cubicBezTo>
                  <a:pt x="12867" y="5130"/>
                  <a:pt x="12840" y="5079"/>
                  <a:pt x="12812" y="5079"/>
                </a:cubicBezTo>
                <a:close/>
                <a:moveTo>
                  <a:pt x="12968" y="5079"/>
                </a:moveTo>
                <a:cubicBezTo>
                  <a:pt x="12939" y="5080"/>
                  <a:pt x="12919" y="5131"/>
                  <a:pt x="12923" y="5194"/>
                </a:cubicBezTo>
                <a:cubicBezTo>
                  <a:pt x="12927" y="5257"/>
                  <a:pt x="12953" y="5308"/>
                  <a:pt x="12982" y="5307"/>
                </a:cubicBezTo>
                <a:cubicBezTo>
                  <a:pt x="13010" y="5307"/>
                  <a:pt x="13031" y="5255"/>
                  <a:pt x="13027" y="5192"/>
                </a:cubicBezTo>
                <a:cubicBezTo>
                  <a:pt x="13023" y="5130"/>
                  <a:pt x="12997" y="5079"/>
                  <a:pt x="12968" y="5079"/>
                </a:cubicBezTo>
                <a:close/>
                <a:moveTo>
                  <a:pt x="13125" y="5079"/>
                </a:moveTo>
                <a:cubicBezTo>
                  <a:pt x="13096" y="5080"/>
                  <a:pt x="13076" y="5131"/>
                  <a:pt x="13079" y="5194"/>
                </a:cubicBezTo>
                <a:cubicBezTo>
                  <a:pt x="13083" y="5257"/>
                  <a:pt x="13109" y="5308"/>
                  <a:pt x="13138" y="5307"/>
                </a:cubicBezTo>
                <a:cubicBezTo>
                  <a:pt x="13167" y="5307"/>
                  <a:pt x="13187" y="5255"/>
                  <a:pt x="13183" y="5192"/>
                </a:cubicBezTo>
                <a:cubicBezTo>
                  <a:pt x="13179" y="5130"/>
                  <a:pt x="13153" y="5079"/>
                  <a:pt x="13125" y="5079"/>
                </a:cubicBezTo>
                <a:close/>
                <a:moveTo>
                  <a:pt x="13261" y="5079"/>
                </a:moveTo>
                <a:cubicBezTo>
                  <a:pt x="13232" y="5080"/>
                  <a:pt x="13212" y="5131"/>
                  <a:pt x="13216" y="5194"/>
                </a:cubicBezTo>
                <a:cubicBezTo>
                  <a:pt x="13220" y="5257"/>
                  <a:pt x="13247" y="5308"/>
                  <a:pt x="13275" y="5307"/>
                </a:cubicBezTo>
                <a:cubicBezTo>
                  <a:pt x="13304" y="5307"/>
                  <a:pt x="13324" y="5255"/>
                  <a:pt x="13320" y="5192"/>
                </a:cubicBezTo>
                <a:cubicBezTo>
                  <a:pt x="13316" y="5130"/>
                  <a:pt x="13290" y="5079"/>
                  <a:pt x="13261" y="5079"/>
                </a:cubicBezTo>
                <a:close/>
                <a:moveTo>
                  <a:pt x="13417" y="5079"/>
                </a:moveTo>
                <a:cubicBezTo>
                  <a:pt x="13388" y="5080"/>
                  <a:pt x="13369" y="5131"/>
                  <a:pt x="13373" y="5194"/>
                </a:cubicBezTo>
                <a:cubicBezTo>
                  <a:pt x="13377" y="5257"/>
                  <a:pt x="13403" y="5308"/>
                  <a:pt x="13432" y="5307"/>
                </a:cubicBezTo>
                <a:cubicBezTo>
                  <a:pt x="13461" y="5307"/>
                  <a:pt x="13481" y="5255"/>
                  <a:pt x="13476" y="5192"/>
                </a:cubicBezTo>
                <a:cubicBezTo>
                  <a:pt x="13472" y="5130"/>
                  <a:pt x="13446" y="5079"/>
                  <a:pt x="13417" y="5079"/>
                </a:cubicBezTo>
                <a:close/>
                <a:moveTo>
                  <a:pt x="13573" y="5079"/>
                </a:moveTo>
                <a:cubicBezTo>
                  <a:pt x="13544" y="5080"/>
                  <a:pt x="13525" y="5131"/>
                  <a:pt x="13529" y="5194"/>
                </a:cubicBezTo>
                <a:cubicBezTo>
                  <a:pt x="13533" y="5257"/>
                  <a:pt x="13560" y="5308"/>
                  <a:pt x="13589" y="5307"/>
                </a:cubicBezTo>
                <a:cubicBezTo>
                  <a:pt x="13618" y="5307"/>
                  <a:pt x="13637" y="5255"/>
                  <a:pt x="13633" y="5192"/>
                </a:cubicBezTo>
                <a:cubicBezTo>
                  <a:pt x="13629" y="5130"/>
                  <a:pt x="13602" y="5079"/>
                  <a:pt x="13573" y="5079"/>
                </a:cubicBezTo>
                <a:close/>
                <a:moveTo>
                  <a:pt x="13710" y="5079"/>
                </a:moveTo>
                <a:cubicBezTo>
                  <a:pt x="13681" y="5080"/>
                  <a:pt x="13661" y="5131"/>
                  <a:pt x="13666" y="5194"/>
                </a:cubicBezTo>
                <a:cubicBezTo>
                  <a:pt x="13670" y="5257"/>
                  <a:pt x="13697" y="5308"/>
                  <a:pt x="13726" y="5307"/>
                </a:cubicBezTo>
                <a:cubicBezTo>
                  <a:pt x="13755" y="5307"/>
                  <a:pt x="13774" y="5255"/>
                  <a:pt x="13770" y="5192"/>
                </a:cubicBezTo>
                <a:cubicBezTo>
                  <a:pt x="13765" y="5130"/>
                  <a:pt x="13739" y="5079"/>
                  <a:pt x="13710" y="5079"/>
                </a:cubicBezTo>
                <a:close/>
                <a:moveTo>
                  <a:pt x="13866" y="5079"/>
                </a:moveTo>
                <a:cubicBezTo>
                  <a:pt x="13838" y="5080"/>
                  <a:pt x="13818" y="5131"/>
                  <a:pt x="13822" y="5194"/>
                </a:cubicBezTo>
                <a:cubicBezTo>
                  <a:pt x="13827" y="5257"/>
                  <a:pt x="13854" y="5308"/>
                  <a:pt x="13883" y="5307"/>
                </a:cubicBezTo>
                <a:cubicBezTo>
                  <a:pt x="13911" y="5307"/>
                  <a:pt x="13931" y="5255"/>
                  <a:pt x="13926" y="5192"/>
                </a:cubicBezTo>
                <a:cubicBezTo>
                  <a:pt x="13922" y="5130"/>
                  <a:pt x="13895" y="5079"/>
                  <a:pt x="13866" y="5079"/>
                </a:cubicBezTo>
                <a:close/>
                <a:moveTo>
                  <a:pt x="14002" y="5079"/>
                </a:moveTo>
                <a:cubicBezTo>
                  <a:pt x="13974" y="5080"/>
                  <a:pt x="13954" y="5131"/>
                  <a:pt x="13959" y="5194"/>
                </a:cubicBezTo>
                <a:cubicBezTo>
                  <a:pt x="13964" y="5257"/>
                  <a:pt x="13991" y="5308"/>
                  <a:pt x="14020" y="5307"/>
                </a:cubicBezTo>
                <a:cubicBezTo>
                  <a:pt x="14048" y="5307"/>
                  <a:pt x="14068" y="5255"/>
                  <a:pt x="14064" y="5192"/>
                </a:cubicBezTo>
                <a:cubicBezTo>
                  <a:pt x="14059" y="5130"/>
                  <a:pt x="14031" y="5079"/>
                  <a:pt x="14002" y="5079"/>
                </a:cubicBezTo>
                <a:close/>
                <a:moveTo>
                  <a:pt x="14159" y="5079"/>
                </a:moveTo>
                <a:cubicBezTo>
                  <a:pt x="14130" y="5080"/>
                  <a:pt x="14111" y="5131"/>
                  <a:pt x="14116" y="5194"/>
                </a:cubicBezTo>
                <a:cubicBezTo>
                  <a:pt x="14120" y="5257"/>
                  <a:pt x="14148" y="5308"/>
                  <a:pt x="14177" y="5307"/>
                </a:cubicBezTo>
                <a:cubicBezTo>
                  <a:pt x="14205" y="5307"/>
                  <a:pt x="14225" y="5255"/>
                  <a:pt x="14220" y="5192"/>
                </a:cubicBezTo>
                <a:cubicBezTo>
                  <a:pt x="14215" y="5130"/>
                  <a:pt x="14188" y="5079"/>
                  <a:pt x="14159" y="5079"/>
                </a:cubicBezTo>
                <a:close/>
                <a:moveTo>
                  <a:pt x="14315" y="5079"/>
                </a:moveTo>
                <a:cubicBezTo>
                  <a:pt x="14286" y="5080"/>
                  <a:pt x="14267" y="5131"/>
                  <a:pt x="14272" y="5194"/>
                </a:cubicBezTo>
                <a:cubicBezTo>
                  <a:pt x="14277" y="5257"/>
                  <a:pt x="14305" y="5308"/>
                  <a:pt x="14334" y="5307"/>
                </a:cubicBezTo>
                <a:cubicBezTo>
                  <a:pt x="14362" y="5307"/>
                  <a:pt x="14382" y="5255"/>
                  <a:pt x="14376" y="5192"/>
                </a:cubicBezTo>
                <a:cubicBezTo>
                  <a:pt x="14371" y="5130"/>
                  <a:pt x="14343" y="5079"/>
                  <a:pt x="14315" y="5079"/>
                </a:cubicBezTo>
                <a:close/>
                <a:moveTo>
                  <a:pt x="14452" y="5079"/>
                </a:moveTo>
                <a:cubicBezTo>
                  <a:pt x="14423" y="5080"/>
                  <a:pt x="14404" y="5131"/>
                  <a:pt x="14409" y="5194"/>
                </a:cubicBezTo>
                <a:cubicBezTo>
                  <a:pt x="14414" y="5257"/>
                  <a:pt x="14442" y="5308"/>
                  <a:pt x="14470" y="5307"/>
                </a:cubicBezTo>
                <a:cubicBezTo>
                  <a:pt x="14499" y="5307"/>
                  <a:pt x="14519" y="5255"/>
                  <a:pt x="14513" y="5192"/>
                </a:cubicBezTo>
                <a:cubicBezTo>
                  <a:pt x="14508" y="5130"/>
                  <a:pt x="14480" y="5079"/>
                  <a:pt x="14452" y="5079"/>
                </a:cubicBezTo>
                <a:close/>
                <a:moveTo>
                  <a:pt x="9123" y="5130"/>
                </a:moveTo>
                <a:cubicBezTo>
                  <a:pt x="9095" y="5130"/>
                  <a:pt x="9071" y="5182"/>
                  <a:pt x="9071" y="5244"/>
                </a:cubicBezTo>
                <a:cubicBezTo>
                  <a:pt x="9070" y="5307"/>
                  <a:pt x="9094" y="5356"/>
                  <a:pt x="9122" y="5356"/>
                </a:cubicBezTo>
                <a:cubicBezTo>
                  <a:pt x="9151" y="5355"/>
                  <a:pt x="9174" y="5304"/>
                  <a:pt x="9175" y="5241"/>
                </a:cubicBezTo>
                <a:cubicBezTo>
                  <a:pt x="9175" y="5179"/>
                  <a:pt x="9152" y="5129"/>
                  <a:pt x="9123" y="5130"/>
                </a:cubicBezTo>
                <a:close/>
                <a:moveTo>
                  <a:pt x="9260" y="5130"/>
                </a:moveTo>
                <a:cubicBezTo>
                  <a:pt x="9232" y="5130"/>
                  <a:pt x="9208" y="5182"/>
                  <a:pt x="9208" y="5244"/>
                </a:cubicBezTo>
                <a:cubicBezTo>
                  <a:pt x="9207" y="5307"/>
                  <a:pt x="9230" y="5356"/>
                  <a:pt x="9259" y="5356"/>
                </a:cubicBezTo>
                <a:cubicBezTo>
                  <a:pt x="9288" y="5355"/>
                  <a:pt x="9311" y="5304"/>
                  <a:pt x="9312" y="5241"/>
                </a:cubicBezTo>
                <a:cubicBezTo>
                  <a:pt x="9312" y="5179"/>
                  <a:pt x="9289" y="5129"/>
                  <a:pt x="9260" y="5130"/>
                </a:cubicBezTo>
                <a:close/>
                <a:moveTo>
                  <a:pt x="9417" y="5130"/>
                </a:moveTo>
                <a:cubicBezTo>
                  <a:pt x="9388" y="5130"/>
                  <a:pt x="9364" y="5182"/>
                  <a:pt x="9364" y="5244"/>
                </a:cubicBezTo>
                <a:cubicBezTo>
                  <a:pt x="9364" y="5307"/>
                  <a:pt x="9387" y="5356"/>
                  <a:pt x="9416" y="5356"/>
                </a:cubicBezTo>
                <a:cubicBezTo>
                  <a:pt x="9445" y="5355"/>
                  <a:pt x="9468" y="5304"/>
                  <a:pt x="9468" y="5241"/>
                </a:cubicBezTo>
                <a:cubicBezTo>
                  <a:pt x="9468" y="5179"/>
                  <a:pt x="9445" y="5129"/>
                  <a:pt x="9417" y="5130"/>
                </a:cubicBezTo>
                <a:close/>
                <a:moveTo>
                  <a:pt x="9553" y="5130"/>
                </a:moveTo>
                <a:cubicBezTo>
                  <a:pt x="9524" y="5130"/>
                  <a:pt x="9501" y="5182"/>
                  <a:pt x="9501" y="5244"/>
                </a:cubicBezTo>
                <a:cubicBezTo>
                  <a:pt x="9501" y="5307"/>
                  <a:pt x="9524" y="5356"/>
                  <a:pt x="9553" y="5356"/>
                </a:cubicBezTo>
                <a:cubicBezTo>
                  <a:pt x="9582" y="5355"/>
                  <a:pt x="9605" y="5304"/>
                  <a:pt x="9605" y="5241"/>
                </a:cubicBezTo>
                <a:cubicBezTo>
                  <a:pt x="9605" y="5179"/>
                  <a:pt x="9582" y="5129"/>
                  <a:pt x="9553" y="5130"/>
                </a:cubicBezTo>
                <a:close/>
                <a:moveTo>
                  <a:pt x="9709" y="5130"/>
                </a:moveTo>
                <a:cubicBezTo>
                  <a:pt x="9681" y="5130"/>
                  <a:pt x="9657" y="5182"/>
                  <a:pt x="9657" y="5244"/>
                </a:cubicBezTo>
                <a:cubicBezTo>
                  <a:pt x="9658" y="5307"/>
                  <a:pt x="9681" y="5356"/>
                  <a:pt x="9710" y="5356"/>
                </a:cubicBezTo>
                <a:cubicBezTo>
                  <a:pt x="9739" y="5355"/>
                  <a:pt x="9762" y="5304"/>
                  <a:pt x="9761" y="5241"/>
                </a:cubicBezTo>
                <a:cubicBezTo>
                  <a:pt x="9761" y="5179"/>
                  <a:pt x="9738" y="5129"/>
                  <a:pt x="9709" y="5130"/>
                </a:cubicBezTo>
                <a:close/>
                <a:moveTo>
                  <a:pt x="9865" y="5130"/>
                </a:moveTo>
                <a:cubicBezTo>
                  <a:pt x="9837" y="5130"/>
                  <a:pt x="9814" y="5182"/>
                  <a:pt x="9814" y="5244"/>
                </a:cubicBezTo>
                <a:cubicBezTo>
                  <a:pt x="9814" y="5307"/>
                  <a:pt x="9838" y="5356"/>
                  <a:pt x="9866" y="5356"/>
                </a:cubicBezTo>
                <a:cubicBezTo>
                  <a:pt x="9895" y="5355"/>
                  <a:pt x="9918" y="5305"/>
                  <a:pt x="9918" y="5243"/>
                </a:cubicBezTo>
                <a:cubicBezTo>
                  <a:pt x="9917" y="5180"/>
                  <a:pt x="9894" y="5129"/>
                  <a:pt x="9865" y="5130"/>
                </a:cubicBezTo>
                <a:close/>
                <a:moveTo>
                  <a:pt x="10002" y="5130"/>
                </a:moveTo>
                <a:cubicBezTo>
                  <a:pt x="9973" y="5130"/>
                  <a:pt x="9950" y="5182"/>
                  <a:pt x="9951" y="5244"/>
                </a:cubicBezTo>
                <a:cubicBezTo>
                  <a:pt x="9951" y="5307"/>
                  <a:pt x="9975" y="5356"/>
                  <a:pt x="10004" y="5356"/>
                </a:cubicBezTo>
                <a:cubicBezTo>
                  <a:pt x="10033" y="5355"/>
                  <a:pt x="10055" y="5304"/>
                  <a:pt x="10055" y="5241"/>
                </a:cubicBezTo>
                <a:cubicBezTo>
                  <a:pt x="10054" y="5179"/>
                  <a:pt x="10031" y="5129"/>
                  <a:pt x="10002" y="5130"/>
                </a:cubicBezTo>
                <a:close/>
                <a:moveTo>
                  <a:pt x="10158" y="5130"/>
                </a:moveTo>
                <a:cubicBezTo>
                  <a:pt x="10129" y="5130"/>
                  <a:pt x="10106" y="5182"/>
                  <a:pt x="10107" y="5244"/>
                </a:cubicBezTo>
                <a:cubicBezTo>
                  <a:pt x="10108" y="5307"/>
                  <a:pt x="10131" y="5356"/>
                  <a:pt x="10160" y="5356"/>
                </a:cubicBezTo>
                <a:cubicBezTo>
                  <a:pt x="10189" y="5355"/>
                  <a:pt x="10212" y="5304"/>
                  <a:pt x="10211" y="5241"/>
                </a:cubicBezTo>
                <a:cubicBezTo>
                  <a:pt x="10210" y="5179"/>
                  <a:pt x="10187" y="5129"/>
                  <a:pt x="10158" y="5130"/>
                </a:cubicBezTo>
                <a:close/>
                <a:moveTo>
                  <a:pt x="10295" y="5130"/>
                </a:moveTo>
                <a:cubicBezTo>
                  <a:pt x="10266" y="5130"/>
                  <a:pt x="10243" y="5182"/>
                  <a:pt x="10244" y="5244"/>
                </a:cubicBezTo>
                <a:cubicBezTo>
                  <a:pt x="10245" y="5307"/>
                  <a:pt x="10269" y="5356"/>
                  <a:pt x="10298" y="5356"/>
                </a:cubicBezTo>
                <a:cubicBezTo>
                  <a:pt x="10326" y="5355"/>
                  <a:pt x="10349" y="5304"/>
                  <a:pt x="10348" y="5241"/>
                </a:cubicBezTo>
                <a:cubicBezTo>
                  <a:pt x="10348" y="5179"/>
                  <a:pt x="10323" y="5129"/>
                  <a:pt x="10295" y="5130"/>
                </a:cubicBezTo>
                <a:close/>
                <a:moveTo>
                  <a:pt x="10607" y="5130"/>
                </a:moveTo>
                <a:cubicBezTo>
                  <a:pt x="10578" y="5130"/>
                  <a:pt x="10556" y="5182"/>
                  <a:pt x="10557" y="5244"/>
                </a:cubicBezTo>
                <a:cubicBezTo>
                  <a:pt x="10558" y="5307"/>
                  <a:pt x="10582" y="5356"/>
                  <a:pt x="10611" y="5356"/>
                </a:cubicBezTo>
                <a:cubicBezTo>
                  <a:pt x="10640" y="5355"/>
                  <a:pt x="10662" y="5305"/>
                  <a:pt x="10661" y="5243"/>
                </a:cubicBezTo>
                <a:cubicBezTo>
                  <a:pt x="10659" y="5180"/>
                  <a:pt x="10636" y="5129"/>
                  <a:pt x="10607" y="5130"/>
                </a:cubicBezTo>
                <a:close/>
                <a:moveTo>
                  <a:pt x="10900" y="5130"/>
                </a:moveTo>
                <a:cubicBezTo>
                  <a:pt x="10871" y="5130"/>
                  <a:pt x="10849" y="5182"/>
                  <a:pt x="10850" y="5244"/>
                </a:cubicBezTo>
                <a:cubicBezTo>
                  <a:pt x="10851" y="5307"/>
                  <a:pt x="10876" y="5356"/>
                  <a:pt x="10905" y="5356"/>
                </a:cubicBezTo>
                <a:cubicBezTo>
                  <a:pt x="10934" y="5355"/>
                  <a:pt x="10955" y="5305"/>
                  <a:pt x="10954" y="5243"/>
                </a:cubicBezTo>
                <a:cubicBezTo>
                  <a:pt x="10952" y="5180"/>
                  <a:pt x="10928" y="5129"/>
                  <a:pt x="10900" y="5130"/>
                </a:cubicBezTo>
                <a:close/>
                <a:moveTo>
                  <a:pt x="11056" y="5130"/>
                </a:moveTo>
                <a:cubicBezTo>
                  <a:pt x="11027" y="5130"/>
                  <a:pt x="11005" y="5182"/>
                  <a:pt x="11006" y="5244"/>
                </a:cubicBezTo>
                <a:cubicBezTo>
                  <a:pt x="11008" y="5307"/>
                  <a:pt x="11033" y="5356"/>
                  <a:pt x="11061" y="5356"/>
                </a:cubicBezTo>
                <a:cubicBezTo>
                  <a:pt x="11090" y="5355"/>
                  <a:pt x="11113" y="5305"/>
                  <a:pt x="11111" y="5243"/>
                </a:cubicBezTo>
                <a:cubicBezTo>
                  <a:pt x="11109" y="5180"/>
                  <a:pt x="11085" y="5129"/>
                  <a:pt x="11056" y="5130"/>
                </a:cubicBezTo>
                <a:close/>
                <a:moveTo>
                  <a:pt x="11192" y="5130"/>
                </a:moveTo>
                <a:cubicBezTo>
                  <a:pt x="11164" y="5130"/>
                  <a:pt x="11142" y="5182"/>
                  <a:pt x="11143" y="5244"/>
                </a:cubicBezTo>
                <a:cubicBezTo>
                  <a:pt x="11145" y="5307"/>
                  <a:pt x="11169" y="5356"/>
                  <a:pt x="11198" y="5356"/>
                </a:cubicBezTo>
                <a:cubicBezTo>
                  <a:pt x="11227" y="5355"/>
                  <a:pt x="11250" y="5305"/>
                  <a:pt x="11248" y="5243"/>
                </a:cubicBezTo>
                <a:cubicBezTo>
                  <a:pt x="11246" y="5180"/>
                  <a:pt x="11221" y="5129"/>
                  <a:pt x="11192" y="5130"/>
                </a:cubicBezTo>
                <a:close/>
                <a:moveTo>
                  <a:pt x="11349" y="5130"/>
                </a:moveTo>
                <a:cubicBezTo>
                  <a:pt x="11320" y="5130"/>
                  <a:pt x="11298" y="5182"/>
                  <a:pt x="11300" y="5244"/>
                </a:cubicBezTo>
                <a:cubicBezTo>
                  <a:pt x="11302" y="5307"/>
                  <a:pt x="11326" y="5356"/>
                  <a:pt x="11355" y="5356"/>
                </a:cubicBezTo>
                <a:cubicBezTo>
                  <a:pt x="11384" y="5355"/>
                  <a:pt x="11406" y="5305"/>
                  <a:pt x="11404" y="5243"/>
                </a:cubicBezTo>
                <a:cubicBezTo>
                  <a:pt x="11402" y="5180"/>
                  <a:pt x="11377" y="5129"/>
                  <a:pt x="11349" y="5130"/>
                </a:cubicBezTo>
                <a:close/>
                <a:moveTo>
                  <a:pt x="11485" y="5130"/>
                </a:moveTo>
                <a:cubicBezTo>
                  <a:pt x="11456" y="5130"/>
                  <a:pt x="11435" y="5182"/>
                  <a:pt x="11437" y="5244"/>
                </a:cubicBezTo>
                <a:cubicBezTo>
                  <a:pt x="11439" y="5307"/>
                  <a:pt x="11464" y="5356"/>
                  <a:pt x="11493" y="5356"/>
                </a:cubicBezTo>
                <a:cubicBezTo>
                  <a:pt x="11522" y="5355"/>
                  <a:pt x="11543" y="5305"/>
                  <a:pt x="11541" y="5243"/>
                </a:cubicBezTo>
                <a:cubicBezTo>
                  <a:pt x="11539" y="5180"/>
                  <a:pt x="11513" y="5129"/>
                  <a:pt x="11485" y="5130"/>
                </a:cubicBezTo>
                <a:close/>
                <a:moveTo>
                  <a:pt x="11641" y="5130"/>
                </a:moveTo>
                <a:cubicBezTo>
                  <a:pt x="11613" y="5130"/>
                  <a:pt x="11591" y="5182"/>
                  <a:pt x="11593" y="5244"/>
                </a:cubicBezTo>
                <a:cubicBezTo>
                  <a:pt x="11595" y="5307"/>
                  <a:pt x="11620" y="5356"/>
                  <a:pt x="11649" y="5356"/>
                </a:cubicBezTo>
                <a:cubicBezTo>
                  <a:pt x="11678" y="5355"/>
                  <a:pt x="11700" y="5305"/>
                  <a:pt x="11697" y="5243"/>
                </a:cubicBezTo>
                <a:cubicBezTo>
                  <a:pt x="11695" y="5180"/>
                  <a:pt x="11670" y="5129"/>
                  <a:pt x="11641" y="5130"/>
                </a:cubicBezTo>
                <a:close/>
                <a:moveTo>
                  <a:pt x="8519" y="5180"/>
                </a:moveTo>
                <a:cubicBezTo>
                  <a:pt x="8490" y="5180"/>
                  <a:pt x="8466" y="5232"/>
                  <a:pt x="8465" y="5295"/>
                </a:cubicBezTo>
                <a:cubicBezTo>
                  <a:pt x="8464" y="5357"/>
                  <a:pt x="8486" y="5407"/>
                  <a:pt x="8515" y="5406"/>
                </a:cubicBezTo>
                <a:cubicBezTo>
                  <a:pt x="8544" y="5406"/>
                  <a:pt x="8568" y="5354"/>
                  <a:pt x="8569" y="5291"/>
                </a:cubicBezTo>
                <a:cubicBezTo>
                  <a:pt x="8570" y="5229"/>
                  <a:pt x="8547" y="5179"/>
                  <a:pt x="8519" y="5180"/>
                </a:cubicBezTo>
                <a:close/>
                <a:moveTo>
                  <a:pt x="8675" y="5180"/>
                </a:moveTo>
                <a:cubicBezTo>
                  <a:pt x="8646" y="5180"/>
                  <a:pt x="8622" y="5232"/>
                  <a:pt x="8621" y="5295"/>
                </a:cubicBezTo>
                <a:cubicBezTo>
                  <a:pt x="8620" y="5357"/>
                  <a:pt x="8643" y="5407"/>
                  <a:pt x="8672" y="5406"/>
                </a:cubicBezTo>
                <a:cubicBezTo>
                  <a:pt x="8701" y="5406"/>
                  <a:pt x="8724" y="5354"/>
                  <a:pt x="8725" y="5291"/>
                </a:cubicBezTo>
                <a:cubicBezTo>
                  <a:pt x="8726" y="5229"/>
                  <a:pt x="8704" y="5179"/>
                  <a:pt x="8675" y="5180"/>
                </a:cubicBezTo>
                <a:close/>
                <a:moveTo>
                  <a:pt x="8811" y="5180"/>
                </a:moveTo>
                <a:cubicBezTo>
                  <a:pt x="8783" y="5180"/>
                  <a:pt x="8759" y="5232"/>
                  <a:pt x="8758" y="5295"/>
                </a:cubicBezTo>
                <a:cubicBezTo>
                  <a:pt x="8757" y="5357"/>
                  <a:pt x="8780" y="5407"/>
                  <a:pt x="8809" y="5406"/>
                </a:cubicBezTo>
                <a:cubicBezTo>
                  <a:pt x="8838" y="5406"/>
                  <a:pt x="8861" y="5354"/>
                  <a:pt x="8862" y="5291"/>
                </a:cubicBezTo>
                <a:cubicBezTo>
                  <a:pt x="8863" y="5229"/>
                  <a:pt x="8840" y="5179"/>
                  <a:pt x="8811" y="5180"/>
                </a:cubicBezTo>
                <a:close/>
                <a:moveTo>
                  <a:pt x="8948" y="5180"/>
                </a:moveTo>
                <a:cubicBezTo>
                  <a:pt x="8919" y="5180"/>
                  <a:pt x="8896" y="5232"/>
                  <a:pt x="8895" y="5295"/>
                </a:cubicBezTo>
                <a:cubicBezTo>
                  <a:pt x="8894" y="5357"/>
                  <a:pt x="8917" y="5407"/>
                  <a:pt x="8946" y="5406"/>
                </a:cubicBezTo>
                <a:cubicBezTo>
                  <a:pt x="8975" y="5406"/>
                  <a:pt x="8998" y="5354"/>
                  <a:pt x="8999" y="5291"/>
                </a:cubicBezTo>
                <a:cubicBezTo>
                  <a:pt x="8999" y="5229"/>
                  <a:pt x="8977" y="5179"/>
                  <a:pt x="8948" y="5180"/>
                </a:cubicBezTo>
                <a:close/>
                <a:moveTo>
                  <a:pt x="3623" y="5230"/>
                </a:moveTo>
                <a:cubicBezTo>
                  <a:pt x="3594" y="5231"/>
                  <a:pt x="3565" y="5281"/>
                  <a:pt x="3559" y="5343"/>
                </a:cubicBezTo>
                <a:cubicBezTo>
                  <a:pt x="3553" y="5405"/>
                  <a:pt x="3571" y="5455"/>
                  <a:pt x="3600" y="5455"/>
                </a:cubicBezTo>
                <a:cubicBezTo>
                  <a:pt x="3629" y="5454"/>
                  <a:pt x="3657" y="5404"/>
                  <a:pt x="3663" y="5342"/>
                </a:cubicBezTo>
                <a:cubicBezTo>
                  <a:pt x="3669" y="5280"/>
                  <a:pt x="3651" y="5230"/>
                  <a:pt x="3623" y="5230"/>
                </a:cubicBezTo>
                <a:close/>
                <a:moveTo>
                  <a:pt x="3759" y="5230"/>
                </a:moveTo>
                <a:cubicBezTo>
                  <a:pt x="3730" y="5231"/>
                  <a:pt x="3702" y="5281"/>
                  <a:pt x="3696" y="5343"/>
                </a:cubicBezTo>
                <a:cubicBezTo>
                  <a:pt x="3690" y="5405"/>
                  <a:pt x="3708" y="5455"/>
                  <a:pt x="3737" y="5455"/>
                </a:cubicBezTo>
                <a:cubicBezTo>
                  <a:pt x="3766" y="5454"/>
                  <a:pt x="3794" y="5404"/>
                  <a:pt x="3800" y="5342"/>
                </a:cubicBezTo>
                <a:cubicBezTo>
                  <a:pt x="3806" y="5280"/>
                  <a:pt x="3788" y="5230"/>
                  <a:pt x="3759" y="5230"/>
                </a:cubicBezTo>
                <a:close/>
                <a:moveTo>
                  <a:pt x="3915" y="5230"/>
                </a:moveTo>
                <a:cubicBezTo>
                  <a:pt x="3886" y="5231"/>
                  <a:pt x="3858" y="5281"/>
                  <a:pt x="3852" y="5343"/>
                </a:cubicBezTo>
                <a:cubicBezTo>
                  <a:pt x="3846" y="5405"/>
                  <a:pt x="3865" y="5455"/>
                  <a:pt x="3894" y="5455"/>
                </a:cubicBezTo>
                <a:cubicBezTo>
                  <a:pt x="3923" y="5454"/>
                  <a:pt x="3950" y="5404"/>
                  <a:pt x="3956" y="5342"/>
                </a:cubicBezTo>
                <a:cubicBezTo>
                  <a:pt x="3962" y="5280"/>
                  <a:pt x="3944" y="5230"/>
                  <a:pt x="3915" y="5230"/>
                </a:cubicBezTo>
                <a:close/>
                <a:moveTo>
                  <a:pt x="4071" y="5230"/>
                </a:moveTo>
                <a:cubicBezTo>
                  <a:pt x="4042" y="5231"/>
                  <a:pt x="4014" y="5281"/>
                  <a:pt x="4009" y="5343"/>
                </a:cubicBezTo>
                <a:cubicBezTo>
                  <a:pt x="4003" y="5405"/>
                  <a:pt x="4021" y="5455"/>
                  <a:pt x="4050" y="5455"/>
                </a:cubicBezTo>
                <a:cubicBezTo>
                  <a:pt x="4079" y="5454"/>
                  <a:pt x="4107" y="5404"/>
                  <a:pt x="4113" y="5342"/>
                </a:cubicBezTo>
                <a:cubicBezTo>
                  <a:pt x="4118" y="5280"/>
                  <a:pt x="4100" y="5230"/>
                  <a:pt x="4071" y="5230"/>
                </a:cubicBezTo>
                <a:close/>
                <a:moveTo>
                  <a:pt x="4207" y="5230"/>
                </a:moveTo>
                <a:cubicBezTo>
                  <a:pt x="4178" y="5231"/>
                  <a:pt x="4151" y="5281"/>
                  <a:pt x="4146" y="5343"/>
                </a:cubicBezTo>
                <a:cubicBezTo>
                  <a:pt x="4140" y="5405"/>
                  <a:pt x="4158" y="5455"/>
                  <a:pt x="4187" y="5455"/>
                </a:cubicBezTo>
                <a:cubicBezTo>
                  <a:pt x="4216" y="5454"/>
                  <a:pt x="4244" y="5404"/>
                  <a:pt x="4249" y="5342"/>
                </a:cubicBezTo>
                <a:cubicBezTo>
                  <a:pt x="4255" y="5280"/>
                  <a:pt x="4236" y="5230"/>
                  <a:pt x="4207" y="5230"/>
                </a:cubicBezTo>
                <a:close/>
                <a:moveTo>
                  <a:pt x="4364" y="5230"/>
                </a:moveTo>
                <a:cubicBezTo>
                  <a:pt x="4335" y="5231"/>
                  <a:pt x="4307" y="5281"/>
                  <a:pt x="4302" y="5343"/>
                </a:cubicBezTo>
                <a:cubicBezTo>
                  <a:pt x="4296" y="5405"/>
                  <a:pt x="4315" y="5455"/>
                  <a:pt x="4344" y="5455"/>
                </a:cubicBezTo>
                <a:cubicBezTo>
                  <a:pt x="4373" y="5454"/>
                  <a:pt x="4400" y="5404"/>
                  <a:pt x="4406" y="5342"/>
                </a:cubicBezTo>
                <a:cubicBezTo>
                  <a:pt x="4411" y="5280"/>
                  <a:pt x="4392" y="5230"/>
                  <a:pt x="4364" y="5230"/>
                </a:cubicBezTo>
                <a:close/>
                <a:moveTo>
                  <a:pt x="4500" y="5230"/>
                </a:moveTo>
                <a:cubicBezTo>
                  <a:pt x="4471" y="5231"/>
                  <a:pt x="4444" y="5281"/>
                  <a:pt x="4438" y="5343"/>
                </a:cubicBezTo>
                <a:cubicBezTo>
                  <a:pt x="4433" y="5405"/>
                  <a:pt x="4452" y="5455"/>
                  <a:pt x="4481" y="5455"/>
                </a:cubicBezTo>
                <a:cubicBezTo>
                  <a:pt x="4510" y="5454"/>
                  <a:pt x="4537" y="5404"/>
                  <a:pt x="4543" y="5342"/>
                </a:cubicBezTo>
                <a:cubicBezTo>
                  <a:pt x="4548" y="5280"/>
                  <a:pt x="4529" y="5230"/>
                  <a:pt x="4500" y="5230"/>
                </a:cubicBezTo>
                <a:close/>
                <a:moveTo>
                  <a:pt x="4656" y="5230"/>
                </a:moveTo>
                <a:cubicBezTo>
                  <a:pt x="4628" y="5231"/>
                  <a:pt x="4600" y="5281"/>
                  <a:pt x="4595" y="5343"/>
                </a:cubicBezTo>
                <a:cubicBezTo>
                  <a:pt x="4589" y="5405"/>
                  <a:pt x="4609" y="5455"/>
                  <a:pt x="4637" y="5455"/>
                </a:cubicBezTo>
                <a:cubicBezTo>
                  <a:pt x="4666" y="5454"/>
                  <a:pt x="4694" y="5404"/>
                  <a:pt x="4699" y="5342"/>
                </a:cubicBezTo>
                <a:cubicBezTo>
                  <a:pt x="4704" y="5280"/>
                  <a:pt x="4685" y="5230"/>
                  <a:pt x="4656" y="5230"/>
                </a:cubicBezTo>
                <a:close/>
                <a:moveTo>
                  <a:pt x="950" y="5280"/>
                </a:moveTo>
                <a:cubicBezTo>
                  <a:pt x="922" y="5281"/>
                  <a:pt x="891" y="5332"/>
                  <a:pt x="882" y="5394"/>
                </a:cubicBezTo>
                <a:cubicBezTo>
                  <a:pt x="873" y="5455"/>
                  <a:pt x="889" y="5506"/>
                  <a:pt x="918" y="5505"/>
                </a:cubicBezTo>
                <a:cubicBezTo>
                  <a:pt x="947" y="5505"/>
                  <a:pt x="977" y="5454"/>
                  <a:pt x="986" y="5392"/>
                </a:cubicBezTo>
                <a:cubicBezTo>
                  <a:pt x="995" y="5330"/>
                  <a:pt x="979" y="5280"/>
                  <a:pt x="950" y="5280"/>
                </a:cubicBezTo>
                <a:close/>
                <a:moveTo>
                  <a:pt x="1107" y="5280"/>
                </a:moveTo>
                <a:cubicBezTo>
                  <a:pt x="1078" y="5281"/>
                  <a:pt x="1047" y="5332"/>
                  <a:pt x="1038" y="5394"/>
                </a:cubicBezTo>
                <a:cubicBezTo>
                  <a:pt x="1029" y="5455"/>
                  <a:pt x="1046" y="5506"/>
                  <a:pt x="1074" y="5505"/>
                </a:cubicBezTo>
                <a:cubicBezTo>
                  <a:pt x="1103" y="5505"/>
                  <a:pt x="1133" y="5454"/>
                  <a:pt x="1142" y="5392"/>
                </a:cubicBezTo>
                <a:cubicBezTo>
                  <a:pt x="1151" y="5330"/>
                  <a:pt x="1135" y="5280"/>
                  <a:pt x="1107" y="5280"/>
                </a:cubicBezTo>
                <a:close/>
                <a:moveTo>
                  <a:pt x="1243" y="5280"/>
                </a:moveTo>
                <a:cubicBezTo>
                  <a:pt x="1214" y="5281"/>
                  <a:pt x="1184" y="5332"/>
                  <a:pt x="1175" y="5394"/>
                </a:cubicBezTo>
                <a:cubicBezTo>
                  <a:pt x="1166" y="5455"/>
                  <a:pt x="1182" y="5506"/>
                  <a:pt x="1211" y="5505"/>
                </a:cubicBezTo>
                <a:cubicBezTo>
                  <a:pt x="1240" y="5505"/>
                  <a:pt x="1270" y="5454"/>
                  <a:pt x="1279" y="5392"/>
                </a:cubicBezTo>
                <a:cubicBezTo>
                  <a:pt x="1288" y="5330"/>
                  <a:pt x="1272" y="5280"/>
                  <a:pt x="1243" y="5280"/>
                </a:cubicBezTo>
                <a:close/>
                <a:moveTo>
                  <a:pt x="1399" y="5280"/>
                </a:moveTo>
                <a:cubicBezTo>
                  <a:pt x="1370" y="5281"/>
                  <a:pt x="1340" y="5332"/>
                  <a:pt x="1332" y="5394"/>
                </a:cubicBezTo>
                <a:cubicBezTo>
                  <a:pt x="1323" y="5455"/>
                  <a:pt x="1339" y="5506"/>
                  <a:pt x="1368" y="5505"/>
                </a:cubicBezTo>
                <a:cubicBezTo>
                  <a:pt x="1397" y="5505"/>
                  <a:pt x="1427" y="5454"/>
                  <a:pt x="1435" y="5392"/>
                </a:cubicBezTo>
                <a:cubicBezTo>
                  <a:pt x="1444" y="5330"/>
                  <a:pt x="1427" y="5280"/>
                  <a:pt x="1399" y="5280"/>
                </a:cubicBezTo>
                <a:close/>
                <a:moveTo>
                  <a:pt x="1536" y="5280"/>
                </a:moveTo>
                <a:cubicBezTo>
                  <a:pt x="1507" y="5281"/>
                  <a:pt x="1477" y="5332"/>
                  <a:pt x="1468" y="5394"/>
                </a:cubicBezTo>
                <a:cubicBezTo>
                  <a:pt x="1460" y="5455"/>
                  <a:pt x="1476" y="5506"/>
                  <a:pt x="1505" y="5505"/>
                </a:cubicBezTo>
                <a:cubicBezTo>
                  <a:pt x="1534" y="5505"/>
                  <a:pt x="1564" y="5454"/>
                  <a:pt x="1572" y="5392"/>
                </a:cubicBezTo>
                <a:cubicBezTo>
                  <a:pt x="1581" y="5330"/>
                  <a:pt x="1564" y="5280"/>
                  <a:pt x="1536" y="5280"/>
                </a:cubicBezTo>
                <a:close/>
                <a:moveTo>
                  <a:pt x="1691" y="5280"/>
                </a:moveTo>
                <a:cubicBezTo>
                  <a:pt x="1663" y="5281"/>
                  <a:pt x="1632" y="5332"/>
                  <a:pt x="1624" y="5394"/>
                </a:cubicBezTo>
                <a:cubicBezTo>
                  <a:pt x="1616" y="5455"/>
                  <a:pt x="1633" y="5506"/>
                  <a:pt x="1661" y="5505"/>
                </a:cubicBezTo>
                <a:cubicBezTo>
                  <a:pt x="1690" y="5505"/>
                  <a:pt x="1720" y="5454"/>
                  <a:pt x="1729" y="5392"/>
                </a:cubicBezTo>
                <a:cubicBezTo>
                  <a:pt x="1737" y="5330"/>
                  <a:pt x="1720" y="5280"/>
                  <a:pt x="1691" y="5280"/>
                </a:cubicBezTo>
                <a:close/>
                <a:moveTo>
                  <a:pt x="1848" y="5280"/>
                </a:moveTo>
                <a:cubicBezTo>
                  <a:pt x="1819" y="5281"/>
                  <a:pt x="1789" y="5332"/>
                  <a:pt x="1781" y="5394"/>
                </a:cubicBezTo>
                <a:cubicBezTo>
                  <a:pt x="1772" y="5455"/>
                  <a:pt x="1790" y="5506"/>
                  <a:pt x="1818" y="5505"/>
                </a:cubicBezTo>
                <a:cubicBezTo>
                  <a:pt x="1847" y="5505"/>
                  <a:pt x="1877" y="5454"/>
                  <a:pt x="1885" y="5392"/>
                </a:cubicBezTo>
                <a:cubicBezTo>
                  <a:pt x="1893" y="5330"/>
                  <a:pt x="1876" y="5280"/>
                  <a:pt x="1848" y="5280"/>
                </a:cubicBezTo>
                <a:close/>
                <a:moveTo>
                  <a:pt x="1984" y="5280"/>
                </a:moveTo>
                <a:cubicBezTo>
                  <a:pt x="1955" y="5281"/>
                  <a:pt x="1925" y="5332"/>
                  <a:pt x="1917" y="5394"/>
                </a:cubicBezTo>
                <a:cubicBezTo>
                  <a:pt x="1909" y="5455"/>
                  <a:pt x="1926" y="5506"/>
                  <a:pt x="1955" y="5505"/>
                </a:cubicBezTo>
                <a:cubicBezTo>
                  <a:pt x="1984" y="5505"/>
                  <a:pt x="2014" y="5454"/>
                  <a:pt x="2022" y="5392"/>
                </a:cubicBezTo>
                <a:cubicBezTo>
                  <a:pt x="2030" y="5330"/>
                  <a:pt x="2013" y="5280"/>
                  <a:pt x="1984" y="5280"/>
                </a:cubicBezTo>
                <a:close/>
                <a:moveTo>
                  <a:pt x="2140" y="5280"/>
                </a:moveTo>
                <a:cubicBezTo>
                  <a:pt x="2111" y="5281"/>
                  <a:pt x="2082" y="5332"/>
                  <a:pt x="2074" y="5394"/>
                </a:cubicBezTo>
                <a:cubicBezTo>
                  <a:pt x="2066" y="5455"/>
                  <a:pt x="2083" y="5506"/>
                  <a:pt x="2112" y="5505"/>
                </a:cubicBezTo>
                <a:cubicBezTo>
                  <a:pt x="2140" y="5505"/>
                  <a:pt x="2171" y="5454"/>
                  <a:pt x="2178" y="5392"/>
                </a:cubicBezTo>
                <a:cubicBezTo>
                  <a:pt x="2186" y="5330"/>
                  <a:pt x="2168" y="5280"/>
                  <a:pt x="2140" y="5280"/>
                </a:cubicBezTo>
                <a:close/>
                <a:moveTo>
                  <a:pt x="2296" y="5280"/>
                </a:moveTo>
                <a:cubicBezTo>
                  <a:pt x="2267" y="5281"/>
                  <a:pt x="2238" y="5332"/>
                  <a:pt x="2230" y="5394"/>
                </a:cubicBezTo>
                <a:cubicBezTo>
                  <a:pt x="2223" y="5455"/>
                  <a:pt x="2240" y="5506"/>
                  <a:pt x="2269" y="5505"/>
                </a:cubicBezTo>
                <a:cubicBezTo>
                  <a:pt x="2298" y="5505"/>
                  <a:pt x="2327" y="5454"/>
                  <a:pt x="2334" y="5392"/>
                </a:cubicBezTo>
                <a:cubicBezTo>
                  <a:pt x="2342" y="5330"/>
                  <a:pt x="2325" y="5280"/>
                  <a:pt x="2296" y="5280"/>
                </a:cubicBezTo>
                <a:close/>
                <a:moveTo>
                  <a:pt x="2432" y="5280"/>
                </a:moveTo>
                <a:cubicBezTo>
                  <a:pt x="2404" y="5281"/>
                  <a:pt x="2375" y="5332"/>
                  <a:pt x="2367" y="5394"/>
                </a:cubicBezTo>
                <a:cubicBezTo>
                  <a:pt x="2360" y="5455"/>
                  <a:pt x="2377" y="5506"/>
                  <a:pt x="2406" y="5505"/>
                </a:cubicBezTo>
                <a:cubicBezTo>
                  <a:pt x="2434" y="5505"/>
                  <a:pt x="2464" y="5454"/>
                  <a:pt x="2471" y="5392"/>
                </a:cubicBezTo>
                <a:cubicBezTo>
                  <a:pt x="2478" y="5330"/>
                  <a:pt x="2461" y="5280"/>
                  <a:pt x="2432" y="5280"/>
                </a:cubicBezTo>
                <a:close/>
                <a:moveTo>
                  <a:pt x="2589" y="5280"/>
                </a:moveTo>
                <a:cubicBezTo>
                  <a:pt x="2560" y="5281"/>
                  <a:pt x="2531" y="5332"/>
                  <a:pt x="2523" y="5394"/>
                </a:cubicBezTo>
                <a:cubicBezTo>
                  <a:pt x="2516" y="5456"/>
                  <a:pt x="2533" y="5506"/>
                  <a:pt x="2562" y="5505"/>
                </a:cubicBezTo>
                <a:cubicBezTo>
                  <a:pt x="2591" y="5505"/>
                  <a:pt x="2620" y="5454"/>
                  <a:pt x="2627" y="5392"/>
                </a:cubicBezTo>
                <a:cubicBezTo>
                  <a:pt x="2635" y="5330"/>
                  <a:pt x="2618" y="5280"/>
                  <a:pt x="2589" y="5280"/>
                </a:cubicBezTo>
                <a:close/>
                <a:moveTo>
                  <a:pt x="2745" y="5280"/>
                </a:moveTo>
                <a:cubicBezTo>
                  <a:pt x="2716" y="5281"/>
                  <a:pt x="2687" y="5332"/>
                  <a:pt x="2680" y="5394"/>
                </a:cubicBezTo>
                <a:cubicBezTo>
                  <a:pt x="2673" y="5456"/>
                  <a:pt x="2690" y="5506"/>
                  <a:pt x="2719" y="5505"/>
                </a:cubicBezTo>
                <a:cubicBezTo>
                  <a:pt x="2748" y="5505"/>
                  <a:pt x="2777" y="5454"/>
                  <a:pt x="2784" y="5392"/>
                </a:cubicBezTo>
                <a:cubicBezTo>
                  <a:pt x="2791" y="5330"/>
                  <a:pt x="2773" y="5280"/>
                  <a:pt x="2745" y="5280"/>
                </a:cubicBezTo>
                <a:close/>
                <a:moveTo>
                  <a:pt x="2881" y="5280"/>
                </a:moveTo>
                <a:cubicBezTo>
                  <a:pt x="2853" y="5281"/>
                  <a:pt x="2824" y="5332"/>
                  <a:pt x="2817" y="5394"/>
                </a:cubicBezTo>
                <a:cubicBezTo>
                  <a:pt x="2810" y="5455"/>
                  <a:pt x="2827" y="5506"/>
                  <a:pt x="2856" y="5505"/>
                </a:cubicBezTo>
                <a:cubicBezTo>
                  <a:pt x="2885" y="5505"/>
                  <a:pt x="2914" y="5454"/>
                  <a:pt x="2921" y="5392"/>
                </a:cubicBezTo>
                <a:cubicBezTo>
                  <a:pt x="2928" y="5330"/>
                  <a:pt x="2910" y="5280"/>
                  <a:pt x="2881" y="5280"/>
                </a:cubicBezTo>
                <a:close/>
                <a:moveTo>
                  <a:pt x="3037" y="5280"/>
                </a:moveTo>
                <a:cubicBezTo>
                  <a:pt x="3009" y="5281"/>
                  <a:pt x="2979" y="5332"/>
                  <a:pt x="2973" y="5394"/>
                </a:cubicBezTo>
                <a:cubicBezTo>
                  <a:pt x="2966" y="5456"/>
                  <a:pt x="2983" y="5506"/>
                  <a:pt x="3012" y="5505"/>
                </a:cubicBezTo>
                <a:cubicBezTo>
                  <a:pt x="3041" y="5505"/>
                  <a:pt x="3070" y="5454"/>
                  <a:pt x="3077" y="5392"/>
                </a:cubicBezTo>
                <a:cubicBezTo>
                  <a:pt x="3084" y="5330"/>
                  <a:pt x="3066" y="5280"/>
                  <a:pt x="3037" y="5280"/>
                </a:cubicBezTo>
                <a:close/>
                <a:moveTo>
                  <a:pt x="3174" y="5280"/>
                </a:moveTo>
                <a:cubicBezTo>
                  <a:pt x="3145" y="5281"/>
                  <a:pt x="3116" y="5332"/>
                  <a:pt x="3109" y="5394"/>
                </a:cubicBezTo>
                <a:cubicBezTo>
                  <a:pt x="3103" y="5456"/>
                  <a:pt x="3121" y="5506"/>
                  <a:pt x="3150" y="5505"/>
                </a:cubicBezTo>
                <a:cubicBezTo>
                  <a:pt x="3179" y="5505"/>
                  <a:pt x="3207" y="5454"/>
                  <a:pt x="3214" y="5392"/>
                </a:cubicBezTo>
                <a:cubicBezTo>
                  <a:pt x="3220" y="5330"/>
                  <a:pt x="3202" y="5280"/>
                  <a:pt x="3174" y="5280"/>
                </a:cubicBezTo>
                <a:close/>
                <a:moveTo>
                  <a:pt x="3330" y="5280"/>
                </a:moveTo>
                <a:cubicBezTo>
                  <a:pt x="3301" y="5281"/>
                  <a:pt x="3272" y="5332"/>
                  <a:pt x="3266" y="5394"/>
                </a:cubicBezTo>
                <a:cubicBezTo>
                  <a:pt x="3259" y="5456"/>
                  <a:pt x="3277" y="5506"/>
                  <a:pt x="3306" y="5505"/>
                </a:cubicBezTo>
                <a:cubicBezTo>
                  <a:pt x="3335" y="5505"/>
                  <a:pt x="3364" y="5454"/>
                  <a:pt x="3370" y="5392"/>
                </a:cubicBezTo>
                <a:cubicBezTo>
                  <a:pt x="3377" y="5330"/>
                  <a:pt x="3359" y="5280"/>
                  <a:pt x="3330" y="5280"/>
                </a:cubicBezTo>
                <a:close/>
                <a:moveTo>
                  <a:pt x="3466" y="5280"/>
                </a:moveTo>
                <a:cubicBezTo>
                  <a:pt x="3437" y="5281"/>
                  <a:pt x="3409" y="5332"/>
                  <a:pt x="3403" y="5394"/>
                </a:cubicBezTo>
                <a:cubicBezTo>
                  <a:pt x="3396" y="5456"/>
                  <a:pt x="3415" y="5506"/>
                  <a:pt x="3444" y="5505"/>
                </a:cubicBezTo>
                <a:cubicBezTo>
                  <a:pt x="3472" y="5505"/>
                  <a:pt x="3501" y="5454"/>
                  <a:pt x="3507" y="5392"/>
                </a:cubicBezTo>
                <a:cubicBezTo>
                  <a:pt x="3513" y="5330"/>
                  <a:pt x="3495" y="5280"/>
                  <a:pt x="3466" y="5280"/>
                </a:cubicBezTo>
                <a:close/>
                <a:moveTo>
                  <a:pt x="16873" y="5331"/>
                </a:moveTo>
                <a:cubicBezTo>
                  <a:pt x="16844" y="5331"/>
                  <a:pt x="16827" y="5383"/>
                  <a:pt x="16834" y="5445"/>
                </a:cubicBezTo>
                <a:cubicBezTo>
                  <a:pt x="16842" y="5509"/>
                  <a:pt x="16872" y="5559"/>
                  <a:pt x="16901" y="5559"/>
                </a:cubicBezTo>
                <a:cubicBezTo>
                  <a:pt x="16930" y="5558"/>
                  <a:pt x="16946" y="5507"/>
                  <a:pt x="16939" y="5444"/>
                </a:cubicBezTo>
                <a:cubicBezTo>
                  <a:pt x="16931" y="5381"/>
                  <a:pt x="16902" y="5330"/>
                  <a:pt x="16873" y="5331"/>
                </a:cubicBezTo>
                <a:close/>
                <a:moveTo>
                  <a:pt x="17341" y="5331"/>
                </a:moveTo>
                <a:cubicBezTo>
                  <a:pt x="17312" y="5331"/>
                  <a:pt x="17295" y="5383"/>
                  <a:pt x="17303" y="5445"/>
                </a:cubicBezTo>
                <a:cubicBezTo>
                  <a:pt x="17312" y="5509"/>
                  <a:pt x="17342" y="5559"/>
                  <a:pt x="17371" y="5559"/>
                </a:cubicBezTo>
                <a:cubicBezTo>
                  <a:pt x="17400" y="5558"/>
                  <a:pt x="17417" y="5507"/>
                  <a:pt x="17408" y="5444"/>
                </a:cubicBezTo>
                <a:cubicBezTo>
                  <a:pt x="17400" y="5381"/>
                  <a:pt x="17370" y="5330"/>
                  <a:pt x="17341" y="5331"/>
                </a:cubicBezTo>
                <a:close/>
                <a:moveTo>
                  <a:pt x="17478" y="5331"/>
                </a:moveTo>
                <a:cubicBezTo>
                  <a:pt x="17449" y="5331"/>
                  <a:pt x="17432" y="5383"/>
                  <a:pt x="17440" y="5445"/>
                </a:cubicBezTo>
                <a:cubicBezTo>
                  <a:pt x="17449" y="5509"/>
                  <a:pt x="17479" y="5559"/>
                  <a:pt x="17508" y="5559"/>
                </a:cubicBezTo>
                <a:cubicBezTo>
                  <a:pt x="17537" y="5558"/>
                  <a:pt x="17554" y="5507"/>
                  <a:pt x="17545" y="5444"/>
                </a:cubicBezTo>
                <a:cubicBezTo>
                  <a:pt x="17537" y="5381"/>
                  <a:pt x="17506" y="5330"/>
                  <a:pt x="17478" y="5331"/>
                </a:cubicBezTo>
                <a:close/>
                <a:moveTo>
                  <a:pt x="14042" y="5381"/>
                </a:moveTo>
                <a:cubicBezTo>
                  <a:pt x="14013" y="5382"/>
                  <a:pt x="13994" y="5433"/>
                  <a:pt x="13998" y="5496"/>
                </a:cubicBezTo>
                <a:cubicBezTo>
                  <a:pt x="14003" y="5559"/>
                  <a:pt x="14030" y="5609"/>
                  <a:pt x="14059" y="5609"/>
                </a:cubicBezTo>
                <a:cubicBezTo>
                  <a:pt x="14088" y="5608"/>
                  <a:pt x="14108" y="5557"/>
                  <a:pt x="14103" y="5494"/>
                </a:cubicBezTo>
                <a:cubicBezTo>
                  <a:pt x="14098" y="5431"/>
                  <a:pt x="14071" y="5381"/>
                  <a:pt x="14042" y="5381"/>
                </a:cubicBezTo>
                <a:close/>
                <a:moveTo>
                  <a:pt x="14178" y="5381"/>
                </a:moveTo>
                <a:cubicBezTo>
                  <a:pt x="14149" y="5381"/>
                  <a:pt x="14130" y="5433"/>
                  <a:pt x="14135" y="5496"/>
                </a:cubicBezTo>
                <a:cubicBezTo>
                  <a:pt x="14140" y="5559"/>
                  <a:pt x="14167" y="5609"/>
                  <a:pt x="14196" y="5609"/>
                </a:cubicBezTo>
                <a:cubicBezTo>
                  <a:pt x="14225" y="5608"/>
                  <a:pt x="14245" y="5557"/>
                  <a:pt x="14240" y="5494"/>
                </a:cubicBezTo>
                <a:cubicBezTo>
                  <a:pt x="14235" y="5431"/>
                  <a:pt x="14207" y="5381"/>
                  <a:pt x="14178" y="5381"/>
                </a:cubicBezTo>
                <a:close/>
                <a:moveTo>
                  <a:pt x="14335" y="5381"/>
                </a:moveTo>
                <a:cubicBezTo>
                  <a:pt x="14306" y="5381"/>
                  <a:pt x="14287" y="5433"/>
                  <a:pt x="14291" y="5496"/>
                </a:cubicBezTo>
                <a:cubicBezTo>
                  <a:pt x="14296" y="5559"/>
                  <a:pt x="14324" y="5609"/>
                  <a:pt x="14353" y="5609"/>
                </a:cubicBezTo>
                <a:cubicBezTo>
                  <a:pt x="14382" y="5608"/>
                  <a:pt x="14402" y="5557"/>
                  <a:pt x="14397" y="5494"/>
                </a:cubicBezTo>
                <a:cubicBezTo>
                  <a:pt x="14391" y="5431"/>
                  <a:pt x="14364" y="5380"/>
                  <a:pt x="14335" y="5381"/>
                </a:cubicBezTo>
                <a:close/>
                <a:moveTo>
                  <a:pt x="14491" y="5381"/>
                </a:moveTo>
                <a:cubicBezTo>
                  <a:pt x="14462" y="5382"/>
                  <a:pt x="14443" y="5433"/>
                  <a:pt x="14448" y="5496"/>
                </a:cubicBezTo>
                <a:cubicBezTo>
                  <a:pt x="14453" y="5559"/>
                  <a:pt x="14481" y="5610"/>
                  <a:pt x="14510" y="5609"/>
                </a:cubicBezTo>
                <a:cubicBezTo>
                  <a:pt x="14539" y="5609"/>
                  <a:pt x="14558" y="5557"/>
                  <a:pt x="14553" y="5494"/>
                </a:cubicBezTo>
                <a:cubicBezTo>
                  <a:pt x="14548" y="5431"/>
                  <a:pt x="14520" y="5381"/>
                  <a:pt x="14491" y="5381"/>
                </a:cubicBezTo>
                <a:close/>
                <a:moveTo>
                  <a:pt x="14627" y="5381"/>
                </a:moveTo>
                <a:cubicBezTo>
                  <a:pt x="14599" y="5382"/>
                  <a:pt x="14579" y="5433"/>
                  <a:pt x="14585" y="5496"/>
                </a:cubicBezTo>
                <a:cubicBezTo>
                  <a:pt x="14590" y="5559"/>
                  <a:pt x="14618" y="5609"/>
                  <a:pt x="14647" y="5609"/>
                </a:cubicBezTo>
                <a:cubicBezTo>
                  <a:pt x="14676" y="5608"/>
                  <a:pt x="14695" y="5557"/>
                  <a:pt x="14690" y="5494"/>
                </a:cubicBezTo>
                <a:cubicBezTo>
                  <a:pt x="14684" y="5431"/>
                  <a:pt x="14656" y="5381"/>
                  <a:pt x="14627" y="5381"/>
                </a:cubicBezTo>
                <a:close/>
                <a:moveTo>
                  <a:pt x="14784" y="5381"/>
                </a:moveTo>
                <a:cubicBezTo>
                  <a:pt x="14755" y="5382"/>
                  <a:pt x="14736" y="5433"/>
                  <a:pt x="14742" y="5496"/>
                </a:cubicBezTo>
                <a:cubicBezTo>
                  <a:pt x="14747" y="5559"/>
                  <a:pt x="14774" y="5609"/>
                  <a:pt x="14803" y="5609"/>
                </a:cubicBezTo>
                <a:cubicBezTo>
                  <a:pt x="14832" y="5608"/>
                  <a:pt x="14852" y="5557"/>
                  <a:pt x="14846" y="5494"/>
                </a:cubicBezTo>
                <a:cubicBezTo>
                  <a:pt x="14841" y="5431"/>
                  <a:pt x="14813" y="5381"/>
                  <a:pt x="14784" y="5381"/>
                </a:cubicBezTo>
                <a:close/>
                <a:moveTo>
                  <a:pt x="14940" y="5381"/>
                </a:moveTo>
                <a:cubicBezTo>
                  <a:pt x="14911" y="5382"/>
                  <a:pt x="14892" y="5433"/>
                  <a:pt x="14898" y="5496"/>
                </a:cubicBezTo>
                <a:cubicBezTo>
                  <a:pt x="14904" y="5559"/>
                  <a:pt x="14931" y="5609"/>
                  <a:pt x="14960" y="5609"/>
                </a:cubicBezTo>
                <a:cubicBezTo>
                  <a:pt x="14989" y="5608"/>
                  <a:pt x="15008" y="5557"/>
                  <a:pt x="15003" y="5494"/>
                </a:cubicBezTo>
                <a:cubicBezTo>
                  <a:pt x="14997" y="5431"/>
                  <a:pt x="14968" y="5381"/>
                  <a:pt x="14940" y="5381"/>
                </a:cubicBezTo>
                <a:close/>
                <a:moveTo>
                  <a:pt x="15077" y="5381"/>
                </a:moveTo>
                <a:cubicBezTo>
                  <a:pt x="15048" y="5382"/>
                  <a:pt x="15029" y="5433"/>
                  <a:pt x="15035" y="5496"/>
                </a:cubicBezTo>
                <a:cubicBezTo>
                  <a:pt x="15041" y="5559"/>
                  <a:pt x="15069" y="5609"/>
                  <a:pt x="15098" y="5609"/>
                </a:cubicBezTo>
                <a:cubicBezTo>
                  <a:pt x="15127" y="5608"/>
                  <a:pt x="15145" y="5557"/>
                  <a:pt x="15139" y="5494"/>
                </a:cubicBezTo>
                <a:cubicBezTo>
                  <a:pt x="15134" y="5431"/>
                  <a:pt x="15105" y="5381"/>
                  <a:pt x="15077" y="5381"/>
                </a:cubicBezTo>
                <a:close/>
                <a:moveTo>
                  <a:pt x="15233" y="5381"/>
                </a:moveTo>
                <a:cubicBezTo>
                  <a:pt x="15204" y="5382"/>
                  <a:pt x="15185" y="5433"/>
                  <a:pt x="15191" y="5496"/>
                </a:cubicBezTo>
                <a:cubicBezTo>
                  <a:pt x="15197" y="5559"/>
                  <a:pt x="15225" y="5609"/>
                  <a:pt x="15254" y="5609"/>
                </a:cubicBezTo>
                <a:cubicBezTo>
                  <a:pt x="15283" y="5608"/>
                  <a:pt x="15302" y="5557"/>
                  <a:pt x="15296" y="5494"/>
                </a:cubicBezTo>
                <a:cubicBezTo>
                  <a:pt x="15290" y="5431"/>
                  <a:pt x="15262" y="5381"/>
                  <a:pt x="15233" y="5381"/>
                </a:cubicBezTo>
                <a:close/>
                <a:moveTo>
                  <a:pt x="15389" y="5381"/>
                </a:moveTo>
                <a:cubicBezTo>
                  <a:pt x="15360" y="5381"/>
                  <a:pt x="15342" y="5433"/>
                  <a:pt x="15348" y="5496"/>
                </a:cubicBezTo>
                <a:cubicBezTo>
                  <a:pt x="15354" y="5559"/>
                  <a:pt x="15382" y="5609"/>
                  <a:pt x="15411" y="5609"/>
                </a:cubicBezTo>
                <a:cubicBezTo>
                  <a:pt x="15440" y="5608"/>
                  <a:pt x="15458" y="5557"/>
                  <a:pt x="15452" y="5494"/>
                </a:cubicBezTo>
                <a:cubicBezTo>
                  <a:pt x="15446" y="5431"/>
                  <a:pt x="15418" y="5380"/>
                  <a:pt x="15389" y="5381"/>
                </a:cubicBezTo>
                <a:close/>
                <a:moveTo>
                  <a:pt x="15545" y="5381"/>
                </a:moveTo>
                <a:cubicBezTo>
                  <a:pt x="15516" y="5382"/>
                  <a:pt x="15498" y="5433"/>
                  <a:pt x="15504" y="5496"/>
                </a:cubicBezTo>
                <a:cubicBezTo>
                  <a:pt x="15510" y="5559"/>
                  <a:pt x="15539" y="5609"/>
                  <a:pt x="15568" y="5609"/>
                </a:cubicBezTo>
                <a:cubicBezTo>
                  <a:pt x="15597" y="5608"/>
                  <a:pt x="15615" y="5557"/>
                  <a:pt x="15609" y="5494"/>
                </a:cubicBezTo>
                <a:cubicBezTo>
                  <a:pt x="15602" y="5431"/>
                  <a:pt x="15574" y="5381"/>
                  <a:pt x="15545" y="5381"/>
                </a:cubicBezTo>
                <a:close/>
                <a:moveTo>
                  <a:pt x="15682" y="5381"/>
                </a:moveTo>
                <a:cubicBezTo>
                  <a:pt x="15653" y="5382"/>
                  <a:pt x="15635" y="5433"/>
                  <a:pt x="15641" y="5496"/>
                </a:cubicBezTo>
                <a:cubicBezTo>
                  <a:pt x="15648" y="5559"/>
                  <a:pt x="15676" y="5609"/>
                  <a:pt x="15705" y="5609"/>
                </a:cubicBezTo>
                <a:cubicBezTo>
                  <a:pt x="15734" y="5608"/>
                  <a:pt x="15753" y="5557"/>
                  <a:pt x="15746" y="5494"/>
                </a:cubicBezTo>
                <a:cubicBezTo>
                  <a:pt x="15740" y="5431"/>
                  <a:pt x="15711" y="5381"/>
                  <a:pt x="15682" y="5381"/>
                </a:cubicBezTo>
                <a:close/>
                <a:moveTo>
                  <a:pt x="15838" y="5381"/>
                </a:moveTo>
                <a:cubicBezTo>
                  <a:pt x="15809" y="5382"/>
                  <a:pt x="15791" y="5433"/>
                  <a:pt x="15797" y="5496"/>
                </a:cubicBezTo>
                <a:cubicBezTo>
                  <a:pt x="15804" y="5559"/>
                  <a:pt x="15833" y="5609"/>
                  <a:pt x="15862" y="5609"/>
                </a:cubicBezTo>
                <a:cubicBezTo>
                  <a:pt x="15891" y="5608"/>
                  <a:pt x="15909" y="5557"/>
                  <a:pt x="15903" y="5494"/>
                </a:cubicBezTo>
                <a:cubicBezTo>
                  <a:pt x="15896" y="5431"/>
                  <a:pt x="15867" y="5381"/>
                  <a:pt x="15838" y="5381"/>
                </a:cubicBezTo>
                <a:close/>
                <a:moveTo>
                  <a:pt x="15994" y="5381"/>
                </a:moveTo>
                <a:cubicBezTo>
                  <a:pt x="15965" y="5382"/>
                  <a:pt x="15947" y="5433"/>
                  <a:pt x="15954" y="5496"/>
                </a:cubicBezTo>
                <a:cubicBezTo>
                  <a:pt x="15961" y="5559"/>
                  <a:pt x="15990" y="5609"/>
                  <a:pt x="16019" y="5609"/>
                </a:cubicBezTo>
                <a:cubicBezTo>
                  <a:pt x="16048" y="5608"/>
                  <a:pt x="16066" y="5557"/>
                  <a:pt x="16059" y="5494"/>
                </a:cubicBezTo>
                <a:cubicBezTo>
                  <a:pt x="16052" y="5431"/>
                  <a:pt x="16023" y="5381"/>
                  <a:pt x="15994" y="5381"/>
                </a:cubicBezTo>
                <a:close/>
                <a:moveTo>
                  <a:pt x="16130" y="5381"/>
                </a:moveTo>
                <a:cubicBezTo>
                  <a:pt x="16102" y="5382"/>
                  <a:pt x="16084" y="5433"/>
                  <a:pt x="16091" y="5496"/>
                </a:cubicBezTo>
                <a:cubicBezTo>
                  <a:pt x="16098" y="5559"/>
                  <a:pt x="16127" y="5609"/>
                  <a:pt x="16156" y="5609"/>
                </a:cubicBezTo>
                <a:cubicBezTo>
                  <a:pt x="16185" y="5608"/>
                  <a:pt x="16203" y="5557"/>
                  <a:pt x="16196" y="5494"/>
                </a:cubicBezTo>
                <a:cubicBezTo>
                  <a:pt x="16189" y="5431"/>
                  <a:pt x="16159" y="5381"/>
                  <a:pt x="16130" y="5381"/>
                </a:cubicBezTo>
                <a:close/>
                <a:moveTo>
                  <a:pt x="16287" y="5381"/>
                </a:moveTo>
                <a:cubicBezTo>
                  <a:pt x="16258" y="5382"/>
                  <a:pt x="16241" y="5433"/>
                  <a:pt x="16248" y="5496"/>
                </a:cubicBezTo>
                <a:cubicBezTo>
                  <a:pt x="16255" y="5559"/>
                  <a:pt x="16283" y="5609"/>
                  <a:pt x="16312" y="5609"/>
                </a:cubicBezTo>
                <a:cubicBezTo>
                  <a:pt x="16341" y="5608"/>
                  <a:pt x="16359" y="5557"/>
                  <a:pt x="16352" y="5494"/>
                </a:cubicBezTo>
                <a:cubicBezTo>
                  <a:pt x="16345" y="5431"/>
                  <a:pt x="16316" y="5381"/>
                  <a:pt x="16287" y="5381"/>
                </a:cubicBezTo>
                <a:close/>
                <a:moveTo>
                  <a:pt x="16443" y="5381"/>
                </a:moveTo>
                <a:cubicBezTo>
                  <a:pt x="16414" y="5381"/>
                  <a:pt x="16397" y="5433"/>
                  <a:pt x="16404" y="5496"/>
                </a:cubicBezTo>
                <a:cubicBezTo>
                  <a:pt x="16411" y="5559"/>
                  <a:pt x="16440" y="5609"/>
                  <a:pt x="16469" y="5609"/>
                </a:cubicBezTo>
                <a:cubicBezTo>
                  <a:pt x="16498" y="5608"/>
                  <a:pt x="16516" y="5557"/>
                  <a:pt x="16509" y="5494"/>
                </a:cubicBezTo>
                <a:cubicBezTo>
                  <a:pt x="16501" y="5431"/>
                  <a:pt x="16472" y="5380"/>
                  <a:pt x="16443" y="5381"/>
                </a:cubicBezTo>
                <a:close/>
                <a:moveTo>
                  <a:pt x="16579" y="5381"/>
                </a:moveTo>
                <a:cubicBezTo>
                  <a:pt x="16551" y="5382"/>
                  <a:pt x="16534" y="5433"/>
                  <a:pt x="16541" y="5496"/>
                </a:cubicBezTo>
                <a:cubicBezTo>
                  <a:pt x="16548" y="5559"/>
                  <a:pt x="16577" y="5609"/>
                  <a:pt x="16606" y="5609"/>
                </a:cubicBezTo>
                <a:cubicBezTo>
                  <a:pt x="16635" y="5608"/>
                  <a:pt x="16653" y="5557"/>
                  <a:pt x="16645" y="5494"/>
                </a:cubicBezTo>
                <a:cubicBezTo>
                  <a:pt x="16638" y="5431"/>
                  <a:pt x="16608" y="5381"/>
                  <a:pt x="16579" y="5381"/>
                </a:cubicBezTo>
                <a:close/>
                <a:moveTo>
                  <a:pt x="16736" y="5381"/>
                </a:moveTo>
                <a:cubicBezTo>
                  <a:pt x="16707" y="5382"/>
                  <a:pt x="16690" y="5433"/>
                  <a:pt x="16697" y="5496"/>
                </a:cubicBezTo>
                <a:cubicBezTo>
                  <a:pt x="16705" y="5559"/>
                  <a:pt x="16734" y="5609"/>
                  <a:pt x="16763" y="5609"/>
                </a:cubicBezTo>
                <a:cubicBezTo>
                  <a:pt x="16792" y="5608"/>
                  <a:pt x="16809" y="5557"/>
                  <a:pt x="16802" y="5494"/>
                </a:cubicBezTo>
                <a:cubicBezTo>
                  <a:pt x="16794" y="5431"/>
                  <a:pt x="16765" y="5380"/>
                  <a:pt x="16736" y="5381"/>
                </a:cubicBezTo>
                <a:close/>
                <a:moveTo>
                  <a:pt x="11661" y="5431"/>
                </a:moveTo>
                <a:cubicBezTo>
                  <a:pt x="11632" y="5432"/>
                  <a:pt x="11610" y="5483"/>
                  <a:pt x="11612" y="5546"/>
                </a:cubicBezTo>
                <a:cubicBezTo>
                  <a:pt x="11615" y="5609"/>
                  <a:pt x="11640" y="5658"/>
                  <a:pt x="11669" y="5658"/>
                </a:cubicBezTo>
                <a:cubicBezTo>
                  <a:pt x="11698" y="5657"/>
                  <a:pt x="11720" y="5607"/>
                  <a:pt x="11718" y="5544"/>
                </a:cubicBezTo>
                <a:cubicBezTo>
                  <a:pt x="11715" y="5482"/>
                  <a:pt x="11690" y="5431"/>
                  <a:pt x="11661" y="5431"/>
                </a:cubicBezTo>
                <a:close/>
                <a:moveTo>
                  <a:pt x="11798" y="5431"/>
                </a:moveTo>
                <a:cubicBezTo>
                  <a:pt x="11769" y="5432"/>
                  <a:pt x="11747" y="5483"/>
                  <a:pt x="11749" y="5546"/>
                </a:cubicBezTo>
                <a:cubicBezTo>
                  <a:pt x="11752" y="5609"/>
                  <a:pt x="11777" y="5658"/>
                  <a:pt x="11806" y="5658"/>
                </a:cubicBezTo>
                <a:cubicBezTo>
                  <a:pt x="11835" y="5657"/>
                  <a:pt x="11857" y="5607"/>
                  <a:pt x="11854" y="5544"/>
                </a:cubicBezTo>
                <a:cubicBezTo>
                  <a:pt x="11852" y="5482"/>
                  <a:pt x="11827" y="5431"/>
                  <a:pt x="11798" y="5431"/>
                </a:cubicBezTo>
                <a:close/>
                <a:moveTo>
                  <a:pt x="11934" y="5431"/>
                </a:moveTo>
                <a:cubicBezTo>
                  <a:pt x="11906" y="5432"/>
                  <a:pt x="11884" y="5484"/>
                  <a:pt x="11886" y="5546"/>
                </a:cubicBezTo>
                <a:cubicBezTo>
                  <a:pt x="11889" y="5609"/>
                  <a:pt x="11915" y="5658"/>
                  <a:pt x="11944" y="5658"/>
                </a:cubicBezTo>
                <a:cubicBezTo>
                  <a:pt x="11973" y="5657"/>
                  <a:pt x="11994" y="5607"/>
                  <a:pt x="11991" y="5544"/>
                </a:cubicBezTo>
                <a:cubicBezTo>
                  <a:pt x="11989" y="5482"/>
                  <a:pt x="11963" y="5431"/>
                  <a:pt x="11934" y="5431"/>
                </a:cubicBezTo>
                <a:close/>
                <a:moveTo>
                  <a:pt x="12090" y="5431"/>
                </a:moveTo>
                <a:cubicBezTo>
                  <a:pt x="12061" y="5432"/>
                  <a:pt x="12040" y="5484"/>
                  <a:pt x="12043" y="5546"/>
                </a:cubicBezTo>
                <a:cubicBezTo>
                  <a:pt x="12045" y="5609"/>
                  <a:pt x="12071" y="5658"/>
                  <a:pt x="12100" y="5658"/>
                </a:cubicBezTo>
                <a:cubicBezTo>
                  <a:pt x="12129" y="5657"/>
                  <a:pt x="12150" y="5607"/>
                  <a:pt x="12148" y="5544"/>
                </a:cubicBezTo>
                <a:cubicBezTo>
                  <a:pt x="12145" y="5482"/>
                  <a:pt x="12119" y="5431"/>
                  <a:pt x="12090" y="5431"/>
                </a:cubicBezTo>
                <a:close/>
                <a:moveTo>
                  <a:pt x="12247" y="5431"/>
                </a:moveTo>
                <a:cubicBezTo>
                  <a:pt x="12218" y="5432"/>
                  <a:pt x="12196" y="5483"/>
                  <a:pt x="12199" y="5546"/>
                </a:cubicBezTo>
                <a:cubicBezTo>
                  <a:pt x="12202" y="5609"/>
                  <a:pt x="12228" y="5658"/>
                  <a:pt x="12257" y="5658"/>
                </a:cubicBezTo>
                <a:cubicBezTo>
                  <a:pt x="12286" y="5657"/>
                  <a:pt x="12307" y="5607"/>
                  <a:pt x="12304" y="5544"/>
                </a:cubicBezTo>
                <a:cubicBezTo>
                  <a:pt x="12301" y="5482"/>
                  <a:pt x="12276" y="5431"/>
                  <a:pt x="12247" y="5431"/>
                </a:cubicBezTo>
                <a:close/>
                <a:moveTo>
                  <a:pt x="12383" y="5431"/>
                </a:moveTo>
                <a:cubicBezTo>
                  <a:pt x="12354" y="5432"/>
                  <a:pt x="12333" y="5483"/>
                  <a:pt x="12336" y="5546"/>
                </a:cubicBezTo>
                <a:cubicBezTo>
                  <a:pt x="12339" y="5609"/>
                  <a:pt x="12365" y="5658"/>
                  <a:pt x="12394" y="5658"/>
                </a:cubicBezTo>
                <a:cubicBezTo>
                  <a:pt x="12423" y="5657"/>
                  <a:pt x="12444" y="5607"/>
                  <a:pt x="12441" y="5544"/>
                </a:cubicBezTo>
                <a:cubicBezTo>
                  <a:pt x="12438" y="5482"/>
                  <a:pt x="12412" y="5431"/>
                  <a:pt x="12383" y="5431"/>
                </a:cubicBezTo>
                <a:close/>
                <a:moveTo>
                  <a:pt x="12539" y="5431"/>
                </a:moveTo>
                <a:cubicBezTo>
                  <a:pt x="12510" y="5432"/>
                  <a:pt x="12490" y="5483"/>
                  <a:pt x="12493" y="5546"/>
                </a:cubicBezTo>
                <a:cubicBezTo>
                  <a:pt x="12496" y="5609"/>
                  <a:pt x="12522" y="5658"/>
                  <a:pt x="12551" y="5658"/>
                </a:cubicBezTo>
                <a:cubicBezTo>
                  <a:pt x="12580" y="5657"/>
                  <a:pt x="12601" y="5607"/>
                  <a:pt x="12597" y="5544"/>
                </a:cubicBezTo>
                <a:cubicBezTo>
                  <a:pt x="12594" y="5482"/>
                  <a:pt x="12568" y="5431"/>
                  <a:pt x="12539" y="5431"/>
                </a:cubicBezTo>
                <a:close/>
                <a:moveTo>
                  <a:pt x="12695" y="5431"/>
                </a:moveTo>
                <a:cubicBezTo>
                  <a:pt x="12666" y="5432"/>
                  <a:pt x="12646" y="5483"/>
                  <a:pt x="12649" y="5546"/>
                </a:cubicBezTo>
                <a:cubicBezTo>
                  <a:pt x="12652" y="5609"/>
                  <a:pt x="12678" y="5658"/>
                  <a:pt x="12707" y="5658"/>
                </a:cubicBezTo>
                <a:cubicBezTo>
                  <a:pt x="12736" y="5657"/>
                  <a:pt x="12757" y="5607"/>
                  <a:pt x="12754" y="5544"/>
                </a:cubicBezTo>
                <a:cubicBezTo>
                  <a:pt x="12750" y="5482"/>
                  <a:pt x="12724" y="5431"/>
                  <a:pt x="12695" y="5431"/>
                </a:cubicBezTo>
                <a:close/>
                <a:moveTo>
                  <a:pt x="12832" y="5431"/>
                </a:moveTo>
                <a:cubicBezTo>
                  <a:pt x="12803" y="5432"/>
                  <a:pt x="12783" y="5483"/>
                  <a:pt x="12786" y="5546"/>
                </a:cubicBezTo>
                <a:cubicBezTo>
                  <a:pt x="12790" y="5609"/>
                  <a:pt x="12816" y="5658"/>
                  <a:pt x="12845" y="5658"/>
                </a:cubicBezTo>
                <a:cubicBezTo>
                  <a:pt x="12874" y="5657"/>
                  <a:pt x="12894" y="5607"/>
                  <a:pt x="12891" y="5544"/>
                </a:cubicBezTo>
                <a:cubicBezTo>
                  <a:pt x="12887" y="5482"/>
                  <a:pt x="12861" y="5431"/>
                  <a:pt x="12832" y="5431"/>
                </a:cubicBezTo>
                <a:close/>
                <a:moveTo>
                  <a:pt x="12988" y="5431"/>
                </a:moveTo>
                <a:cubicBezTo>
                  <a:pt x="12959" y="5432"/>
                  <a:pt x="12939" y="5483"/>
                  <a:pt x="12943" y="5546"/>
                </a:cubicBezTo>
                <a:cubicBezTo>
                  <a:pt x="12946" y="5609"/>
                  <a:pt x="12972" y="5658"/>
                  <a:pt x="13001" y="5658"/>
                </a:cubicBezTo>
                <a:cubicBezTo>
                  <a:pt x="13030" y="5657"/>
                  <a:pt x="13051" y="5607"/>
                  <a:pt x="13047" y="5544"/>
                </a:cubicBezTo>
                <a:cubicBezTo>
                  <a:pt x="13043" y="5482"/>
                  <a:pt x="13017" y="5431"/>
                  <a:pt x="12988" y="5431"/>
                </a:cubicBezTo>
                <a:close/>
                <a:moveTo>
                  <a:pt x="13144" y="5431"/>
                </a:moveTo>
                <a:cubicBezTo>
                  <a:pt x="13115" y="5432"/>
                  <a:pt x="13095" y="5483"/>
                  <a:pt x="13099" y="5546"/>
                </a:cubicBezTo>
                <a:cubicBezTo>
                  <a:pt x="13103" y="5609"/>
                  <a:pt x="13129" y="5658"/>
                  <a:pt x="13158" y="5658"/>
                </a:cubicBezTo>
                <a:cubicBezTo>
                  <a:pt x="13187" y="5657"/>
                  <a:pt x="13207" y="5607"/>
                  <a:pt x="13203" y="5544"/>
                </a:cubicBezTo>
                <a:cubicBezTo>
                  <a:pt x="13200" y="5482"/>
                  <a:pt x="13173" y="5431"/>
                  <a:pt x="13144" y="5431"/>
                </a:cubicBezTo>
                <a:close/>
                <a:moveTo>
                  <a:pt x="13281" y="5431"/>
                </a:moveTo>
                <a:cubicBezTo>
                  <a:pt x="13252" y="5432"/>
                  <a:pt x="13232" y="5483"/>
                  <a:pt x="13236" y="5546"/>
                </a:cubicBezTo>
                <a:cubicBezTo>
                  <a:pt x="13240" y="5609"/>
                  <a:pt x="13266" y="5658"/>
                  <a:pt x="13295" y="5658"/>
                </a:cubicBezTo>
                <a:cubicBezTo>
                  <a:pt x="13324" y="5657"/>
                  <a:pt x="13344" y="5607"/>
                  <a:pt x="13340" y="5544"/>
                </a:cubicBezTo>
                <a:cubicBezTo>
                  <a:pt x="13336" y="5482"/>
                  <a:pt x="13310" y="5431"/>
                  <a:pt x="13281" y="5431"/>
                </a:cubicBezTo>
                <a:close/>
                <a:moveTo>
                  <a:pt x="13437" y="5431"/>
                </a:moveTo>
                <a:cubicBezTo>
                  <a:pt x="13408" y="5432"/>
                  <a:pt x="13388" y="5483"/>
                  <a:pt x="13392" y="5546"/>
                </a:cubicBezTo>
                <a:cubicBezTo>
                  <a:pt x="13396" y="5609"/>
                  <a:pt x="13423" y="5660"/>
                  <a:pt x="13452" y="5659"/>
                </a:cubicBezTo>
                <a:cubicBezTo>
                  <a:pt x="13481" y="5659"/>
                  <a:pt x="13501" y="5607"/>
                  <a:pt x="13497" y="5544"/>
                </a:cubicBezTo>
                <a:cubicBezTo>
                  <a:pt x="13493" y="5482"/>
                  <a:pt x="13466" y="5431"/>
                  <a:pt x="13437" y="5431"/>
                </a:cubicBezTo>
                <a:close/>
                <a:moveTo>
                  <a:pt x="13593" y="5431"/>
                </a:moveTo>
                <a:cubicBezTo>
                  <a:pt x="13564" y="5432"/>
                  <a:pt x="13544" y="5483"/>
                  <a:pt x="13549" y="5546"/>
                </a:cubicBezTo>
                <a:cubicBezTo>
                  <a:pt x="13553" y="5609"/>
                  <a:pt x="13579" y="5658"/>
                  <a:pt x="13608" y="5658"/>
                </a:cubicBezTo>
                <a:cubicBezTo>
                  <a:pt x="13637" y="5657"/>
                  <a:pt x="13657" y="5607"/>
                  <a:pt x="13653" y="5544"/>
                </a:cubicBezTo>
                <a:cubicBezTo>
                  <a:pt x="13649" y="5482"/>
                  <a:pt x="13622" y="5431"/>
                  <a:pt x="13593" y="5431"/>
                </a:cubicBezTo>
                <a:close/>
                <a:moveTo>
                  <a:pt x="13730" y="5431"/>
                </a:moveTo>
                <a:cubicBezTo>
                  <a:pt x="13701" y="5432"/>
                  <a:pt x="13681" y="5483"/>
                  <a:pt x="13685" y="5546"/>
                </a:cubicBezTo>
                <a:cubicBezTo>
                  <a:pt x="13690" y="5609"/>
                  <a:pt x="13717" y="5660"/>
                  <a:pt x="13746" y="5659"/>
                </a:cubicBezTo>
                <a:cubicBezTo>
                  <a:pt x="13775" y="5659"/>
                  <a:pt x="13794" y="5607"/>
                  <a:pt x="13790" y="5544"/>
                </a:cubicBezTo>
                <a:cubicBezTo>
                  <a:pt x="13785" y="5482"/>
                  <a:pt x="13759" y="5431"/>
                  <a:pt x="13730" y="5431"/>
                </a:cubicBezTo>
                <a:close/>
                <a:moveTo>
                  <a:pt x="13886" y="5431"/>
                </a:moveTo>
                <a:cubicBezTo>
                  <a:pt x="13857" y="5432"/>
                  <a:pt x="13837" y="5483"/>
                  <a:pt x="13842" y="5546"/>
                </a:cubicBezTo>
                <a:cubicBezTo>
                  <a:pt x="13846" y="5609"/>
                  <a:pt x="13873" y="5660"/>
                  <a:pt x="13902" y="5659"/>
                </a:cubicBezTo>
                <a:cubicBezTo>
                  <a:pt x="13931" y="5659"/>
                  <a:pt x="13951" y="5607"/>
                  <a:pt x="13947" y="5544"/>
                </a:cubicBezTo>
                <a:cubicBezTo>
                  <a:pt x="13942" y="5482"/>
                  <a:pt x="13915" y="5431"/>
                  <a:pt x="13886" y="5431"/>
                </a:cubicBezTo>
                <a:close/>
                <a:moveTo>
                  <a:pt x="8519" y="5482"/>
                </a:moveTo>
                <a:cubicBezTo>
                  <a:pt x="8490" y="5482"/>
                  <a:pt x="8466" y="5534"/>
                  <a:pt x="8465" y="5596"/>
                </a:cubicBezTo>
                <a:cubicBezTo>
                  <a:pt x="8464" y="5659"/>
                  <a:pt x="8487" y="5708"/>
                  <a:pt x="8516" y="5708"/>
                </a:cubicBezTo>
                <a:cubicBezTo>
                  <a:pt x="8545" y="5707"/>
                  <a:pt x="8569" y="5656"/>
                  <a:pt x="8570" y="5593"/>
                </a:cubicBezTo>
                <a:cubicBezTo>
                  <a:pt x="8571" y="5531"/>
                  <a:pt x="8548" y="5481"/>
                  <a:pt x="8519" y="5482"/>
                </a:cubicBezTo>
                <a:close/>
                <a:moveTo>
                  <a:pt x="8656" y="5482"/>
                </a:moveTo>
                <a:cubicBezTo>
                  <a:pt x="8627" y="5482"/>
                  <a:pt x="8603" y="5534"/>
                  <a:pt x="8602" y="5596"/>
                </a:cubicBezTo>
                <a:cubicBezTo>
                  <a:pt x="8601" y="5659"/>
                  <a:pt x="8623" y="5708"/>
                  <a:pt x="8652" y="5708"/>
                </a:cubicBezTo>
                <a:cubicBezTo>
                  <a:pt x="8681" y="5707"/>
                  <a:pt x="8705" y="5656"/>
                  <a:pt x="8706" y="5593"/>
                </a:cubicBezTo>
                <a:cubicBezTo>
                  <a:pt x="8707" y="5531"/>
                  <a:pt x="8684" y="5481"/>
                  <a:pt x="8656" y="5482"/>
                </a:cubicBezTo>
                <a:close/>
                <a:moveTo>
                  <a:pt x="8812" y="5482"/>
                </a:moveTo>
                <a:cubicBezTo>
                  <a:pt x="8783" y="5482"/>
                  <a:pt x="8759" y="5534"/>
                  <a:pt x="8758" y="5596"/>
                </a:cubicBezTo>
                <a:cubicBezTo>
                  <a:pt x="8757" y="5659"/>
                  <a:pt x="8780" y="5708"/>
                  <a:pt x="8809" y="5708"/>
                </a:cubicBezTo>
                <a:cubicBezTo>
                  <a:pt x="8838" y="5707"/>
                  <a:pt x="8862" y="5656"/>
                  <a:pt x="8863" y="5593"/>
                </a:cubicBezTo>
                <a:cubicBezTo>
                  <a:pt x="8863" y="5531"/>
                  <a:pt x="8841" y="5481"/>
                  <a:pt x="8812" y="5482"/>
                </a:cubicBezTo>
                <a:close/>
                <a:moveTo>
                  <a:pt x="8948" y="5482"/>
                </a:moveTo>
                <a:cubicBezTo>
                  <a:pt x="8919" y="5482"/>
                  <a:pt x="8896" y="5534"/>
                  <a:pt x="8895" y="5596"/>
                </a:cubicBezTo>
                <a:cubicBezTo>
                  <a:pt x="8894" y="5659"/>
                  <a:pt x="8917" y="5708"/>
                  <a:pt x="8946" y="5708"/>
                </a:cubicBezTo>
                <a:cubicBezTo>
                  <a:pt x="8975" y="5707"/>
                  <a:pt x="8999" y="5656"/>
                  <a:pt x="8999" y="5593"/>
                </a:cubicBezTo>
                <a:cubicBezTo>
                  <a:pt x="9000" y="5531"/>
                  <a:pt x="8977" y="5481"/>
                  <a:pt x="8948" y="5482"/>
                </a:cubicBezTo>
                <a:close/>
                <a:moveTo>
                  <a:pt x="9261" y="5482"/>
                </a:moveTo>
                <a:cubicBezTo>
                  <a:pt x="9232" y="5482"/>
                  <a:pt x="9208" y="5534"/>
                  <a:pt x="9208" y="5596"/>
                </a:cubicBezTo>
                <a:cubicBezTo>
                  <a:pt x="9208" y="5659"/>
                  <a:pt x="9231" y="5708"/>
                  <a:pt x="9260" y="5708"/>
                </a:cubicBezTo>
                <a:cubicBezTo>
                  <a:pt x="9289" y="5707"/>
                  <a:pt x="9312" y="5656"/>
                  <a:pt x="9312" y="5593"/>
                </a:cubicBezTo>
                <a:cubicBezTo>
                  <a:pt x="9312" y="5531"/>
                  <a:pt x="9290" y="5481"/>
                  <a:pt x="9261" y="5482"/>
                </a:cubicBezTo>
                <a:close/>
                <a:moveTo>
                  <a:pt x="9554" y="5482"/>
                </a:moveTo>
                <a:cubicBezTo>
                  <a:pt x="9525" y="5482"/>
                  <a:pt x="9501" y="5534"/>
                  <a:pt x="9501" y="5596"/>
                </a:cubicBezTo>
                <a:cubicBezTo>
                  <a:pt x="9501" y="5659"/>
                  <a:pt x="9525" y="5709"/>
                  <a:pt x="9554" y="5708"/>
                </a:cubicBezTo>
                <a:cubicBezTo>
                  <a:pt x="9583" y="5707"/>
                  <a:pt x="9606" y="5656"/>
                  <a:pt x="9606" y="5593"/>
                </a:cubicBezTo>
                <a:cubicBezTo>
                  <a:pt x="9605" y="5531"/>
                  <a:pt x="9582" y="5481"/>
                  <a:pt x="9554" y="5482"/>
                </a:cubicBezTo>
                <a:close/>
                <a:moveTo>
                  <a:pt x="9709" y="5482"/>
                </a:moveTo>
                <a:cubicBezTo>
                  <a:pt x="9681" y="5482"/>
                  <a:pt x="9657" y="5534"/>
                  <a:pt x="9657" y="5596"/>
                </a:cubicBezTo>
                <a:cubicBezTo>
                  <a:pt x="9658" y="5659"/>
                  <a:pt x="9681" y="5708"/>
                  <a:pt x="9710" y="5708"/>
                </a:cubicBezTo>
                <a:cubicBezTo>
                  <a:pt x="9739" y="5707"/>
                  <a:pt x="9762" y="5657"/>
                  <a:pt x="9762" y="5595"/>
                </a:cubicBezTo>
                <a:cubicBezTo>
                  <a:pt x="9762" y="5532"/>
                  <a:pt x="9738" y="5481"/>
                  <a:pt x="9709" y="5482"/>
                </a:cubicBezTo>
                <a:close/>
                <a:moveTo>
                  <a:pt x="9866" y="5482"/>
                </a:moveTo>
                <a:cubicBezTo>
                  <a:pt x="9837" y="5482"/>
                  <a:pt x="9814" y="5534"/>
                  <a:pt x="9814" y="5596"/>
                </a:cubicBezTo>
                <a:cubicBezTo>
                  <a:pt x="9814" y="5659"/>
                  <a:pt x="9838" y="5708"/>
                  <a:pt x="9867" y="5708"/>
                </a:cubicBezTo>
                <a:cubicBezTo>
                  <a:pt x="9896" y="5707"/>
                  <a:pt x="9919" y="5656"/>
                  <a:pt x="9918" y="5593"/>
                </a:cubicBezTo>
                <a:cubicBezTo>
                  <a:pt x="9918" y="5531"/>
                  <a:pt x="9895" y="5481"/>
                  <a:pt x="9866" y="5482"/>
                </a:cubicBezTo>
                <a:close/>
                <a:moveTo>
                  <a:pt x="10002" y="5482"/>
                </a:moveTo>
                <a:cubicBezTo>
                  <a:pt x="9973" y="5482"/>
                  <a:pt x="9950" y="5534"/>
                  <a:pt x="9951" y="5596"/>
                </a:cubicBezTo>
                <a:cubicBezTo>
                  <a:pt x="9951" y="5659"/>
                  <a:pt x="9975" y="5708"/>
                  <a:pt x="10004" y="5708"/>
                </a:cubicBezTo>
                <a:cubicBezTo>
                  <a:pt x="10033" y="5707"/>
                  <a:pt x="10056" y="5657"/>
                  <a:pt x="10055" y="5595"/>
                </a:cubicBezTo>
                <a:cubicBezTo>
                  <a:pt x="10055" y="5532"/>
                  <a:pt x="10031" y="5481"/>
                  <a:pt x="10002" y="5482"/>
                </a:cubicBezTo>
                <a:close/>
                <a:moveTo>
                  <a:pt x="10158" y="5482"/>
                </a:moveTo>
                <a:cubicBezTo>
                  <a:pt x="10130" y="5482"/>
                  <a:pt x="10106" y="5534"/>
                  <a:pt x="10107" y="5596"/>
                </a:cubicBezTo>
                <a:cubicBezTo>
                  <a:pt x="10108" y="5659"/>
                  <a:pt x="10132" y="5708"/>
                  <a:pt x="10161" y="5708"/>
                </a:cubicBezTo>
                <a:cubicBezTo>
                  <a:pt x="10190" y="5707"/>
                  <a:pt x="10212" y="5657"/>
                  <a:pt x="10212" y="5595"/>
                </a:cubicBezTo>
                <a:cubicBezTo>
                  <a:pt x="10211" y="5532"/>
                  <a:pt x="10187" y="5481"/>
                  <a:pt x="10158" y="5482"/>
                </a:cubicBezTo>
                <a:close/>
                <a:moveTo>
                  <a:pt x="10314" y="5482"/>
                </a:moveTo>
                <a:cubicBezTo>
                  <a:pt x="10285" y="5482"/>
                  <a:pt x="10263" y="5534"/>
                  <a:pt x="10264" y="5596"/>
                </a:cubicBezTo>
                <a:cubicBezTo>
                  <a:pt x="10264" y="5659"/>
                  <a:pt x="10288" y="5708"/>
                  <a:pt x="10317" y="5708"/>
                </a:cubicBezTo>
                <a:cubicBezTo>
                  <a:pt x="10346" y="5707"/>
                  <a:pt x="10369" y="5657"/>
                  <a:pt x="10368" y="5595"/>
                </a:cubicBezTo>
                <a:cubicBezTo>
                  <a:pt x="10367" y="5532"/>
                  <a:pt x="10343" y="5481"/>
                  <a:pt x="10314" y="5482"/>
                </a:cubicBezTo>
                <a:close/>
                <a:moveTo>
                  <a:pt x="11056" y="5482"/>
                </a:moveTo>
                <a:cubicBezTo>
                  <a:pt x="11027" y="5482"/>
                  <a:pt x="11005" y="5534"/>
                  <a:pt x="11006" y="5596"/>
                </a:cubicBezTo>
                <a:cubicBezTo>
                  <a:pt x="11008" y="5659"/>
                  <a:pt x="11033" y="5708"/>
                  <a:pt x="11062" y="5708"/>
                </a:cubicBezTo>
                <a:cubicBezTo>
                  <a:pt x="11091" y="5707"/>
                  <a:pt x="11113" y="5656"/>
                  <a:pt x="11112" y="5593"/>
                </a:cubicBezTo>
                <a:cubicBezTo>
                  <a:pt x="11110" y="5531"/>
                  <a:pt x="11085" y="5481"/>
                  <a:pt x="11056" y="5482"/>
                </a:cubicBezTo>
                <a:close/>
                <a:moveTo>
                  <a:pt x="11212" y="5482"/>
                </a:moveTo>
                <a:cubicBezTo>
                  <a:pt x="11184" y="5482"/>
                  <a:pt x="11161" y="5534"/>
                  <a:pt x="11163" y="5596"/>
                </a:cubicBezTo>
                <a:cubicBezTo>
                  <a:pt x="11165" y="5659"/>
                  <a:pt x="11190" y="5708"/>
                  <a:pt x="11218" y="5708"/>
                </a:cubicBezTo>
                <a:cubicBezTo>
                  <a:pt x="11247" y="5707"/>
                  <a:pt x="11270" y="5656"/>
                  <a:pt x="11268" y="5593"/>
                </a:cubicBezTo>
                <a:cubicBezTo>
                  <a:pt x="11266" y="5531"/>
                  <a:pt x="11241" y="5481"/>
                  <a:pt x="11212" y="5482"/>
                </a:cubicBezTo>
                <a:close/>
                <a:moveTo>
                  <a:pt x="11349" y="5482"/>
                </a:moveTo>
                <a:cubicBezTo>
                  <a:pt x="11320" y="5482"/>
                  <a:pt x="11298" y="5534"/>
                  <a:pt x="11300" y="5596"/>
                </a:cubicBezTo>
                <a:cubicBezTo>
                  <a:pt x="11302" y="5659"/>
                  <a:pt x="11327" y="5708"/>
                  <a:pt x="11356" y="5708"/>
                </a:cubicBezTo>
                <a:cubicBezTo>
                  <a:pt x="11385" y="5707"/>
                  <a:pt x="11407" y="5656"/>
                  <a:pt x="11405" y="5593"/>
                </a:cubicBezTo>
                <a:cubicBezTo>
                  <a:pt x="11403" y="5531"/>
                  <a:pt x="11377" y="5481"/>
                  <a:pt x="11349" y="5482"/>
                </a:cubicBezTo>
                <a:close/>
                <a:moveTo>
                  <a:pt x="11505" y="5482"/>
                </a:moveTo>
                <a:cubicBezTo>
                  <a:pt x="11476" y="5482"/>
                  <a:pt x="11454" y="5534"/>
                  <a:pt x="11456" y="5596"/>
                </a:cubicBezTo>
                <a:cubicBezTo>
                  <a:pt x="11458" y="5659"/>
                  <a:pt x="11483" y="5708"/>
                  <a:pt x="11512" y="5708"/>
                </a:cubicBezTo>
                <a:cubicBezTo>
                  <a:pt x="11541" y="5707"/>
                  <a:pt x="11563" y="5656"/>
                  <a:pt x="11561" y="5593"/>
                </a:cubicBezTo>
                <a:cubicBezTo>
                  <a:pt x="11559" y="5531"/>
                  <a:pt x="11534" y="5481"/>
                  <a:pt x="11505" y="5482"/>
                </a:cubicBezTo>
                <a:close/>
                <a:moveTo>
                  <a:pt x="8070" y="5532"/>
                </a:moveTo>
                <a:cubicBezTo>
                  <a:pt x="8041" y="5532"/>
                  <a:pt x="8017" y="5583"/>
                  <a:pt x="8015" y="5645"/>
                </a:cubicBezTo>
                <a:cubicBezTo>
                  <a:pt x="8014" y="5708"/>
                  <a:pt x="8036" y="5759"/>
                  <a:pt x="8065" y="5758"/>
                </a:cubicBezTo>
                <a:cubicBezTo>
                  <a:pt x="8094" y="5758"/>
                  <a:pt x="8119" y="5706"/>
                  <a:pt x="8120" y="5643"/>
                </a:cubicBezTo>
                <a:cubicBezTo>
                  <a:pt x="8122" y="5581"/>
                  <a:pt x="8099" y="5531"/>
                  <a:pt x="8070" y="5532"/>
                </a:cubicBezTo>
                <a:close/>
                <a:moveTo>
                  <a:pt x="8207" y="5532"/>
                </a:moveTo>
                <a:cubicBezTo>
                  <a:pt x="8178" y="5532"/>
                  <a:pt x="8154" y="5583"/>
                  <a:pt x="8152" y="5645"/>
                </a:cubicBezTo>
                <a:cubicBezTo>
                  <a:pt x="8151" y="5708"/>
                  <a:pt x="8173" y="5759"/>
                  <a:pt x="8202" y="5758"/>
                </a:cubicBezTo>
                <a:cubicBezTo>
                  <a:pt x="8231" y="5758"/>
                  <a:pt x="8256" y="5706"/>
                  <a:pt x="8257" y="5643"/>
                </a:cubicBezTo>
                <a:cubicBezTo>
                  <a:pt x="8258" y="5581"/>
                  <a:pt x="8236" y="5531"/>
                  <a:pt x="8207" y="5532"/>
                </a:cubicBezTo>
                <a:close/>
                <a:moveTo>
                  <a:pt x="2101" y="5582"/>
                </a:moveTo>
                <a:cubicBezTo>
                  <a:pt x="2072" y="5583"/>
                  <a:pt x="2043" y="5633"/>
                  <a:pt x="2035" y="5695"/>
                </a:cubicBezTo>
                <a:cubicBezTo>
                  <a:pt x="2027" y="5757"/>
                  <a:pt x="2044" y="5807"/>
                  <a:pt x="2073" y="5807"/>
                </a:cubicBezTo>
                <a:cubicBezTo>
                  <a:pt x="2102" y="5806"/>
                  <a:pt x="2131" y="5756"/>
                  <a:pt x="2139" y="5694"/>
                </a:cubicBezTo>
                <a:cubicBezTo>
                  <a:pt x="2147" y="5632"/>
                  <a:pt x="2130" y="5582"/>
                  <a:pt x="2101" y="5582"/>
                </a:cubicBezTo>
                <a:close/>
                <a:moveTo>
                  <a:pt x="2257" y="5582"/>
                </a:moveTo>
                <a:cubicBezTo>
                  <a:pt x="2228" y="5583"/>
                  <a:pt x="2199" y="5633"/>
                  <a:pt x="2191" y="5695"/>
                </a:cubicBezTo>
                <a:cubicBezTo>
                  <a:pt x="2183" y="5757"/>
                  <a:pt x="2201" y="5807"/>
                  <a:pt x="2230" y="5807"/>
                </a:cubicBezTo>
                <a:cubicBezTo>
                  <a:pt x="2259" y="5806"/>
                  <a:pt x="2288" y="5756"/>
                  <a:pt x="2296" y="5694"/>
                </a:cubicBezTo>
                <a:cubicBezTo>
                  <a:pt x="2303" y="5632"/>
                  <a:pt x="2286" y="5582"/>
                  <a:pt x="2257" y="5582"/>
                </a:cubicBezTo>
                <a:close/>
                <a:moveTo>
                  <a:pt x="2394" y="5582"/>
                </a:moveTo>
                <a:cubicBezTo>
                  <a:pt x="2365" y="5583"/>
                  <a:pt x="2336" y="5633"/>
                  <a:pt x="2328" y="5695"/>
                </a:cubicBezTo>
                <a:cubicBezTo>
                  <a:pt x="2320" y="5757"/>
                  <a:pt x="2338" y="5807"/>
                  <a:pt x="2366" y="5807"/>
                </a:cubicBezTo>
                <a:cubicBezTo>
                  <a:pt x="2395" y="5806"/>
                  <a:pt x="2425" y="5756"/>
                  <a:pt x="2432" y="5694"/>
                </a:cubicBezTo>
                <a:cubicBezTo>
                  <a:pt x="2440" y="5632"/>
                  <a:pt x="2423" y="5582"/>
                  <a:pt x="2394" y="5582"/>
                </a:cubicBezTo>
                <a:close/>
                <a:moveTo>
                  <a:pt x="2550" y="5582"/>
                </a:moveTo>
                <a:cubicBezTo>
                  <a:pt x="2521" y="5583"/>
                  <a:pt x="2492" y="5633"/>
                  <a:pt x="2484" y="5695"/>
                </a:cubicBezTo>
                <a:cubicBezTo>
                  <a:pt x="2477" y="5757"/>
                  <a:pt x="2494" y="5807"/>
                  <a:pt x="2523" y="5807"/>
                </a:cubicBezTo>
                <a:cubicBezTo>
                  <a:pt x="2552" y="5806"/>
                  <a:pt x="2582" y="5756"/>
                  <a:pt x="2589" y="5694"/>
                </a:cubicBezTo>
                <a:cubicBezTo>
                  <a:pt x="2596" y="5632"/>
                  <a:pt x="2579" y="5582"/>
                  <a:pt x="2550" y="5582"/>
                </a:cubicBezTo>
                <a:close/>
                <a:moveTo>
                  <a:pt x="2706" y="5582"/>
                </a:moveTo>
                <a:cubicBezTo>
                  <a:pt x="2677" y="5583"/>
                  <a:pt x="2648" y="5633"/>
                  <a:pt x="2641" y="5695"/>
                </a:cubicBezTo>
                <a:cubicBezTo>
                  <a:pt x="2634" y="5757"/>
                  <a:pt x="2651" y="5807"/>
                  <a:pt x="2680" y="5807"/>
                </a:cubicBezTo>
                <a:cubicBezTo>
                  <a:pt x="2709" y="5806"/>
                  <a:pt x="2738" y="5756"/>
                  <a:pt x="2745" y="5694"/>
                </a:cubicBezTo>
                <a:cubicBezTo>
                  <a:pt x="2752" y="5632"/>
                  <a:pt x="2735" y="5582"/>
                  <a:pt x="2706" y="5582"/>
                </a:cubicBezTo>
                <a:close/>
                <a:moveTo>
                  <a:pt x="2842" y="5582"/>
                </a:moveTo>
                <a:cubicBezTo>
                  <a:pt x="2813" y="5583"/>
                  <a:pt x="2785" y="5633"/>
                  <a:pt x="2778" y="5695"/>
                </a:cubicBezTo>
                <a:cubicBezTo>
                  <a:pt x="2771" y="5757"/>
                  <a:pt x="2788" y="5807"/>
                  <a:pt x="2817" y="5807"/>
                </a:cubicBezTo>
                <a:cubicBezTo>
                  <a:pt x="2846" y="5807"/>
                  <a:pt x="2875" y="5756"/>
                  <a:pt x="2882" y="5694"/>
                </a:cubicBezTo>
                <a:cubicBezTo>
                  <a:pt x="2889" y="5632"/>
                  <a:pt x="2871" y="5582"/>
                  <a:pt x="2842" y="5582"/>
                </a:cubicBezTo>
                <a:close/>
                <a:moveTo>
                  <a:pt x="2998" y="5582"/>
                </a:moveTo>
                <a:cubicBezTo>
                  <a:pt x="2969" y="5583"/>
                  <a:pt x="2940" y="5633"/>
                  <a:pt x="2933" y="5695"/>
                </a:cubicBezTo>
                <a:cubicBezTo>
                  <a:pt x="2927" y="5758"/>
                  <a:pt x="2945" y="5807"/>
                  <a:pt x="2974" y="5807"/>
                </a:cubicBezTo>
                <a:cubicBezTo>
                  <a:pt x="3003" y="5806"/>
                  <a:pt x="3032" y="5756"/>
                  <a:pt x="3039" y="5694"/>
                </a:cubicBezTo>
                <a:cubicBezTo>
                  <a:pt x="3045" y="5632"/>
                  <a:pt x="3027" y="5582"/>
                  <a:pt x="2998" y="5582"/>
                </a:cubicBezTo>
                <a:close/>
                <a:moveTo>
                  <a:pt x="3155" y="5582"/>
                </a:moveTo>
                <a:cubicBezTo>
                  <a:pt x="3126" y="5583"/>
                  <a:pt x="3097" y="5633"/>
                  <a:pt x="3090" y="5695"/>
                </a:cubicBezTo>
                <a:cubicBezTo>
                  <a:pt x="3083" y="5758"/>
                  <a:pt x="3101" y="5807"/>
                  <a:pt x="3130" y="5807"/>
                </a:cubicBezTo>
                <a:cubicBezTo>
                  <a:pt x="3159" y="5806"/>
                  <a:pt x="3188" y="5756"/>
                  <a:pt x="3195" y="5694"/>
                </a:cubicBezTo>
                <a:cubicBezTo>
                  <a:pt x="3202" y="5632"/>
                  <a:pt x="3183" y="5582"/>
                  <a:pt x="3155" y="5582"/>
                </a:cubicBezTo>
                <a:close/>
                <a:moveTo>
                  <a:pt x="3291" y="5582"/>
                </a:moveTo>
                <a:cubicBezTo>
                  <a:pt x="3262" y="5583"/>
                  <a:pt x="3233" y="5633"/>
                  <a:pt x="3227" y="5695"/>
                </a:cubicBezTo>
                <a:cubicBezTo>
                  <a:pt x="3220" y="5758"/>
                  <a:pt x="3238" y="5807"/>
                  <a:pt x="3267" y="5807"/>
                </a:cubicBezTo>
                <a:cubicBezTo>
                  <a:pt x="3296" y="5806"/>
                  <a:pt x="3325" y="5756"/>
                  <a:pt x="3332" y="5694"/>
                </a:cubicBezTo>
                <a:cubicBezTo>
                  <a:pt x="3338" y="5632"/>
                  <a:pt x="3320" y="5582"/>
                  <a:pt x="3291" y="5582"/>
                </a:cubicBezTo>
                <a:close/>
                <a:moveTo>
                  <a:pt x="3447" y="5582"/>
                </a:moveTo>
                <a:cubicBezTo>
                  <a:pt x="3418" y="5583"/>
                  <a:pt x="3389" y="5633"/>
                  <a:pt x="3383" y="5695"/>
                </a:cubicBezTo>
                <a:cubicBezTo>
                  <a:pt x="3377" y="5758"/>
                  <a:pt x="3395" y="5807"/>
                  <a:pt x="3424" y="5807"/>
                </a:cubicBezTo>
                <a:cubicBezTo>
                  <a:pt x="3453" y="5806"/>
                  <a:pt x="3482" y="5756"/>
                  <a:pt x="3488" y="5694"/>
                </a:cubicBezTo>
                <a:cubicBezTo>
                  <a:pt x="3494" y="5632"/>
                  <a:pt x="3476" y="5582"/>
                  <a:pt x="3447" y="5582"/>
                </a:cubicBezTo>
                <a:close/>
                <a:moveTo>
                  <a:pt x="3583" y="5582"/>
                </a:moveTo>
                <a:cubicBezTo>
                  <a:pt x="3555" y="5583"/>
                  <a:pt x="3526" y="5633"/>
                  <a:pt x="3520" y="5695"/>
                </a:cubicBezTo>
                <a:cubicBezTo>
                  <a:pt x="3514" y="5757"/>
                  <a:pt x="3532" y="5807"/>
                  <a:pt x="3561" y="5807"/>
                </a:cubicBezTo>
                <a:cubicBezTo>
                  <a:pt x="3590" y="5806"/>
                  <a:pt x="3618" y="5756"/>
                  <a:pt x="3624" y="5694"/>
                </a:cubicBezTo>
                <a:cubicBezTo>
                  <a:pt x="3631" y="5632"/>
                  <a:pt x="3612" y="5582"/>
                  <a:pt x="3583" y="5582"/>
                </a:cubicBezTo>
                <a:close/>
                <a:moveTo>
                  <a:pt x="3739" y="5582"/>
                </a:moveTo>
                <a:cubicBezTo>
                  <a:pt x="3710" y="5583"/>
                  <a:pt x="3682" y="5633"/>
                  <a:pt x="3676" y="5695"/>
                </a:cubicBezTo>
                <a:cubicBezTo>
                  <a:pt x="3670" y="5757"/>
                  <a:pt x="3689" y="5807"/>
                  <a:pt x="3718" y="5807"/>
                </a:cubicBezTo>
                <a:cubicBezTo>
                  <a:pt x="3747" y="5806"/>
                  <a:pt x="3775" y="5756"/>
                  <a:pt x="3781" y="5694"/>
                </a:cubicBezTo>
                <a:cubicBezTo>
                  <a:pt x="3787" y="5632"/>
                  <a:pt x="3768" y="5582"/>
                  <a:pt x="3739" y="5582"/>
                </a:cubicBezTo>
                <a:close/>
                <a:moveTo>
                  <a:pt x="3876" y="5582"/>
                </a:moveTo>
                <a:cubicBezTo>
                  <a:pt x="3847" y="5583"/>
                  <a:pt x="3819" y="5633"/>
                  <a:pt x="3813" y="5695"/>
                </a:cubicBezTo>
                <a:cubicBezTo>
                  <a:pt x="3807" y="5758"/>
                  <a:pt x="3826" y="5807"/>
                  <a:pt x="3855" y="5807"/>
                </a:cubicBezTo>
                <a:cubicBezTo>
                  <a:pt x="3884" y="5806"/>
                  <a:pt x="3912" y="5756"/>
                  <a:pt x="3918" y="5694"/>
                </a:cubicBezTo>
                <a:cubicBezTo>
                  <a:pt x="3923" y="5632"/>
                  <a:pt x="3905" y="5582"/>
                  <a:pt x="3876" y="5582"/>
                </a:cubicBezTo>
                <a:close/>
                <a:moveTo>
                  <a:pt x="4033" y="5582"/>
                </a:moveTo>
                <a:cubicBezTo>
                  <a:pt x="4004" y="5583"/>
                  <a:pt x="3975" y="5633"/>
                  <a:pt x="3970" y="5695"/>
                </a:cubicBezTo>
                <a:cubicBezTo>
                  <a:pt x="3964" y="5758"/>
                  <a:pt x="3982" y="5807"/>
                  <a:pt x="4011" y="5807"/>
                </a:cubicBezTo>
                <a:cubicBezTo>
                  <a:pt x="4040" y="5806"/>
                  <a:pt x="4068" y="5756"/>
                  <a:pt x="4074" y="5694"/>
                </a:cubicBezTo>
                <a:cubicBezTo>
                  <a:pt x="4080" y="5632"/>
                  <a:pt x="4061" y="5582"/>
                  <a:pt x="4033" y="5582"/>
                </a:cubicBezTo>
                <a:close/>
                <a:moveTo>
                  <a:pt x="755" y="5632"/>
                </a:moveTo>
                <a:cubicBezTo>
                  <a:pt x="727" y="5633"/>
                  <a:pt x="696" y="5684"/>
                  <a:pt x="686" y="5746"/>
                </a:cubicBezTo>
                <a:cubicBezTo>
                  <a:pt x="677" y="5808"/>
                  <a:pt x="693" y="5858"/>
                  <a:pt x="722" y="5857"/>
                </a:cubicBezTo>
                <a:cubicBezTo>
                  <a:pt x="751" y="5857"/>
                  <a:pt x="782" y="5806"/>
                  <a:pt x="791" y="5744"/>
                </a:cubicBezTo>
                <a:cubicBezTo>
                  <a:pt x="801" y="5682"/>
                  <a:pt x="784" y="5632"/>
                  <a:pt x="755" y="5632"/>
                </a:cubicBezTo>
                <a:close/>
                <a:moveTo>
                  <a:pt x="912" y="5632"/>
                </a:moveTo>
                <a:cubicBezTo>
                  <a:pt x="883" y="5633"/>
                  <a:pt x="852" y="5684"/>
                  <a:pt x="843" y="5746"/>
                </a:cubicBezTo>
                <a:cubicBezTo>
                  <a:pt x="834" y="5808"/>
                  <a:pt x="850" y="5858"/>
                  <a:pt x="879" y="5857"/>
                </a:cubicBezTo>
                <a:cubicBezTo>
                  <a:pt x="908" y="5857"/>
                  <a:pt x="939" y="5806"/>
                  <a:pt x="948" y="5744"/>
                </a:cubicBezTo>
                <a:cubicBezTo>
                  <a:pt x="957" y="5682"/>
                  <a:pt x="941" y="5632"/>
                  <a:pt x="912" y="5632"/>
                </a:cubicBezTo>
                <a:close/>
                <a:moveTo>
                  <a:pt x="1048" y="5632"/>
                </a:moveTo>
                <a:cubicBezTo>
                  <a:pt x="1019" y="5633"/>
                  <a:pt x="989" y="5684"/>
                  <a:pt x="980" y="5746"/>
                </a:cubicBezTo>
                <a:cubicBezTo>
                  <a:pt x="971" y="5808"/>
                  <a:pt x="987" y="5858"/>
                  <a:pt x="1016" y="5857"/>
                </a:cubicBezTo>
                <a:cubicBezTo>
                  <a:pt x="1045" y="5857"/>
                  <a:pt x="1075" y="5806"/>
                  <a:pt x="1084" y="5744"/>
                </a:cubicBezTo>
                <a:cubicBezTo>
                  <a:pt x="1093" y="5682"/>
                  <a:pt x="1077" y="5632"/>
                  <a:pt x="1048" y="5632"/>
                </a:cubicBezTo>
                <a:close/>
                <a:moveTo>
                  <a:pt x="1204" y="5632"/>
                </a:moveTo>
                <a:cubicBezTo>
                  <a:pt x="1175" y="5633"/>
                  <a:pt x="1145" y="5684"/>
                  <a:pt x="1136" y="5746"/>
                </a:cubicBezTo>
                <a:cubicBezTo>
                  <a:pt x="1127" y="5808"/>
                  <a:pt x="1144" y="5858"/>
                  <a:pt x="1173" y="5857"/>
                </a:cubicBezTo>
                <a:cubicBezTo>
                  <a:pt x="1202" y="5857"/>
                  <a:pt x="1232" y="5806"/>
                  <a:pt x="1240" y="5744"/>
                </a:cubicBezTo>
                <a:cubicBezTo>
                  <a:pt x="1249" y="5682"/>
                  <a:pt x="1233" y="5632"/>
                  <a:pt x="1204" y="5632"/>
                </a:cubicBezTo>
                <a:close/>
                <a:moveTo>
                  <a:pt x="1360" y="5632"/>
                </a:moveTo>
                <a:cubicBezTo>
                  <a:pt x="1331" y="5633"/>
                  <a:pt x="1301" y="5684"/>
                  <a:pt x="1292" y="5746"/>
                </a:cubicBezTo>
                <a:cubicBezTo>
                  <a:pt x="1284" y="5808"/>
                  <a:pt x="1300" y="5858"/>
                  <a:pt x="1329" y="5857"/>
                </a:cubicBezTo>
                <a:cubicBezTo>
                  <a:pt x="1358" y="5857"/>
                  <a:pt x="1388" y="5806"/>
                  <a:pt x="1397" y="5744"/>
                </a:cubicBezTo>
                <a:cubicBezTo>
                  <a:pt x="1405" y="5682"/>
                  <a:pt x="1389" y="5632"/>
                  <a:pt x="1360" y="5632"/>
                </a:cubicBezTo>
                <a:close/>
                <a:moveTo>
                  <a:pt x="1496" y="5632"/>
                </a:moveTo>
                <a:cubicBezTo>
                  <a:pt x="1468" y="5633"/>
                  <a:pt x="1438" y="5684"/>
                  <a:pt x="1429" y="5746"/>
                </a:cubicBezTo>
                <a:cubicBezTo>
                  <a:pt x="1421" y="5808"/>
                  <a:pt x="1437" y="5858"/>
                  <a:pt x="1466" y="5857"/>
                </a:cubicBezTo>
                <a:cubicBezTo>
                  <a:pt x="1495" y="5857"/>
                  <a:pt x="1525" y="5806"/>
                  <a:pt x="1534" y="5744"/>
                </a:cubicBezTo>
                <a:cubicBezTo>
                  <a:pt x="1542" y="5682"/>
                  <a:pt x="1525" y="5632"/>
                  <a:pt x="1496" y="5632"/>
                </a:cubicBezTo>
                <a:close/>
                <a:moveTo>
                  <a:pt x="1653" y="5632"/>
                </a:moveTo>
                <a:cubicBezTo>
                  <a:pt x="1624" y="5633"/>
                  <a:pt x="1593" y="5684"/>
                  <a:pt x="1585" y="5746"/>
                </a:cubicBezTo>
                <a:cubicBezTo>
                  <a:pt x="1577" y="5808"/>
                  <a:pt x="1594" y="5858"/>
                  <a:pt x="1623" y="5857"/>
                </a:cubicBezTo>
                <a:cubicBezTo>
                  <a:pt x="1652" y="5857"/>
                  <a:pt x="1682" y="5806"/>
                  <a:pt x="1690" y="5744"/>
                </a:cubicBezTo>
                <a:cubicBezTo>
                  <a:pt x="1698" y="5682"/>
                  <a:pt x="1682" y="5632"/>
                  <a:pt x="1653" y="5632"/>
                </a:cubicBezTo>
                <a:close/>
                <a:moveTo>
                  <a:pt x="1809" y="5632"/>
                </a:moveTo>
                <a:cubicBezTo>
                  <a:pt x="1780" y="5633"/>
                  <a:pt x="1750" y="5684"/>
                  <a:pt x="1741" y="5746"/>
                </a:cubicBezTo>
                <a:cubicBezTo>
                  <a:pt x="1733" y="5808"/>
                  <a:pt x="1750" y="5858"/>
                  <a:pt x="1779" y="5857"/>
                </a:cubicBezTo>
                <a:cubicBezTo>
                  <a:pt x="1808" y="5857"/>
                  <a:pt x="1839" y="5806"/>
                  <a:pt x="1847" y="5744"/>
                </a:cubicBezTo>
                <a:cubicBezTo>
                  <a:pt x="1855" y="5682"/>
                  <a:pt x="1838" y="5632"/>
                  <a:pt x="1809" y="5632"/>
                </a:cubicBezTo>
                <a:close/>
                <a:moveTo>
                  <a:pt x="1945" y="5632"/>
                </a:moveTo>
                <a:cubicBezTo>
                  <a:pt x="1916" y="5633"/>
                  <a:pt x="1886" y="5684"/>
                  <a:pt x="1878" y="5746"/>
                </a:cubicBezTo>
                <a:cubicBezTo>
                  <a:pt x="1870" y="5808"/>
                  <a:pt x="1887" y="5858"/>
                  <a:pt x="1916" y="5857"/>
                </a:cubicBezTo>
                <a:cubicBezTo>
                  <a:pt x="1945" y="5857"/>
                  <a:pt x="1976" y="5806"/>
                  <a:pt x="1983" y="5744"/>
                </a:cubicBezTo>
                <a:cubicBezTo>
                  <a:pt x="1991" y="5682"/>
                  <a:pt x="1974" y="5632"/>
                  <a:pt x="1945" y="5632"/>
                </a:cubicBezTo>
                <a:close/>
                <a:moveTo>
                  <a:pt x="15565" y="5683"/>
                </a:moveTo>
                <a:cubicBezTo>
                  <a:pt x="15536" y="5683"/>
                  <a:pt x="15517" y="5735"/>
                  <a:pt x="15524" y="5798"/>
                </a:cubicBezTo>
                <a:cubicBezTo>
                  <a:pt x="15530" y="5861"/>
                  <a:pt x="15559" y="5911"/>
                  <a:pt x="15588" y="5911"/>
                </a:cubicBezTo>
                <a:cubicBezTo>
                  <a:pt x="15617" y="5910"/>
                  <a:pt x="15635" y="5859"/>
                  <a:pt x="15629" y="5796"/>
                </a:cubicBezTo>
                <a:cubicBezTo>
                  <a:pt x="15622" y="5733"/>
                  <a:pt x="15594" y="5682"/>
                  <a:pt x="15565" y="5683"/>
                </a:cubicBezTo>
                <a:close/>
                <a:moveTo>
                  <a:pt x="15721" y="5683"/>
                </a:moveTo>
                <a:cubicBezTo>
                  <a:pt x="15692" y="5683"/>
                  <a:pt x="15674" y="5735"/>
                  <a:pt x="15680" y="5798"/>
                </a:cubicBezTo>
                <a:cubicBezTo>
                  <a:pt x="15687" y="5861"/>
                  <a:pt x="15715" y="5911"/>
                  <a:pt x="15744" y="5911"/>
                </a:cubicBezTo>
                <a:cubicBezTo>
                  <a:pt x="15773" y="5910"/>
                  <a:pt x="15792" y="5859"/>
                  <a:pt x="15785" y="5796"/>
                </a:cubicBezTo>
                <a:cubicBezTo>
                  <a:pt x="15779" y="5733"/>
                  <a:pt x="15750" y="5682"/>
                  <a:pt x="15721" y="5683"/>
                </a:cubicBezTo>
                <a:close/>
                <a:moveTo>
                  <a:pt x="15877" y="5683"/>
                </a:moveTo>
                <a:cubicBezTo>
                  <a:pt x="15848" y="5683"/>
                  <a:pt x="15830" y="5735"/>
                  <a:pt x="15837" y="5798"/>
                </a:cubicBezTo>
                <a:cubicBezTo>
                  <a:pt x="15843" y="5861"/>
                  <a:pt x="15872" y="5911"/>
                  <a:pt x="15901" y="5911"/>
                </a:cubicBezTo>
                <a:cubicBezTo>
                  <a:pt x="15930" y="5910"/>
                  <a:pt x="15949" y="5859"/>
                  <a:pt x="15942" y="5796"/>
                </a:cubicBezTo>
                <a:cubicBezTo>
                  <a:pt x="15936" y="5733"/>
                  <a:pt x="15907" y="5682"/>
                  <a:pt x="15877" y="5683"/>
                </a:cubicBezTo>
                <a:close/>
                <a:moveTo>
                  <a:pt x="16014" y="5683"/>
                </a:moveTo>
                <a:cubicBezTo>
                  <a:pt x="15985" y="5683"/>
                  <a:pt x="15967" y="5735"/>
                  <a:pt x="15973" y="5798"/>
                </a:cubicBezTo>
                <a:cubicBezTo>
                  <a:pt x="15980" y="5861"/>
                  <a:pt x="16010" y="5911"/>
                  <a:pt x="16039" y="5911"/>
                </a:cubicBezTo>
                <a:cubicBezTo>
                  <a:pt x="16068" y="5910"/>
                  <a:pt x="16086" y="5859"/>
                  <a:pt x="16079" y="5796"/>
                </a:cubicBezTo>
                <a:cubicBezTo>
                  <a:pt x="16072" y="5733"/>
                  <a:pt x="16043" y="5682"/>
                  <a:pt x="16014" y="5683"/>
                </a:cubicBezTo>
                <a:close/>
                <a:moveTo>
                  <a:pt x="16170" y="5683"/>
                </a:moveTo>
                <a:cubicBezTo>
                  <a:pt x="16141" y="5683"/>
                  <a:pt x="16123" y="5735"/>
                  <a:pt x="16130" y="5798"/>
                </a:cubicBezTo>
                <a:cubicBezTo>
                  <a:pt x="16137" y="5861"/>
                  <a:pt x="16166" y="5911"/>
                  <a:pt x="16195" y="5911"/>
                </a:cubicBezTo>
                <a:cubicBezTo>
                  <a:pt x="16224" y="5910"/>
                  <a:pt x="16242" y="5859"/>
                  <a:pt x="16235" y="5796"/>
                </a:cubicBezTo>
                <a:cubicBezTo>
                  <a:pt x="16228" y="5733"/>
                  <a:pt x="16199" y="5682"/>
                  <a:pt x="16170" y="5683"/>
                </a:cubicBezTo>
                <a:close/>
                <a:moveTo>
                  <a:pt x="16327" y="5683"/>
                </a:moveTo>
                <a:cubicBezTo>
                  <a:pt x="16297" y="5683"/>
                  <a:pt x="16280" y="5735"/>
                  <a:pt x="16287" y="5798"/>
                </a:cubicBezTo>
                <a:cubicBezTo>
                  <a:pt x="16294" y="5861"/>
                  <a:pt x="16323" y="5911"/>
                  <a:pt x="16352" y="5911"/>
                </a:cubicBezTo>
                <a:cubicBezTo>
                  <a:pt x="16381" y="5910"/>
                  <a:pt x="16399" y="5859"/>
                  <a:pt x="16392" y="5796"/>
                </a:cubicBezTo>
                <a:cubicBezTo>
                  <a:pt x="16385" y="5733"/>
                  <a:pt x="16355" y="5682"/>
                  <a:pt x="16327" y="5683"/>
                </a:cubicBezTo>
                <a:close/>
                <a:moveTo>
                  <a:pt x="16463" y="5683"/>
                </a:moveTo>
                <a:cubicBezTo>
                  <a:pt x="16434" y="5683"/>
                  <a:pt x="16416" y="5735"/>
                  <a:pt x="16424" y="5798"/>
                </a:cubicBezTo>
                <a:cubicBezTo>
                  <a:pt x="16431" y="5861"/>
                  <a:pt x="16460" y="5911"/>
                  <a:pt x="16489" y="5911"/>
                </a:cubicBezTo>
                <a:cubicBezTo>
                  <a:pt x="16518" y="5910"/>
                  <a:pt x="16536" y="5859"/>
                  <a:pt x="16529" y="5796"/>
                </a:cubicBezTo>
                <a:cubicBezTo>
                  <a:pt x="16521" y="5733"/>
                  <a:pt x="16492" y="5682"/>
                  <a:pt x="16463" y="5683"/>
                </a:cubicBezTo>
                <a:close/>
                <a:moveTo>
                  <a:pt x="16619" y="5683"/>
                </a:moveTo>
                <a:cubicBezTo>
                  <a:pt x="16590" y="5683"/>
                  <a:pt x="16573" y="5735"/>
                  <a:pt x="16580" y="5798"/>
                </a:cubicBezTo>
                <a:cubicBezTo>
                  <a:pt x="16587" y="5861"/>
                  <a:pt x="16617" y="5911"/>
                  <a:pt x="16646" y="5911"/>
                </a:cubicBezTo>
                <a:cubicBezTo>
                  <a:pt x="16675" y="5910"/>
                  <a:pt x="16693" y="5859"/>
                  <a:pt x="16685" y="5796"/>
                </a:cubicBezTo>
                <a:cubicBezTo>
                  <a:pt x="16678" y="5733"/>
                  <a:pt x="16648" y="5682"/>
                  <a:pt x="16619" y="5683"/>
                </a:cubicBezTo>
                <a:close/>
                <a:moveTo>
                  <a:pt x="16776" y="5683"/>
                </a:moveTo>
                <a:cubicBezTo>
                  <a:pt x="16747" y="5683"/>
                  <a:pt x="16729" y="5735"/>
                  <a:pt x="16736" y="5798"/>
                </a:cubicBezTo>
                <a:cubicBezTo>
                  <a:pt x="16744" y="5861"/>
                  <a:pt x="16774" y="5911"/>
                  <a:pt x="16803" y="5911"/>
                </a:cubicBezTo>
                <a:cubicBezTo>
                  <a:pt x="16832" y="5910"/>
                  <a:pt x="16849" y="5859"/>
                  <a:pt x="16842" y="5796"/>
                </a:cubicBezTo>
                <a:cubicBezTo>
                  <a:pt x="16834" y="5733"/>
                  <a:pt x="16805" y="5682"/>
                  <a:pt x="16776" y="5683"/>
                </a:cubicBezTo>
                <a:close/>
                <a:moveTo>
                  <a:pt x="12696" y="5733"/>
                </a:moveTo>
                <a:cubicBezTo>
                  <a:pt x="12667" y="5734"/>
                  <a:pt x="12646" y="5785"/>
                  <a:pt x="12649" y="5848"/>
                </a:cubicBezTo>
                <a:cubicBezTo>
                  <a:pt x="12652" y="5910"/>
                  <a:pt x="12679" y="5961"/>
                  <a:pt x="12708" y="5961"/>
                </a:cubicBezTo>
                <a:cubicBezTo>
                  <a:pt x="12737" y="5961"/>
                  <a:pt x="12758" y="5909"/>
                  <a:pt x="12754" y="5846"/>
                </a:cubicBezTo>
                <a:cubicBezTo>
                  <a:pt x="12751" y="5783"/>
                  <a:pt x="12725" y="5733"/>
                  <a:pt x="12696" y="5733"/>
                </a:cubicBezTo>
                <a:close/>
                <a:moveTo>
                  <a:pt x="12851" y="5733"/>
                </a:moveTo>
                <a:cubicBezTo>
                  <a:pt x="12822" y="5734"/>
                  <a:pt x="12802" y="5785"/>
                  <a:pt x="12806" y="5848"/>
                </a:cubicBezTo>
                <a:cubicBezTo>
                  <a:pt x="12809" y="5910"/>
                  <a:pt x="12835" y="5961"/>
                  <a:pt x="12864" y="5961"/>
                </a:cubicBezTo>
                <a:cubicBezTo>
                  <a:pt x="12893" y="5960"/>
                  <a:pt x="12914" y="5909"/>
                  <a:pt x="12911" y="5846"/>
                </a:cubicBezTo>
                <a:cubicBezTo>
                  <a:pt x="12907" y="5783"/>
                  <a:pt x="12880" y="5733"/>
                  <a:pt x="12851" y="5733"/>
                </a:cubicBezTo>
                <a:close/>
                <a:moveTo>
                  <a:pt x="13008" y="5733"/>
                </a:moveTo>
                <a:cubicBezTo>
                  <a:pt x="12979" y="5734"/>
                  <a:pt x="12958" y="5785"/>
                  <a:pt x="12962" y="5848"/>
                </a:cubicBezTo>
                <a:cubicBezTo>
                  <a:pt x="12966" y="5910"/>
                  <a:pt x="12992" y="5961"/>
                  <a:pt x="13021" y="5961"/>
                </a:cubicBezTo>
                <a:cubicBezTo>
                  <a:pt x="13050" y="5961"/>
                  <a:pt x="13071" y="5909"/>
                  <a:pt x="13067" y="5846"/>
                </a:cubicBezTo>
                <a:cubicBezTo>
                  <a:pt x="13063" y="5783"/>
                  <a:pt x="13037" y="5733"/>
                  <a:pt x="13008" y="5733"/>
                </a:cubicBezTo>
                <a:close/>
                <a:moveTo>
                  <a:pt x="13164" y="5733"/>
                </a:moveTo>
                <a:cubicBezTo>
                  <a:pt x="13135" y="5734"/>
                  <a:pt x="13115" y="5785"/>
                  <a:pt x="13118" y="5848"/>
                </a:cubicBezTo>
                <a:cubicBezTo>
                  <a:pt x="13122" y="5910"/>
                  <a:pt x="13149" y="5961"/>
                  <a:pt x="13178" y="5961"/>
                </a:cubicBezTo>
                <a:cubicBezTo>
                  <a:pt x="13207" y="5961"/>
                  <a:pt x="13227" y="5909"/>
                  <a:pt x="13224" y="5846"/>
                </a:cubicBezTo>
                <a:cubicBezTo>
                  <a:pt x="13220" y="5783"/>
                  <a:pt x="13193" y="5733"/>
                  <a:pt x="13164" y="5733"/>
                </a:cubicBezTo>
                <a:close/>
                <a:moveTo>
                  <a:pt x="13301" y="5733"/>
                </a:moveTo>
                <a:cubicBezTo>
                  <a:pt x="13272" y="5734"/>
                  <a:pt x="13251" y="5785"/>
                  <a:pt x="13255" y="5848"/>
                </a:cubicBezTo>
                <a:cubicBezTo>
                  <a:pt x="13259" y="5910"/>
                  <a:pt x="13286" y="5961"/>
                  <a:pt x="13315" y="5961"/>
                </a:cubicBezTo>
                <a:cubicBezTo>
                  <a:pt x="13344" y="5961"/>
                  <a:pt x="13364" y="5909"/>
                  <a:pt x="13360" y="5846"/>
                </a:cubicBezTo>
                <a:cubicBezTo>
                  <a:pt x="13356" y="5783"/>
                  <a:pt x="13330" y="5733"/>
                  <a:pt x="13301" y="5733"/>
                </a:cubicBezTo>
                <a:close/>
                <a:moveTo>
                  <a:pt x="13457" y="5733"/>
                </a:moveTo>
                <a:cubicBezTo>
                  <a:pt x="13428" y="5734"/>
                  <a:pt x="13408" y="5785"/>
                  <a:pt x="13412" y="5848"/>
                </a:cubicBezTo>
                <a:cubicBezTo>
                  <a:pt x="13416" y="5910"/>
                  <a:pt x="13442" y="5962"/>
                  <a:pt x="13472" y="5961"/>
                </a:cubicBezTo>
                <a:cubicBezTo>
                  <a:pt x="13501" y="5961"/>
                  <a:pt x="13521" y="5909"/>
                  <a:pt x="13517" y="5846"/>
                </a:cubicBezTo>
                <a:cubicBezTo>
                  <a:pt x="13513" y="5783"/>
                  <a:pt x="13486" y="5733"/>
                  <a:pt x="13457" y="5733"/>
                </a:cubicBezTo>
                <a:close/>
                <a:moveTo>
                  <a:pt x="13613" y="5733"/>
                </a:moveTo>
                <a:cubicBezTo>
                  <a:pt x="13584" y="5734"/>
                  <a:pt x="13564" y="5785"/>
                  <a:pt x="13568" y="5848"/>
                </a:cubicBezTo>
                <a:cubicBezTo>
                  <a:pt x="13572" y="5910"/>
                  <a:pt x="13599" y="5961"/>
                  <a:pt x="13629" y="5961"/>
                </a:cubicBezTo>
                <a:cubicBezTo>
                  <a:pt x="13658" y="5960"/>
                  <a:pt x="13678" y="5909"/>
                  <a:pt x="13673" y="5846"/>
                </a:cubicBezTo>
                <a:cubicBezTo>
                  <a:pt x="13669" y="5783"/>
                  <a:pt x="13642" y="5733"/>
                  <a:pt x="13613" y="5733"/>
                </a:cubicBezTo>
                <a:close/>
                <a:moveTo>
                  <a:pt x="13769" y="5733"/>
                </a:moveTo>
                <a:cubicBezTo>
                  <a:pt x="13740" y="5734"/>
                  <a:pt x="13720" y="5785"/>
                  <a:pt x="13725" y="5848"/>
                </a:cubicBezTo>
                <a:cubicBezTo>
                  <a:pt x="13729" y="5910"/>
                  <a:pt x="13756" y="5961"/>
                  <a:pt x="13785" y="5961"/>
                </a:cubicBezTo>
                <a:cubicBezTo>
                  <a:pt x="13814" y="5961"/>
                  <a:pt x="13834" y="5909"/>
                  <a:pt x="13830" y="5846"/>
                </a:cubicBezTo>
                <a:cubicBezTo>
                  <a:pt x="13825" y="5783"/>
                  <a:pt x="13798" y="5733"/>
                  <a:pt x="13769" y="5733"/>
                </a:cubicBezTo>
                <a:close/>
                <a:moveTo>
                  <a:pt x="13906" y="5733"/>
                </a:moveTo>
                <a:cubicBezTo>
                  <a:pt x="13877" y="5734"/>
                  <a:pt x="13857" y="5785"/>
                  <a:pt x="13861" y="5848"/>
                </a:cubicBezTo>
                <a:cubicBezTo>
                  <a:pt x="13866" y="5910"/>
                  <a:pt x="13893" y="5961"/>
                  <a:pt x="13922" y="5961"/>
                </a:cubicBezTo>
                <a:cubicBezTo>
                  <a:pt x="13952" y="5961"/>
                  <a:pt x="13971" y="5909"/>
                  <a:pt x="13966" y="5846"/>
                </a:cubicBezTo>
                <a:cubicBezTo>
                  <a:pt x="13962" y="5783"/>
                  <a:pt x="13935" y="5733"/>
                  <a:pt x="13906" y="5733"/>
                </a:cubicBezTo>
                <a:close/>
                <a:moveTo>
                  <a:pt x="14062" y="5733"/>
                </a:moveTo>
                <a:cubicBezTo>
                  <a:pt x="14033" y="5734"/>
                  <a:pt x="14013" y="5785"/>
                  <a:pt x="14018" y="5848"/>
                </a:cubicBezTo>
                <a:cubicBezTo>
                  <a:pt x="14022" y="5910"/>
                  <a:pt x="14050" y="5961"/>
                  <a:pt x="14079" y="5961"/>
                </a:cubicBezTo>
                <a:cubicBezTo>
                  <a:pt x="14108" y="5960"/>
                  <a:pt x="14128" y="5909"/>
                  <a:pt x="14123" y="5846"/>
                </a:cubicBezTo>
                <a:cubicBezTo>
                  <a:pt x="14119" y="5783"/>
                  <a:pt x="14091" y="5733"/>
                  <a:pt x="14062" y="5733"/>
                </a:cubicBezTo>
                <a:close/>
                <a:moveTo>
                  <a:pt x="14218" y="5733"/>
                </a:moveTo>
                <a:cubicBezTo>
                  <a:pt x="14189" y="5734"/>
                  <a:pt x="14169" y="5785"/>
                  <a:pt x="14174" y="5848"/>
                </a:cubicBezTo>
                <a:cubicBezTo>
                  <a:pt x="14179" y="5910"/>
                  <a:pt x="14207" y="5961"/>
                  <a:pt x="14236" y="5961"/>
                </a:cubicBezTo>
                <a:cubicBezTo>
                  <a:pt x="14265" y="5960"/>
                  <a:pt x="14285" y="5909"/>
                  <a:pt x="14280" y="5846"/>
                </a:cubicBezTo>
                <a:cubicBezTo>
                  <a:pt x="14275" y="5783"/>
                  <a:pt x="14247" y="5733"/>
                  <a:pt x="14218" y="5733"/>
                </a:cubicBezTo>
                <a:close/>
                <a:moveTo>
                  <a:pt x="14354" y="5733"/>
                </a:moveTo>
                <a:cubicBezTo>
                  <a:pt x="14325" y="5734"/>
                  <a:pt x="14306" y="5785"/>
                  <a:pt x="14311" y="5848"/>
                </a:cubicBezTo>
                <a:cubicBezTo>
                  <a:pt x="14316" y="5911"/>
                  <a:pt x="14344" y="5961"/>
                  <a:pt x="14373" y="5961"/>
                </a:cubicBezTo>
                <a:cubicBezTo>
                  <a:pt x="14402" y="5960"/>
                  <a:pt x="14422" y="5909"/>
                  <a:pt x="14417" y="5846"/>
                </a:cubicBezTo>
                <a:cubicBezTo>
                  <a:pt x="14412" y="5783"/>
                  <a:pt x="14383" y="5733"/>
                  <a:pt x="14354" y="5733"/>
                </a:cubicBezTo>
                <a:close/>
                <a:moveTo>
                  <a:pt x="14511" y="5733"/>
                </a:moveTo>
                <a:cubicBezTo>
                  <a:pt x="14482" y="5734"/>
                  <a:pt x="14462" y="5785"/>
                  <a:pt x="14467" y="5848"/>
                </a:cubicBezTo>
                <a:cubicBezTo>
                  <a:pt x="14473" y="5910"/>
                  <a:pt x="14501" y="5961"/>
                  <a:pt x="14530" y="5961"/>
                </a:cubicBezTo>
                <a:cubicBezTo>
                  <a:pt x="14559" y="5961"/>
                  <a:pt x="14578" y="5909"/>
                  <a:pt x="14573" y="5846"/>
                </a:cubicBezTo>
                <a:cubicBezTo>
                  <a:pt x="14568" y="5783"/>
                  <a:pt x="14540" y="5733"/>
                  <a:pt x="14511" y="5733"/>
                </a:cubicBezTo>
                <a:close/>
                <a:moveTo>
                  <a:pt x="14667" y="5733"/>
                </a:moveTo>
                <a:cubicBezTo>
                  <a:pt x="14638" y="5733"/>
                  <a:pt x="14618" y="5785"/>
                  <a:pt x="14624" y="5848"/>
                </a:cubicBezTo>
                <a:cubicBezTo>
                  <a:pt x="14629" y="5911"/>
                  <a:pt x="14658" y="5961"/>
                  <a:pt x="14687" y="5961"/>
                </a:cubicBezTo>
                <a:cubicBezTo>
                  <a:pt x="14716" y="5961"/>
                  <a:pt x="14735" y="5909"/>
                  <a:pt x="14730" y="5846"/>
                </a:cubicBezTo>
                <a:cubicBezTo>
                  <a:pt x="14724" y="5783"/>
                  <a:pt x="14696" y="5733"/>
                  <a:pt x="14667" y="5733"/>
                </a:cubicBezTo>
                <a:close/>
                <a:moveTo>
                  <a:pt x="14803" y="5733"/>
                </a:moveTo>
                <a:cubicBezTo>
                  <a:pt x="14774" y="5734"/>
                  <a:pt x="14756" y="5785"/>
                  <a:pt x="14761" y="5848"/>
                </a:cubicBezTo>
                <a:cubicBezTo>
                  <a:pt x="14767" y="5910"/>
                  <a:pt x="14794" y="5961"/>
                  <a:pt x="14824" y="5961"/>
                </a:cubicBezTo>
                <a:cubicBezTo>
                  <a:pt x="14853" y="5960"/>
                  <a:pt x="14872" y="5909"/>
                  <a:pt x="14866" y="5846"/>
                </a:cubicBezTo>
                <a:cubicBezTo>
                  <a:pt x="14861" y="5783"/>
                  <a:pt x="14833" y="5733"/>
                  <a:pt x="14803" y="5733"/>
                </a:cubicBezTo>
                <a:close/>
                <a:moveTo>
                  <a:pt x="14960" y="5733"/>
                </a:moveTo>
                <a:cubicBezTo>
                  <a:pt x="14931" y="5734"/>
                  <a:pt x="14912" y="5785"/>
                  <a:pt x="14918" y="5848"/>
                </a:cubicBezTo>
                <a:cubicBezTo>
                  <a:pt x="14923" y="5911"/>
                  <a:pt x="14951" y="5961"/>
                  <a:pt x="14981" y="5961"/>
                </a:cubicBezTo>
                <a:cubicBezTo>
                  <a:pt x="15010" y="5961"/>
                  <a:pt x="15029" y="5909"/>
                  <a:pt x="15023" y="5846"/>
                </a:cubicBezTo>
                <a:cubicBezTo>
                  <a:pt x="15017" y="5783"/>
                  <a:pt x="14989" y="5733"/>
                  <a:pt x="14960" y="5733"/>
                </a:cubicBezTo>
                <a:close/>
                <a:moveTo>
                  <a:pt x="15116" y="5733"/>
                </a:moveTo>
                <a:cubicBezTo>
                  <a:pt x="15087" y="5734"/>
                  <a:pt x="15068" y="5785"/>
                  <a:pt x="15074" y="5848"/>
                </a:cubicBezTo>
                <a:cubicBezTo>
                  <a:pt x="15080" y="5911"/>
                  <a:pt x="15108" y="5961"/>
                  <a:pt x="15137" y="5961"/>
                </a:cubicBezTo>
                <a:cubicBezTo>
                  <a:pt x="15166" y="5960"/>
                  <a:pt x="15185" y="5909"/>
                  <a:pt x="15179" y="5846"/>
                </a:cubicBezTo>
                <a:cubicBezTo>
                  <a:pt x="15173" y="5784"/>
                  <a:pt x="15145" y="5733"/>
                  <a:pt x="15116" y="5733"/>
                </a:cubicBezTo>
                <a:close/>
                <a:moveTo>
                  <a:pt x="15272" y="5733"/>
                </a:moveTo>
                <a:cubicBezTo>
                  <a:pt x="15243" y="5734"/>
                  <a:pt x="15225" y="5785"/>
                  <a:pt x="15230" y="5848"/>
                </a:cubicBezTo>
                <a:cubicBezTo>
                  <a:pt x="15236" y="5911"/>
                  <a:pt x="15265" y="5961"/>
                  <a:pt x="15294" y="5961"/>
                </a:cubicBezTo>
                <a:cubicBezTo>
                  <a:pt x="15323" y="5960"/>
                  <a:pt x="15342" y="5909"/>
                  <a:pt x="15336" y="5846"/>
                </a:cubicBezTo>
                <a:cubicBezTo>
                  <a:pt x="15330" y="5784"/>
                  <a:pt x="15301" y="5733"/>
                  <a:pt x="15272" y="5733"/>
                </a:cubicBezTo>
                <a:close/>
                <a:moveTo>
                  <a:pt x="15409" y="5733"/>
                </a:moveTo>
                <a:cubicBezTo>
                  <a:pt x="15380" y="5734"/>
                  <a:pt x="15361" y="5785"/>
                  <a:pt x="15367" y="5848"/>
                </a:cubicBezTo>
                <a:cubicBezTo>
                  <a:pt x="15373" y="5911"/>
                  <a:pt x="15402" y="5961"/>
                  <a:pt x="15431" y="5961"/>
                </a:cubicBezTo>
                <a:cubicBezTo>
                  <a:pt x="15460" y="5960"/>
                  <a:pt x="15479" y="5909"/>
                  <a:pt x="15472" y="5846"/>
                </a:cubicBezTo>
                <a:cubicBezTo>
                  <a:pt x="15466" y="5784"/>
                  <a:pt x="15438" y="5732"/>
                  <a:pt x="15409" y="5733"/>
                </a:cubicBezTo>
                <a:close/>
                <a:moveTo>
                  <a:pt x="8500" y="5783"/>
                </a:moveTo>
                <a:cubicBezTo>
                  <a:pt x="8471" y="5784"/>
                  <a:pt x="8446" y="5834"/>
                  <a:pt x="8445" y="5897"/>
                </a:cubicBezTo>
                <a:cubicBezTo>
                  <a:pt x="8444" y="5959"/>
                  <a:pt x="8467" y="6010"/>
                  <a:pt x="8496" y="6010"/>
                </a:cubicBezTo>
                <a:cubicBezTo>
                  <a:pt x="8525" y="6009"/>
                  <a:pt x="8549" y="5957"/>
                  <a:pt x="8550" y="5895"/>
                </a:cubicBezTo>
                <a:cubicBezTo>
                  <a:pt x="8551" y="5832"/>
                  <a:pt x="8529" y="5783"/>
                  <a:pt x="8500" y="5783"/>
                </a:cubicBezTo>
                <a:close/>
                <a:moveTo>
                  <a:pt x="8656" y="5783"/>
                </a:moveTo>
                <a:cubicBezTo>
                  <a:pt x="8627" y="5784"/>
                  <a:pt x="8603" y="5834"/>
                  <a:pt x="8602" y="5897"/>
                </a:cubicBezTo>
                <a:cubicBezTo>
                  <a:pt x="8601" y="5959"/>
                  <a:pt x="8624" y="6010"/>
                  <a:pt x="8653" y="6010"/>
                </a:cubicBezTo>
                <a:cubicBezTo>
                  <a:pt x="8682" y="6009"/>
                  <a:pt x="8706" y="5957"/>
                  <a:pt x="8707" y="5895"/>
                </a:cubicBezTo>
                <a:cubicBezTo>
                  <a:pt x="8708" y="5832"/>
                  <a:pt x="8685" y="5783"/>
                  <a:pt x="8656" y="5783"/>
                </a:cubicBezTo>
                <a:close/>
                <a:moveTo>
                  <a:pt x="9866" y="5783"/>
                </a:moveTo>
                <a:cubicBezTo>
                  <a:pt x="9837" y="5784"/>
                  <a:pt x="9814" y="5836"/>
                  <a:pt x="9814" y="5898"/>
                </a:cubicBezTo>
                <a:cubicBezTo>
                  <a:pt x="9814" y="5961"/>
                  <a:pt x="9838" y="6010"/>
                  <a:pt x="9867" y="6010"/>
                </a:cubicBezTo>
                <a:cubicBezTo>
                  <a:pt x="9896" y="6009"/>
                  <a:pt x="9919" y="5957"/>
                  <a:pt x="9919" y="5895"/>
                </a:cubicBezTo>
                <a:cubicBezTo>
                  <a:pt x="9919" y="5833"/>
                  <a:pt x="9895" y="5783"/>
                  <a:pt x="9866" y="5783"/>
                </a:cubicBezTo>
                <a:close/>
                <a:moveTo>
                  <a:pt x="10022" y="5783"/>
                </a:moveTo>
                <a:cubicBezTo>
                  <a:pt x="9993" y="5784"/>
                  <a:pt x="9970" y="5836"/>
                  <a:pt x="9970" y="5898"/>
                </a:cubicBezTo>
                <a:cubicBezTo>
                  <a:pt x="9971" y="5961"/>
                  <a:pt x="9995" y="6010"/>
                  <a:pt x="10024" y="6010"/>
                </a:cubicBezTo>
                <a:cubicBezTo>
                  <a:pt x="10053" y="6009"/>
                  <a:pt x="10076" y="5957"/>
                  <a:pt x="10075" y="5895"/>
                </a:cubicBezTo>
                <a:cubicBezTo>
                  <a:pt x="10075" y="5832"/>
                  <a:pt x="10051" y="5783"/>
                  <a:pt x="10022" y="5783"/>
                </a:cubicBezTo>
                <a:close/>
                <a:moveTo>
                  <a:pt x="10158" y="5783"/>
                </a:moveTo>
                <a:cubicBezTo>
                  <a:pt x="10129" y="5784"/>
                  <a:pt x="10107" y="5836"/>
                  <a:pt x="10107" y="5898"/>
                </a:cubicBezTo>
                <a:cubicBezTo>
                  <a:pt x="10108" y="5961"/>
                  <a:pt x="10132" y="6010"/>
                  <a:pt x="10161" y="6010"/>
                </a:cubicBezTo>
                <a:cubicBezTo>
                  <a:pt x="10190" y="6009"/>
                  <a:pt x="10213" y="5957"/>
                  <a:pt x="10212" y="5895"/>
                </a:cubicBezTo>
                <a:cubicBezTo>
                  <a:pt x="10211" y="5832"/>
                  <a:pt x="10187" y="5783"/>
                  <a:pt x="10158" y="5783"/>
                </a:cubicBezTo>
                <a:close/>
                <a:moveTo>
                  <a:pt x="10315" y="5783"/>
                </a:moveTo>
                <a:cubicBezTo>
                  <a:pt x="10286" y="5784"/>
                  <a:pt x="10263" y="5836"/>
                  <a:pt x="10264" y="5898"/>
                </a:cubicBezTo>
                <a:cubicBezTo>
                  <a:pt x="10264" y="5961"/>
                  <a:pt x="10289" y="6010"/>
                  <a:pt x="10318" y="6010"/>
                </a:cubicBezTo>
                <a:cubicBezTo>
                  <a:pt x="10347" y="6009"/>
                  <a:pt x="10370" y="5957"/>
                  <a:pt x="10369" y="5895"/>
                </a:cubicBezTo>
                <a:cubicBezTo>
                  <a:pt x="10368" y="5832"/>
                  <a:pt x="10344" y="5783"/>
                  <a:pt x="10315" y="5783"/>
                </a:cubicBezTo>
                <a:close/>
                <a:moveTo>
                  <a:pt x="10607" y="5783"/>
                </a:moveTo>
                <a:cubicBezTo>
                  <a:pt x="10579" y="5784"/>
                  <a:pt x="10556" y="5836"/>
                  <a:pt x="10557" y="5898"/>
                </a:cubicBezTo>
                <a:cubicBezTo>
                  <a:pt x="10558" y="5961"/>
                  <a:pt x="10583" y="6010"/>
                  <a:pt x="10612" y="6010"/>
                </a:cubicBezTo>
                <a:cubicBezTo>
                  <a:pt x="10641" y="6009"/>
                  <a:pt x="10663" y="5957"/>
                  <a:pt x="10662" y="5895"/>
                </a:cubicBezTo>
                <a:cubicBezTo>
                  <a:pt x="10661" y="5832"/>
                  <a:pt x="10637" y="5783"/>
                  <a:pt x="10607" y="5783"/>
                </a:cubicBezTo>
                <a:close/>
                <a:moveTo>
                  <a:pt x="10763" y="5783"/>
                </a:moveTo>
                <a:cubicBezTo>
                  <a:pt x="10734" y="5784"/>
                  <a:pt x="10712" y="5836"/>
                  <a:pt x="10713" y="5898"/>
                </a:cubicBezTo>
                <a:cubicBezTo>
                  <a:pt x="10714" y="5961"/>
                  <a:pt x="10739" y="6010"/>
                  <a:pt x="10768" y="6010"/>
                </a:cubicBezTo>
                <a:cubicBezTo>
                  <a:pt x="10797" y="6009"/>
                  <a:pt x="10820" y="5959"/>
                  <a:pt x="10818" y="5897"/>
                </a:cubicBezTo>
                <a:cubicBezTo>
                  <a:pt x="10817" y="5834"/>
                  <a:pt x="10792" y="5783"/>
                  <a:pt x="10763" y="5783"/>
                </a:cubicBezTo>
                <a:close/>
                <a:moveTo>
                  <a:pt x="11212" y="5783"/>
                </a:moveTo>
                <a:cubicBezTo>
                  <a:pt x="11183" y="5784"/>
                  <a:pt x="11161" y="5835"/>
                  <a:pt x="11163" y="5898"/>
                </a:cubicBezTo>
                <a:cubicBezTo>
                  <a:pt x="11165" y="5961"/>
                  <a:pt x="11189" y="6010"/>
                  <a:pt x="11218" y="6010"/>
                </a:cubicBezTo>
                <a:cubicBezTo>
                  <a:pt x="11248" y="6009"/>
                  <a:pt x="11270" y="5959"/>
                  <a:pt x="11268" y="5897"/>
                </a:cubicBezTo>
                <a:cubicBezTo>
                  <a:pt x="11266" y="5834"/>
                  <a:pt x="11241" y="5783"/>
                  <a:pt x="11212" y="5783"/>
                </a:cubicBezTo>
                <a:close/>
                <a:moveTo>
                  <a:pt x="11369" y="5783"/>
                </a:moveTo>
                <a:cubicBezTo>
                  <a:pt x="11340" y="5784"/>
                  <a:pt x="11317" y="5835"/>
                  <a:pt x="11319" y="5898"/>
                </a:cubicBezTo>
                <a:cubicBezTo>
                  <a:pt x="11321" y="5961"/>
                  <a:pt x="11346" y="6010"/>
                  <a:pt x="11375" y="6010"/>
                </a:cubicBezTo>
                <a:cubicBezTo>
                  <a:pt x="11405" y="6009"/>
                  <a:pt x="11426" y="5959"/>
                  <a:pt x="11424" y="5897"/>
                </a:cubicBezTo>
                <a:cubicBezTo>
                  <a:pt x="11422" y="5834"/>
                  <a:pt x="11398" y="5783"/>
                  <a:pt x="11369" y="5783"/>
                </a:cubicBezTo>
                <a:close/>
                <a:moveTo>
                  <a:pt x="11505" y="5783"/>
                </a:moveTo>
                <a:cubicBezTo>
                  <a:pt x="11476" y="5784"/>
                  <a:pt x="11454" y="5835"/>
                  <a:pt x="11456" y="5898"/>
                </a:cubicBezTo>
                <a:cubicBezTo>
                  <a:pt x="11458" y="5961"/>
                  <a:pt x="11484" y="6010"/>
                  <a:pt x="11513" y="6010"/>
                </a:cubicBezTo>
                <a:cubicBezTo>
                  <a:pt x="11542" y="6009"/>
                  <a:pt x="11564" y="5959"/>
                  <a:pt x="11562" y="5897"/>
                </a:cubicBezTo>
                <a:cubicBezTo>
                  <a:pt x="11560" y="5834"/>
                  <a:pt x="11534" y="5783"/>
                  <a:pt x="11505" y="5783"/>
                </a:cubicBezTo>
                <a:close/>
                <a:moveTo>
                  <a:pt x="11661" y="5783"/>
                </a:moveTo>
                <a:cubicBezTo>
                  <a:pt x="11632" y="5784"/>
                  <a:pt x="11610" y="5835"/>
                  <a:pt x="11612" y="5898"/>
                </a:cubicBezTo>
                <a:cubicBezTo>
                  <a:pt x="11615" y="5961"/>
                  <a:pt x="11640" y="6010"/>
                  <a:pt x="11669" y="6010"/>
                </a:cubicBezTo>
                <a:cubicBezTo>
                  <a:pt x="11698" y="6009"/>
                  <a:pt x="11720" y="5959"/>
                  <a:pt x="11718" y="5897"/>
                </a:cubicBezTo>
                <a:cubicBezTo>
                  <a:pt x="11715" y="5834"/>
                  <a:pt x="11690" y="5783"/>
                  <a:pt x="11661" y="5783"/>
                </a:cubicBezTo>
                <a:close/>
                <a:moveTo>
                  <a:pt x="11798" y="5783"/>
                </a:moveTo>
                <a:cubicBezTo>
                  <a:pt x="11769" y="5784"/>
                  <a:pt x="11747" y="5835"/>
                  <a:pt x="11749" y="5898"/>
                </a:cubicBezTo>
                <a:cubicBezTo>
                  <a:pt x="11752" y="5961"/>
                  <a:pt x="11777" y="6010"/>
                  <a:pt x="11806" y="6010"/>
                </a:cubicBezTo>
                <a:cubicBezTo>
                  <a:pt x="11835" y="6009"/>
                  <a:pt x="11857" y="5959"/>
                  <a:pt x="11855" y="5897"/>
                </a:cubicBezTo>
                <a:cubicBezTo>
                  <a:pt x="11853" y="5834"/>
                  <a:pt x="11827" y="5783"/>
                  <a:pt x="11798" y="5783"/>
                </a:cubicBezTo>
                <a:close/>
                <a:moveTo>
                  <a:pt x="11954" y="5783"/>
                </a:moveTo>
                <a:cubicBezTo>
                  <a:pt x="11925" y="5784"/>
                  <a:pt x="11903" y="5835"/>
                  <a:pt x="11906" y="5898"/>
                </a:cubicBezTo>
                <a:cubicBezTo>
                  <a:pt x="11908" y="5961"/>
                  <a:pt x="11934" y="6010"/>
                  <a:pt x="11963" y="6010"/>
                </a:cubicBezTo>
                <a:cubicBezTo>
                  <a:pt x="11992" y="6009"/>
                  <a:pt x="12014" y="5959"/>
                  <a:pt x="12011" y="5897"/>
                </a:cubicBezTo>
                <a:cubicBezTo>
                  <a:pt x="12009" y="5834"/>
                  <a:pt x="11983" y="5783"/>
                  <a:pt x="11954" y="5783"/>
                </a:cubicBezTo>
                <a:close/>
                <a:moveTo>
                  <a:pt x="12110" y="5783"/>
                </a:moveTo>
                <a:cubicBezTo>
                  <a:pt x="12081" y="5784"/>
                  <a:pt x="12059" y="5835"/>
                  <a:pt x="12062" y="5898"/>
                </a:cubicBezTo>
                <a:cubicBezTo>
                  <a:pt x="12065" y="5961"/>
                  <a:pt x="12091" y="6012"/>
                  <a:pt x="12120" y="6011"/>
                </a:cubicBezTo>
                <a:cubicBezTo>
                  <a:pt x="12149" y="6011"/>
                  <a:pt x="12171" y="5959"/>
                  <a:pt x="12168" y="5897"/>
                </a:cubicBezTo>
                <a:cubicBezTo>
                  <a:pt x="12165" y="5834"/>
                  <a:pt x="12139" y="5783"/>
                  <a:pt x="12110" y="5783"/>
                </a:cubicBezTo>
                <a:close/>
                <a:moveTo>
                  <a:pt x="12266" y="5783"/>
                </a:moveTo>
                <a:cubicBezTo>
                  <a:pt x="12237" y="5784"/>
                  <a:pt x="12216" y="5835"/>
                  <a:pt x="12219" y="5898"/>
                </a:cubicBezTo>
                <a:cubicBezTo>
                  <a:pt x="12221" y="5961"/>
                  <a:pt x="12247" y="6012"/>
                  <a:pt x="12277" y="6011"/>
                </a:cubicBezTo>
                <a:cubicBezTo>
                  <a:pt x="12306" y="6011"/>
                  <a:pt x="12327" y="5959"/>
                  <a:pt x="12324" y="5897"/>
                </a:cubicBezTo>
                <a:cubicBezTo>
                  <a:pt x="12321" y="5834"/>
                  <a:pt x="12295" y="5783"/>
                  <a:pt x="12266" y="5783"/>
                </a:cubicBezTo>
                <a:close/>
                <a:moveTo>
                  <a:pt x="12403" y="5783"/>
                </a:moveTo>
                <a:cubicBezTo>
                  <a:pt x="12374" y="5784"/>
                  <a:pt x="12352" y="5835"/>
                  <a:pt x="12355" y="5898"/>
                </a:cubicBezTo>
                <a:cubicBezTo>
                  <a:pt x="12358" y="5961"/>
                  <a:pt x="12384" y="6012"/>
                  <a:pt x="12413" y="6011"/>
                </a:cubicBezTo>
                <a:cubicBezTo>
                  <a:pt x="12443" y="6011"/>
                  <a:pt x="12464" y="5959"/>
                  <a:pt x="12461" y="5897"/>
                </a:cubicBezTo>
                <a:cubicBezTo>
                  <a:pt x="12458" y="5834"/>
                  <a:pt x="12432" y="5783"/>
                  <a:pt x="12403" y="5783"/>
                </a:cubicBezTo>
                <a:close/>
                <a:moveTo>
                  <a:pt x="12559" y="5783"/>
                </a:moveTo>
                <a:cubicBezTo>
                  <a:pt x="12530" y="5784"/>
                  <a:pt x="12509" y="5835"/>
                  <a:pt x="12512" y="5898"/>
                </a:cubicBezTo>
                <a:cubicBezTo>
                  <a:pt x="12516" y="5961"/>
                  <a:pt x="12541" y="6012"/>
                  <a:pt x="12570" y="6011"/>
                </a:cubicBezTo>
                <a:cubicBezTo>
                  <a:pt x="12600" y="6011"/>
                  <a:pt x="12621" y="5959"/>
                  <a:pt x="12617" y="5897"/>
                </a:cubicBezTo>
                <a:cubicBezTo>
                  <a:pt x="12614" y="5834"/>
                  <a:pt x="12588" y="5783"/>
                  <a:pt x="12559" y="5783"/>
                </a:cubicBezTo>
                <a:close/>
                <a:moveTo>
                  <a:pt x="8051" y="5834"/>
                </a:moveTo>
                <a:cubicBezTo>
                  <a:pt x="8022" y="5834"/>
                  <a:pt x="7997" y="5884"/>
                  <a:pt x="7996" y="5947"/>
                </a:cubicBezTo>
                <a:cubicBezTo>
                  <a:pt x="7994" y="6009"/>
                  <a:pt x="8017" y="6060"/>
                  <a:pt x="8046" y="6060"/>
                </a:cubicBezTo>
                <a:cubicBezTo>
                  <a:pt x="8075" y="6059"/>
                  <a:pt x="8099" y="6008"/>
                  <a:pt x="8101" y="5945"/>
                </a:cubicBezTo>
                <a:cubicBezTo>
                  <a:pt x="8102" y="5883"/>
                  <a:pt x="8080" y="5833"/>
                  <a:pt x="8051" y="5834"/>
                </a:cubicBezTo>
                <a:close/>
                <a:moveTo>
                  <a:pt x="8207" y="5834"/>
                </a:moveTo>
                <a:cubicBezTo>
                  <a:pt x="8178" y="5834"/>
                  <a:pt x="8154" y="5884"/>
                  <a:pt x="8152" y="5947"/>
                </a:cubicBezTo>
                <a:cubicBezTo>
                  <a:pt x="8151" y="6009"/>
                  <a:pt x="8173" y="6061"/>
                  <a:pt x="8202" y="6060"/>
                </a:cubicBezTo>
                <a:cubicBezTo>
                  <a:pt x="8231" y="6060"/>
                  <a:pt x="8256" y="6008"/>
                  <a:pt x="8257" y="5945"/>
                </a:cubicBezTo>
                <a:cubicBezTo>
                  <a:pt x="8259" y="5883"/>
                  <a:pt x="8236" y="5833"/>
                  <a:pt x="8207" y="5834"/>
                </a:cubicBezTo>
                <a:close/>
                <a:moveTo>
                  <a:pt x="8363" y="5834"/>
                </a:moveTo>
                <a:cubicBezTo>
                  <a:pt x="8334" y="5834"/>
                  <a:pt x="8310" y="5884"/>
                  <a:pt x="8308" y="5947"/>
                </a:cubicBezTo>
                <a:cubicBezTo>
                  <a:pt x="8307" y="6009"/>
                  <a:pt x="8330" y="6060"/>
                  <a:pt x="8359" y="6060"/>
                </a:cubicBezTo>
                <a:cubicBezTo>
                  <a:pt x="8388" y="6059"/>
                  <a:pt x="8412" y="6008"/>
                  <a:pt x="8414" y="5945"/>
                </a:cubicBezTo>
                <a:cubicBezTo>
                  <a:pt x="8415" y="5883"/>
                  <a:pt x="8393" y="5833"/>
                  <a:pt x="8363" y="5834"/>
                </a:cubicBezTo>
                <a:close/>
                <a:moveTo>
                  <a:pt x="9417" y="5834"/>
                </a:moveTo>
                <a:cubicBezTo>
                  <a:pt x="9388" y="5834"/>
                  <a:pt x="9364" y="5884"/>
                  <a:pt x="9364" y="5947"/>
                </a:cubicBezTo>
                <a:cubicBezTo>
                  <a:pt x="9364" y="6009"/>
                  <a:pt x="9388" y="6060"/>
                  <a:pt x="9417" y="6060"/>
                </a:cubicBezTo>
                <a:cubicBezTo>
                  <a:pt x="9446" y="6059"/>
                  <a:pt x="9469" y="6008"/>
                  <a:pt x="9469" y="5945"/>
                </a:cubicBezTo>
                <a:cubicBezTo>
                  <a:pt x="9469" y="5883"/>
                  <a:pt x="9446" y="5833"/>
                  <a:pt x="9417" y="5834"/>
                </a:cubicBezTo>
                <a:close/>
                <a:moveTo>
                  <a:pt x="3115" y="5884"/>
                </a:moveTo>
                <a:cubicBezTo>
                  <a:pt x="3087" y="5884"/>
                  <a:pt x="3057" y="5935"/>
                  <a:pt x="3051" y="5997"/>
                </a:cubicBezTo>
                <a:cubicBezTo>
                  <a:pt x="3044" y="6059"/>
                  <a:pt x="3063" y="6109"/>
                  <a:pt x="3092" y="6109"/>
                </a:cubicBezTo>
                <a:cubicBezTo>
                  <a:pt x="3121" y="6108"/>
                  <a:pt x="3150" y="6058"/>
                  <a:pt x="3156" y="5996"/>
                </a:cubicBezTo>
                <a:cubicBezTo>
                  <a:pt x="3163" y="5934"/>
                  <a:pt x="3145" y="5883"/>
                  <a:pt x="3115" y="5884"/>
                </a:cubicBezTo>
                <a:close/>
                <a:moveTo>
                  <a:pt x="3252" y="5884"/>
                </a:moveTo>
                <a:cubicBezTo>
                  <a:pt x="3223" y="5884"/>
                  <a:pt x="3194" y="5935"/>
                  <a:pt x="3188" y="5997"/>
                </a:cubicBezTo>
                <a:cubicBezTo>
                  <a:pt x="3181" y="6059"/>
                  <a:pt x="3199" y="6109"/>
                  <a:pt x="3229" y="6109"/>
                </a:cubicBezTo>
                <a:cubicBezTo>
                  <a:pt x="3258" y="6108"/>
                  <a:pt x="3287" y="6058"/>
                  <a:pt x="3293" y="5996"/>
                </a:cubicBezTo>
                <a:cubicBezTo>
                  <a:pt x="3300" y="5934"/>
                  <a:pt x="3281" y="5883"/>
                  <a:pt x="3252" y="5884"/>
                </a:cubicBezTo>
                <a:close/>
                <a:moveTo>
                  <a:pt x="3408" y="5884"/>
                </a:moveTo>
                <a:cubicBezTo>
                  <a:pt x="3379" y="5885"/>
                  <a:pt x="3350" y="5935"/>
                  <a:pt x="3344" y="5997"/>
                </a:cubicBezTo>
                <a:cubicBezTo>
                  <a:pt x="3338" y="6059"/>
                  <a:pt x="3356" y="6109"/>
                  <a:pt x="3385" y="6109"/>
                </a:cubicBezTo>
                <a:cubicBezTo>
                  <a:pt x="3414" y="6108"/>
                  <a:pt x="3443" y="6058"/>
                  <a:pt x="3449" y="5996"/>
                </a:cubicBezTo>
                <a:cubicBezTo>
                  <a:pt x="3455" y="5934"/>
                  <a:pt x="3437" y="5883"/>
                  <a:pt x="3408" y="5884"/>
                </a:cubicBezTo>
                <a:close/>
                <a:moveTo>
                  <a:pt x="3565" y="5884"/>
                </a:moveTo>
                <a:cubicBezTo>
                  <a:pt x="3536" y="5884"/>
                  <a:pt x="3507" y="5935"/>
                  <a:pt x="3500" y="5997"/>
                </a:cubicBezTo>
                <a:cubicBezTo>
                  <a:pt x="3494" y="6059"/>
                  <a:pt x="3513" y="6109"/>
                  <a:pt x="3542" y="6109"/>
                </a:cubicBezTo>
                <a:cubicBezTo>
                  <a:pt x="3571" y="6108"/>
                  <a:pt x="3599" y="6058"/>
                  <a:pt x="3605" y="5996"/>
                </a:cubicBezTo>
                <a:cubicBezTo>
                  <a:pt x="3612" y="5934"/>
                  <a:pt x="3594" y="5883"/>
                  <a:pt x="3565" y="5884"/>
                </a:cubicBezTo>
                <a:close/>
                <a:moveTo>
                  <a:pt x="3701" y="5884"/>
                </a:moveTo>
                <a:cubicBezTo>
                  <a:pt x="3672" y="5884"/>
                  <a:pt x="3643" y="5935"/>
                  <a:pt x="3637" y="5997"/>
                </a:cubicBezTo>
                <a:cubicBezTo>
                  <a:pt x="3631" y="6059"/>
                  <a:pt x="3650" y="6109"/>
                  <a:pt x="3679" y="6109"/>
                </a:cubicBezTo>
                <a:cubicBezTo>
                  <a:pt x="3708" y="6108"/>
                  <a:pt x="3736" y="6058"/>
                  <a:pt x="3742" y="5996"/>
                </a:cubicBezTo>
                <a:cubicBezTo>
                  <a:pt x="3748" y="5934"/>
                  <a:pt x="3730" y="5883"/>
                  <a:pt x="3701" y="5884"/>
                </a:cubicBezTo>
                <a:close/>
                <a:moveTo>
                  <a:pt x="3857" y="5884"/>
                </a:moveTo>
                <a:cubicBezTo>
                  <a:pt x="3828" y="5884"/>
                  <a:pt x="3800" y="5935"/>
                  <a:pt x="3794" y="5997"/>
                </a:cubicBezTo>
                <a:cubicBezTo>
                  <a:pt x="3788" y="6059"/>
                  <a:pt x="3806" y="6109"/>
                  <a:pt x="3835" y="6109"/>
                </a:cubicBezTo>
                <a:cubicBezTo>
                  <a:pt x="3864" y="6108"/>
                  <a:pt x="3893" y="6058"/>
                  <a:pt x="3899" y="5996"/>
                </a:cubicBezTo>
                <a:cubicBezTo>
                  <a:pt x="3905" y="5934"/>
                  <a:pt x="3886" y="5883"/>
                  <a:pt x="3857" y="5884"/>
                </a:cubicBezTo>
                <a:close/>
                <a:moveTo>
                  <a:pt x="697" y="5934"/>
                </a:moveTo>
                <a:cubicBezTo>
                  <a:pt x="668" y="5935"/>
                  <a:pt x="637" y="5986"/>
                  <a:pt x="628" y="6047"/>
                </a:cubicBezTo>
                <a:cubicBezTo>
                  <a:pt x="618" y="6109"/>
                  <a:pt x="635" y="6159"/>
                  <a:pt x="664" y="6159"/>
                </a:cubicBezTo>
                <a:cubicBezTo>
                  <a:pt x="693" y="6158"/>
                  <a:pt x="724" y="6108"/>
                  <a:pt x="733" y="6046"/>
                </a:cubicBezTo>
                <a:cubicBezTo>
                  <a:pt x="743" y="5984"/>
                  <a:pt x="726" y="5934"/>
                  <a:pt x="697" y="5934"/>
                </a:cubicBezTo>
                <a:close/>
                <a:moveTo>
                  <a:pt x="853" y="5934"/>
                </a:moveTo>
                <a:cubicBezTo>
                  <a:pt x="824" y="5935"/>
                  <a:pt x="793" y="5986"/>
                  <a:pt x="784" y="6047"/>
                </a:cubicBezTo>
                <a:cubicBezTo>
                  <a:pt x="775" y="6109"/>
                  <a:pt x="791" y="6159"/>
                  <a:pt x="820" y="6159"/>
                </a:cubicBezTo>
                <a:cubicBezTo>
                  <a:pt x="849" y="6159"/>
                  <a:pt x="880" y="6108"/>
                  <a:pt x="889" y="6046"/>
                </a:cubicBezTo>
                <a:cubicBezTo>
                  <a:pt x="898" y="5984"/>
                  <a:pt x="882" y="5934"/>
                  <a:pt x="853" y="5934"/>
                </a:cubicBezTo>
                <a:close/>
                <a:moveTo>
                  <a:pt x="1009" y="5934"/>
                </a:moveTo>
                <a:cubicBezTo>
                  <a:pt x="980" y="5935"/>
                  <a:pt x="949" y="5986"/>
                  <a:pt x="941" y="6047"/>
                </a:cubicBezTo>
                <a:cubicBezTo>
                  <a:pt x="932" y="6109"/>
                  <a:pt x="948" y="6160"/>
                  <a:pt x="977" y="6159"/>
                </a:cubicBezTo>
                <a:cubicBezTo>
                  <a:pt x="1006" y="6159"/>
                  <a:pt x="1037" y="6108"/>
                  <a:pt x="1046" y="6046"/>
                </a:cubicBezTo>
                <a:cubicBezTo>
                  <a:pt x="1054" y="5984"/>
                  <a:pt x="1038" y="5934"/>
                  <a:pt x="1009" y="5934"/>
                </a:cubicBezTo>
                <a:close/>
                <a:moveTo>
                  <a:pt x="1165" y="5934"/>
                </a:moveTo>
                <a:cubicBezTo>
                  <a:pt x="1136" y="5935"/>
                  <a:pt x="1106" y="5986"/>
                  <a:pt x="1097" y="6047"/>
                </a:cubicBezTo>
                <a:cubicBezTo>
                  <a:pt x="1088" y="6109"/>
                  <a:pt x="1104" y="6159"/>
                  <a:pt x="1134" y="6159"/>
                </a:cubicBezTo>
                <a:cubicBezTo>
                  <a:pt x="1163" y="6159"/>
                  <a:pt x="1193" y="6108"/>
                  <a:pt x="1202" y="6046"/>
                </a:cubicBezTo>
                <a:cubicBezTo>
                  <a:pt x="1211" y="5984"/>
                  <a:pt x="1194" y="5934"/>
                  <a:pt x="1165" y="5934"/>
                </a:cubicBezTo>
                <a:close/>
                <a:moveTo>
                  <a:pt x="1302" y="5934"/>
                </a:moveTo>
                <a:cubicBezTo>
                  <a:pt x="1273" y="5935"/>
                  <a:pt x="1242" y="5986"/>
                  <a:pt x="1234" y="6047"/>
                </a:cubicBezTo>
                <a:cubicBezTo>
                  <a:pt x="1225" y="6109"/>
                  <a:pt x="1241" y="6159"/>
                  <a:pt x="1270" y="6159"/>
                </a:cubicBezTo>
                <a:cubicBezTo>
                  <a:pt x="1300" y="6159"/>
                  <a:pt x="1330" y="6108"/>
                  <a:pt x="1339" y="6046"/>
                </a:cubicBezTo>
                <a:cubicBezTo>
                  <a:pt x="1347" y="5984"/>
                  <a:pt x="1331" y="5934"/>
                  <a:pt x="1302" y="5934"/>
                </a:cubicBezTo>
                <a:close/>
                <a:moveTo>
                  <a:pt x="1458" y="5934"/>
                </a:moveTo>
                <a:cubicBezTo>
                  <a:pt x="1429" y="5935"/>
                  <a:pt x="1399" y="5986"/>
                  <a:pt x="1390" y="6047"/>
                </a:cubicBezTo>
                <a:cubicBezTo>
                  <a:pt x="1382" y="6109"/>
                  <a:pt x="1398" y="6159"/>
                  <a:pt x="1427" y="6159"/>
                </a:cubicBezTo>
                <a:cubicBezTo>
                  <a:pt x="1457" y="6158"/>
                  <a:pt x="1487" y="6108"/>
                  <a:pt x="1495" y="6046"/>
                </a:cubicBezTo>
                <a:cubicBezTo>
                  <a:pt x="1504" y="5984"/>
                  <a:pt x="1487" y="5934"/>
                  <a:pt x="1458" y="5934"/>
                </a:cubicBezTo>
                <a:close/>
                <a:moveTo>
                  <a:pt x="1614" y="5934"/>
                </a:moveTo>
                <a:cubicBezTo>
                  <a:pt x="1585" y="5935"/>
                  <a:pt x="1554" y="5986"/>
                  <a:pt x="1546" y="6047"/>
                </a:cubicBezTo>
                <a:cubicBezTo>
                  <a:pt x="1538" y="6109"/>
                  <a:pt x="1555" y="6159"/>
                  <a:pt x="1584" y="6159"/>
                </a:cubicBezTo>
                <a:cubicBezTo>
                  <a:pt x="1613" y="6158"/>
                  <a:pt x="1643" y="6108"/>
                  <a:pt x="1652" y="6046"/>
                </a:cubicBezTo>
                <a:cubicBezTo>
                  <a:pt x="1660" y="5984"/>
                  <a:pt x="1643" y="5934"/>
                  <a:pt x="1614" y="5934"/>
                </a:cubicBezTo>
                <a:close/>
                <a:moveTo>
                  <a:pt x="1770" y="5934"/>
                </a:moveTo>
                <a:cubicBezTo>
                  <a:pt x="1741" y="5935"/>
                  <a:pt x="1711" y="5986"/>
                  <a:pt x="1702" y="6047"/>
                </a:cubicBezTo>
                <a:cubicBezTo>
                  <a:pt x="1694" y="6109"/>
                  <a:pt x="1711" y="6159"/>
                  <a:pt x="1740" y="6159"/>
                </a:cubicBezTo>
                <a:cubicBezTo>
                  <a:pt x="1769" y="6159"/>
                  <a:pt x="1800" y="6108"/>
                  <a:pt x="1808" y="6046"/>
                </a:cubicBezTo>
                <a:cubicBezTo>
                  <a:pt x="1816" y="5984"/>
                  <a:pt x="1799" y="5934"/>
                  <a:pt x="1770" y="5934"/>
                </a:cubicBezTo>
                <a:close/>
                <a:moveTo>
                  <a:pt x="1906" y="5934"/>
                </a:moveTo>
                <a:cubicBezTo>
                  <a:pt x="1877" y="5935"/>
                  <a:pt x="1847" y="5986"/>
                  <a:pt x="1839" y="6047"/>
                </a:cubicBezTo>
                <a:cubicBezTo>
                  <a:pt x="1831" y="6109"/>
                  <a:pt x="1849" y="6159"/>
                  <a:pt x="1878" y="6159"/>
                </a:cubicBezTo>
                <a:cubicBezTo>
                  <a:pt x="1907" y="6158"/>
                  <a:pt x="1936" y="6108"/>
                  <a:pt x="1944" y="6046"/>
                </a:cubicBezTo>
                <a:cubicBezTo>
                  <a:pt x="1952" y="5984"/>
                  <a:pt x="1935" y="5934"/>
                  <a:pt x="1906" y="5934"/>
                </a:cubicBezTo>
                <a:close/>
                <a:moveTo>
                  <a:pt x="2062" y="5934"/>
                </a:moveTo>
                <a:cubicBezTo>
                  <a:pt x="2033" y="5935"/>
                  <a:pt x="2003" y="5986"/>
                  <a:pt x="1996" y="6047"/>
                </a:cubicBezTo>
                <a:cubicBezTo>
                  <a:pt x="1988" y="6109"/>
                  <a:pt x="2005" y="6159"/>
                  <a:pt x="2034" y="6159"/>
                </a:cubicBezTo>
                <a:cubicBezTo>
                  <a:pt x="2063" y="6159"/>
                  <a:pt x="2093" y="6108"/>
                  <a:pt x="2101" y="6046"/>
                </a:cubicBezTo>
                <a:cubicBezTo>
                  <a:pt x="2108" y="5984"/>
                  <a:pt x="2091" y="5934"/>
                  <a:pt x="2062" y="5934"/>
                </a:cubicBezTo>
                <a:close/>
                <a:moveTo>
                  <a:pt x="2219" y="5934"/>
                </a:moveTo>
                <a:cubicBezTo>
                  <a:pt x="2190" y="5935"/>
                  <a:pt x="2160" y="5986"/>
                  <a:pt x="2152" y="6047"/>
                </a:cubicBezTo>
                <a:cubicBezTo>
                  <a:pt x="2144" y="6110"/>
                  <a:pt x="2162" y="6159"/>
                  <a:pt x="2191" y="6159"/>
                </a:cubicBezTo>
                <a:cubicBezTo>
                  <a:pt x="2220" y="6159"/>
                  <a:pt x="2250" y="6108"/>
                  <a:pt x="2257" y="6046"/>
                </a:cubicBezTo>
                <a:cubicBezTo>
                  <a:pt x="2265" y="5984"/>
                  <a:pt x="2248" y="5934"/>
                  <a:pt x="2219" y="5934"/>
                </a:cubicBezTo>
                <a:close/>
                <a:moveTo>
                  <a:pt x="2355" y="5934"/>
                </a:moveTo>
                <a:cubicBezTo>
                  <a:pt x="2326" y="5935"/>
                  <a:pt x="2296" y="5985"/>
                  <a:pt x="2289" y="6047"/>
                </a:cubicBezTo>
                <a:cubicBezTo>
                  <a:pt x="2281" y="6109"/>
                  <a:pt x="2299" y="6159"/>
                  <a:pt x="2328" y="6159"/>
                </a:cubicBezTo>
                <a:cubicBezTo>
                  <a:pt x="2357" y="6159"/>
                  <a:pt x="2387" y="6108"/>
                  <a:pt x="2394" y="6046"/>
                </a:cubicBezTo>
                <a:cubicBezTo>
                  <a:pt x="2401" y="5984"/>
                  <a:pt x="2384" y="5934"/>
                  <a:pt x="2355" y="5934"/>
                </a:cubicBezTo>
                <a:close/>
                <a:moveTo>
                  <a:pt x="2511" y="5934"/>
                </a:moveTo>
                <a:cubicBezTo>
                  <a:pt x="2482" y="5935"/>
                  <a:pt x="2453" y="5986"/>
                  <a:pt x="2445" y="6047"/>
                </a:cubicBezTo>
                <a:cubicBezTo>
                  <a:pt x="2438" y="6110"/>
                  <a:pt x="2455" y="6159"/>
                  <a:pt x="2484" y="6159"/>
                </a:cubicBezTo>
                <a:cubicBezTo>
                  <a:pt x="2513" y="6159"/>
                  <a:pt x="2543" y="6108"/>
                  <a:pt x="2550" y="6046"/>
                </a:cubicBezTo>
                <a:cubicBezTo>
                  <a:pt x="2558" y="5984"/>
                  <a:pt x="2540" y="5934"/>
                  <a:pt x="2511" y="5934"/>
                </a:cubicBezTo>
                <a:close/>
                <a:moveTo>
                  <a:pt x="2667" y="5934"/>
                </a:moveTo>
                <a:cubicBezTo>
                  <a:pt x="2638" y="5935"/>
                  <a:pt x="2609" y="5985"/>
                  <a:pt x="2602" y="6047"/>
                </a:cubicBezTo>
                <a:cubicBezTo>
                  <a:pt x="2594" y="6109"/>
                  <a:pt x="2612" y="6159"/>
                  <a:pt x="2641" y="6159"/>
                </a:cubicBezTo>
                <a:cubicBezTo>
                  <a:pt x="2670" y="6158"/>
                  <a:pt x="2700" y="6108"/>
                  <a:pt x="2707" y="6046"/>
                </a:cubicBezTo>
                <a:cubicBezTo>
                  <a:pt x="2714" y="5984"/>
                  <a:pt x="2696" y="5934"/>
                  <a:pt x="2667" y="5934"/>
                </a:cubicBezTo>
                <a:close/>
                <a:moveTo>
                  <a:pt x="2803" y="5934"/>
                </a:moveTo>
                <a:cubicBezTo>
                  <a:pt x="2774" y="5935"/>
                  <a:pt x="2746" y="5985"/>
                  <a:pt x="2739" y="6047"/>
                </a:cubicBezTo>
                <a:cubicBezTo>
                  <a:pt x="2731" y="6109"/>
                  <a:pt x="2749" y="6159"/>
                  <a:pt x="2778" y="6159"/>
                </a:cubicBezTo>
                <a:cubicBezTo>
                  <a:pt x="2807" y="6158"/>
                  <a:pt x="2837" y="6108"/>
                  <a:pt x="2844" y="6046"/>
                </a:cubicBezTo>
                <a:cubicBezTo>
                  <a:pt x="2851" y="5984"/>
                  <a:pt x="2832" y="5934"/>
                  <a:pt x="2803" y="5934"/>
                </a:cubicBezTo>
                <a:close/>
                <a:moveTo>
                  <a:pt x="2960" y="5934"/>
                </a:moveTo>
                <a:cubicBezTo>
                  <a:pt x="2931" y="5935"/>
                  <a:pt x="2901" y="5985"/>
                  <a:pt x="2894" y="6047"/>
                </a:cubicBezTo>
                <a:cubicBezTo>
                  <a:pt x="2887" y="6110"/>
                  <a:pt x="2906" y="6159"/>
                  <a:pt x="2935" y="6159"/>
                </a:cubicBezTo>
                <a:cubicBezTo>
                  <a:pt x="2964" y="6158"/>
                  <a:pt x="2993" y="6108"/>
                  <a:pt x="3000" y="6046"/>
                </a:cubicBezTo>
                <a:cubicBezTo>
                  <a:pt x="3007" y="5984"/>
                  <a:pt x="2989" y="5934"/>
                  <a:pt x="2960" y="5934"/>
                </a:cubicBezTo>
                <a:close/>
                <a:moveTo>
                  <a:pt x="17556" y="5985"/>
                </a:moveTo>
                <a:cubicBezTo>
                  <a:pt x="17527" y="5985"/>
                  <a:pt x="17510" y="6036"/>
                  <a:pt x="17518" y="6099"/>
                </a:cubicBezTo>
                <a:cubicBezTo>
                  <a:pt x="17527" y="6162"/>
                  <a:pt x="17558" y="6213"/>
                  <a:pt x="17587" y="6212"/>
                </a:cubicBezTo>
                <a:cubicBezTo>
                  <a:pt x="17616" y="6212"/>
                  <a:pt x="17633" y="6161"/>
                  <a:pt x="17625" y="6098"/>
                </a:cubicBezTo>
                <a:cubicBezTo>
                  <a:pt x="17616" y="6035"/>
                  <a:pt x="17586" y="5984"/>
                  <a:pt x="17556" y="5985"/>
                </a:cubicBezTo>
                <a:close/>
                <a:moveTo>
                  <a:pt x="13320" y="6035"/>
                </a:moveTo>
                <a:cubicBezTo>
                  <a:pt x="13291" y="6035"/>
                  <a:pt x="13271" y="6087"/>
                  <a:pt x="13275" y="6150"/>
                </a:cubicBezTo>
                <a:cubicBezTo>
                  <a:pt x="13279" y="6212"/>
                  <a:pt x="13305" y="6263"/>
                  <a:pt x="13335" y="6263"/>
                </a:cubicBezTo>
                <a:cubicBezTo>
                  <a:pt x="13364" y="6262"/>
                  <a:pt x="13385" y="6211"/>
                  <a:pt x="13381" y="6148"/>
                </a:cubicBezTo>
                <a:cubicBezTo>
                  <a:pt x="13377" y="6085"/>
                  <a:pt x="13349" y="6034"/>
                  <a:pt x="13320" y="6035"/>
                </a:cubicBezTo>
                <a:close/>
                <a:moveTo>
                  <a:pt x="13476" y="6035"/>
                </a:moveTo>
                <a:cubicBezTo>
                  <a:pt x="13447" y="6035"/>
                  <a:pt x="13427" y="6087"/>
                  <a:pt x="13431" y="6150"/>
                </a:cubicBezTo>
                <a:cubicBezTo>
                  <a:pt x="13435" y="6212"/>
                  <a:pt x="13462" y="6263"/>
                  <a:pt x="13492" y="6263"/>
                </a:cubicBezTo>
                <a:cubicBezTo>
                  <a:pt x="13521" y="6262"/>
                  <a:pt x="13541" y="6211"/>
                  <a:pt x="13537" y="6148"/>
                </a:cubicBezTo>
                <a:cubicBezTo>
                  <a:pt x="13533" y="6085"/>
                  <a:pt x="13506" y="6034"/>
                  <a:pt x="13476" y="6035"/>
                </a:cubicBezTo>
                <a:close/>
                <a:moveTo>
                  <a:pt x="13633" y="6035"/>
                </a:moveTo>
                <a:cubicBezTo>
                  <a:pt x="13604" y="6035"/>
                  <a:pt x="13583" y="6087"/>
                  <a:pt x="13588" y="6150"/>
                </a:cubicBezTo>
                <a:cubicBezTo>
                  <a:pt x="13592" y="6212"/>
                  <a:pt x="13619" y="6263"/>
                  <a:pt x="13648" y="6263"/>
                </a:cubicBezTo>
                <a:cubicBezTo>
                  <a:pt x="13677" y="6262"/>
                  <a:pt x="13698" y="6211"/>
                  <a:pt x="13693" y="6148"/>
                </a:cubicBezTo>
                <a:cubicBezTo>
                  <a:pt x="13689" y="6085"/>
                  <a:pt x="13662" y="6034"/>
                  <a:pt x="13633" y="6035"/>
                </a:cubicBezTo>
                <a:close/>
                <a:moveTo>
                  <a:pt x="13789" y="6035"/>
                </a:moveTo>
                <a:cubicBezTo>
                  <a:pt x="13760" y="6035"/>
                  <a:pt x="13740" y="6087"/>
                  <a:pt x="13744" y="6150"/>
                </a:cubicBezTo>
                <a:cubicBezTo>
                  <a:pt x="13748" y="6212"/>
                  <a:pt x="13776" y="6263"/>
                  <a:pt x="13805" y="6263"/>
                </a:cubicBezTo>
                <a:cubicBezTo>
                  <a:pt x="13834" y="6262"/>
                  <a:pt x="13854" y="6211"/>
                  <a:pt x="13850" y="6148"/>
                </a:cubicBezTo>
                <a:cubicBezTo>
                  <a:pt x="13845" y="6085"/>
                  <a:pt x="13818" y="6034"/>
                  <a:pt x="13789" y="6035"/>
                </a:cubicBezTo>
                <a:close/>
                <a:moveTo>
                  <a:pt x="13926" y="6035"/>
                </a:moveTo>
                <a:cubicBezTo>
                  <a:pt x="13896" y="6035"/>
                  <a:pt x="13876" y="6087"/>
                  <a:pt x="13881" y="6150"/>
                </a:cubicBezTo>
                <a:cubicBezTo>
                  <a:pt x="13885" y="6212"/>
                  <a:pt x="13913" y="6263"/>
                  <a:pt x="13942" y="6263"/>
                </a:cubicBezTo>
                <a:cubicBezTo>
                  <a:pt x="13971" y="6262"/>
                  <a:pt x="13991" y="6211"/>
                  <a:pt x="13987" y="6148"/>
                </a:cubicBezTo>
                <a:cubicBezTo>
                  <a:pt x="13982" y="6085"/>
                  <a:pt x="13955" y="6034"/>
                  <a:pt x="13926" y="6035"/>
                </a:cubicBezTo>
                <a:close/>
                <a:moveTo>
                  <a:pt x="14082" y="6035"/>
                </a:moveTo>
                <a:cubicBezTo>
                  <a:pt x="14053" y="6035"/>
                  <a:pt x="14033" y="6087"/>
                  <a:pt x="14037" y="6150"/>
                </a:cubicBezTo>
                <a:cubicBezTo>
                  <a:pt x="14042" y="6212"/>
                  <a:pt x="14070" y="6263"/>
                  <a:pt x="14099" y="6263"/>
                </a:cubicBezTo>
                <a:cubicBezTo>
                  <a:pt x="14128" y="6262"/>
                  <a:pt x="14148" y="6211"/>
                  <a:pt x="14143" y="6148"/>
                </a:cubicBezTo>
                <a:cubicBezTo>
                  <a:pt x="14138" y="6085"/>
                  <a:pt x="14111" y="6034"/>
                  <a:pt x="14082" y="6035"/>
                </a:cubicBezTo>
                <a:close/>
                <a:moveTo>
                  <a:pt x="14238" y="6035"/>
                </a:moveTo>
                <a:cubicBezTo>
                  <a:pt x="14209" y="6035"/>
                  <a:pt x="14189" y="6087"/>
                  <a:pt x="14194" y="6150"/>
                </a:cubicBezTo>
                <a:cubicBezTo>
                  <a:pt x="14199" y="6212"/>
                  <a:pt x="14226" y="6263"/>
                  <a:pt x="14255" y="6263"/>
                </a:cubicBezTo>
                <a:cubicBezTo>
                  <a:pt x="14285" y="6262"/>
                  <a:pt x="14304" y="6211"/>
                  <a:pt x="14299" y="6148"/>
                </a:cubicBezTo>
                <a:cubicBezTo>
                  <a:pt x="14294" y="6085"/>
                  <a:pt x="14267" y="6034"/>
                  <a:pt x="14238" y="6035"/>
                </a:cubicBezTo>
                <a:close/>
                <a:moveTo>
                  <a:pt x="14394" y="6035"/>
                </a:moveTo>
                <a:cubicBezTo>
                  <a:pt x="14365" y="6035"/>
                  <a:pt x="14345" y="6087"/>
                  <a:pt x="14350" y="6150"/>
                </a:cubicBezTo>
                <a:cubicBezTo>
                  <a:pt x="14355" y="6212"/>
                  <a:pt x="14383" y="6263"/>
                  <a:pt x="14412" y="6263"/>
                </a:cubicBezTo>
                <a:cubicBezTo>
                  <a:pt x="14442" y="6262"/>
                  <a:pt x="14462" y="6211"/>
                  <a:pt x="14456" y="6148"/>
                </a:cubicBezTo>
                <a:cubicBezTo>
                  <a:pt x="14451" y="6085"/>
                  <a:pt x="14423" y="6034"/>
                  <a:pt x="14394" y="6035"/>
                </a:cubicBezTo>
                <a:close/>
                <a:moveTo>
                  <a:pt x="14531" y="6035"/>
                </a:moveTo>
                <a:cubicBezTo>
                  <a:pt x="14502" y="6035"/>
                  <a:pt x="14482" y="6087"/>
                  <a:pt x="14487" y="6150"/>
                </a:cubicBezTo>
                <a:cubicBezTo>
                  <a:pt x="14492" y="6212"/>
                  <a:pt x="14521" y="6263"/>
                  <a:pt x="14550" y="6263"/>
                </a:cubicBezTo>
                <a:cubicBezTo>
                  <a:pt x="14579" y="6262"/>
                  <a:pt x="14598" y="6211"/>
                  <a:pt x="14593" y="6148"/>
                </a:cubicBezTo>
                <a:cubicBezTo>
                  <a:pt x="14587" y="6085"/>
                  <a:pt x="14560" y="6034"/>
                  <a:pt x="14531" y="6035"/>
                </a:cubicBezTo>
                <a:close/>
                <a:moveTo>
                  <a:pt x="14687" y="6035"/>
                </a:moveTo>
                <a:cubicBezTo>
                  <a:pt x="14658" y="6035"/>
                  <a:pt x="14638" y="6087"/>
                  <a:pt x="14643" y="6150"/>
                </a:cubicBezTo>
                <a:cubicBezTo>
                  <a:pt x="14649" y="6212"/>
                  <a:pt x="14677" y="6263"/>
                  <a:pt x="14706" y="6263"/>
                </a:cubicBezTo>
                <a:cubicBezTo>
                  <a:pt x="14736" y="6262"/>
                  <a:pt x="14755" y="6211"/>
                  <a:pt x="14750" y="6148"/>
                </a:cubicBezTo>
                <a:cubicBezTo>
                  <a:pt x="14744" y="6085"/>
                  <a:pt x="14716" y="6034"/>
                  <a:pt x="14687" y="6035"/>
                </a:cubicBezTo>
                <a:close/>
                <a:moveTo>
                  <a:pt x="14843" y="6035"/>
                </a:moveTo>
                <a:cubicBezTo>
                  <a:pt x="14814" y="6035"/>
                  <a:pt x="14795" y="6087"/>
                  <a:pt x="14800" y="6150"/>
                </a:cubicBezTo>
                <a:cubicBezTo>
                  <a:pt x="14806" y="6212"/>
                  <a:pt x="14834" y="6263"/>
                  <a:pt x="14863" y="6263"/>
                </a:cubicBezTo>
                <a:cubicBezTo>
                  <a:pt x="14893" y="6262"/>
                  <a:pt x="14912" y="6211"/>
                  <a:pt x="14906" y="6148"/>
                </a:cubicBezTo>
                <a:cubicBezTo>
                  <a:pt x="14900" y="6085"/>
                  <a:pt x="14872" y="6034"/>
                  <a:pt x="14843" y="6035"/>
                </a:cubicBezTo>
                <a:close/>
                <a:moveTo>
                  <a:pt x="14999" y="6035"/>
                </a:moveTo>
                <a:cubicBezTo>
                  <a:pt x="14970" y="6035"/>
                  <a:pt x="14951" y="6087"/>
                  <a:pt x="14957" y="6150"/>
                </a:cubicBezTo>
                <a:cubicBezTo>
                  <a:pt x="14963" y="6212"/>
                  <a:pt x="14990" y="6263"/>
                  <a:pt x="15020" y="6263"/>
                </a:cubicBezTo>
                <a:cubicBezTo>
                  <a:pt x="15049" y="6262"/>
                  <a:pt x="15068" y="6211"/>
                  <a:pt x="15062" y="6148"/>
                </a:cubicBezTo>
                <a:cubicBezTo>
                  <a:pt x="15057" y="6085"/>
                  <a:pt x="15028" y="6034"/>
                  <a:pt x="14999" y="6035"/>
                </a:cubicBezTo>
                <a:close/>
                <a:moveTo>
                  <a:pt x="15136" y="6035"/>
                </a:moveTo>
                <a:cubicBezTo>
                  <a:pt x="15107" y="6035"/>
                  <a:pt x="15088" y="6087"/>
                  <a:pt x="15094" y="6150"/>
                </a:cubicBezTo>
                <a:cubicBezTo>
                  <a:pt x="15099" y="6212"/>
                  <a:pt x="15128" y="6263"/>
                  <a:pt x="15157" y="6263"/>
                </a:cubicBezTo>
                <a:cubicBezTo>
                  <a:pt x="15187" y="6262"/>
                  <a:pt x="15205" y="6211"/>
                  <a:pt x="15199" y="6148"/>
                </a:cubicBezTo>
                <a:cubicBezTo>
                  <a:pt x="15193" y="6085"/>
                  <a:pt x="15165" y="6034"/>
                  <a:pt x="15136" y="6035"/>
                </a:cubicBezTo>
                <a:close/>
                <a:moveTo>
                  <a:pt x="15292" y="6035"/>
                </a:moveTo>
                <a:cubicBezTo>
                  <a:pt x="15263" y="6035"/>
                  <a:pt x="15244" y="6087"/>
                  <a:pt x="15250" y="6150"/>
                </a:cubicBezTo>
                <a:cubicBezTo>
                  <a:pt x="15256" y="6212"/>
                  <a:pt x="15284" y="6263"/>
                  <a:pt x="15314" y="6263"/>
                </a:cubicBezTo>
                <a:cubicBezTo>
                  <a:pt x="15343" y="6262"/>
                  <a:pt x="15362" y="6211"/>
                  <a:pt x="15356" y="6148"/>
                </a:cubicBezTo>
                <a:cubicBezTo>
                  <a:pt x="15350" y="6085"/>
                  <a:pt x="15321" y="6034"/>
                  <a:pt x="15292" y="6035"/>
                </a:cubicBezTo>
                <a:close/>
                <a:moveTo>
                  <a:pt x="15448" y="6035"/>
                </a:moveTo>
                <a:cubicBezTo>
                  <a:pt x="15419" y="6035"/>
                  <a:pt x="15400" y="6087"/>
                  <a:pt x="15406" y="6150"/>
                </a:cubicBezTo>
                <a:cubicBezTo>
                  <a:pt x="15413" y="6212"/>
                  <a:pt x="15441" y="6263"/>
                  <a:pt x="15471" y="6263"/>
                </a:cubicBezTo>
                <a:cubicBezTo>
                  <a:pt x="15500" y="6262"/>
                  <a:pt x="15518" y="6211"/>
                  <a:pt x="15512" y="6148"/>
                </a:cubicBezTo>
                <a:cubicBezTo>
                  <a:pt x="15506" y="6085"/>
                  <a:pt x="15477" y="6034"/>
                  <a:pt x="15448" y="6035"/>
                </a:cubicBezTo>
                <a:close/>
                <a:moveTo>
                  <a:pt x="15604" y="6035"/>
                </a:moveTo>
                <a:cubicBezTo>
                  <a:pt x="15575" y="6035"/>
                  <a:pt x="15557" y="6087"/>
                  <a:pt x="15563" y="6150"/>
                </a:cubicBezTo>
                <a:cubicBezTo>
                  <a:pt x="15569" y="6212"/>
                  <a:pt x="15598" y="6263"/>
                  <a:pt x="15627" y="6263"/>
                </a:cubicBezTo>
                <a:cubicBezTo>
                  <a:pt x="15656" y="6262"/>
                  <a:pt x="15675" y="6211"/>
                  <a:pt x="15669" y="6148"/>
                </a:cubicBezTo>
                <a:cubicBezTo>
                  <a:pt x="15662" y="6085"/>
                  <a:pt x="15634" y="6034"/>
                  <a:pt x="15604" y="6035"/>
                </a:cubicBezTo>
                <a:close/>
                <a:moveTo>
                  <a:pt x="15761" y="6035"/>
                </a:moveTo>
                <a:cubicBezTo>
                  <a:pt x="15732" y="6035"/>
                  <a:pt x="15713" y="6087"/>
                  <a:pt x="15719" y="6150"/>
                </a:cubicBezTo>
                <a:cubicBezTo>
                  <a:pt x="15726" y="6212"/>
                  <a:pt x="15755" y="6263"/>
                  <a:pt x="15784" y="6263"/>
                </a:cubicBezTo>
                <a:cubicBezTo>
                  <a:pt x="15813" y="6262"/>
                  <a:pt x="15831" y="6211"/>
                  <a:pt x="15825" y="6148"/>
                </a:cubicBezTo>
                <a:cubicBezTo>
                  <a:pt x="15818" y="6085"/>
                  <a:pt x="15790" y="6034"/>
                  <a:pt x="15761" y="6035"/>
                </a:cubicBezTo>
                <a:close/>
                <a:moveTo>
                  <a:pt x="15897" y="6035"/>
                </a:moveTo>
                <a:cubicBezTo>
                  <a:pt x="15868" y="6035"/>
                  <a:pt x="15849" y="6087"/>
                  <a:pt x="15856" y="6150"/>
                </a:cubicBezTo>
                <a:cubicBezTo>
                  <a:pt x="15863" y="6212"/>
                  <a:pt x="15892" y="6263"/>
                  <a:pt x="15921" y="6263"/>
                </a:cubicBezTo>
                <a:cubicBezTo>
                  <a:pt x="15950" y="6262"/>
                  <a:pt x="15968" y="6211"/>
                  <a:pt x="15962" y="6148"/>
                </a:cubicBezTo>
                <a:cubicBezTo>
                  <a:pt x="15955" y="6085"/>
                  <a:pt x="15926" y="6034"/>
                  <a:pt x="15897" y="6035"/>
                </a:cubicBezTo>
                <a:close/>
                <a:moveTo>
                  <a:pt x="16053" y="6035"/>
                </a:moveTo>
                <a:cubicBezTo>
                  <a:pt x="16024" y="6035"/>
                  <a:pt x="16006" y="6087"/>
                  <a:pt x="16012" y="6150"/>
                </a:cubicBezTo>
                <a:cubicBezTo>
                  <a:pt x="16019" y="6212"/>
                  <a:pt x="16049" y="6263"/>
                  <a:pt x="16078" y="6263"/>
                </a:cubicBezTo>
                <a:cubicBezTo>
                  <a:pt x="16107" y="6262"/>
                  <a:pt x="16125" y="6211"/>
                  <a:pt x="16118" y="6148"/>
                </a:cubicBezTo>
                <a:cubicBezTo>
                  <a:pt x="16111" y="6085"/>
                  <a:pt x="16083" y="6034"/>
                  <a:pt x="16053" y="6035"/>
                </a:cubicBezTo>
                <a:close/>
                <a:moveTo>
                  <a:pt x="16209" y="6035"/>
                </a:moveTo>
                <a:cubicBezTo>
                  <a:pt x="16180" y="6035"/>
                  <a:pt x="16162" y="6087"/>
                  <a:pt x="16169" y="6150"/>
                </a:cubicBezTo>
                <a:cubicBezTo>
                  <a:pt x="16176" y="6212"/>
                  <a:pt x="16206" y="6263"/>
                  <a:pt x="16235" y="6263"/>
                </a:cubicBezTo>
                <a:cubicBezTo>
                  <a:pt x="16264" y="6262"/>
                  <a:pt x="16282" y="6211"/>
                  <a:pt x="16275" y="6148"/>
                </a:cubicBezTo>
                <a:cubicBezTo>
                  <a:pt x="16268" y="6085"/>
                  <a:pt x="16238" y="6034"/>
                  <a:pt x="16209" y="6035"/>
                </a:cubicBezTo>
                <a:close/>
                <a:moveTo>
                  <a:pt x="16366" y="6035"/>
                </a:moveTo>
                <a:cubicBezTo>
                  <a:pt x="16336" y="6035"/>
                  <a:pt x="16319" y="6087"/>
                  <a:pt x="16326" y="6150"/>
                </a:cubicBezTo>
                <a:cubicBezTo>
                  <a:pt x="16333" y="6212"/>
                  <a:pt x="16362" y="6263"/>
                  <a:pt x="16391" y="6263"/>
                </a:cubicBezTo>
                <a:cubicBezTo>
                  <a:pt x="16421" y="6262"/>
                  <a:pt x="16439" y="6211"/>
                  <a:pt x="16432" y="6148"/>
                </a:cubicBezTo>
                <a:cubicBezTo>
                  <a:pt x="16424" y="6085"/>
                  <a:pt x="16395" y="6034"/>
                  <a:pt x="16366" y="6035"/>
                </a:cubicBezTo>
                <a:close/>
                <a:moveTo>
                  <a:pt x="16658" y="6035"/>
                </a:moveTo>
                <a:cubicBezTo>
                  <a:pt x="16629" y="6035"/>
                  <a:pt x="16612" y="6087"/>
                  <a:pt x="16619" y="6150"/>
                </a:cubicBezTo>
                <a:cubicBezTo>
                  <a:pt x="16627" y="6213"/>
                  <a:pt x="16656" y="6263"/>
                  <a:pt x="16685" y="6263"/>
                </a:cubicBezTo>
                <a:cubicBezTo>
                  <a:pt x="16714" y="6262"/>
                  <a:pt x="16732" y="6211"/>
                  <a:pt x="16725" y="6148"/>
                </a:cubicBezTo>
                <a:cubicBezTo>
                  <a:pt x="16717" y="6085"/>
                  <a:pt x="16687" y="6034"/>
                  <a:pt x="16658" y="6035"/>
                </a:cubicBezTo>
                <a:close/>
                <a:moveTo>
                  <a:pt x="9866" y="6085"/>
                </a:moveTo>
                <a:cubicBezTo>
                  <a:pt x="9837" y="6086"/>
                  <a:pt x="9814" y="6137"/>
                  <a:pt x="9814" y="6200"/>
                </a:cubicBezTo>
                <a:cubicBezTo>
                  <a:pt x="9814" y="6262"/>
                  <a:pt x="9838" y="6312"/>
                  <a:pt x="9868" y="6311"/>
                </a:cubicBezTo>
                <a:cubicBezTo>
                  <a:pt x="9897" y="6311"/>
                  <a:pt x="9920" y="6259"/>
                  <a:pt x="9920" y="6197"/>
                </a:cubicBezTo>
                <a:cubicBezTo>
                  <a:pt x="9919" y="6134"/>
                  <a:pt x="9896" y="6085"/>
                  <a:pt x="9866" y="6085"/>
                </a:cubicBezTo>
                <a:close/>
                <a:moveTo>
                  <a:pt x="10315" y="6085"/>
                </a:moveTo>
                <a:cubicBezTo>
                  <a:pt x="10286" y="6086"/>
                  <a:pt x="10263" y="6137"/>
                  <a:pt x="10264" y="6200"/>
                </a:cubicBezTo>
                <a:cubicBezTo>
                  <a:pt x="10264" y="6263"/>
                  <a:pt x="10289" y="6312"/>
                  <a:pt x="10318" y="6311"/>
                </a:cubicBezTo>
                <a:cubicBezTo>
                  <a:pt x="10347" y="6311"/>
                  <a:pt x="10370" y="6259"/>
                  <a:pt x="10369" y="6197"/>
                </a:cubicBezTo>
                <a:cubicBezTo>
                  <a:pt x="10368" y="6134"/>
                  <a:pt x="10344" y="6085"/>
                  <a:pt x="10315" y="6085"/>
                </a:cubicBezTo>
                <a:close/>
                <a:moveTo>
                  <a:pt x="10471" y="6085"/>
                </a:moveTo>
                <a:cubicBezTo>
                  <a:pt x="10442" y="6086"/>
                  <a:pt x="10419" y="6137"/>
                  <a:pt x="10420" y="6200"/>
                </a:cubicBezTo>
                <a:cubicBezTo>
                  <a:pt x="10421" y="6263"/>
                  <a:pt x="10445" y="6312"/>
                  <a:pt x="10474" y="6311"/>
                </a:cubicBezTo>
                <a:cubicBezTo>
                  <a:pt x="10504" y="6311"/>
                  <a:pt x="10527" y="6259"/>
                  <a:pt x="10526" y="6197"/>
                </a:cubicBezTo>
                <a:cubicBezTo>
                  <a:pt x="10525" y="6134"/>
                  <a:pt x="10500" y="6085"/>
                  <a:pt x="10471" y="6085"/>
                </a:cubicBezTo>
                <a:close/>
                <a:moveTo>
                  <a:pt x="10607" y="6085"/>
                </a:moveTo>
                <a:cubicBezTo>
                  <a:pt x="10578" y="6086"/>
                  <a:pt x="10556" y="6137"/>
                  <a:pt x="10557" y="6200"/>
                </a:cubicBezTo>
                <a:cubicBezTo>
                  <a:pt x="10558" y="6263"/>
                  <a:pt x="10583" y="6312"/>
                  <a:pt x="10612" y="6311"/>
                </a:cubicBezTo>
                <a:cubicBezTo>
                  <a:pt x="10641" y="6311"/>
                  <a:pt x="10664" y="6259"/>
                  <a:pt x="10662" y="6197"/>
                </a:cubicBezTo>
                <a:cubicBezTo>
                  <a:pt x="10661" y="6134"/>
                  <a:pt x="10637" y="6085"/>
                  <a:pt x="10607" y="6085"/>
                </a:cubicBezTo>
                <a:close/>
                <a:moveTo>
                  <a:pt x="10764" y="6085"/>
                </a:moveTo>
                <a:cubicBezTo>
                  <a:pt x="10735" y="6086"/>
                  <a:pt x="10712" y="6137"/>
                  <a:pt x="10713" y="6200"/>
                </a:cubicBezTo>
                <a:cubicBezTo>
                  <a:pt x="10714" y="6263"/>
                  <a:pt x="10739" y="6312"/>
                  <a:pt x="10769" y="6311"/>
                </a:cubicBezTo>
                <a:cubicBezTo>
                  <a:pt x="10798" y="6311"/>
                  <a:pt x="10820" y="6260"/>
                  <a:pt x="10819" y="6197"/>
                </a:cubicBezTo>
                <a:cubicBezTo>
                  <a:pt x="10818" y="6134"/>
                  <a:pt x="10793" y="6085"/>
                  <a:pt x="10764" y="6085"/>
                </a:cubicBezTo>
                <a:close/>
                <a:moveTo>
                  <a:pt x="10920" y="6085"/>
                </a:moveTo>
                <a:cubicBezTo>
                  <a:pt x="10890" y="6086"/>
                  <a:pt x="10868" y="6137"/>
                  <a:pt x="10870" y="6200"/>
                </a:cubicBezTo>
                <a:cubicBezTo>
                  <a:pt x="10871" y="6262"/>
                  <a:pt x="10896" y="6312"/>
                  <a:pt x="10925" y="6311"/>
                </a:cubicBezTo>
                <a:cubicBezTo>
                  <a:pt x="10954" y="6311"/>
                  <a:pt x="10977" y="6261"/>
                  <a:pt x="10975" y="6198"/>
                </a:cubicBezTo>
                <a:cubicBezTo>
                  <a:pt x="10974" y="6136"/>
                  <a:pt x="10949" y="6085"/>
                  <a:pt x="10920" y="6085"/>
                </a:cubicBezTo>
                <a:close/>
                <a:moveTo>
                  <a:pt x="11076" y="6085"/>
                </a:moveTo>
                <a:cubicBezTo>
                  <a:pt x="11047" y="6086"/>
                  <a:pt x="11024" y="6137"/>
                  <a:pt x="11026" y="6200"/>
                </a:cubicBezTo>
                <a:cubicBezTo>
                  <a:pt x="11028" y="6262"/>
                  <a:pt x="11053" y="6312"/>
                  <a:pt x="11082" y="6311"/>
                </a:cubicBezTo>
                <a:cubicBezTo>
                  <a:pt x="11111" y="6311"/>
                  <a:pt x="11133" y="6261"/>
                  <a:pt x="11132" y="6198"/>
                </a:cubicBezTo>
                <a:cubicBezTo>
                  <a:pt x="11130" y="6136"/>
                  <a:pt x="11105" y="6085"/>
                  <a:pt x="11076" y="6085"/>
                </a:cubicBezTo>
                <a:close/>
                <a:moveTo>
                  <a:pt x="11232" y="6085"/>
                </a:moveTo>
                <a:cubicBezTo>
                  <a:pt x="11203" y="6086"/>
                  <a:pt x="11181" y="6137"/>
                  <a:pt x="11182" y="6200"/>
                </a:cubicBezTo>
                <a:cubicBezTo>
                  <a:pt x="11184" y="6263"/>
                  <a:pt x="11209" y="6312"/>
                  <a:pt x="11239" y="6311"/>
                </a:cubicBezTo>
                <a:cubicBezTo>
                  <a:pt x="11268" y="6311"/>
                  <a:pt x="11290" y="6261"/>
                  <a:pt x="11288" y="6198"/>
                </a:cubicBezTo>
                <a:cubicBezTo>
                  <a:pt x="11286" y="6136"/>
                  <a:pt x="11261" y="6085"/>
                  <a:pt x="11232" y="6085"/>
                </a:cubicBezTo>
                <a:close/>
                <a:moveTo>
                  <a:pt x="11369" y="6085"/>
                </a:moveTo>
                <a:cubicBezTo>
                  <a:pt x="11340" y="6086"/>
                  <a:pt x="11317" y="6137"/>
                  <a:pt x="11319" y="6200"/>
                </a:cubicBezTo>
                <a:cubicBezTo>
                  <a:pt x="11321" y="6262"/>
                  <a:pt x="11347" y="6312"/>
                  <a:pt x="11376" y="6311"/>
                </a:cubicBezTo>
                <a:cubicBezTo>
                  <a:pt x="11405" y="6311"/>
                  <a:pt x="11427" y="6261"/>
                  <a:pt x="11425" y="6198"/>
                </a:cubicBezTo>
                <a:cubicBezTo>
                  <a:pt x="11423" y="6136"/>
                  <a:pt x="11398" y="6085"/>
                  <a:pt x="11369" y="6085"/>
                </a:cubicBezTo>
                <a:close/>
                <a:moveTo>
                  <a:pt x="11525" y="6085"/>
                </a:moveTo>
                <a:cubicBezTo>
                  <a:pt x="11496" y="6086"/>
                  <a:pt x="11474" y="6137"/>
                  <a:pt x="11476" y="6200"/>
                </a:cubicBezTo>
                <a:cubicBezTo>
                  <a:pt x="11478" y="6263"/>
                  <a:pt x="11503" y="6312"/>
                  <a:pt x="11532" y="6311"/>
                </a:cubicBezTo>
                <a:cubicBezTo>
                  <a:pt x="11562" y="6311"/>
                  <a:pt x="11583" y="6261"/>
                  <a:pt x="11581" y="6198"/>
                </a:cubicBezTo>
                <a:cubicBezTo>
                  <a:pt x="11579" y="6136"/>
                  <a:pt x="11554" y="6085"/>
                  <a:pt x="11525" y="6085"/>
                </a:cubicBezTo>
                <a:close/>
                <a:moveTo>
                  <a:pt x="11681" y="6085"/>
                </a:moveTo>
                <a:cubicBezTo>
                  <a:pt x="11652" y="6086"/>
                  <a:pt x="11630" y="6137"/>
                  <a:pt x="11632" y="6200"/>
                </a:cubicBezTo>
                <a:cubicBezTo>
                  <a:pt x="11634" y="6263"/>
                  <a:pt x="11660" y="6312"/>
                  <a:pt x="11689" y="6311"/>
                </a:cubicBezTo>
                <a:cubicBezTo>
                  <a:pt x="11719" y="6311"/>
                  <a:pt x="11740" y="6261"/>
                  <a:pt x="11738" y="6198"/>
                </a:cubicBezTo>
                <a:cubicBezTo>
                  <a:pt x="11735" y="6136"/>
                  <a:pt x="11710" y="6085"/>
                  <a:pt x="11681" y="6085"/>
                </a:cubicBezTo>
                <a:close/>
                <a:moveTo>
                  <a:pt x="11818" y="6085"/>
                </a:moveTo>
                <a:cubicBezTo>
                  <a:pt x="11789" y="6086"/>
                  <a:pt x="11767" y="6137"/>
                  <a:pt x="11769" y="6200"/>
                </a:cubicBezTo>
                <a:cubicBezTo>
                  <a:pt x="11771" y="6263"/>
                  <a:pt x="11797" y="6312"/>
                  <a:pt x="11826" y="6311"/>
                </a:cubicBezTo>
                <a:cubicBezTo>
                  <a:pt x="11856" y="6311"/>
                  <a:pt x="11878" y="6261"/>
                  <a:pt x="11875" y="6198"/>
                </a:cubicBezTo>
                <a:cubicBezTo>
                  <a:pt x="11873" y="6136"/>
                  <a:pt x="11847" y="6085"/>
                  <a:pt x="11818" y="6085"/>
                </a:cubicBezTo>
                <a:close/>
                <a:moveTo>
                  <a:pt x="11974" y="6085"/>
                </a:moveTo>
                <a:cubicBezTo>
                  <a:pt x="11944" y="6086"/>
                  <a:pt x="11923" y="6137"/>
                  <a:pt x="11925" y="6200"/>
                </a:cubicBezTo>
                <a:cubicBezTo>
                  <a:pt x="11928" y="6263"/>
                  <a:pt x="11953" y="6312"/>
                  <a:pt x="11983" y="6311"/>
                </a:cubicBezTo>
                <a:cubicBezTo>
                  <a:pt x="12012" y="6311"/>
                  <a:pt x="12034" y="6261"/>
                  <a:pt x="12032" y="6198"/>
                </a:cubicBezTo>
                <a:cubicBezTo>
                  <a:pt x="12029" y="6136"/>
                  <a:pt x="12003" y="6085"/>
                  <a:pt x="11974" y="6085"/>
                </a:cubicBezTo>
                <a:close/>
                <a:moveTo>
                  <a:pt x="12110" y="6085"/>
                </a:moveTo>
                <a:cubicBezTo>
                  <a:pt x="12081" y="6086"/>
                  <a:pt x="12059" y="6137"/>
                  <a:pt x="12062" y="6200"/>
                </a:cubicBezTo>
                <a:cubicBezTo>
                  <a:pt x="12065" y="6263"/>
                  <a:pt x="12091" y="6312"/>
                  <a:pt x="12120" y="6311"/>
                </a:cubicBezTo>
                <a:cubicBezTo>
                  <a:pt x="12149" y="6311"/>
                  <a:pt x="12171" y="6261"/>
                  <a:pt x="12168" y="6198"/>
                </a:cubicBezTo>
                <a:cubicBezTo>
                  <a:pt x="12166" y="6136"/>
                  <a:pt x="12140" y="6085"/>
                  <a:pt x="12110" y="6085"/>
                </a:cubicBezTo>
                <a:close/>
                <a:moveTo>
                  <a:pt x="12267" y="6085"/>
                </a:moveTo>
                <a:cubicBezTo>
                  <a:pt x="12238" y="6086"/>
                  <a:pt x="12216" y="6137"/>
                  <a:pt x="12219" y="6200"/>
                </a:cubicBezTo>
                <a:cubicBezTo>
                  <a:pt x="12221" y="6263"/>
                  <a:pt x="12248" y="6312"/>
                  <a:pt x="12277" y="6311"/>
                </a:cubicBezTo>
                <a:cubicBezTo>
                  <a:pt x="12307" y="6311"/>
                  <a:pt x="12328" y="6261"/>
                  <a:pt x="12325" y="6198"/>
                </a:cubicBezTo>
                <a:cubicBezTo>
                  <a:pt x="12322" y="6136"/>
                  <a:pt x="12296" y="6085"/>
                  <a:pt x="12267" y="6085"/>
                </a:cubicBezTo>
                <a:close/>
                <a:moveTo>
                  <a:pt x="12423" y="6085"/>
                </a:moveTo>
                <a:cubicBezTo>
                  <a:pt x="12393" y="6086"/>
                  <a:pt x="12372" y="6137"/>
                  <a:pt x="12375" y="6200"/>
                </a:cubicBezTo>
                <a:cubicBezTo>
                  <a:pt x="12378" y="6263"/>
                  <a:pt x="12404" y="6312"/>
                  <a:pt x="12434" y="6311"/>
                </a:cubicBezTo>
                <a:cubicBezTo>
                  <a:pt x="12463" y="6311"/>
                  <a:pt x="12484" y="6261"/>
                  <a:pt x="12481" y="6198"/>
                </a:cubicBezTo>
                <a:cubicBezTo>
                  <a:pt x="12478" y="6136"/>
                  <a:pt x="12452" y="6085"/>
                  <a:pt x="12423" y="6085"/>
                </a:cubicBezTo>
                <a:close/>
                <a:moveTo>
                  <a:pt x="12579" y="6085"/>
                </a:moveTo>
                <a:cubicBezTo>
                  <a:pt x="12550" y="6086"/>
                  <a:pt x="12528" y="6137"/>
                  <a:pt x="12531" y="6200"/>
                </a:cubicBezTo>
                <a:cubicBezTo>
                  <a:pt x="12534" y="6263"/>
                  <a:pt x="12561" y="6313"/>
                  <a:pt x="12591" y="6313"/>
                </a:cubicBezTo>
                <a:cubicBezTo>
                  <a:pt x="12620" y="6313"/>
                  <a:pt x="12641" y="6261"/>
                  <a:pt x="12638" y="6198"/>
                </a:cubicBezTo>
                <a:cubicBezTo>
                  <a:pt x="12634" y="6136"/>
                  <a:pt x="12608" y="6085"/>
                  <a:pt x="12579" y="6085"/>
                </a:cubicBezTo>
                <a:close/>
                <a:moveTo>
                  <a:pt x="12715" y="6085"/>
                </a:moveTo>
                <a:cubicBezTo>
                  <a:pt x="12686" y="6086"/>
                  <a:pt x="12666" y="6137"/>
                  <a:pt x="12669" y="6200"/>
                </a:cubicBezTo>
                <a:cubicBezTo>
                  <a:pt x="12672" y="6263"/>
                  <a:pt x="12698" y="6312"/>
                  <a:pt x="12727" y="6311"/>
                </a:cubicBezTo>
                <a:cubicBezTo>
                  <a:pt x="12757" y="6311"/>
                  <a:pt x="12778" y="6261"/>
                  <a:pt x="12774" y="6198"/>
                </a:cubicBezTo>
                <a:cubicBezTo>
                  <a:pt x="12771" y="6136"/>
                  <a:pt x="12745" y="6085"/>
                  <a:pt x="12715" y="6085"/>
                </a:cubicBezTo>
                <a:close/>
                <a:moveTo>
                  <a:pt x="12872" y="6085"/>
                </a:moveTo>
                <a:cubicBezTo>
                  <a:pt x="12842" y="6086"/>
                  <a:pt x="12822" y="6137"/>
                  <a:pt x="12825" y="6200"/>
                </a:cubicBezTo>
                <a:cubicBezTo>
                  <a:pt x="12829" y="6263"/>
                  <a:pt x="12855" y="6312"/>
                  <a:pt x="12884" y="6311"/>
                </a:cubicBezTo>
                <a:cubicBezTo>
                  <a:pt x="12914" y="6311"/>
                  <a:pt x="12934" y="6261"/>
                  <a:pt x="12931" y="6198"/>
                </a:cubicBezTo>
                <a:cubicBezTo>
                  <a:pt x="12927" y="6136"/>
                  <a:pt x="12901" y="6085"/>
                  <a:pt x="12872" y="6085"/>
                </a:cubicBezTo>
                <a:close/>
                <a:moveTo>
                  <a:pt x="13027" y="6085"/>
                </a:moveTo>
                <a:cubicBezTo>
                  <a:pt x="12998" y="6086"/>
                  <a:pt x="12978" y="6137"/>
                  <a:pt x="12982" y="6200"/>
                </a:cubicBezTo>
                <a:cubicBezTo>
                  <a:pt x="12985" y="6263"/>
                  <a:pt x="13012" y="6312"/>
                  <a:pt x="13041" y="6311"/>
                </a:cubicBezTo>
                <a:cubicBezTo>
                  <a:pt x="13070" y="6311"/>
                  <a:pt x="13091" y="6261"/>
                  <a:pt x="13087" y="6198"/>
                </a:cubicBezTo>
                <a:cubicBezTo>
                  <a:pt x="13084" y="6136"/>
                  <a:pt x="13057" y="6085"/>
                  <a:pt x="13027" y="6085"/>
                </a:cubicBezTo>
                <a:close/>
                <a:moveTo>
                  <a:pt x="13184" y="6085"/>
                </a:moveTo>
                <a:cubicBezTo>
                  <a:pt x="13155" y="6086"/>
                  <a:pt x="13134" y="6137"/>
                  <a:pt x="13138" y="6200"/>
                </a:cubicBezTo>
                <a:cubicBezTo>
                  <a:pt x="13142" y="6263"/>
                  <a:pt x="13169" y="6313"/>
                  <a:pt x="13198" y="6313"/>
                </a:cubicBezTo>
                <a:cubicBezTo>
                  <a:pt x="13227" y="6313"/>
                  <a:pt x="13248" y="6261"/>
                  <a:pt x="13244" y="6198"/>
                </a:cubicBezTo>
                <a:cubicBezTo>
                  <a:pt x="13240" y="6136"/>
                  <a:pt x="13213" y="6085"/>
                  <a:pt x="13184" y="6085"/>
                </a:cubicBezTo>
                <a:close/>
                <a:moveTo>
                  <a:pt x="8051" y="6135"/>
                </a:moveTo>
                <a:cubicBezTo>
                  <a:pt x="8022" y="6136"/>
                  <a:pt x="7997" y="6186"/>
                  <a:pt x="7996" y="6249"/>
                </a:cubicBezTo>
                <a:cubicBezTo>
                  <a:pt x="7994" y="6311"/>
                  <a:pt x="8017" y="6362"/>
                  <a:pt x="8046" y="6362"/>
                </a:cubicBezTo>
                <a:cubicBezTo>
                  <a:pt x="8075" y="6361"/>
                  <a:pt x="8100" y="6309"/>
                  <a:pt x="8101" y="6247"/>
                </a:cubicBezTo>
                <a:cubicBezTo>
                  <a:pt x="8103" y="6185"/>
                  <a:pt x="8081" y="6135"/>
                  <a:pt x="8051" y="6135"/>
                </a:cubicBezTo>
                <a:close/>
                <a:moveTo>
                  <a:pt x="8208" y="6135"/>
                </a:moveTo>
                <a:cubicBezTo>
                  <a:pt x="8179" y="6136"/>
                  <a:pt x="8154" y="6186"/>
                  <a:pt x="8152" y="6249"/>
                </a:cubicBezTo>
                <a:cubicBezTo>
                  <a:pt x="8151" y="6311"/>
                  <a:pt x="8174" y="6362"/>
                  <a:pt x="8203" y="6362"/>
                </a:cubicBezTo>
                <a:cubicBezTo>
                  <a:pt x="8232" y="6361"/>
                  <a:pt x="8256" y="6310"/>
                  <a:pt x="8258" y="6247"/>
                </a:cubicBezTo>
                <a:cubicBezTo>
                  <a:pt x="8259" y="6185"/>
                  <a:pt x="8237" y="6135"/>
                  <a:pt x="8208" y="6135"/>
                </a:cubicBezTo>
                <a:close/>
                <a:moveTo>
                  <a:pt x="8344" y="6135"/>
                </a:moveTo>
                <a:cubicBezTo>
                  <a:pt x="8315" y="6136"/>
                  <a:pt x="8290" y="6186"/>
                  <a:pt x="8289" y="6249"/>
                </a:cubicBezTo>
                <a:cubicBezTo>
                  <a:pt x="8288" y="6311"/>
                  <a:pt x="8310" y="6362"/>
                  <a:pt x="8340" y="6362"/>
                </a:cubicBezTo>
                <a:cubicBezTo>
                  <a:pt x="8369" y="6361"/>
                  <a:pt x="8393" y="6309"/>
                  <a:pt x="8395" y="6247"/>
                </a:cubicBezTo>
                <a:cubicBezTo>
                  <a:pt x="8396" y="6185"/>
                  <a:pt x="8373" y="6135"/>
                  <a:pt x="8344" y="6135"/>
                </a:cubicBezTo>
                <a:close/>
                <a:moveTo>
                  <a:pt x="8500" y="6135"/>
                </a:moveTo>
                <a:cubicBezTo>
                  <a:pt x="8471" y="6136"/>
                  <a:pt x="8446" y="6186"/>
                  <a:pt x="8445" y="6249"/>
                </a:cubicBezTo>
                <a:cubicBezTo>
                  <a:pt x="8444" y="6311"/>
                  <a:pt x="8467" y="6362"/>
                  <a:pt x="8497" y="6362"/>
                </a:cubicBezTo>
                <a:cubicBezTo>
                  <a:pt x="8526" y="6361"/>
                  <a:pt x="8550" y="6309"/>
                  <a:pt x="8551" y="6247"/>
                </a:cubicBezTo>
                <a:cubicBezTo>
                  <a:pt x="8552" y="6185"/>
                  <a:pt x="8529" y="6135"/>
                  <a:pt x="8500" y="6135"/>
                </a:cubicBezTo>
                <a:close/>
                <a:moveTo>
                  <a:pt x="9105" y="6135"/>
                </a:moveTo>
                <a:cubicBezTo>
                  <a:pt x="9076" y="6136"/>
                  <a:pt x="9052" y="6188"/>
                  <a:pt x="9051" y="6250"/>
                </a:cubicBezTo>
                <a:cubicBezTo>
                  <a:pt x="9051" y="6313"/>
                  <a:pt x="9074" y="6362"/>
                  <a:pt x="9103" y="6362"/>
                </a:cubicBezTo>
                <a:cubicBezTo>
                  <a:pt x="9133" y="6361"/>
                  <a:pt x="9157" y="6310"/>
                  <a:pt x="9157" y="6247"/>
                </a:cubicBezTo>
                <a:cubicBezTo>
                  <a:pt x="9157" y="6185"/>
                  <a:pt x="9134" y="6135"/>
                  <a:pt x="9105" y="6135"/>
                </a:cubicBezTo>
                <a:close/>
                <a:moveTo>
                  <a:pt x="9554" y="6135"/>
                </a:moveTo>
                <a:cubicBezTo>
                  <a:pt x="9524" y="6136"/>
                  <a:pt x="9501" y="6186"/>
                  <a:pt x="9501" y="6249"/>
                </a:cubicBezTo>
                <a:cubicBezTo>
                  <a:pt x="9501" y="6311"/>
                  <a:pt x="9525" y="6362"/>
                  <a:pt x="9554" y="6362"/>
                </a:cubicBezTo>
                <a:cubicBezTo>
                  <a:pt x="9584" y="6361"/>
                  <a:pt x="9607" y="6310"/>
                  <a:pt x="9607" y="6247"/>
                </a:cubicBezTo>
                <a:cubicBezTo>
                  <a:pt x="9607" y="6185"/>
                  <a:pt x="9583" y="6135"/>
                  <a:pt x="9554" y="6135"/>
                </a:cubicBezTo>
                <a:close/>
                <a:moveTo>
                  <a:pt x="7915" y="6186"/>
                </a:moveTo>
                <a:cubicBezTo>
                  <a:pt x="7886" y="6186"/>
                  <a:pt x="7861" y="6237"/>
                  <a:pt x="7859" y="6299"/>
                </a:cubicBezTo>
                <a:cubicBezTo>
                  <a:pt x="7857" y="6361"/>
                  <a:pt x="7880" y="6413"/>
                  <a:pt x="7909" y="6412"/>
                </a:cubicBezTo>
                <a:cubicBezTo>
                  <a:pt x="7938" y="6412"/>
                  <a:pt x="7963" y="6360"/>
                  <a:pt x="7965" y="6297"/>
                </a:cubicBezTo>
                <a:cubicBezTo>
                  <a:pt x="7966" y="6235"/>
                  <a:pt x="7944" y="6185"/>
                  <a:pt x="7915" y="6186"/>
                </a:cubicBezTo>
                <a:close/>
                <a:moveTo>
                  <a:pt x="1419" y="6236"/>
                </a:moveTo>
                <a:cubicBezTo>
                  <a:pt x="1390" y="6236"/>
                  <a:pt x="1360" y="6287"/>
                  <a:pt x="1351" y="6349"/>
                </a:cubicBezTo>
                <a:cubicBezTo>
                  <a:pt x="1343" y="6411"/>
                  <a:pt x="1359" y="6461"/>
                  <a:pt x="1388" y="6461"/>
                </a:cubicBezTo>
                <a:cubicBezTo>
                  <a:pt x="1418" y="6460"/>
                  <a:pt x="1448" y="6409"/>
                  <a:pt x="1457" y="6348"/>
                </a:cubicBezTo>
                <a:cubicBezTo>
                  <a:pt x="1465" y="6286"/>
                  <a:pt x="1448" y="6236"/>
                  <a:pt x="1419" y="6236"/>
                </a:cubicBezTo>
                <a:close/>
                <a:moveTo>
                  <a:pt x="1556" y="6236"/>
                </a:moveTo>
                <a:cubicBezTo>
                  <a:pt x="1527" y="6237"/>
                  <a:pt x="1496" y="6287"/>
                  <a:pt x="1487" y="6349"/>
                </a:cubicBezTo>
                <a:cubicBezTo>
                  <a:pt x="1479" y="6411"/>
                  <a:pt x="1497" y="6461"/>
                  <a:pt x="1526" y="6461"/>
                </a:cubicBezTo>
                <a:cubicBezTo>
                  <a:pt x="1555" y="6460"/>
                  <a:pt x="1585" y="6409"/>
                  <a:pt x="1594" y="6348"/>
                </a:cubicBezTo>
                <a:cubicBezTo>
                  <a:pt x="1602" y="6286"/>
                  <a:pt x="1585" y="6236"/>
                  <a:pt x="1556" y="6236"/>
                </a:cubicBezTo>
                <a:close/>
                <a:moveTo>
                  <a:pt x="1712" y="6236"/>
                </a:moveTo>
                <a:cubicBezTo>
                  <a:pt x="1682" y="6237"/>
                  <a:pt x="1652" y="6287"/>
                  <a:pt x="1644" y="6349"/>
                </a:cubicBezTo>
                <a:cubicBezTo>
                  <a:pt x="1636" y="6411"/>
                  <a:pt x="1653" y="6461"/>
                  <a:pt x="1682" y="6461"/>
                </a:cubicBezTo>
                <a:cubicBezTo>
                  <a:pt x="1711" y="6460"/>
                  <a:pt x="1742" y="6410"/>
                  <a:pt x="1750" y="6348"/>
                </a:cubicBezTo>
                <a:cubicBezTo>
                  <a:pt x="1758" y="6286"/>
                  <a:pt x="1741" y="6236"/>
                  <a:pt x="1712" y="6236"/>
                </a:cubicBezTo>
                <a:close/>
                <a:moveTo>
                  <a:pt x="1867" y="6236"/>
                </a:moveTo>
                <a:cubicBezTo>
                  <a:pt x="1838" y="6236"/>
                  <a:pt x="1808" y="6287"/>
                  <a:pt x="1800" y="6349"/>
                </a:cubicBezTo>
                <a:cubicBezTo>
                  <a:pt x="1792" y="6411"/>
                  <a:pt x="1809" y="6461"/>
                  <a:pt x="1839" y="6461"/>
                </a:cubicBezTo>
                <a:cubicBezTo>
                  <a:pt x="1868" y="6460"/>
                  <a:pt x="1898" y="6409"/>
                  <a:pt x="1906" y="6348"/>
                </a:cubicBezTo>
                <a:cubicBezTo>
                  <a:pt x="1914" y="6286"/>
                  <a:pt x="1896" y="6236"/>
                  <a:pt x="1867" y="6236"/>
                </a:cubicBezTo>
                <a:close/>
                <a:moveTo>
                  <a:pt x="2024" y="6236"/>
                </a:moveTo>
                <a:cubicBezTo>
                  <a:pt x="1995" y="6237"/>
                  <a:pt x="1964" y="6287"/>
                  <a:pt x="1957" y="6349"/>
                </a:cubicBezTo>
                <a:cubicBezTo>
                  <a:pt x="1949" y="6411"/>
                  <a:pt x="1966" y="6461"/>
                  <a:pt x="1996" y="6461"/>
                </a:cubicBezTo>
                <a:cubicBezTo>
                  <a:pt x="2025" y="6460"/>
                  <a:pt x="2055" y="6409"/>
                  <a:pt x="2062" y="6348"/>
                </a:cubicBezTo>
                <a:cubicBezTo>
                  <a:pt x="2070" y="6286"/>
                  <a:pt x="2053" y="6236"/>
                  <a:pt x="2024" y="6236"/>
                </a:cubicBezTo>
                <a:close/>
                <a:moveTo>
                  <a:pt x="2180" y="6236"/>
                </a:moveTo>
                <a:cubicBezTo>
                  <a:pt x="2150" y="6237"/>
                  <a:pt x="2121" y="6287"/>
                  <a:pt x="2113" y="6349"/>
                </a:cubicBezTo>
                <a:cubicBezTo>
                  <a:pt x="2105" y="6411"/>
                  <a:pt x="2123" y="6461"/>
                  <a:pt x="2152" y="6461"/>
                </a:cubicBezTo>
                <a:cubicBezTo>
                  <a:pt x="2181" y="6460"/>
                  <a:pt x="2211" y="6410"/>
                  <a:pt x="2219" y="6348"/>
                </a:cubicBezTo>
                <a:cubicBezTo>
                  <a:pt x="2226" y="6286"/>
                  <a:pt x="2209" y="6236"/>
                  <a:pt x="2180" y="6236"/>
                </a:cubicBezTo>
                <a:close/>
                <a:moveTo>
                  <a:pt x="2316" y="6236"/>
                </a:moveTo>
                <a:cubicBezTo>
                  <a:pt x="2287" y="6236"/>
                  <a:pt x="2257" y="6287"/>
                  <a:pt x="2250" y="6349"/>
                </a:cubicBezTo>
                <a:cubicBezTo>
                  <a:pt x="2242" y="6411"/>
                  <a:pt x="2260" y="6461"/>
                  <a:pt x="2289" y="6461"/>
                </a:cubicBezTo>
                <a:cubicBezTo>
                  <a:pt x="2318" y="6460"/>
                  <a:pt x="2348" y="6409"/>
                  <a:pt x="2355" y="6348"/>
                </a:cubicBezTo>
                <a:cubicBezTo>
                  <a:pt x="2363" y="6286"/>
                  <a:pt x="2346" y="6235"/>
                  <a:pt x="2316" y="6236"/>
                </a:cubicBezTo>
                <a:close/>
                <a:moveTo>
                  <a:pt x="2472" y="6236"/>
                </a:moveTo>
                <a:cubicBezTo>
                  <a:pt x="2443" y="6236"/>
                  <a:pt x="2414" y="6287"/>
                  <a:pt x="2406" y="6349"/>
                </a:cubicBezTo>
                <a:cubicBezTo>
                  <a:pt x="2399" y="6411"/>
                  <a:pt x="2417" y="6461"/>
                  <a:pt x="2446" y="6461"/>
                </a:cubicBezTo>
                <a:cubicBezTo>
                  <a:pt x="2475" y="6460"/>
                  <a:pt x="2505" y="6410"/>
                  <a:pt x="2512" y="6348"/>
                </a:cubicBezTo>
                <a:cubicBezTo>
                  <a:pt x="2519" y="6286"/>
                  <a:pt x="2501" y="6235"/>
                  <a:pt x="2472" y="6236"/>
                </a:cubicBezTo>
                <a:close/>
                <a:moveTo>
                  <a:pt x="2628" y="6236"/>
                </a:moveTo>
                <a:cubicBezTo>
                  <a:pt x="2599" y="6237"/>
                  <a:pt x="2570" y="6287"/>
                  <a:pt x="2563" y="6349"/>
                </a:cubicBezTo>
                <a:cubicBezTo>
                  <a:pt x="2555" y="6411"/>
                  <a:pt x="2573" y="6461"/>
                  <a:pt x="2602" y="6461"/>
                </a:cubicBezTo>
                <a:cubicBezTo>
                  <a:pt x="2632" y="6460"/>
                  <a:pt x="2661" y="6409"/>
                  <a:pt x="2668" y="6348"/>
                </a:cubicBezTo>
                <a:cubicBezTo>
                  <a:pt x="2675" y="6286"/>
                  <a:pt x="2657" y="6236"/>
                  <a:pt x="2628" y="6236"/>
                </a:cubicBezTo>
                <a:close/>
                <a:moveTo>
                  <a:pt x="2784" y="6236"/>
                </a:moveTo>
                <a:cubicBezTo>
                  <a:pt x="2755" y="6237"/>
                  <a:pt x="2725" y="6287"/>
                  <a:pt x="2718" y="6349"/>
                </a:cubicBezTo>
                <a:cubicBezTo>
                  <a:pt x="2711" y="6411"/>
                  <a:pt x="2729" y="6461"/>
                  <a:pt x="2759" y="6461"/>
                </a:cubicBezTo>
                <a:cubicBezTo>
                  <a:pt x="2788" y="6460"/>
                  <a:pt x="2818" y="6410"/>
                  <a:pt x="2825" y="6348"/>
                </a:cubicBezTo>
                <a:cubicBezTo>
                  <a:pt x="2832" y="6286"/>
                  <a:pt x="2814" y="6236"/>
                  <a:pt x="2784" y="6236"/>
                </a:cubicBezTo>
                <a:close/>
                <a:moveTo>
                  <a:pt x="2921" y="6236"/>
                </a:moveTo>
                <a:cubicBezTo>
                  <a:pt x="2891" y="6236"/>
                  <a:pt x="2862" y="6287"/>
                  <a:pt x="2855" y="6349"/>
                </a:cubicBezTo>
                <a:cubicBezTo>
                  <a:pt x="2848" y="6411"/>
                  <a:pt x="2867" y="6461"/>
                  <a:pt x="2896" y="6461"/>
                </a:cubicBezTo>
                <a:cubicBezTo>
                  <a:pt x="2925" y="6460"/>
                  <a:pt x="2955" y="6410"/>
                  <a:pt x="2962" y="6348"/>
                </a:cubicBezTo>
                <a:cubicBezTo>
                  <a:pt x="2968" y="6286"/>
                  <a:pt x="2950" y="6236"/>
                  <a:pt x="2921" y="6236"/>
                </a:cubicBezTo>
                <a:close/>
                <a:moveTo>
                  <a:pt x="3077" y="6236"/>
                </a:moveTo>
                <a:cubicBezTo>
                  <a:pt x="3048" y="6237"/>
                  <a:pt x="3018" y="6287"/>
                  <a:pt x="3012" y="6349"/>
                </a:cubicBezTo>
                <a:cubicBezTo>
                  <a:pt x="3005" y="6411"/>
                  <a:pt x="3023" y="6461"/>
                  <a:pt x="3053" y="6461"/>
                </a:cubicBezTo>
                <a:cubicBezTo>
                  <a:pt x="3082" y="6460"/>
                  <a:pt x="3111" y="6410"/>
                  <a:pt x="3118" y="6348"/>
                </a:cubicBezTo>
                <a:cubicBezTo>
                  <a:pt x="3125" y="6286"/>
                  <a:pt x="3106" y="6235"/>
                  <a:pt x="3077" y="6236"/>
                </a:cubicBezTo>
                <a:close/>
                <a:moveTo>
                  <a:pt x="3233" y="6236"/>
                </a:moveTo>
                <a:cubicBezTo>
                  <a:pt x="3204" y="6236"/>
                  <a:pt x="3175" y="6287"/>
                  <a:pt x="3168" y="6349"/>
                </a:cubicBezTo>
                <a:cubicBezTo>
                  <a:pt x="3161" y="6411"/>
                  <a:pt x="3180" y="6461"/>
                  <a:pt x="3209" y="6461"/>
                </a:cubicBezTo>
                <a:cubicBezTo>
                  <a:pt x="3238" y="6460"/>
                  <a:pt x="3267" y="6410"/>
                  <a:pt x="3274" y="6348"/>
                </a:cubicBezTo>
                <a:cubicBezTo>
                  <a:pt x="3280" y="6285"/>
                  <a:pt x="3262" y="6236"/>
                  <a:pt x="3233" y="6236"/>
                </a:cubicBezTo>
                <a:close/>
                <a:moveTo>
                  <a:pt x="3370" y="6236"/>
                </a:moveTo>
                <a:cubicBezTo>
                  <a:pt x="3340" y="6236"/>
                  <a:pt x="3311" y="6287"/>
                  <a:pt x="3305" y="6349"/>
                </a:cubicBezTo>
                <a:cubicBezTo>
                  <a:pt x="3298" y="6411"/>
                  <a:pt x="3317" y="6461"/>
                  <a:pt x="3346" y="6461"/>
                </a:cubicBezTo>
                <a:cubicBezTo>
                  <a:pt x="3376" y="6460"/>
                  <a:pt x="3404" y="6410"/>
                  <a:pt x="3411" y="6348"/>
                </a:cubicBezTo>
                <a:cubicBezTo>
                  <a:pt x="3417" y="6286"/>
                  <a:pt x="3399" y="6236"/>
                  <a:pt x="3370" y="6236"/>
                </a:cubicBezTo>
                <a:close/>
                <a:moveTo>
                  <a:pt x="3525" y="6236"/>
                </a:moveTo>
                <a:cubicBezTo>
                  <a:pt x="3496" y="6236"/>
                  <a:pt x="3468" y="6287"/>
                  <a:pt x="3461" y="6349"/>
                </a:cubicBezTo>
                <a:cubicBezTo>
                  <a:pt x="3455" y="6411"/>
                  <a:pt x="3474" y="6461"/>
                  <a:pt x="3503" y="6461"/>
                </a:cubicBezTo>
                <a:cubicBezTo>
                  <a:pt x="3532" y="6460"/>
                  <a:pt x="3561" y="6410"/>
                  <a:pt x="3567" y="6348"/>
                </a:cubicBezTo>
                <a:cubicBezTo>
                  <a:pt x="3573" y="6286"/>
                  <a:pt x="3555" y="6235"/>
                  <a:pt x="3525" y="6236"/>
                </a:cubicBezTo>
                <a:close/>
                <a:moveTo>
                  <a:pt x="3681" y="6236"/>
                </a:moveTo>
                <a:cubicBezTo>
                  <a:pt x="3652" y="6237"/>
                  <a:pt x="3624" y="6287"/>
                  <a:pt x="3618" y="6349"/>
                </a:cubicBezTo>
                <a:cubicBezTo>
                  <a:pt x="3612" y="6411"/>
                  <a:pt x="3630" y="6461"/>
                  <a:pt x="3659" y="6461"/>
                </a:cubicBezTo>
                <a:cubicBezTo>
                  <a:pt x="3689" y="6460"/>
                  <a:pt x="3717" y="6410"/>
                  <a:pt x="3723" y="6348"/>
                </a:cubicBezTo>
                <a:cubicBezTo>
                  <a:pt x="3729" y="6286"/>
                  <a:pt x="3710" y="6236"/>
                  <a:pt x="3681" y="6236"/>
                </a:cubicBezTo>
                <a:close/>
                <a:moveTo>
                  <a:pt x="502" y="6286"/>
                </a:moveTo>
                <a:cubicBezTo>
                  <a:pt x="473" y="6287"/>
                  <a:pt x="442" y="6338"/>
                  <a:pt x="432" y="6399"/>
                </a:cubicBezTo>
                <a:cubicBezTo>
                  <a:pt x="423" y="6461"/>
                  <a:pt x="439" y="6512"/>
                  <a:pt x="468" y="6511"/>
                </a:cubicBezTo>
                <a:cubicBezTo>
                  <a:pt x="498" y="6511"/>
                  <a:pt x="529" y="6460"/>
                  <a:pt x="539" y="6398"/>
                </a:cubicBezTo>
                <a:cubicBezTo>
                  <a:pt x="548" y="6336"/>
                  <a:pt x="532" y="6286"/>
                  <a:pt x="502" y="6286"/>
                </a:cubicBezTo>
                <a:close/>
                <a:moveTo>
                  <a:pt x="658" y="6286"/>
                </a:moveTo>
                <a:cubicBezTo>
                  <a:pt x="629" y="6287"/>
                  <a:pt x="598" y="6338"/>
                  <a:pt x="589" y="6399"/>
                </a:cubicBezTo>
                <a:cubicBezTo>
                  <a:pt x="579" y="6461"/>
                  <a:pt x="596" y="6511"/>
                  <a:pt x="625" y="6511"/>
                </a:cubicBezTo>
                <a:cubicBezTo>
                  <a:pt x="655" y="6511"/>
                  <a:pt x="685" y="6460"/>
                  <a:pt x="694" y="6398"/>
                </a:cubicBezTo>
                <a:cubicBezTo>
                  <a:pt x="703" y="6336"/>
                  <a:pt x="687" y="6286"/>
                  <a:pt x="658" y="6286"/>
                </a:cubicBezTo>
                <a:close/>
                <a:moveTo>
                  <a:pt x="795" y="6286"/>
                </a:moveTo>
                <a:cubicBezTo>
                  <a:pt x="766" y="6287"/>
                  <a:pt x="735" y="6338"/>
                  <a:pt x="725" y="6399"/>
                </a:cubicBezTo>
                <a:cubicBezTo>
                  <a:pt x="716" y="6461"/>
                  <a:pt x="733" y="6512"/>
                  <a:pt x="762" y="6511"/>
                </a:cubicBezTo>
                <a:cubicBezTo>
                  <a:pt x="791" y="6511"/>
                  <a:pt x="822" y="6460"/>
                  <a:pt x="831" y="6398"/>
                </a:cubicBezTo>
                <a:cubicBezTo>
                  <a:pt x="840" y="6336"/>
                  <a:pt x="824" y="6286"/>
                  <a:pt x="795" y="6286"/>
                </a:cubicBezTo>
                <a:close/>
                <a:moveTo>
                  <a:pt x="970" y="6286"/>
                </a:moveTo>
                <a:cubicBezTo>
                  <a:pt x="941" y="6287"/>
                  <a:pt x="910" y="6338"/>
                  <a:pt x="901" y="6399"/>
                </a:cubicBezTo>
                <a:cubicBezTo>
                  <a:pt x="892" y="6461"/>
                  <a:pt x="909" y="6511"/>
                  <a:pt x="938" y="6511"/>
                </a:cubicBezTo>
                <a:cubicBezTo>
                  <a:pt x="967" y="6510"/>
                  <a:pt x="998" y="6460"/>
                  <a:pt x="1007" y="6398"/>
                </a:cubicBezTo>
                <a:cubicBezTo>
                  <a:pt x="1016" y="6336"/>
                  <a:pt x="1000" y="6286"/>
                  <a:pt x="970" y="6286"/>
                </a:cubicBezTo>
                <a:close/>
                <a:moveTo>
                  <a:pt x="1107" y="6286"/>
                </a:moveTo>
                <a:cubicBezTo>
                  <a:pt x="1078" y="6287"/>
                  <a:pt x="1047" y="6338"/>
                  <a:pt x="1038" y="6399"/>
                </a:cubicBezTo>
                <a:cubicBezTo>
                  <a:pt x="1030" y="6461"/>
                  <a:pt x="1046" y="6511"/>
                  <a:pt x="1076" y="6511"/>
                </a:cubicBezTo>
                <a:cubicBezTo>
                  <a:pt x="1105" y="6511"/>
                  <a:pt x="1135" y="6460"/>
                  <a:pt x="1144" y="6398"/>
                </a:cubicBezTo>
                <a:cubicBezTo>
                  <a:pt x="1153" y="6336"/>
                  <a:pt x="1136" y="6286"/>
                  <a:pt x="1107" y="6286"/>
                </a:cubicBezTo>
                <a:close/>
                <a:moveTo>
                  <a:pt x="1263" y="6286"/>
                </a:moveTo>
                <a:cubicBezTo>
                  <a:pt x="1234" y="6287"/>
                  <a:pt x="1203" y="6338"/>
                  <a:pt x="1195" y="6399"/>
                </a:cubicBezTo>
                <a:cubicBezTo>
                  <a:pt x="1186" y="6461"/>
                  <a:pt x="1203" y="6512"/>
                  <a:pt x="1232" y="6511"/>
                </a:cubicBezTo>
                <a:cubicBezTo>
                  <a:pt x="1261" y="6511"/>
                  <a:pt x="1292" y="6460"/>
                  <a:pt x="1300" y="6398"/>
                </a:cubicBezTo>
                <a:cubicBezTo>
                  <a:pt x="1309" y="6336"/>
                  <a:pt x="1292" y="6286"/>
                  <a:pt x="1263" y="6286"/>
                </a:cubicBezTo>
                <a:close/>
                <a:moveTo>
                  <a:pt x="15019" y="6337"/>
                </a:moveTo>
                <a:cubicBezTo>
                  <a:pt x="14990" y="6337"/>
                  <a:pt x="14971" y="6388"/>
                  <a:pt x="14976" y="6451"/>
                </a:cubicBezTo>
                <a:cubicBezTo>
                  <a:pt x="14982" y="6514"/>
                  <a:pt x="15010" y="6565"/>
                  <a:pt x="15040" y="6564"/>
                </a:cubicBezTo>
                <a:cubicBezTo>
                  <a:pt x="15069" y="6564"/>
                  <a:pt x="15088" y="6512"/>
                  <a:pt x="15083" y="6450"/>
                </a:cubicBezTo>
                <a:cubicBezTo>
                  <a:pt x="15077" y="6387"/>
                  <a:pt x="15048" y="6336"/>
                  <a:pt x="15019" y="6337"/>
                </a:cubicBezTo>
                <a:close/>
                <a:moveTo>
                  <a:pt x="15780" y="6337"/>
                </a:moveTo>
                <a:cubicBezTo>
                  <a:pt x="15751" y="6337"/>
                  <a:pt x="15732" y="6388"/>
                  <a:pt x="15739" y="6451"/>
                </a:cubicBezTo>
                <a:cubicBezTo>
                  <a:pt x="15745" y="6514"/>
                  <a:pt x="15774" y="6565"/>
                  <a:pt x="15804" y="6564"/>
                </a:cubicBezTo>
                <a:cubicBezTo>
                  <a:pt x="15833" y="6564"/>
                  <a:pt x="15852" y="6513"/>
                  <a:pt x="15845" y="6450"/>
                </a:cubicBezTo>
                <a:cubicBezTo>
                  <a:pt x="15839" y="6387"/>
                  <a:pt x="15810" y="6336"/>
                  <a:pt x="15780" y="6337"/>
                </a:cubicBezTo>
                <a:close/>
                <a:moveTo>
                  <a:pt x="15937" y="6337"/>
                </a:moveTo>
                <a:cubicBezTo>
                  <a:pt x="15907" y="6337"/>
                  <a:pt x="15889" y="6388"/>
                  <a:pt x="15895" y="6451"/>
                </a:cubicBezTo>
                <a:cubicBezTo>
                  <a:pt x="15902" y="6514"/>
                  <a:pt x="15931" y="6565"/>
                  <a:pt x="15961" y="6564"/>
                </a:cubicBezTo>
                <a:cubicBezTo>
                  <a:pt x="15990" y="6564"/>
                  <a:pt x="16008" y="6513"/>
                  <a:pt x="16001" y="6450"/>
                </a:cubicBezTo>
                <a:cubicBezTo>
                  <a:pt x="15995" y="6387"/>
                  <a:pt x="15966" y="6336"/>
                  <a:pt x="15937" y="6337"/>
                </a:cubicBezTo>
                <a:close/>
                <a:moveTo>
                  <a:pt x="16093" y="6337"/>
                </a:moveTo>
                <a:cubicBezTo>
                  <a:pt x="16063" y="6337"/>
                  <a:pt x="16045" y="6388"/>
                  <a:pt x="16052" y="6451"/>
                </a:cubicBezTo>
                <a:cubicBezTo>
                  <a:pt x="16058" y="6514"/>
                  <a:pt x="16088" y="6565"/>
                  <a:pt x="16118" y="6564"/>
                </a:cubicBezTo>
                <a:cubicBezTo>
                  <a:pt x="16147" y="6564"/>
                  <a:pt x="16165" y="6513"/>
                  <a:pt x="16159" y="6450"/>
                </a:cubicBezTo>
                <a:cubicBezTo>
                  <a:pt x="16152" y="6387"/>
                  <a:pt x="16122" y="6336"/>
                  <a:pt x="16093" y="6337"/>
                </a:cubicBezTo>
                <a:close/>
                <a:moveTo>
                  <a:pt x="16249" y="6337"/>
                </a:moveTo>
                <a:cubicBezTo>
                  <a:pt x="16220" y="6337"/>
                  <a:pt x="16201" y="6388"/>
                  <a:pt x="16208" y="6451"/>
                </a:cubicBezTo>
                <a:cubicBezTo>
                  <a:pt x="16215" y="6514"/>
                  <a:pt x="16244" y="6565"/>
                  <a:pt x="16274" y="6564"/>
                </a:cubicBezTo>
                <a:cubicBezTo>
                  <a:pt x="16303" y="6564"/>
                  <a:pt x="16322" y="6513"/>
                  <a:pt x="16315" y="6450"/>
                </a:cubicBezTo>
                <a:cubicBezTo>
                  <a:pt x="16308" y="6387"/>
                  <a:pt x="16278" y="6336"/>
                  <a:pt x="16249" y="6337"/>
                </a:cubicBezTo>
                <a:close/>
                <a:moveTo>
                  <a:pt x="16405" y="6337"/>
                </a:moveTo>
                <a:cubicBezTo>
                  <a:pt x="16376" y="6337"/>
                  <a:pt x="16357" y="6388"/>
                  <a:pt x="16364" y="6451"/>
                </a:cubicBezTo>
                <a:cubicBezTo>
                  <a:pt x="16371" y="6514"/>
                  <a:pt x="16401" y="6565"/>
                  <a:pt x="16431" y="6564"/>
                </a:cubicBezTo>
                <a:cubicBezTo>
                  <a:pt x="16460" y="6564"/>
                  <a:pt x="16478" y="6513"/>
                  <a:pt x="16471" y="6450"/>
                </a:cubicBezTo>
                <a:cubicBezTo>
                  <a:pt x="16464" y="6387"/>
                  <a:pt x="16435" y="6336"/>
                  <a:pt x="16405" y="6337"/>
                </a:cubicBezTo>
                <a:close/>
                <a:moveTo>
                  <a:pt x="16698" y="6337"/>
                </a:moveTo>
                <a:cubicBezTo>
                  <a:pt x="16669" y="6337"/>
                  <a:pt x="16651" y="6388"/>
                  <a:pt x="16658" y="6451"/>
                </a:cubicBezTo>
                <a:cubicBezTo>
                  <a:pt x="16666" y="6514"/>
                  <a:pt x="16695" y="6565"/>
                  <a:pt x="16725" y="6564"/>
                </a:cubicBezTo>
                <a:cubicBezTo>
                  <a:pt x="16754" y="6564"/>
                  <a:pt x="16772" y="6513"/>
                  <a:pt x="16765" y="6450"/>
                </a:cubicBezTo>
                <a:cubicBezTo>
                  <a:pt x="16757" y="6387"/>
                  <a:pt x="16727" y="6336"/>
                  <a:pt x="16698" y="6337"/>
                </a:cubicBezTo>
                <a:close/>
                <a:moveTo>
                  <a:pt x="16854" y="6337"/>
                </a:moveTo>
                <a:cubicBezTo>
                  <a:pt x="16824" y="6337"/>
                  <a:pt x="16807" y="6388"/>
                  <a:pt x="16815" y="6451"/>
                </a:cubicBezTo>
                <a:cubicBezTo>
                  <a:pt x="16822" y="6515"/>
                  <a:pt x="16852" y="6565"/>
                  <a:pt x="16881" y="6564"/>
                </a:cubicBezTo>
                <a:cubicBezTo>
                  <a:pt x="16911" y="6564"/>
                  <a:pt x="16929" y="6513"/>
                  <a:pt x="16921" y="6450"/>
                </a:cubicBezTo>
                <a:cubicBezTo>
                  <a:pt x="16913" y="6387"/>
                  <a:pt x="16883" y="6336"/>
                  <a:pt x="16854" y="6337"/>
                </a:cubicBezTo>
                <a:close/>
                <a:moveTo>
                  <a:pt x="17616" y="6337"/>
                </a:moveTo>
                <a:cubicBezTo>
                  <a:pt x="17586" y="6337"/>
                  <a:pt x="17569" y="6388"/>
                  <a:pt x="17577" y="6451"/>
                </a:cubicBezTo>
                <a:cubicBezTo>
                  <a:pt x="17585" y="6515"/>
                  <a:pt x="17616" y="6565"/>
                  <a:pt x="17646" y="6564"/>
                </a:cubicBezTo>
                <a:cubicBezTo>
                  <a:pt x="17675" y="6564"/>
                  <a:pt x="17692" y="6513"/>
                  <a:pt x="17684" y="6450"/>
                </a:cubicBezTo>
                <a:cubicBezTo>
                  <a:pt x="17676" y="6387"/>
                  <a:pt x="17645" y="6336"/>
                  <a:pt x="17616" y="6337"/>
                </a:cubicBezTo>
                <a:close/>
                <a:moveTo>
                  <a:pt x="11076" y="6387"/>
                </a:moveTo>
                <a:cubicBezTo>
                  <a:pt x="11047" y="6387"/>
                  <a:pt x="11024" y="6439"/>
                  <a:pt x="11026" y="6502"/>
                </a:cubicBezTo>
                <a:cubicBezTo>
                  <a:pt x="11028" y="6564"/>
                  <a:pt x="11053" y="6614"/>
                  <a:pt x="11082" y="6613"/>
                </a:cubicBezTo>
                <a:cubicBezTo>
                  <a:pt x="11112" y="6613"/>
                  <a:pt x="11134" y="6562"/>
                  <a:pt x="11132" y="6500"/>
                </a:cubicBezTo>
                <a:cubicBezTo>
                  <a:pt x="11131" y="6437"/>
                  <a:pt x="11105" y="6386"/>
                  <a:pt x="11076" y="6387"/>
                </a:cubicBezTo>
                <a:close/>
                <a:moveTo>
                  <a:pt x="11232" y="6387"/>
                </a:moveTo>
                <a:cubicBezTo>
                  <a:pt x="11203" y="6387"/>
                  <a:pt x="11181" y="6439"/>
                  <a:pt x="11182" y="6502"/>
                </a:cubicBezTo>
                <a:cubicBezTo>
                  <a:pt x="11184" y="6564"/>
                  <a:pt x="11209" y="6614"/>
                  <a:pt x="11239" y="6613"/>
                </a:cubicBezTo>
                <a:cubicBezTo>
                  <a:pt x="11268" y="6613"/>
                  <a:pt x="11291" y="6562"/>
                  <a:pt x="11289" y="6500"/>
                </a:cubicBezTo>
                <a:cubicBezTo>
                  <a:pt x="11287" y="6437"/>
                  <a:pt x="11262" y="6386"/>
                  <a:pt x="11232" y="6387"/>
                </a:cubicBezTo>
                <a:close/>
                <a:moveTo>
                  <a:pt x="11389" y="6387"/>
                </a:moveTo>
                <a:cubicBezTo>
                  <a:pt x="11360" y="6387"/>
                  <a:pt x="11337" y="6439"/>
                  <a:pt x="11339" y="6502"/>
                </a:cubicBezTo>
                <a:cubicBezTo>
                  <a:pt x="11341" y="6564"/>
                  <a:pt x="11366" y="6614"/>
                  <a:pt x="11396" y="6613"/>
                </a:cubicBezTo>
                <a:cubicBezTo>
                  <a:pt x="11425" y="6613"/>
                  <a:pt x="11447" y="6563"/>
                  <a:pt x="11445" y="6500"/>
                </a:cubicBezTo>
                <a:cubicBezTo>
                  <a:pt x="11443" y="6437"/>
                  <a:pt x="11418" y="6386"/>
                  <a:pt x="11389" y="6387"/>
                </a:cubicBezTo>
                <a:close/>
                <a:moveTo>
                  <a:pt x="11837" y="6387"/>
                </a:moveTo>
                <a:cubicBezTo>
                  <a:pt x="11808" y="6387"/>
                  <a:pt x="11786" y="6439"/>
                  <a:pt x="11788" y="6502"/>
                </a:cubicBezTo>
                <a:cubicBezTo>
                  <a:pt x="11791" y="6564"/>
                  <a:pt x="11816" y="6614"/>
                  <a:pt x="11846" y="6613"/>
                </a:cubicBezTo>
                <a:cubicBezTo>
                  <a:pt x="11875" y="6613"/>
                  <a:pt x="11897" y="6563"/>
                  <a:pt x="11895" y="6500"/>
                </a:cubicBezTo>
                <a:cubicBezTo>
                  <a:pt x="11892" y="6437"/>
                  <a:pt x="11867" y="6386"/>
                  <a:pt x="11837" y="6387"/>
                </a:cubicBezTo>
                <a:close/>
                <a:moveTo>
                  <a:pt x="11974" y="6387"/>
                </a:moveTo>
                <a:cubicBezTo>
                  <a:pt x="11945" y="6387"/>
                  <a:pt x="11923" y="6439"/>
                  <a:pt x="11925" y="6502"/>
                </a:cubicBezTo>
                <a:cubicBezTo>
                  <a:pt x="11928" y="6564"/>
                  <a:pt x="11954" y="6614"/>
                  <a:pt x="11983" y="6613"/>
                </a:cubicBezTo>
                <a:cubicBezTo>
                  <a:pt x="12013" y="6613"/>
                  <a:pt x="12034" y="6563"/>
                  <a:pt x="12032" y="6500"/>
                </a:cubicBezTo>
                <a:cubicBezTo>
                  <a:pt x="12029" y="6437"/>
                  <a:pt x="12003" y="6386"/>
                  <a:pt x="11974" y="6387"/>
                </a:cubicBezTo>
                <a:close/>
                <a:moveTo>
                  <a:pt x="12130" y="6387"/>
                </a:moveTo>
                <a:cubicBezTo>
                  <a:pt x="12101" y="6387"/>
                  <a:pt x="12079" y="6439"/>
                  <a:pt x="12082" y="6502"/>
                </a:cubicBezTo>
                <a:cubicBezTo>
                  <a:pt x="12084" y="6564"/>
                  <a:pt x="12110" y="6614"/>
                  <a:pt x="12140" y="6613"/>
                </a:cubicBezTo>
                <a:cubicBezTo>
                  <a:pt x="12169" y="6613"/>
                  <a:pt x="12191" y="6563"/>
                  <a:pt x="12189" y="6500"/>
                </a:cubicBezTo>
                <a:cubicBezTo>
                  <a:pt x="12186" y="6437"/>
                  <a:pt x="12159" y="6386"/>
                  <a:pt x="12130" y="6387"/>
                </a:cubicBezTo>
                <a:close/>
                <a:moveTo>
                  <a:pt x="12286" y="6387"/>
                </a:moveTo>
                <a:cubicBezTo>
                  <a:pt x="12257" y="6387"/>
                  <a:pt x="12235" y="6439"/>
                  <a:pt x="12238" y="6502"/>
                </a:cubicBezTo>
                <a:cubicBezTo>
                  <a:pt x="12241" y="6564"/>
                  <a:pt x="12267" y="6614"/>
                  <a:pt x="12297" y="6613"/>
                </a:cubicBezTo>
                <a:cubicBezTo>
                  <a:pt x="12326" y="6613"/>
                  <a:pt x="12348" y="6563"/>
                  <a:pt x="12345" y="6500"/>
                </a:cubicBezTo>
                <a:cubicBezTo>
                  <a:pt x="12342" y="6437"/>
                  <a:pt x="12316" y="6386"/>
                  <a:pt x="12286" y="6387"/>
                </a:cubicBezTo>
                <a:close/>
                <a:moveTo>
                  <a:pt x="12442" y="6387"/>
                </a:moveTo>
                <a:cubicBezTo>
                  <a:pt x="12413" y="6387"/>
                  <a:pt x="12391" y="6439"/>
                  <a:pt x="12394" y="6502"/>
                </a:cubicBezTo>
                <a:cubicBezTo>
                  <a:pt x="12397" y="6564"/>
                  <a:pt x="12424" y="6614"/>
                  <a:pt x="12453" y="6613"/>
                </a:cubicBezTo>
                <a:cubicBezTo>
                  <a:pt x="12483" y="6613"/>
                  <a:pt x="12504" y="6563"/>
                  <a:pt x="12501" y="6500"/>
                </a:cubicBezTo>
                <a:cubicBezTo>
                  <a:pt x="12498" y="6437"/>
                  <a:pt x="12471" y="6386"/>
                  <a:pt x="12442" y="6387"/>
                </a:cubicBezTo>
                <a:close/>
                <a:moveTo>
                  <a:pt x="12579" y="6387"/>
                </a:moveTo>
                <a:cubicBezTo>
                  <a:pt x="12550" y="6387"/>
                  <a:pt x="12529" y="6439"/>
                  <a:pt x="12532" y="6502"/>
                </a:cubicBezTo>
                <a:cubicBezTo>
                  <a:pt x="12535" y="6564"/>
                  <a:pt x="12561" y="6614"/>
                  <a:pt x="12591" y="6613"/>
                </a:cubicBezTo>
                <a:cubicBezTo>
                  <a:pt x="12620" y="6613"/>
                  <a:pt x="12641" y="6563"/>
                  <a:pt x="12638" y="6500"/>
                </a:cubicBezTo>
                <a:cubicBezTo>
                  <a:pt x="12635" y="6437"/>
                  <a:pt x="12608" y="6386"/>
                  <a:pt x="12579" y="6387"/>
                </a:cubicBezTo>
                <a:close/>
                <a:moveTo>
                  <a:pt x="12735" y="6387"/>
                </a:moveTo>
                <a:cubicBezTo>
                  <a:pt x="12706" y="6387"/>
                  <a:pt x="12685" y="6439"/>
                  <a:pt x="12688" y="6502"/>
                </a:cubicBezTo>
                <a:cubicBezTo>
                  <a:pt x="12692" y="6564"/>
                  <a:pt x="12718" y="6614"/>
                  <a:pt x="12747" y="6613"/>
                </a:cubicBezTo>
                <a:cubicBezTo>
                  <a:pt x="12777" y="6613"/>
                  <a:pt x="12798" y="6563"/>
                  <a:pt x="12795" y="6500"/>
                </a:cubicBezTo>
                <a:cubicBezTo>
                  <a:pt x="12791" y="6437"/>
                  <a:pt x="12765" y="6386"/>
                  <a:pt x="12735" y="6387"/>
                </a:cubicBezTo>
                <a:close/>
                <a:moveTo>
                  <a:pt x="12891" y="6387"/>
                </a:moveTo>
                <a:cubicBezTo>
                  <a:pt x="12862" y="6387"/>
                  <a:pt x="12841" y="6439"/>
                  <a:pt x="12845" y="6502"/>
                </a:cubicBezTo>
                <a:cubicBezTo>
                  <a:pt x="12848" y="6564"/>
                  <a:pt x="12875" y="6614"/>
                  <a:pt x="12904" y="6613"/>
                </a:cubicBezTo>
                <a:cubicBezTo>
                  <a:pt x="12933" y="6613"/>
                  <a:pt x="12955" y="6563"/>
                  <a:pt x="12951" y="6500"/>
                </a:cubicBezTo>
                <a:cubicBezTo>
                  <a:pt x="12948" y="6437"/>
                  <a:pt x="12920" y="6386"/>
                  <a:pt x="12891" y="6387"/>
                </a:cubicBezTo>
                <a:close/>
                <a:moveTo>
                  <a:pt x="13048" y="6387"/>
                </a:moveTo>
                <a:cubicBezTo>
                  <a:pt x="13018" y="6387"/>
                  <a:pt x="12998" y="6439"/>
                  <a:pt x="13001" y="6502"/>
                </a:cubicBezTo>
                <a:cubicBezTo>
                  <a:pt x="13005" y="6564"/>
                  <a:pt x="13032" y="6614"/>
                  <a:pt x="13061" y="6613"/>
                </a:cubicBezTo>
                <a:cubicBezTo>
                  <a:pt x="13090" y="6613"/>
                  <a:pt x="13111" y="6563"/>
                  <a:pt x="13107" y="6500"/>
                </a:cubicBezTo>
                <a:cubicBezTo>
                  <a:pt x="13104" y="6437"/>
                  <a:pt x="13077" y="6386"/>
                  <a:pt x="13048" y="6387"/>
                </a:cubicBezTo>
                <a:close/>
                <a:moveTo>
                  <a:pt x="13203" y="6387"/>
                </a:moveTo>
                <a:cubicBezTo>
                  <a:pt x="13174" y="6387"/>
                  <a:pt x="13154" y="6439"/>
                  <a:pt x="13158" y="6502"/>
                </a:cubicBezTo>
                <a:cubicBezTo>
                  <a:pt x="13161" y="6564"/>
                  <a:pt x="13188" y="6615"/>
                  <a:pt x="13217" y="6615"/>
                </a:cubicBezTo>
                <a:cubicBezTo>
                  <a:pt x="13247" y="6614"/>
                  <a:pt x="13268" y="6563"/>
                  <a:pt x="13264" y="6500"/>
                </a:cubicBezTo>
                <a:cubicBezTo>
                  <a:pt x="13260" y="6437"/>
                  <a:pt x="13233" y="6386"/>
                  <a:pt x="13203" y="6387"/>
                </a:cubicBezTo>
                <a:close/>
                <a:moveTo>
                  <a:pt x="13360" y="6387"/>
                </a:moveTo>
                <a:cubicBezTo>
                  <a:pt x="13330" y="6387"/>
                  <a:pt x="13310" y="6439"/>
                  <a:pt x="13314" y="6502"/>
                </a:cubicBezTo>
                <a:cubicBezTo>
                  <a:pt x="13318" y="6564"/>
                  <a:pt x="13345" y="6615"/>
                  <a:pt x="13374" y="6615"/>
                </a:cubicBezTo>
                <a:cubicBezTo>
                  <a:pt x="13404" y="6614"/>
                  <a:pt x="13424" y="6563"/>
                  <a:pt x="13420" y="6500"/>
                </a:cubicBezTo>
                <a:cubicBezTo>
                  <a:pt x="13416" y="6437"/>
                  <a:pt x="13389" y="6386"/>
                  <a:pt x="13360" y="6387"/>
                </a:cubicBezTo>
                <a:close/>
                <a:moveTo>
                  <a:pt x="13497" y="6387"/>
                </a:moveTo>
                <a:cubicBezTo>
                  <a:pt x="13467" y="6387"/>
                  <a:pt x="13447" y="6439"/>
                  <a:pt x="13451" y="6502"/>
                </a:cubicBezTo>
                <a:cubicBezTo>
                  <a:pt x="13455" y="6564"/>
                  <a:pt x="13482" y="6615"/>
                  <a:pt x="13511" y="6615"/>
                </a:cubicBezTo>
                <a:cubicBezTo>
                  <a:pt x="13541" y="6614"/>
                  <a:pt x="13561" y="6563"/>
                  <a:pt x="13557" y="6500"/>
                </a:cubicBezTo>
                <a:cubicBezTo>
                  <a:pt x="13553" y="6437"/>
                  <a:pt x="13526" y="6386"/>
                  <a:pt x="13497" y="6387"/>
                </a:cubicBezTo>
                <a:close/>
                <a:moveTo>
                  <a:pt x="13652" y="6387"/>
                </a:moveTo>
                <a:cubicBezTo>
                  <a:pt x="13623" y="6387"/>
                  <a:pt x="13603" y="6439"/>
                  <a:pt x="13607" y="6502"/>
                </a:cubicBezTo>
                <a:cubicBezTo>
                  <a:pt x="13611" y="6564"/>
                  <a:pt x="13639" y="6615"/>
                  <a:pt x="13668" y="6615"/>
                </a:cubicBezTo>
                <a:cubicBezTo>
                  <a:pt x="13698" y="6614"/>
                  <a:pt x="13718" y="6563"/>
                  <a:pt x="13714" y="6500"/>
                </a:cubicBezTo>
                <a:cubicBezTo>
                  <a:pt x="13709" y="6437"/>
                  <a:pt x="13682" y="6386"/>
                  <a:pt x="13652" y="6387"/>
                </a:cubicBezTo>
                <a:close/>
                <a:moveTo>
                  <a:pt x="13809" y="6387"/>
                </a:moveTo>
                <a:cubicBezTo>
                  <a:pt x="13779" y="6387"/>
                  <a:pt x="13759" y="6439"/>
                  <a:pt x="13764" y="6502"/>
                </a:cubicBezTo>
                <a:cubicBezTo>
                  <a:pt x="13768" y="6564"/>
                  <a:pt x="13795" y="6615"/>
                  <a:pt x="13825" y="6615"/>
                </a:cubicBezTo>
                <a:cubicBezTo>
                  <a:pt x="13854" y="6614"/>
                  <a:pt x="13874" y="6563"/>
                  <a:pt x="13870" y="6500"/>
                </a:cubicBezTo>
                <a:cubicBezTo>
                  <a:pt x="13865" y="6437"/>
                  <a:pt x="13838" y="6386"/>
                  <a:pt x="13809" y="6387"/>
                </a:cubicBezTo>
                <a:close/>
                <a:moveTo>
                  <a:pt x="13965" y="6387"/>
                </a:moveTo>
                <a:cubicBezTo>
                  <a:pt x="13935" y="6387"/>
                  <a:pt x="13915" y="6439"/>
                  <a:pt x="13920" y="6502"/>
                </a:cubicBezTo>
                <a:cubicBezTo>
                  <a:pt x="13925" y="6564"/>
                  <a:pt x="13952" y="6615"/>
                  <a:pt x="13982" y="6615"/>
                </a:cubicBezTo>
                <a:cubicBezTo>
                  <a:pt x="14011" y="6614"/>
                  <a:pt x="14031" y="6563"/>
                  <a:pt x="14026" y="6500"/>
                </a:cubicBezTo>
                <a:cubicBezTo>
                  <a:pt x="14022" y="6437"/>
                  <a:pt x="13994" y="6386"/>
                  <a:pt x="13965" y="6387"/>
                </a:cubicBezTo>
                <a:close/>
                <a:moveTo>
                  <a:pt x="14101" y="6387"/>
                </a:moveTo>
                <a:cubicBezTo>
                  <a:pt x="14072" y="6387"/>
                  <a:pt x="14052" y="6439"/>
                  <a:pt x="14057" y="6502"/>
                </a:cubicBezTo>
                <a:cubicBezTo>
                  <a:pt x="14062" y="6564"/>
                  <a:pt x="14089" y="6615"/>
                  <a:pt x="14119" y="6615"/>
                </a:cubicBezTo>
                <a:cubicBezTo>
                  <a:pt x="14148" y="6614"/>
                  <a:pt x="14168" y="6563"/>
                  <a:pt x="14163" y="6500"/>
                </a:cubicBezTo>
                <a:cubicBezTo>
                  <a:pt x="14158" y="6437"/>
                  <a:pt x="14131" y="6386"/>
                  <a:pt x="14101" y="6387"/>
                </a:cubicBezTo>
                <a:close/>
                <a:moveTo>
                  <a:pt x="14258" y="6387"/>
                </a:moveTo>
                <a:cubicBezTo>
                  <a:pt x="14229" y="6387"/>
                  <a:pt x="14208" y="6439"/>
                  <a:pt x="14213" y="6502"/>
                </a:cubicBezTo>
                <a:cubicBezTo>
                  <a:pt x="14218" y="6564"/>
                  <a:pt x="14246" y="6615"/>
                  <a:pt x="14276" y="6615"/>
                </a:cubicBezTo>
                <a:cubicBezTo>
                  <a:pt x="14305" y="6614"/>
                  <a:pt x="14325" y="6563"/>
                  <a:pt x="14320" y="6500"/>
                </a:cubicBezTo>
                <a:cubicBezTo>
                  <a:pt x="14315" y="6437"/>
                  <a:pt x="14287" y="6386"/>
                  <a:pt x="14258" y="6387"/>
                </a:cubicBezTo>
                <a:close/>
                <a:moveTo>
                  <a:pt x="14414" y="6387"/>
                </a:moveTo>
                <a:cubicBezTo>
                  <a:pt x="14384" y="6387"/>
                  <a:pt x="14365" y="6439"/>
                  <a:pt x="14370" y="6502"/>
                </a:cubicBezTo>
                <a:cubicBezTo>
                  <a:pt x="14375" y="6564"/>
                  <a:pt x="14402" y="6615"/>
                  <a:pt x="14432" y="6615"/>
                </a:cubicBezTo>
                <a:cubicBezTo>
                  <a:pt x="14461" y="6614"/>
                  <a:pt x="14482" y="6563"/>
                  <a:pt x="14477" y="6500"/>
                </a:cubicBezTo>
                <a:cubicBezTo>
                  <a:pt x="14471" y="6437"/>
                  <a:pt x="14443" y="6386"/>
                  <a:pt x="14414" y="6387"/>
                </a:cubicBezTo>
                <a:close/>
                <a:moveTo>
                  <a:pt x="14570" y="6387"/>
                </a:moveTo>
                <a:cubicBezTo>
                  <a:pt x="14541" y="6387"/>
                  <a:pt x="14521" y="6439"/>
                  <a:pt x="14526" y="6502"/>
                </a:cubicBezTo>
                <a:cubicBezTo>
                  <a:pt x="14531" y="6564"/>
                  <a:pt x="14560" y="6615"/>
                  <a:pt x="14589" y="6615"/>
                </a:cubicBezTo>
                <a:cubicBezTo>
                  <a:pt x="14618" y="6614"/>
                  <a:pt x="14638" y="6563"/>
                  <a:pt x="14632" y="6500"/>
                </a:cubicBezTo>
                <a:cubicBezTo>
                  <a:pt x="14627" y="6437"/>
                  <a:pt x="14599" y="6386"/>
                  <a:pt x="14570" y="6387"/>
                </a:cubicBezTo>
                <a:close/>
                <a:moveTo>
                  <a:pt x="14706" y="6387"/>
                </a:moveTo>
                <a:cubicBezTo>
                  <a:pt x="14677" y="6387"/>
                  <a:pt x="14658" y="6439"/>
                  <a:pt x="14663" y="6502"/>
                </a:cubicBezTo>
                <a:cubicBezTo>
                  <a:pt x="14668" y="6564"/>
                  <a:pt x="14696" y="6615"/>
                  <a:pt x="14726" y="6615"/>
                </a:cubicBezTo>
                <a:cubicBezTo>
                  <a:pt x="14755" y="6614"/>
                  <a:pt x="14775" y="6563"/>
                  <a:pt x="14769" y="6500"/>
                </a:cubicBezTo>
                <a:cubicBezTo>
                  <a:pt x="14764" y="6437"/>
                  <a:pt x="14736" y="6386"/>
                  <a:pt x="14706" y="6387"/>
                </a:cubicBezTo>
                <a:close/>
                <a:moveTo>
                  <a:pt x="14863" y="6387"/>
                </a:moveTo>
                <a:cubicBezTo>
                  <a:pt x="14833" y="6387"/>
                  <a:pt x="14814" y="6439"/>
                  <a:pt x="14820" y="6502"/>
                </a:cubicBezTo>
                <a:cubicBezTo>
                  <a:pt x="14825" y="6564"/>
                  <a:pt x="14853" y="6615"/>
                  <a:pt x="14883" y="6615"/>
                </a:cubicBezTo>
                <a:cubicBezTo>
                  <a:pt x="14912" y="6614"/>
                  <a:pt x="14932" y="6563"/>
                  <a:pt x="14926" y="6500"/>
                </a:cubicBezTo>
                <a:cubicBezTo>
                  <a:pt x="14921" y="6437"/>
                  <a:pt x="14892" y="6386"/>
                  <a:pt x="14863" y="6387"/>
                </a:cubicBezTo>
                <a:close/>
                <a:moveTo>
                  <a:pt x="15175" y="6387"/>
                </a:moveTo>
                <a:cubicBezTo>
                  <a:pt x="15146" y="6387"/>
                  <a:pt x="15127" y="6439"/>
                  <a:pt x="15133" y="6502"/>
                </a:cubicBezTo>
                <a:cubicBezTo>
                  <a:pt x="15139" y="6565"/>
                  <a:pt x="15167" y="6615"/>
                  <a:pt x="15196" y="6615"/>
                </a:cubicBezTo>
                <a:cubicBezTo>
                  <a:pt x="15226" y="6614"/>
                  <a:pt x="15245" y="6563"/>
                  <a:pt x="15239" y="6500"/>
                </a:cubicBezTo>
                <a:cubicBezTo>
                  <a:pt x="15233" y="6437"/>
                  <a:pt x="15204" y="6386"/>
                  <a:pt x="15175" y="6387"/>
                </a:cubicBezTo>
                <a:close/>
                <a:moveTo>
                  <a:pt x="15331" y="6387"/>
                </a:moveTo>
                <a:cubicBezTo>
                  <a:pt x="15302" y="6387"/>
                  <a:pt x="15283" y="6439"/>
                  <a:pt x="15289" y="6502"/>
                </a:cubicBezTo>
                <a:cubicBezTo>
                  <a:pt x="15295" y="6565"/>
                  <a:pt x="15324" y="6615"/>
                  <a:pt x="15353" y="6615"/>
                </a:cubicBezTo>
                <a:cubicBezTo>
                  <a:pt x="15383" y="6614"/>
                  <a:pt x="15402" y="6563"/>
                  <a:pt x="15395" y="6500"/>
                </a:cubicBezTo>
                <a:cubicBezTo>
                  <a:pt x="15389" y="6437"/>
                  <a:pt x="15361" y="6386"/>
                  <a:pt x="15331" y="6387"/>
                </a:cubicBezTo>
                <a:close/>
                <a:moveTo>
                  <a:pt x="15468" y="6387"/>
                </a:moveTo>
                <a:cubicBezTo>
                  <a:pt x="15439" y="6387"/>
                  <a:pt x="15420" y="6439"/>
                  <a:pt x="15426" y="6502"/>
                </a:cubicBezTo>
                <a:cubicBezTo>
                  <a:pt x="15432" y="6565"/>
                  <a:pt x="15461" y="6615"/>
                  <a:pt x="15490" y="6615"/>
                </a:cubicBezTo>
                <a:cubicBezTo>
                  <a:pt x="15520" y="6614"/>
                  <a:pt x="15539" y="6563"/>
                  <a:pt x="15532" y="6500"/>
                </a:cubicBezTo>
                <a:cubicBezTo>
                  <a:pt x="15526" y="6437"/>
                  <a:pt x="15498" y="6386"/>
                  <a:pt x="15468" y="6387"/>
                </a:cubicBezTo>
                <a:close/>
                <a:moveTo>
                  <a:pt x="15643" y="6387"/>
                </a:moveTo>
                <a:cubicBezTo>
                  <a:pt x="15614" y="6387"/>
                  <a:pt x="15596" y="6439"/>
                  <a:pt x="15602" y="6502"/>
                </a:cubicBezTo>
                <a:cubicBezTo>
                  <a:pt x="15608" y="6565"/>
                  <a:pt x="15637" y="6615"/>
                  <a:pt x="15667" y="6615"/>
                </a:cubicBezTo>
                <a:cubicBezTo>
                  <a:pt x="15696" y="6614"/>
                  <a:pt x="15715" y="6563"/>
                  <a:pt x="15708" y="6500"/>
                </a:cubicBezTo>
                <a:cubicBezTo>
                  <a:pt x="15702" y="6437"/>
                  <a:pt x="15673" y="6386"/>
                  <a:pt x="15643" y="6387"/>
                </a:cubicBezTo>
                <a:close/>
                <a:moveTo>
                  <a:pt x="8032" y="6437"/>
                </a:moveTo>
                <a:cubicBezTo>
                  <a:pt x="8003" y="6438"/>
                  <a:pt x="7978" y="6489"/>
                  <a:pt x="7976" y="6552"/>
                </a:cubicBezTo>
                <a:cubicBezTo>
                  <a:pt x="7975" y="6614"/>
                  <a:pt x="7997" y="6664"/>
                  <a:pt x="8027" y="6664"/>
                </a:cubicBezTo>
                <a:cubicBezTo>
                  <a:pt x="8056" y="6663"/>
                  <a:pt x="8081" y="6611"/>
                  <a:pt x="8082" y="6549"/>
                </a:cubicBezTo>
                <a:cubicBezTo>
                  <a:pt x="8084" y="6486"/>
                  <a:pt x="8062" y="6437"/>
                  <a:pt x="8032" y="6437"/>
                </a:cubicBezTo>
                <a:close/>
                <a:moveTo>
                  <a:pt x="8188" y="6437"/>
                </a:moveTo>
                <a:cubicBezTo>
                  <a:pt x="8159" y="6438"/>
                  <a:pt x="8134" y="6489"/>
                  <a:pt x="8133" y="6552"/>
                </a:cubicBezTo>
                <a:cubicBezTo>
                  <a:pt x="8131" y="6614"/>
                  <a:pt x="8154" y="6664"/>
                  <a:pt x="8183" y="6664"/>
                </a:cubicBezTo>
                <a:cubicBezTo>
                  <a:pt x="8213" y="6663"/>
                  <a:pt x="8238" y="6611"/>
                  <a:pt x="8239" y="6549"/>
                </a:cubicBezTo>
                <a:cubicBezTo>
                  <a:pt x="8240" y="6486"/>
                  <a:pt x="8217" y="6437"/>
                  <a:pt x="8188" y="6437"/>
                </a:cubicBezTo>
                <a:close/>
                <a:moveTo>
                  <a:pt x="8345" y="6437"/>
                </a:moveTo>
                <a:cubicBezTo>
                  <a:pt x="8315" y="6438"/>
                  <a:pt x="8290" y="6489"/>
                  <a:pt x="8289" y="6552"/>
                </a:cubicBezTo>
                <a:cubicBezTo>
                  <a:pt x="8288" y="6614"/>
                  <a:pt x="8311" y="6664"/>
                  <a:pt x="8340" y="6664"/>
                </a:cubicBezTo>
                <a:cubicBezTo>
                  <a:pt x="8370" y="6663"/>
                  <a:pt x="8394" y="6611"/>
                  <a:pt x="8395" y="6549"/>
                </a:cubicBezTo>
                <a:cubicBezTo>
                  <a:pt x="8396" y="6486"/>
                  <a:pt x="8374" y="6437"/>
                  <a:pt x="8345" y="6437"/>
                </a:cubicBezTo>
                <a:close/>
                <a:moveTo>
                  <a:pt x="10023" y="6437"/>
                </a:moveTo>
                <a:cubicBezTo>
                  <a:pt x="9994" y="6438"/>
                  <a:pt x="9970" y="6488"/>
                  <a:pt x="9970" y="6550"/>
                </a:cubicBezTo>
                <a:cubicBezTo>
                  <a:pt x="9971" y="6613"/>
                  <a:pt x="9995" y="6664"/>
                  <a:pt x="10025" y="6664"/>
                </a:cubicBezTo>
                <a:cubicBezTo>
                  <a:pt x="10054" y="6663"/>
                  <a:pt x="10077" y="6611"/>
                  <a:pt x="10077" y="6549"/>
                </a:cubicBezTo>
                <a:cubicBezTo>
                  <a:pt x="10076" y="6486"/>
                  <a:pt x="10052" y="6437"/>
                  <a:pt x="10023" y="6437"/>
                </a:cubicBezTo>
                <a:close/>
                <a:moveTo>
                  <a:pt x="10315" y="6437"/>
                </a:moveTo>
                <a:cubicBezTo>
                  <a:pt x="10286" y="6438"/>
                  <a:pt x="10263" y="6488"/>
                  <a:pt x="10264" y="6550"/>
                </a:cubicBezTo>
                <a:cubicBezTo>
                  <a:pt x="10264" y="6613"/>
                  <a:pt x="10289" y="6664"/>
                  <a:pt x="10319" y="6664"/>
                </a:cubicBezTo>
                <a:cubicBezTo>
                  <a:pt x="10348" y="6663"/>
                  <a:pt x="10371" y="6611"/>
                  <a:pt x="10370" y="6549"/>
                </a:cubicBezTo>
                <a:cubicBezTo>
                  <a:pt x="10369" y="6486"/>
                  <a:pt x="10345" y="6437"/>
                  <a:pt x="10315" y="6437"/>
                </a:cubicBezTo>
                <a:close/>
                <a:moveTo>
                  <a:pt x="10471" y="6437"/>
                </a:moveTo>
                <a:cubicBezTo>
                  <a:pt x="10442" y="6438"/>
                  <a:pt x="10419" y="6488"/>
                  <a:pt x="10420" y="6550"/>
                </a:cubicBezTo>
                <a:cubicBezTo>
                  <a:pt x="10421" y="6613"/>
                  <a:pt x="10446" y="6664"/>
                  <a:pt x="10475" y="6664"/>
                </a:cubicBezTo>
                <a:cubicBezTo>
                  <a:pt x="10504" y="6663"/>
                  <a:pt x="10527" y="6611"/>
                  <a:pt x="10526" y="6549"/>
                </a:cubicBezTo>
                <a:cubicBezTo>
                  <a:pt x="10525" y="6486"/>
                  <a:pt x="10501" y="6437"/>
                  <a:pt x="10471" y="6437"/>
                </a:cubicBezTo>
                <a:close/>
                <a:moveTo>
                  <a:pt x="10628" y="6437"/>
                </a:moveTo>
                <a:cubicBezTo>
                  <a:pt x="10598" y="6438"/>
                  <a:pt x="10575" y="6488"/>
                  <a:pt x="10576" y="6550"/>
                </a:cubicBezTo>
                <a:cubicBezTo>
                  <a:pt x="10577" y="6613"/>
                  <a:pt x="10602" y="6664"/>
                  <a:pt x="10631" y="6664"/>
                </a:cubicBezTo>
                <a:cubicBezTo>
                  <a:pt x="10661" y="6663"/>
                  <a:pt x="10684" y="6611"/>
                  <a:pt x="10683" y="6549"/>
                </a:cubicBezTo>
                <a:cubicBezTo>
                  <a:pt x="10681" y="6486"/>
                  <a:pt x="10657" y="6437"/>
                  <a:pt x="10628" y="6437"/>
                </a:cubicBezTo>
                <a:close/>
                <a:moveTo>
                  <a:pt x="10783" y="6437"/>
                </a:moveTo>
                <a:cubicBezTo>
                  <a:pt x="10754" y="6438"/>
                  <a:pt x="10732" y="6488"/>
                  <a:pt x="10733" y="6550"/>
                </a:cubicBezTo>
                <a:cubicBezTo>
                  <a:pt x="10734" y="6613"/>
                  <a:pt x="10759" y="6664"/>
                  <a:pt x="10788" y="6664"/>
                </a:cubicBezTo>
                <a:cubicBezTo>
                  <a:pt x="10818" y="6663"/>
                  <a:pt x="10840" y="6611"/>
                  <a:pt x="10839" y="6549"/>
                </a:cubicBezTo>
                <a:cubicBezTo>
                  <a:pt x="10838" y="6486"/>
                  <a:pt x="10813" y="6437"/>
                  <a:pt x="10783" y="6437"/>
                </a:cubicBezTo>
                <a:close/>
                <a:moveTo>
                  <a:pt x="10940" y="6437"/>
                </a:moveTo>
                <a:cubicBezTo>
                  <a:pt x="10910" y="6438"/>
                  <a:pt x="10888" y="6489"/>
                  <a:pt x="10889" y="6552"/>
                </a:cubicBezTo>
                <a:cubicBezTo>
                  <a:pt x="10891" y="6615"/>
                  <a:pt x="10916" y="6664"/>
                  <a:pt x="10945" y="6664"/>
                </a:cubicBezTo>
                <a:cubicBezTo>
                  <a:pt x="10975" y="6663"/>
                  <a:pt x="10997" y="6612"/>
                  <a:pt x="10995" y="6549"/>
                </a:cubicBezTo>
                <a:cubicBezTo>
                  <a:pt x="10994" y="6486"/>
                  <a:pt x="10969" y="6437"/>
                  <a:pt x="10940" y="6437"/>
                </a:cubicBezTo>
                <a:close/>
                <a:moveTo>
                  <a:pt x="11525" y="6437"/>
                </a:moveTo>
                <a:cubicBezTo>
                  <a:pt x="11496" y="6438"/>
                  <a:pt x="11474" y="6489"/>
                  <a:pt x="11476" y="6552"/>
                </a:cubicBezTo>
                <a:cubicBezTo>
                  <a:pt x="11478" y="6614"/>
                  <a:pt x="11503" y="6664"/>
                  <a:pt x="11532" y="6664"/>
                </a:cubicBezTo>
                <a:cubicBezTo>
                  <a:pt x="11562" y="6663"/>
                  <a:pt x="11584" y="6613"/>
                  <a:pt x="11582" y="6550"/>
                </a:cubicBezTo>
                <a:cubicBezTo>
                  <a:pt x="11580" y="6488"/>
                  <a:pt x="11554" y="6437"/>
                  <a:pt x="11525" y="6437"/>
                </a:cubicBezTo>
                <a:close/>
                <a:moveTo>
                  <a:pt x="11682" y="6437"/>
                </a:moveTo>
                <a:cubicBezTo>
                  <a:pt x="11652" y="6438"/>
                  <a:pt x="11630" y="6489"/>
                  <a:pt x="11632" y="6552"/>
                </a:cubicBezTo>
                <a:cubicBezTo>
                  <a:pt x="11634" y="6614"/>
                  <a:pt x="11660" y="6664"/>
                  <a:pt x="11689" y="6664"/>
                </a:cubicBezTo>
                <a:cubicBezTo>
                  <a:pt x="11719" y="6663"/>
                  <a:pt x="11741" y="6613"/>
                  <a:pt x="11738" y="6550"/>
                </a:cubicBezTo>
                <a:cubicBezTo>
                  <a:pt x="11736" y="6488"/>
                  <a:pt x="11711" y="6437"/>
                  <a:pt x="11682" y="6437"/>
                </a:cubicBezTo>
                <a:close/>
                <a:moveTo>
                  <a:pt x="9398" y="6487"/>
                </a:moveTo>
                <a:cubicBezTo>
                  <a:pt x="9368" y="6488"/>
                  <a:pt x="9345" y="6538"/>
                  <a:pt x="9345" y="6601"/>
                </a:cubicBezTo>
                <a:cubicBezTo>
                  <a:pt x="9344" y="6663"/>
                  <a:pt x="9368" y="6714"/>
                  <a:pt x="9398" y="6714"/>
                </a:cubicBezTo>
                <a:cubicBezTo>
                  <a:pt x="9427" y="6713"/>
                  <a:pt x="9451" y="6662"/>
                  <a:pt x="9451" y="6599"/>
                </a:cubicBezTo>
                <a:cubicBezTo>
                  <a:pt x="9451" y="6537"/>
                  <a:pt x="9427" y="6487"/>
                  <a:pt x="9398" y="6487"/>
                </a:cubicBezTo>
                <a:close/>
                <a:moveTo>
                  <a:pt x="600" y="6588"/>
                </a:moveTo>
                <a:cubicBezTo>
                  <a:pt x="571" y="6589"/>
                  <a:pt x="539" y="6639"/>
                  <a:pt x="530" y="6701"/>
                </a:cubicBezTo>
                <a:cubicBezTo>
                  <a:pt x="521" y="6763"/>
                  <a:pt x="537" y="6813"/>
                  <a:pt x="567" y="6813"/>
                </a:cubicBezTo>
                <a:cubicBezTo>
                  <a:pt x="596" y="6812"/>
                  <a:pt x="627" y="6762"/>
                  <a:pt x="636" y="6700"/>
                </a:cubicBezTo>
                <a:cubicBezTo>
                  <a:pt x="645" y="6638"/>
                  <a:pt x="630" y="6588"/>
                  <a:pt x="600" y="6588"/>
                </a:cubicBezTo>
                <a:close/>
                <a:moveTo>
                  <a:pt x="756" y="6588"/>
                </a:moveTo>
                <a:cubicBezTo>
                  <a:pt x="727" y="6589"/>
                  <a:pt x="695" y="6639"/>
                  <a:pt x="686" y="6701"/>
                </a:cubicBezTo>
                <a:cubicBezTo>
                  <a:pt x="677" y="6763"/>
                  <a:pt x="694" y="6812"/>
                  <a:pt x="723" y="6811"/>
                </a:cubicBezTo>
                <a:cubicBezTo>
                  <a:pt x="752" y="6811"/>
                  <a:pt x="784" y="6762"/>
                  <a:pt x="793" y="6700"/>
                </a:cubicBezTo>
                <a:cubicBezTo>
                  <a:pt x="802" y="6638"/>
                  <a:pt x="785" y="6588"/>
                  <a:pt x="756" y="6588"/>
                </a:cubicBezTo>
                <a:close/>
                <a:moveTo>
                  <a:pt x="912" y="6588"/>
                </a:moveTo>
                <a:cubicBezTo>
                  <a:pt x="882" y="6589"/>
                  <a:pt x="852" y="6639"/>
                  <a:pt x="843" y="6701"/>
                </a:cubicBezTo>
                <a:cubicBezTo>
                  <a:pt x="834" y="6763"/>
                  <a:pt x="851" y="6813"/>
                  <a:pt x="880" y="6813"/>
                </a:cubicBezTo>
                <a:cubicBezTo>
                  <a:pt x="909" y="6812"/>
                  <a:pt x="940" y="6762"/>
                  <a:pt x="949" y="6700"/>
                </a:cubicBezTo>
                <a:cubicBezTo>
                  <a:pt x="958" y="6638"/>
                  <a:pt x="941" y="6588"/>
                  <a:pt x="912" y="6588"/>
                </a:cubicBezTo>
                <a:close/>
                <a:moveTo>
                  <a:pt x="1068" y="6588"/>
                </a:moveTo>
                <a:cubicBezTo>
                  <a:pt x="1039" y="6589"/>
                  <a:pt x="1008" y="6639"/>
                  <a:pt x="999" y="6701"/>
                </a:cubicBezTo>
                <a:cubicBezTo>
                  <a:pt x="990" y="6763"/>
                  <a:pt x="1007" y="6813"/>
                  <a:pt x="1036" y="6813"/>
                </a:cubicBezTo>
                <a:cubicBezTo>
                  <a:pt x="1066" y="6812"/>
                  <a:pt x="1097" y="6762"/>
                  <a:pt x="1105" y="6700"/>
                </a:cubicBezTo>
                <a:cubicBezTo>
                  <a:pt x="1114" y="6638"/>
                  <a:pt x="1098" y="6588"/>
                  <a:pt x="1068" y="6588"/>
                </a:cubicBezTo>
                <a:close/>
                <a:moveTo>
                  <a:pt x="1224" y="6588"/>
                </a:moveTo>
                <a:cubicBezTo>
                  <a:pt x="1195" y="6589"/>
                  <a:pt x="1164" y="6639"/>
                  <a:pt x="1156" y="6701"/>
                </a:cubicBezTo>
                <a:cubicBezTo>
                  <a:pt x="1147" y="6763"/>
                  <a:pt x="1163" y="6813"/>
                  <a:pt x="1193" y="6813"/>
                </a:cubicBezTo>
                <a:cubicBezTo>
                  <a:pt x="1222" y="6812"/>
                  <a:pt x="1253" y="6762"/>
                  <a:pt x="1262" y="6700"/>
                </a:cubicBezTo>
                <a:cubicBezTo>
                  <a:pt x="1270" y="6638"/>
                  <a:pt x="1253" y="6588"/>
                  <a:pt x="1224" y="6588"/>
                </a:cubicBezTo>
                <a:close/>
                <a:moveTo>
                  <a:pt x="1361" y="6588"/>
                </a:moveTo>
                <a:cubicBezTo>
                  <a:pt x="1332" y="6589"/>
                  <a:pt x="1301" y="6639"/>
                  <a:pt x="1292" y="6701"/>
                </a:cubicBezTo>
                <a:cubicBezTo>
                  <a:pt x="1284" y="6763"/>
                  <a:pt x="1301" y="6813"/>
                  <a:pt x="1330" y="6813"/>
                </a:cubicBezTo>
                <a:cubicBezTo>
                  <a:pt x="1360" y="6812"/>
                  <a:pt x="1390" y="6762"/>
                  <a:pt x="1399" y="6700"/>
                </a:cubicBezTo>
                <a:cubicBezTo>
                  <a:pt x="1407" y="6638"/>
                  <a:pt x="1390" y="6588"/>
                  <a:pt x="1361" y="6588"/>
                </a:cubicBezTo>
                <a:close/>
                <a:moveTo>
                  <a:pt x="1517" y="6588"/>
                </a:moveTo>
                <a:cubicBezTo>
                  <a:pt x="1487" y="6589"/>
                  <a:pt x="1457" y="6639"/>
                  <a:pt x="1448" y="6701"/>
                </a:cubicBezTo>
                <a:cubicBezTo>
                  <a:pt x="1440" y="6763"/>
                  <a:pt x="1457" y="6813"/>
                  <a:pt x="1487" y="6813"/>
                </a:cubicBezTo>
                <a:cubicBezTo>
                  <a:pt x="1516" y="6812"/>
                  <a:pt x="1547" y="6762"/>
                  <a:pt x="1555" y="6700"/>
                </a:cubicBezTo>
                <a:cubicBezTo>
                  <a:pt x="1563" y="6638"/>
                  <a:pt x="1546" y="6588"/>
                  <a:pt x="1517" y="6588"/>
                </a:cubicBezTo>
                <a:close/>
                <a:moveTo>
                  <a:pt x="1672" y="6588"/>
                </a:moveTo>
                <a:cubicBezTo>
                  <a:pt x="1643" y="6589"/>
                  <a:pt x="1613" y="6639"/>
                  <a:pt x="1605" y="6701"/>
                </a:cubicBezTo>
                <a:cubicBezTo>
                  <a:pt x="1596" y="6763"/>
                  <a:pt x="1614" y="6813"/>
                  <a:pt x="1643" y="6813"/>
                </a:cubicBezTo>
                <a:cubicBezTo>
                  <a:pt x="1673" y="6812"/>
                  <a:pt x="1703" y="6762"/>
                  <a:pt x="1712" y="6700"/>
                </a:cubicBezTo>
                <a:cubicBezTo>
                  <a:pt x="1720" y="6638"/>
                  <a:pt x="1702" y="6588"/>
                  <a:pt x="1672" y="6588"/>
                </a:cubicBezTo>
                <a:close/>
                <a:moveTo>
                  <a:pt x="1829" y="6588"/>
                </a:moveTo>
                <a:cubicBezTo>
                  <a:pt x="1799" y="6589"/>
                  <a:pt x="1769" y="6639"/>
                  <a:pt x="1761" y="6701"/>
                </a:cubicBezTo>
                <a:cubicBezTo>
                  <a:pt x="1753" y="6763"/>
                  <a:pt x="1771" y="6813"/>
                  <a:pt x="1800" y="6813"/>
                </a:cubicBezTo>
                <a:cubicBezTo>
                  <a:pt x="1830" y="6812"/>
                  <a:pt x="1859" y="6762"/>
                  <a:pt x="1867" y="6700"/>
                </a:cubicBezTo>
                <a:cubicBezTo>
                  <a:pt x="1875" y="6638"/>
                  <a:pt x="1858" y="6588"/>
                  <a:pt x="1829" y="6588"/>
                </a:cubicBezTo>
                <a:close/>
                <a:moveTo>
                  <a:pt x="1985" y="6588"/>
                </a:moveTo>
                <a:cubicBezTo>
                  <a:pt x="1955" y="6589"/>
                  <a:pt x="1925" y="6639"/>
                  <a:pt x="1917" y="6701"/>
                </a:cubicBezTo>
                <a:cubicBezTo>
                  <a:pt x="1910" y="6763"/>
                  <a:pt x="1927" y="6813"/>
                  <a:pt x="1957" y="6813"/>
                </a:cubicBezTo>
                <a:cubicBezTo>
                  <a:pt x="1986" y="6812"/>
                  <a:pt x="2016" y="6762"/>
                  <a:pt x="2024" y="6700"/>
                </a:cubicBezTo>
                <a:cubicBezTo>
                  <a:pt x="2031" y="6638"/>
                  <a:pt x="2014" y="6588"/>
                  <a:pt x="1985" y="6588"/>
                </a:cubicBezTo>
                <a:close/>
                <a:moveTo>
                  <a:pt x="2141" y="6588"/>
                </a:moveTo>
                <a:cubicBezTo>
                  <a:pt x="2112" y="6589"/>
                  <a:pt x="2082" y="6639"/>
                  <a:pt x="2074" y="6701"/>
                </a:cubicBezTo>
                <a:cubicBezTo>
                  <a:pt x="2066" y="6763"/>
                  <a:pt x="2083" y="6813"/>
                  <a:pt x="2113" y="6813"/>
                </a:cubicBezTo>
                <a:cubicBezTo>
                  <a:pt x="2142" y="6812"/>
                  <a:pt x="2173" y="6762"/>
                  <a:pt x="2180" y="6700"/>
                </a:cubicBezTo>
                <a:cubicBezTo>
                  <a:pt x="2188" y="6638"/>
                  <a:pt x="2170" y="6588"/>
                  <a:pt x="2141" y="6588"/>
                </a:cubicBezTo>
                <a:close/>
                <a:moveTo>
                  <a:pt x="2277" y="6588"/>
                </a:moveTo>
                <a:cubicBezTo>
                  <a:pt x="2248" y="6589"/>
                  <a:pt x="2218" y="6639"/>
                  <a:pt x="2211" y="6701"/>
                </a:cubicBezTo>
                <a:cubicBezTo>
                  <a:pt x="2203" y="6763"/>
                  <a:pt x="2221" y="6813"/>
                  <a:pt x="2250" y="6813"/>
                </a:cubicBezTo>
                <a:cubicBezTo>
                  <a:pt x="2280" y="6812"/>
                  <a:pt x="2310" y="6762"/>
                  <a:pt x="2317" y="6700"/>
                </a:cubicBezTo>
                <a:cubicBezTo>
                  <a:pt x="2324" y="6638"/>
                  <a:pt x="2307" y="6588"/>
                  <a:pt x="2277" y="6588"/>
                </a:cubicBezTo>
                <a:close/>
                <a:moveTo>
                  <a:pt x="2433" y="6588"/>
                </a:moveTo>
                <a:cubicBezTo>
                  <a:pt x="2404" y="6589"/>
                  <a:pt x="2374" y="6639"/>
                  <a:pt x="2367" y="6701"/>
                </a:cubicBezTo>
                <a:cubicBezTo>
                  <a:pt x="2360" y="6763"/>
                  <a:pt x="2377" y="6813"/>
                  <a:pt x="2407" y="6813"/>
                </a:cubicBezTo>
                <a:cubicBezTo>
                  <a:pt x="2436" y="6812"/>
                  <a:pt x="2466" y="6762"/>
                  <a:pt x="2473" y="6700"/>
                </a:cubicBezTo>
                <a:cubicBezTo>
                  <a:pt x="2481" y="6638"/>
                  <a:pt x="2462" y="6588"/>
                  <a:pt x="2433" y="6588"/>
                </a:cubicBezTo>
                <a:close/>
                <a:moveTo>
                  <a:pt x="2589" y="6588"/>
                </a:moveTo>
                <a:cubicBezTo>
                  <a:pt x="2560" y="6589"/>
                  <a:pt x="2531" y="6639"/>
                  <a:pt x="2523" y="6701"/>
                </a:cubicBezTo>
                <a:cubicBezTo>
                  <a:pt x="2516" y="6763"/>
                  <a:pt x="2534" y="6813"/>
                  <a:pt x="2563" y="6813"/>
                </a:cubicBezTo>
                <a:cubicBezTo>
                  <a:pt x="2593" y="6812"/>
                  <a:pt x="2623" y="6762"/>
                  <a:pt x="2630" y="6700"/>
                </a:cubicBezTo>
                <a:cubicBezTo>
                  <a:pt x="2637" y="6638"/>
                  <a:pt x="2619" y="6588"/>
                  <a:pt x="2589" y="6588"/>
                </a:cubicBezTo>
                <a:close/>
                <a:moveTo>
                  <a:pt x="2745" y="6588"/>
                </a:moveTo>
                <a:cubicBezTo>
                  <a:pt x="2716" y="6589"/>
                  <a:pt x="2686" y="6639"/>
                  <a:pt x="2679" y="6701"/>
                </a:cubicBezTo>
                <a:cubicBezTo>
                  <a:pt x="2672" y="6763"/>
                  <a:pt x="2691" y="6813"/>
                  <a:pt x="2720" y="6813"/>
                </a:cubicBezTo>
                <a:cubicBezTo>
                  <a:pt x="2750" y="6812"/>
                  <a:pt x="2779" y="6762"/>
                  <a:pt x="2786" y="6700"/>
                </a:cubicBezTo>
                <a:cubicBezTo>
                  <a:pt x="2793" y="6638"/>
                  <a:pt x="2775" y="6588"/>
                  <a:pt x="2745" y="6588"/>
                </a:cubicBezTo>
                <a:close/>
                <a:moveTo>
                  <a:pt x="2882" y="6588"/>
                </a:moveTo>
                <a:cubicBezTo>
                  <a:pt x="2853" y="6589"/>
                  <a:pt x="2823" y="6639"/>
                  <a:pt x="2816" y="6701"/>
                </a:cubicBezTo>
                <a:cubicBezTo>
                  <a:pt x="2809" y="6763"/>
                  <a:pt x="2828" y="6813"/>
                  <a:pt x="2857" y="6813"/>
                </a:cubicBezTo>
                <a:cubicBezTo>
                  <a:pt x="2887" y="6812"/>
                  <a:pt x="2916" y="6762"/>
                  <a:pt x="2923" y="6700"/>
                </a:cubicBezTo>
                <a:cubicBezTo>
                  <a:pt x="2930" y="6638"/>
                  <a:pt x="2911" y="6588"/>
                  <a:pt x="2882" y="6588"/>
                </a:cubicBezTo>
                <a:close/>
                <a:moveTo>
                  <a:pt x="3038" y="6588"/>
                </a:moveTo>
                <a:cubicBezTo>
                  <a:pt x="3009" y="6589"/>
                  <a:pt x="2979" y="6639"/>
                  <a:pt x="2973" y="6701"/>
                </a:cubicBezTo>
                <a:cubicBezTo>
                  <a:pt x="2966" y="6763"/>
                  <a:pt x="2985" y="6813"/>
                  <a:pt x="3014" y="6813"/>
                </a:cubicBezTo>
                <a:cubicBezTo>
                  <a:pt x="3044" y="6812"/>
                  <a:pt x="3073" y="6762"/>
                  <a:pt x="3079" y="6700"/>
                </a:cubicBezTo>
                <a:cubicBezTo>
                  <a:pt x="3086" y="6638"/>
                  <a:pt x="3067" y="6588"/>
                  <a:pt x="3038" y="6588"/>
                </a:cubicBezTo>
                <a:close/>
                <a:moveTo>
                  <a:pt x="3194" y="6588"/>
                </a:moveTo>
                <a:cubicBezTo>
                  <a:pt x="3165" y="6589"/>
                  <a:pt x="3135" y="6639"/>
                  <a:pt x="3129" y="6701"/>
                </a:cubicBezTo>
                <a:cubicBezTo>
                  <a:pt x="3122" y="6763"/>
                  <a:pt x="3141" y="6813"/>
                  <a:pt x="3170" y="6813"/>
                </a:cubicBezTo>
                <a:cubicBezTo>
                  <a:pt x="3200" y="6812"/>
                  <a:pt x="3229" y="6762"/>
                  <a:pt x="3235" y="6700"/>
                </a:cubicBezTo>
                <a:cubicBezTo>
                  <a:pt x="3242" y="6638"/>
                  <a:pt x="3224" y="6588"/>
                  <a:pt x="3194" y="6588"/>
                </a:cubicBezTo>
                <a:close/>
                <a:moveTo>
                  <a:pt x="3331" y="6588"/>
                </a:moveTo>
                <a:cubicBezTo>
                  <a:pt x="3301" y="6589"/>
                  <a:pt x="3272" y="6639"/>
                  <a:pt x="3266" y="6701"/>
                </a:cubicBezTo>
                <a:cubicBezTo>
                  <a:pt x="3259" y="6763"/>
                  <a:pt x="3278" y="6813"/>
                  <a:pt x="3307" y="6813"/>
                </a:cubicBezTo>
                <a:cubicBezTo>
                  <a:pt x="3337" y="6812"/>
                  <a:pt x="3366" y="6762"/>
                  <a:pt x="3372" y="6700"/>
                </a:cubicBezTo>
                <a:cubicBezTo>
                  <a:pt x="3378" y="6638"/>
                  <a:pt x="3360" y="6588"/>
                  <a:pt x="3331" y="6588"/>
                </a:cubicBezTo>
                <a:close/>
                <a:moveTo>
                  <a:pt x="16893" y="6638"/>
                </a:moveTo>
                <a:cubicBezTo>
                  <a:pt x="16864" y="6639"/>
                  <a:pt x="16846" y="6690"/>
                  <a:pt x="16854" y="6753"/>
                </a:cubicBezTo>
                <a:cubicBezTo>
                  <a:pt x="16861" y="6816"/>
                  <a:pt x="16891" y="6867"/>
                  <a:pt x="16921" y="6866"/>
                </a:cubicBezTo>
                <a:cubicBezTo>
                  <a:pt x="16951" y="6866"/>
                  <a:pt x="16968" y="6815"/>
                  <a:pt x="16961" y="6752"/>
                </a:cubicBezTo>
                <a:cubicBezTo>
                  <a:pt x="16953" y="6688"/>
                  <a:pt x="16923" y="6638"/>
                  <a:pt x="16893" y="6638"/>
                </a:cubicBezTo>
                <a:close/>
                <a:moveTo>
                  <a:pt x="17030" y="6638"/>
                </a:moveTo>
                <a:cubicBezTo>
                  <a:pt x="17001" y="6639"/>
                  <a:pt x="16983" y="6690"/>
                  <a:pt x="16991" y="6753"/>
                </a:cubicBezTo>
                <a:cubicBezTo>
                  <a:pt x="16998" y="6816"/>
                  <a:pt x="17028" y="6867"/>
                  <a:pt x="17058" y="6866"/>
                </a:cubicBezTo>
                <a:cubicBezTo>
                  <a:pt x="17087" y="6866"/>
                  <a:pt x="17105" y="6815"/>
                  <a:pt x="17098" y="6752"/>
                </a:cubicBezTo>
                <a:cubicBezTo>
                  <a:pt x="17090" y="6689"/>
                  <a:pt x="17060" y="6638"/>
                  <a:pt x="17030" y="6638"/>
                </a:cubicBezTo>
                <a:close/>
                <a:moveTo>
                  <a:pt x="17343" y="6638"/>
                </a:moveTo>
                <a:cubicBezTo>
                  <a:pt x="17313" y="6639"/>
                  <a:pt x="17295" y="6690"/>
                  <a:pt x="17303" y="6753"/>
                </a:cubicBezTo>
                <a:cubicBezTo>
                  <a:pt x="17311" y="6816"/>
                  <a:pt x="17342" y="6867"/>
                  <a:pt x="17371" y="6866"/>
                </a:cubicBezTo>
                <a:cubicBezTo>
                  <a:pt x="17401" y="6866"/>
                  <a:pt x="17418" y="6815"/>
                  <a:pt x="17410" y="6752"/>
                </a:cubicBezTo>
                <a:cubicBezTo>
                  <a:pt x="17402" y="6688"/>
                  <a:pt x="17372" y="6638"/>
                  <a:pt x="17343" y="6638"/>
                </a:cubicBezTo>
                <a:close/>
                <a:moveTo>
                  <a:pt x="17518" y="6638"/>
                </a:moveTo>
                <a:cubicBezTo>
                  <a:pt x="17489" y="6639"/>
                  <a:pt x="17471" y="6690"/>
                  <a:pt x="17479" y="6753"/>
                </a:cubicBezTo>
                <a:cubicBezTo>
                  <a:pt x="17488" y="6816"/>
                  <a:pt x="17518" y="6867"/>
                  <a:pt x="17548" y="6866"/>
                </a:cubicBezTo>
                <a:cubicBezTo>
                  <a:pt x="17577" y="6866"/>
                  <a:pt x="17595" y="6815"/>
                  <a:pt x="17587" y="6752"/>
                </a:cubicBezTo>
                <a:cubicBezTo>
                  <a:pt x="17579" y="6688"/>
                  <a:pt x="17548" y="6638"/>
                  <a:pt x="17518" y="6638"/>
                </a:cubicBezTo>
                <a:close/>
                <a:moveTo>
                  <a:pt x="17655" y="6638"/>
                </a:moveTo>
                <a:cubicBezTo>
                  <a:pt x="17625" y="6639"/>
                  <a:pt x="17608" y="6690"/>
                  <a:pt x="17616" y="6753"/>
                </a:cubicBezTo>
                <a:cubicBezTo>
                  <a:pt x="17625" y="6816"/>
                  <a:pt x="17656" y="6867"/>
                  <a:pt x="17685" y="6866"/>
                </a:cubicBezTo>
                <a:cubicBezTo>
                  <a:pt x="17715" y="6866"/>
                  <a:pt x="17732" y="6815"/>
                  <a:pt x="17723" y="6752"/>
                </a:cubicBezTo>
                <a:cubicBezTo>
                  <a:pt x="17715" y="6688"/>
                  <a:pt x="17684" y="6638"/>
                  <a:pt x="17655" y="6638"/>
                </a:cubicBezTo>
                <a:close/>
                <a:moveTo>
                  <a:pt x="13516" y="6689"/>
                </a:moveTo>
                <a:cubicBezTo>
                  <a:pt x="13487" y="6689"/>
                  <a:pt x="13466" y="6741"/>
                  <a:pt x="13470" y="6803"/>
                </a:cubicBezTo>
                <a:cubicBezTo>
                  <a:pt x="13474" y="6866"/>
                  <a:pt x="13502" y="6915"/>
                  <a:pt x="13531" y="6915"/>
                </a:cubicBezTo>
                <a:cubicBezTo>
                  <a:pt x="13561" y="6915"/>
                  <a:pt x="13581" y="6865"/>
                  <a:pt x="13577" y="6802"/>
                </a:cubicBezTo>
                <a:cubicBezTo>
                  <a:pt x="13573" y="6739"/>
                  <a:pt x="13546" y="6688"/>
                  <a:pt x="13516" y="6689"/>
                </a:cubicBezTo>
                <a:close/>
                <a:moveTo>
                  <a:pt x="13673" y="6689"/>
                </a:moveTo>
                <a:cubicBezTo>
                  <a:pt x="13643" y="6689"/>
                  <a:pt x="13623" y="6741"/>
                  <a:pt x="13627" y="6803"/>
                </a:cubicBezTo>
                <a:cubicBezTo>
                  <a:pt x="13631" y="6866"/>
                  <a:pt x="13658" y="6915"/>
                  <a:pt x="13688" y="6915"/>
                </a:cubicBezTo>
                <a:cubicBezTo>
                  <a:pt x="13717" y="6915"/>
                  <a:pt x="13738" y="6865"/>
                  <a:pt x="13734" y="6802"/>
                </a:cubicBezTo>
                <a:cubicBezTo>
                  <a:pt x="13729" y="6739"/>
                  <a:pt x="13702" y="6688"/>
                  <a:pt x="13673" y="6689"/>
                </a:cubicBezTo>
                <a:close/>
                <a:moveTo>
                  <a:pt x="13828" y="6689"/>
                </a:moveTo>
                <a:cubicBezTo>
                  <a:pt x="13799" y="6689"/>
                  <a:pt x="13779" y="6741"/>
                  <a:pt x="13783" y="6803"/>
                </a:cubicBezTo>
                <a:cubicBezTo>
                  <a:pt x="13788" y="6866"/>
                  <a:pt x="13815" y="6917"/>
                  <a:pt x="13845" y="6917"/>
                </a:cubicBezTo>
                <a:cubicBezTo>
                  <a:pt x="13874" y="6916"/>
                  <a:pt x="13895" y="6865"/>
                  <a:pt x="13890" y="6802"/>
                </a:cubicBezTo>
                <a:cubicBezTo>
                  <a:pt x="13886" y="6739"/>
                  <a:pt x="13858" y="6688"/>
                  <a:pt x="13828" y="6689"/>
                </a:cubicBezTo>
                <a:close/>
                <a:moveTo>
                  <a:pt x="13985" y="6689"/>
                </a:moveTo>
                <a:cubicBezTo>
                  <a:pt x="13955" y="6689"/>
                  <a:pt x="13935" y="6741"/>
                  <a:pt x="13940" y="6803"/>
                </a:cubicBezTo>
                <a:cubicBezTo>
                  <a:pt x="13944" y="6866"/>
                  <a:pt x="13972" y="6917"/>
                  <a:pt x="14001" y="6917"/>
                </a:cubicBezTo>
                <a:cubicBezTo>
                  <a:pt x="14031" y="6916"/>
                  <a:pt x="14051" y="6865"/>
                  <a:pt x="14046" y="6802"/>
                </a:cubicBezTo>
                <a:cubicBezTo>
                  <a:pt x="14042" y="6739"/>
                  <a:pt x="14014" y="6688"/>
                  <a:pt x="13985" y="6689"/>
                </a:cubicBezTo>
                <a:close/>
                <a:moveTo>
                  <a:pt x="14141" y="6689"/>
                </a:moveTo>
                <a:cubicBezTo>
                  <a:pt x="14112" y="6689"/>
                  <a:pt x="14091" y="6741"/>
                  <a:pt x="14096" y="6803"/>
                </a:cubicBezTo>
                <a:cubicBezTo>
                  <a:pt x="14101" y="6866"/>
                  <a:pt x="14129" y="6917"/>
                  <a:pt x="14158" y="6917"/>
                </a:cubicBezTo>
                <a:cubicBezTo>
                  <a:pt x="14188" y="6916"/>
                  <a:pt x="14208" y="6865"/>
                  <a:pt x="14203" y="6802"/>
                </a:cubicBezTo>
                <a:cubicBezTo>
                  <a:pt x="14198" y="6739"/>
                  <a:pt x="14171" y="6688"/>
                  <a:pt x="14141" y="6689"/>
                </a:cubicBezTo>
                <a:close/>
                <a:moveTo>
                  <a:pt x="14297" y="6689"/>
                </a:moveTo>
                <a:cubicBezTo>
                  <a:pt x="14267" y="6689"/>
                  <a:pt x="14247" y="6740"/>
                  <a:pt x="14252" y="6803"/>
                </a:cubicBezTo>
                <a:cubicBezTo>
                  <a:pt x="14257" y="6866"/>
                  <a:pt x="14285" y="6917"/>
                  <a:pt x="14315" y="6917"/>
                </a:cubicBezTo>
                <a:cubicBezTo>
                  <a:pt x="14344" y="6916"/>
                  <a:pt x="14364" y="6865"/>
                  <a:pt x="14359" y="6802"/>
                </a:cubicBezTo>
                <a:cubicBezTo>
                  <a:pt x="14354" y="6739"/>
                  <a:pt x="14326" y="6688"/>
                  <a:pt x="14297" y="6689"/>
                </a:cubicBezTo>
                <a:close/>
                <a:moveTo>
                  <a:pt x="14434" y="6689"/>
                </a:moveTo>
                <a:cubicBezTo>
                  <a:pt x="14404" y="6689"/>
                  <a:pt x="14384" y="6741"/>
                  <a:pt x="14389" y="6803"/>
                </a:cubicBezTo>
                <a:cubicBezTo>
                  <a:pt x="14394" y="6866"/>
                  <a:pt x="14422" y="6917"/>
                  <a:pt x="14452" y="6917"/>
                </a:cubicBezTo>
                <a:cubicBezTo>
                  <a:pt x="14482" y="6916"/>
                  <a:pt x="14501" y="6865"/>
                  <a:pt x="14496" y="6802"/>
                </a:cubicBezTo>
                <a:cubicBezTo>
                  <a:pt x="14491" y="6739"/>
                  <a:pt x="14463" y="6688"/>
                  <a:pt x="14434" y="6689"/>
                </a:cubicBezTo>
                <a:close/>
                <a:moveTo>
                  <a:pt x="14590" y="6689"/>
                </a:moveTo>
                <a:cubicBezTo>
                  <a:pt x="14560" y="6689"/>
                  <a:pt x="14540" y="6741"/>
                  <a:pt x="14546" y="6803"/>
                </a:cubicBezTo>
                <a:cubicBezTo>
                  <a:pt x="14551" y="6866"/>
                  <a:pt x="14579" y="6917"/>
                  <a:pt x="14609" y="6917"/>
                </a:cubicBezTo>
                <a:cubicBezTo>
                  <a:pt x="14638" y="6916"/>
                  <a:pt x="14658" y="6865"/>
                  <a:pt x="14653" y="6802"/>
                </a:cubicBezTo>
                <a:cubicBezTo>
                  <a:pt x="14647" y="6739"/>
                  <a:pt x="14619" y="6688"/>
                  <a:pt x="14590" y="6689"/>
                </a:cubicBezTo>
                <a:close/>
                <a:moveTo>
                  <a:pt x="14746" y="6689"/>
                </a:moveTo>
                <a:cubicBezTo>
                  <a:pt x="14717" y="6689"/>
                  <a:pt x="14697" y="6741"/>
                  <a:pt x="14702" y="6803"/>
                </a:cubicBezTo>
                <a:cubicBezTo>
                  <a:pt x="14707" y="6866"/>
                  <a:pt x="14736" y="6917"/>
                  <a:pt x="14766" y="6917"/>
                </a:cubicBezTo>
                <a:cubicBezTo>
                  <a:pt x="14795" y="6916"/>
                  <a:pt x="14814" y="6865"/>
                  <a:pt x="14809" y="6802"/>
                </a:cubicBezTo>
                <a:cubicBezTo>
                  <a:pt x="14804" y="6739"/>
                  <a:pt x="14776" y="6688"/>
                  <a:pt x="14746" y="6689"/>
                </a:cubicBezTo>
                <a:close/>
                <a:moveTo>
                  <a:pt x="14902" y="6689"/>
                </a:moveTo>
                <a:cubicBezTo>
                  <a:pt x="14873" y="6689"/>
                  <a:pt x="14854" y="6741"/>
                  <a:pt x="14859" y="6803"/>
                </a:cubicBezTo>
                <a:cubicBezTo>
                  <a:pt x="14864" y="6866"/>
                  <a:pt x="14892" y="6917"/>
                  <a:pt x="14922" y="6917"/>
                </a:cubicBezTo>
                <a:cubicBezTo>
                  <a:pt x="14952" y="6916"/>
                  <a:pt x="14972" y="6865"/>
                  <a:pt x="14966" y="6802"/>
                </a:cubicBezTo>
                <a:cubicBezTo>
                  <a:pt x="14960" y="6739"/>
                  <a:pt x="14932" y="6688"/>
                  <a:pt x="14902" y="6689"/>
                </a:cubicBezTo>
                <a:close/>
                <a:moveTo>
                  <a:pt x="15058" y="6689"/>
                </a:moveTo>
                <a:cubicBezTo>
                  <a:pt x="15029" y="6689"/>
                  <a:pt x="15010" y="6741"/>
                  <a:pt x="15015" y="6803"/>
                </a:cubicBezTo>
                <a:cubicBezTo>
                  <a:pt x="15021" y="6866"/>
                  <a:pt x="15049" y="6917"/>
                  <a:pt x="15079" y="6917"/>
                </a:cubicBezTo>
                <a:cubicBezTo>
                  <a:pt x="15108" y="6916"/>
                  <a:pt x="15128" y="6865"/>
                  <a:pt x="15122" y="6802"/>
                </a:cubicBezTo>
                <a:cubicBezTo>
                  <a:pt x="15117" y="6739"/>
                  <a:pt x="15088" y="6688"/>
                  <a:pt x="15058" y="6689"/>
                </a:cubicBezTo>
                <a:close/>
                <a:moveTo>
                  <a:pt x="15195" y="6689"/>
                </a:moveTo>
                <a:cubicBezTo>
                  <a:pt x="15166" y="6689"/>
                  <a:pt x="15146" y="6740"/>
                  <a:pt x="15152" y="6803"/>
                </a:cubicBezTo>
                <a:cubicBezTo>
                  <a:pt x="15158" y="6866"/>
                  <a:pt x="15186" y="6917"/>
                  <a:pt x="15216" y="6917"/>
                </a:cubicBezTo>
                <a:cubicBezTo>
                  <a:pt x="15246" y="6916"/>
                  <a:pt x="15265" y="6865"/>
                  <a:pt x="15259" y="6802"/>
                </a:cubicBezTo>
                <a:cubicBezTo>
                  <a:pt x="15253" y="6739"/>
                  <a:pt x="15225" y="6688"/>
                  <a:pt x="15195" y="6689"/>
                </a:cubicBezTo>
                <a:close/>
                <a:moveTo>
                  <a:pt x="15351" y="6689"/>
                </a:moveTo>
                <a:cubicBezTo>
                  <a:pt x="15322" y="6689"/>
                  <a:pt x="15303" y="6740"/>
                  <a:pt x="15309" y="6803"/>
                </a:cubicBezTo>
                <a:cubicBezTo>
                  <a:pt x="15315" y="6866"/>
                  <a:pt x="15343" y="6917"/>
                  <a:pt x="15373" y="6917"/>
                </a:cubicBezTo>
                <a:cubicBezTo>
                  <a:pt x="15402" y="6916"/>
                  <a:pt x="15422" y="6865"/>
                  <a:pt x="15416" y="6802"/>
                </a:cubicBezTo>
                <a:cubicBezTo>
                  <a:pt x="15409" y="6739"/>
                  <a:pt x="15381" y="6688"/>
                  <a:pt x="15351" y="6689"/>
                </a:cubicBezTo>
                <a:close/>
                <a:moveTo>
                  <a:pt x="15507" y="6689"/>
                </a:moveTo>
                <a:cubicBezTo>
                  <a:pt x="15478" y="6689"/>
                  <a:pt x="15459" y="6740"/>
                  <a:pt x="15465" y="6803"/>
                </a:cubicBezTo>
                <a:cubicBezTo>
                  <a:pt x="15471" y="6866"/>
                  <a:pt x="15500" y="6917"/>
                  <a:pt x="15530" y="6917"/>
                </a:cubicBezTo>
                <a:cubicBezTo>
                  <a:pt x="15559" y="6916"/>
                  <a:pt x="15578" y="6865"/>
                  <a:pt x="15572" y="6802"/>
                </a:cubicBezTo>
                <a:cubicBezTo>
                  <a:pt x="15566" y="6739"/>
                  <a:pt x="15537" y="6688"/>
                  <a:pt x="15507" y="6689"/>
                </a:cubicBezTo>
                <a:close/>
                <a:moveTo>
                  <a:pt x="15664" y="6689"/>
                </a:moveTo>
                <a:cubicBezTo>
                  <a:pt x="15634" y="6689"/>
                  <a:pt x="15615" y="6740"/>
                  <a:pt x="15621" y="6803"/>
                </a:cubicBezTo>
                <a:cubicBezTo>
                  <a:pt x="15628" y="6866"/>
                  <a:pt x="15657" y="6917"/>
                  <a:pt x="15686" y="6917"/>
                </a:cubicBezTo>
                <a:cubicBezTo>
                  <a:pt x="15716" y="6916"/>
                  <a:pt x="15735" y="6865"/>
                  <a:pt x="15728" y="6802"/>
                </a:cubicBezTo>
                <a:cubicBezTo>
                  <a:pt x="15722" y="6739"/>
                  <a:pt x="15693" y="6688"/>
                  <a:pt x="15664" y="6689"/>
                </a:cubicBezTo>
                <a:close/>
                <a:moveTo>
                  <a:pt x="15819" y="6689"/>
                </a:moveTo>
                <a:cubicBezTo>
                  <a:pt x="15790" y="6689"/>
                  <a:pt x="15771" y="6740"/>
                  <a:pt x="15778" y="6803"/>
                </a:cubicBezTo>
                <a:cubicBezTo>
                  <a:pt x="15784" y="6866"/>
                  <a:pt x="15814" y="6917"/>
                  <a:pt x="15843" y="6917"/>
                </a:cubicBezTo>
                <a:cubicBezTo>
                  <a:pt x="15873" y="6916"/>
                  <a:pt x="15891" y="6865"/>
                  <a:pt x="15885" y="6802"/>
                </a:cubicBezTo>
                <a:cubicBezTo>
                  <a:pt x="15878" y="6739"/>
                  <a:pt x="15849" y="6688"/>
                  <a:pt x="15819" y="6689"/>
                </a:cubicBezTo>
                <a:close/>
                <a:moveTo>
                  <a:pt x="15976" y="6689"/>
                </a:moveTo>
                <a:cubicBezTo>
                  <a:pt x="15946" y="6689"/>
                  <a:pt x="15928" y="6740"/>
                  <a:pt x="15934" y="6803"/>
                </a:cubicBezTo>
                <a:cubicBezTo>
                  <a:pt x="15941" y="6866"/>
                  <a:pt x="15970" y="6917"/>
                  <a:pt x="16000" y="6917"/>
                </a:cubicBezTo>
                <a:cubicBezTo>
                  <a:pt x="16029" y="6916"/>
                  <a:pt x="16048" y="6865"/>
                  <a:pt x="16041" y="6802"/>
                </a:cubicBezTo>
                <a:cubicBezTo>
                  <a:pt x="16035" y="6739"/>
                  <a:pt x="16005" y="6688"/>
                  <a:pt x="15976" y="6689"/>
                </a:cubicBezTo>
                <a:close/>
                <a:moveTo>
                  <a:pt x="16132" y="6689"/>
                </a:moveTo>
                <a:cubicBezTo>
                  <a:pt x="16103" y="6689"/>
                  <a:pt x="16084" y="6740"/>
                  <a:pt x="16091" y="6803"/>
                </a:cubicBezTo>
                <a:cubicBezTo>
                  <a:pt x="16097" y="6866"/>
                  <a:pt x="16127" y="6917"/>
                  <a:pt x="16157" y="6917"/>
                </a:cubicBezTo>
                <a:cubicBezTo>
                  <a:pt x="16186" y="6916"/>
                  <a:pt x="16204" y="6865"/>
                  <a:pt x="16198" y="6802"/>
                </a:cubicBezTo>
                <a:cubicBezTo>
                  <a:pt x="16191" y="6739"/>
                  <a:pt x="16162" y="6688"/>
                  <a:pt x="16132" y="6689"/>
                </a:cubicBezTo>
                <a:close/>
                <a:moveTo>
                  <a:pt x="16288" y="6689"/>
                </a:moveTo>
                <a:cubicBezTo>
                  <a:pt x="16259" y="6689"/>
                  <a:pt x="16240" y="6740"/>
                  <a:pt x="16247" y="6803"/>
                </a:cubicBezTo>
                <a:cubicBezTo>
                  <a:pt x="16254" y="6866"/>
                  <a:pt x="16284" y="6917"/>
                  <a:pt x="16314" y="6917"/>
                </a:cubicBezTo>
                <a:cubicBezTo>
                  <a:pt x="16343" y="6916"/>
                  <a:pt x="16362" y="6865"/>
                  <a:pt x="16355" y="6802"/>
                </a:cubicBezTo>
                <a:cubicBezTo>
                  <a:pt x="16348" y="6739"/>
                  <a:pt x="16318" y="6688"/>
                  <a:pt x="16288" y="6689"/>
                </a:cubicBezTo>
                <a:close/>
                <a:moveTo>
                  <a:pt x="16425" y="6689"/>
                </a:moveTo>
                <a:cubicBezTo>
                  <a:pt x="16395" y="6689"/>
                  <a:pt x="16377" y="6740"/>
                  <a:pt x="16384" y="6803"/>
                </a:cubicBezTo>
                <a:cubicBezTo>
                  <a:pt x="16391" y="6866"/>
                  <a:pt x="16421" y="6917"/>
                  <a:pt x="16451" y="6917"/>
                </a:cubicBezTo>
                <a:cubicBezTo>
                  <a:pt x="16480" y="6916"/>
                  <a:pt x="16499" y="6865"/>
                  <a:pt x="16491" y="6802"/>
                </a:cubicBezTo>
                <a:cubicBezTo>
                  <a:pt x="16484" y="6739"/>
                  <a:pt x="16454" y="6688"/>
                  <a:pt x="16425" y="6689"/>
                </a:cubicBezTo>
                <a:close/>
                <a:moveTo>
                  <a:pt x="10179" y="6739"/>
                </a:moveTo>
                <a:cubicBezTo>
                  <a:pt x="10149" y="6739"/>
                  <a:pt x="10126" y="6791"/>
                  <a:pt x="10127" y="6854"/>
                </a:cubicBezTo>
                <a:cubicBezTo>
                  <a:pt x="10127" y="6916"/>
                  <a:pt x="10151" y="6966"/>
                  <a:pt x="10181" y="6965"/>
                </a:cubicBezTo>
                <a:cubicBezTo>
                  <a:pt x="10211" y="6965"/>
                  <a:pt x="10234" y="6915"/>
                  <a:pt x="10234" y="6852"/>
                </a:cubicBezTo>
                <a:cubicBezTo>
                  <a:pt x="10233" y="6790"/>
                  <a:pt x="10208" y="6739"/>
                  <a:pt x="10179" y="6739"/>
                </a:cubicBezTo>
                <a:close/>
                <a:moveTo>
                  <a:pt x="10940" y="6739"/>
                </a:moveTo>
                <a:cubicBezTo>
                  <a:pt x="10910" y="6739"/>
                  <a:pt x="10888" y="6791"/>
                  <a:pt x="10889" y="6854"/>
                </a:cubicBezTo>
                <a:cubicBezTo>
                  <a:pt x="10891" y="6916"/>
                  <a:pt x="10916" y="6966"/>
                  <a:pt x="10945" y="6965"/>
                </a:cubicBezTo>
                <a:cubicBezTo>
                  <a:pt x="10975" y="6965"/>
                  <a:pt x="10998" y="6915"/>
                  <a:pt x="10996" y="6852"/>
                </a:cubicBezTo>
                <a:cubicBezTo>
                  <a:pt x="10995" y="6790"/>
                  <a:pt x="10969" y="6738"/>
                  <a:pt x="10940" y="6739"/>
                </a:cubicBezTo>
                <a:close/>
                <a:moveTo>
                  <a:pt x="11096" y="6739"/>
                </a:moveTo>
                <a:cubicBezTo>
                  <a:pt x="11067" y="6739"/>
                  <a:pt x="11044" y="6791"/>
                  <a:pt x="11046" y="6854"/>
                </a:cubicBezTo>
                <a:cubicBezTo>
                  <a:pt x="11047" y="6916"/>
                  <a:pt x="11073" y="6966"/>
                  <a:pt x="11102" y="6965"/>
                </a:cubicBezTo>
                <a:cubicBezTo>
                  <a:pt x="11132" y="6965"/>
                  <a:pt x="11154" y="6915"/>
                  <a:pt x="11152" y="6852"/>
                </a:cubicBezTo>
                <a:cubicBezTo>
                  <a:pt x="11151" y="6789"/>
                  <a:pt x="11126" y="6739"/>
                  <a:pt x="11096" y="6739"/>
                </a:cubicBezTo>
                <a:close/>
                <a:moveTo>
                  <a:pt x="11232" y="6739"/>
                </a:moveTo>
                <a:cubicBezTo>
                  <a:pt x="11203" y="6739"/>
                  <a:pt x="11181" y="6791"/>
                  <a:pt x="11182" y="6854"/>
                </a:cubicBezTo>
                <a:cubicBezTo>
                  <a:pt x="11184" y="6916"/>
                  <a:pt x="11210" y="6966"/>
                  <a:pt x="11239" y="6965"/>
                </a:cubicBezTo>
                <a:cubicBezTo>
                  <a:pt x="11269" y="6965"/>
                  <a:pt x="11291" y="6915"/>
                  <a:pt x="11289" y="6852"/>
                </a:cubicBezTo>
                <a:cubicBezTo>
                  <a:pt x="11287" y="6789"/>
                  <a:pt x="11262" y="6738"/>
                  <a:pt x="11232" y="6739"/>
                </a:cubicBezTo>
                <a:close/>
                <a:moveTo>
                  <a:pt x="11389" y="6739"/>
                </a:moveTo>
                <a:cubicBezTo>
                  <a:pt x="11359" y="6739"/>
                  <a:pt x="11337" y="6791"/>
                  <a:pt x="11339" y="6854"/>
                </a:cubicBezTo>
                <a:cubicBezTo>
                  <a:pt x="11341" y="6916"/>
                  <a:pt x="11366" y="6966"/>
                  <a:pt x="11396" y="6965"/>
                </a:cubicBezTo>
                <a:cubicBezTo>
                  <a:pt x="11425" y="6965"/>
                  <a:pt x="11448" y="6915"/>
                  <a:pt x="11446" y="6852"/>
                </a:cubicBezTo>
                <a:cubicBezTo>
                  <a:pt x="11444" y="6790"/>
                  <a:pt x="11418" y="6738"/>
                  <a:pt x="11389" y="6739"/>
                </a:cubicBezTo>
                <a:close/>
                <a:moveTo>
                  <a:pt x="11545" y="6739"/>
                </a:moveTo>
                <a:cubicBezTo>
                  <a:pt x="11516" y="6739"/>
                  <a:pt x="11493" y="6791"/>
                  <a:pt x="11495" y="6854"/>
                </a:cubicBezTo>
                <a:cubicBezTo>
                  <a:pt x="11497" y="6916"/>
                  <a:pt x="11523" y="6966"/>
                  <a:pt x="11553" y="6965"/>
                </a:cubicBezTo>
                <a:cubicBezTo>
                  <a:pt x="11582" y="6965"/>
                  <a:pt x="11604" y="6915"/>
                  <a:pt x="11602" y="6852"/>
                </a:cubicBezTo>
                <a:cubicBezTo>
                  <a:pt x="11600" y="6789"/>
                  <a:pt x="11575" y="6738"/>
                  <a:pt x="11545" y="6739"/>
                </a:cubicBezTo>
                <a:close/>
                <a:moveTo>
                  <a:pt x="11701" y="6739"/>
                </a:moveTo>
                <a:cubicBezTo>
                  <a:pt x="11672" y="6739"/>
                  <a:pt x="11649" y="6791"/>
                  <a:pt x="11652" y="6854"/>
                </a:cubicBezTo>
                <a:cubicBezTo>
                  <a:pt x="11654" y="6916"/>
                  <a:pt x="11679" y="6966"/>
                  <a:pt x="11709" y="6965"/>
                </a:cubicBezTo>
                <a:cubicBezTo>
                  <a:pt x="11739" y="6965"/>
                  <a:pt x="11761" y="6915"/>
                  <a:pt x="11758" y="6852"/>
                </a:cubicBezTo>
                <a:cubicBezTo>
                  <a:pt x="11756" y="6789"/>
                  <a:pt x="11731" y="6739"/>
                  <a:pt x="11701" y="6739"/>
                </a:cubicBezTo>
                <a:close/>
                <a:moveTo>
                  <a:pt x="11838" y="6739"/>
                </a:moveTo>
                <a:cubicBezTo>
                  <a:pt x="11808" y="6739"/>
                  <a:pt x="11786" y="6791"/>
                  <a:pt x="11788" y="6854"/>
                </a:cubicBezTo>
                <a:cubicBezTo>
                  <a:pt x="11791" y="6916"/>
                  <a:pt x="11817" y="6966"/>
                  <a:pt x="11846" y="6965"/>
                </a:cubicBezTo>
                <a:cubicBezTo>
                  <a:pt x="11876" y="6965"/>
                  <a:pt x="11898" y="6915"/>
                  <a:pt x="11895" y="6852"/>
                </a:cubicBezTo>
                <a:cubicBezTo>
                  <a:pt x="11893" y="6789"/>
                  <a:pt x="11867" y="6738"/>
                  <a:pt x="11838" y="6739"/>
                </a:cubicBezTo>
                <a:close/>
                <a:moveTo>
                  <a:pt x="11994" y="6739"/>
                </a:moveTo>
                <a:cubicBezTo>
                  <a:pt x="11964" y="6739"/>
                  <a:pt x="11942" y="6791"/>
                  <a:pt x="11945" y="6854"/>
                </a:cubicBezTo>
                <a:cubicBezTo>
                  <a:pt x="11947" y="6916"/>
                  <a:pt x="11974" y="6966"/>
                  <a:pt x="12003" y="6965"/>
                </a:cubicBezTo>
                <a:cubicBezTo>
                  <a:pt x="12033" y="6965"/>
                  <a:pt x="12054" y="6915"/>
                  <a:pt x="12052" y="6852"/>
                </a:cubicBezTo>
                <a:cubicBezTo>
                  <a:pt x="12049" y="6789"/>
                  <a:pt x="12023" y="6739"/>
                  <a:pt x="11994" y="6739"/>
                </a:cubicBezTo>
                <a:close/>
                <a:moveTo>
                  <a:pt x="12150" y="6739"/>
                </a:moveTo>
                <a:cubicBezTo>
                  <a:pt x="12121" y="6739"/>
                  <a:pt x="12099" y="6791"/>
                  <a:pt x="12101" y="6854"/>
                </a:cubicBezTo>
                <a:cubicBezTo>
                  <a:pt x="12104" y="6916"/>
                  <a:pt x="12130" y="6966"/>
                  <a:pt x="12160" y="6965"/>
                </a:cubicBezTo>
                <a:cubicBezTo>
                  <a:pt x="12189" y="6965"/>
                  <a:pt x="12211" y="6915"/>
                  <a:pt x="12209" y="6852"/>
                </a:cubicBezTo>
                <a:cubicBezTo>
                  <a:pt x="12206" y="6789"/>
                  <a:pt x="12180" y="6738"/>
                  <a:pt x="12150" y="6739"/>
                </a:cubicBezTo>
                <a:close/>
                <a:moveTo>
                  <a:pt x="12307" y="6739"/>
                </a:moveTo>
                <a:cubicBezTo>
                  <a:pt x="12277" y="6739"/>
                  <a:pt x="12255" y="6791"/>
                  <a:pt x="12258" y="6854"/>
                </a:cubicBezTo>
                <a:cubicBezTo>
                  <a:pt x="12260" y="6916"/>
                  <a:pt x="12287" y="6966"/>
                  <a:pt x="12317" y="6965"/>
                </a:cubicBezTo>
                <a:cubicBezTo>
                  <a:pt x="12347" y="6965"/>
                  <a:pt x="12368" y="6915"/>
                  <a:pt x="12365" y="6852"/>
                </a:cubicBezTo>
                <a:cubicBezTo>
                  <a:pt x="12362" y="6789"/>
                  <a:pt x="12336" y="6738"/>
                  <a:pt x="12307" y="6739"/>
                </a:cubicBezTo>
                <a:close/>
                <a:moveTo>
                  <a:pt x="12462" y="6739"/>
                </a:moveTo>
                <a:cubicBezTo>
                  <a:pt x="12433" y="6739"/>
                  <a:pt x="12411" y="6791"/>
                  <a:pt x="12414" y="6854"/>
                </a:cubicBezTo>
                <a:cubicBezTo>
                  <a:pt x="12417" y="6916"/>
                  <a:pt x="12444" y="6966"/>
                  <a:pt x="12473" y="6965"/>
                </a:cubicBezTo>
                <a:cubicBezTo>
                  <a:pt x="12503" y="6965"/>
                  <a:pt x="12524" y="6915"/>
                  <a:pt x="12521" y="6852"/>
                </a:cubicBezTo>
                <a:cubicBezTo>
                  <a:pt x="12518" y="6789"/>
                  <a:pt x="12492" y="6738"/>
                  <a:pt x="12462" y="6739"/>
                </a:cubicBezTo>
                <a:close/>
                <a:moveTo>
                  <a:pt x="12599" y="6739"/>
                </a:moveTo>
                <a:cubicBezTo>
                  <a:pt x="12570" y="6739"/>
                  <a:pt x="12548" y="6791"/>
                  <a:pt x="12551" y="6854"/>
                </a:cubicBezTo>
                <a:cubicBezTo>
                  <a:pt x="12554" y="6916"/>
                  <a:pt x="12581" y="6966"/>
                  <a:pt x="12610" y="6965"/>
                </a:cubicBezTo>
                <a:cubicBezTo>
                  <a:pt x="12640" y="6965"/>
                  <a:pt x="12662" y="6915"/>
                  <a:pt x="12658" y="6852"/>
                </a:cubicBezTo>
                <a:cubicBezTo>
                  <a:pt x="12655" y="6789"/>
                  <a:pt x="12629" y="6738"/>
                  <a:pt x="12599" y="6739"/>
                </a:cubicBezTo>
                <a:close/>
                <a:moveTo>
                  <a:pt x="12755" y="6739"/>
                </a:moveTo>
                <a:cubicBezTo>
                  <a:pt x="12726" y="6739"/>
                  <a:pt x="12705" y="6791"/>
                  <a:pt x="12708" y="6854"/>
                </a:cubicBezTo>
                <a:cubicBezTo>
                  <a:pt x="12711" y="6916"/>
                  <a:pt x="12738" y="6966"/>
                  <a:pt x="12767" y="6965"/>
                </a:cubicBezTo>
                <a:cubicBezTo>
                  <a:pt x="12797" y="6965"/>
                  <a:pt x="12818" y="6915"/>
                  <a:pt x="12815" y="6852"/>
                </a:cubicBezTo>
                <a:cubicBezTo>
                  <a:pt x="12811" y="6789"/>
                  <a:pt x="12785" y="6738"/>
                  <a:pt x="12755" y="6739"/>
                </a:cubicBezTo>
                <a:close/>
                <a:moveTo>
                  <a:pt x="12911" y="6739"/>
                </a:moveTo>
                <a:cubicBezTo>
                  <a:pt x="12882" y="6739"/>
                  <a:pt x="12861" y="6791"/>
                  <a:pt x="12864" y="6854"/>
                </a:cubicBezTo>
                <a:cubicBezTo>
                  <a:pt x="12868" y="6916"/>
                  <a:pt x="12895" y="6966"/>
                  <a:pt x="12924" y="6965"/>
                </a:cubicBezTo>
                <a:cubicBezTo>
                  <a:pt x="12954" y="6965"/>
                  <a:pt x="12975" y="6915"/>
                  <a:pt x="12971" y="6852"/>
                </a:cubicBezTo>
                <a:cubicBezTo>
                  <a:pt x="12968" y="6789"/>
                  <a:pt x="12941" y="6738"/>
                  <a:pt x="12911" y="6739"/>
                </a:cubicBezTo>
                <a:close/>
                <a:moveTo>
                  <a:pt x="13067" y="6739"/>
                </a:moveTo>
                <a:cubicBezTo>
                  <a:pt x="13038" y="6739"/>
                  <a:pt x="13017" y="6791"/>
                  <a:pt x="13021" y="6854"/>
                </a:cubicBezTo>
                <a:cubicBezTo>
                  <a:pt x="13024" y="6916"/>
                  <a:pt x="13051" y="6966"/>
                  <a:pt x="13081" y="6965"/>
                </a:cubicBezTo>
                <a:cubicBezTo>
                  <a:pt x="13110" y="6965"/>
                  <a:pt x="13131" y="6915"/>
                  <a:pt x="13128" y="6852"/>
                </a:cubicBezTo>
                <a:cubicBezTo>
                  <a:pt x="13124" y="6789"/>
                  <a:pt x="13097" y="6739"/>
                  <a:pt x="13067" y="6739"/>
                </a:cubicBezTo>
                <a:close/>
                <a:moveTo>
                  <a:pt x="13224" y="6739"/>
                </a:moveTo>
                <a:cubicBezTo>
                  <a:pt x="13194" y="6739"/>
                  <a:pt x="13173" y="6791"/>
                  <a:pt x="13177" y="6854"/>
                </a:cubicBezTo>
                <a:cubicBezTo>
                  <a:pt x="13181" y="6916"/>
                  <a:pt x="13207" y="6966"/>
                  <a:pt x="13237" y="6965"/>
                </a:cubicBezTo>
                <a:cubicBezTo>
                  <a:pt x="13267" y="6965"/>
                  <a:pt x="13288" y="6915"/>
                  <a:pt x="13284" y="6852"/>
                </a:cubicBezTo>
                <a:cubicBezTo>
                  <a:pt x="13280" y="6789"/>
                  <a:pt x="13253" y="6738"/>
                  <a:pt x="13224" y="6739"/>
                </a:cubicBezTo>
                <a:close/>
                <a:moveTo>
                  <a:pt x="13379" y="6739"/>
                </a:moveTo>
                <a:cubicBezTo>
                  <a:pt x="13350" y="6739"/>
                  <a:pt x="13330" y="6791"/>
                  <a:pt x="13334" y="6854"/>
                </a:cubicBezTo>
                <a:cubicBezTo>
                  <a:pt x="13337" y="6916"/>
                  <a:pt x="13364" y="6966"/>
                  <a:pt x="13394" y="6965"/>
                </a:cubicBezTo>
                <a:cubicBezTo>
                  <a:pt x="13424" y="6965"/>
                  <a:pt x="13444" y="6915"/>
                  <a:pt x="13440" y="6852"/>
                </a:cubicBezTo>
                <a:cubicBezTo>
                  <a:pt x="13436" y="6789"/>
                  <a:pt x="13409" y="6738"/>
                  <a:pt x="13379" y="6739"/>
                </a:cubicBezTo>
                <a:close/>
                <a:moveTo>
                  <a:pt x="8481" y="6789"/>
                </a:moveTo>
                <a:cubicBezTo>
                  <a:pt x="8452" y="6790"/>
                  <a:pt x="8427" y="6840"/>
                  <a:pt x="8426" y="6902"/>
                </a:cubicBezTo>
                <a:cubicBezTo>
                  <a:pt x="8425" y="6965"/>
                  <a:pt x="8448" y="7016"/>
                  <a:pt x="8478" y="7016"/>
                </a:cubicBezTo>
                <a:cubicBezTo>
                  <a:pt x="8507" y="7015"/>
                  <a:pt x="8532" y="6963"/>
                  <a:pt x="8533" y="6901"/>
                </a:cubicBezTo>
                <a:cubicBezTo>
                  <a:pt x="8534" y="6838"/>
                  <a:pt x="8511" y="6789"/>
                  <a:pt x="8481" y="6789"/>
                </a:cubicBezTo>
                <a:close/>
                <a:moveTo>
                  <a:pt x="8637" y="6789"/>
                </a:moveTo>
                <a:cubicBezTo>
                  <a:pt x="8608" y="6790"/>
                  <a:pt x="8583" y="6840"/>
                  <a:pt x="8582" y="6902"/>
                </a:cubicBezTo>
                <a:cubicBezTo>
                  <a:pt x="8581" y="6965"/>
                  <a:pt x="8605" y="7016"/>
                  <a:pt x="8634" y="7016"/>
                </a:cubicBezTo>
                <a:cubicBezTo>
                  <a:pt x="8664" y="7015"/>
                  <a:pt x="8688" y="6963"/>
                  <a:pt x="8689" y="6901"/>
                </a:cubicBezTo>
                <a:cubicBezTo>
                  <a:pt x="8690" y="6838"/>
                  <a:pt x="8667" y="6789"/>
                  <a:pt x="8637" y="6789"/>
                </a:cubicBezTo>
                <a:close/>
                <a:moveTo>
                  <a:pt x="8794" y="6789"/>
                </a:moveTo>
                <a:cubicBezTo>
                  <a:pt x="8764" y="6790"/>
                  <a:pt x="8739" y="6840"/>
                  <a:pt x="8739" y="6902"/>
                </a:cubicBezTo>
                <a:cubicBezTo>
                  <a:pt x="8738" y="6965"/>
                  <a:pt x="8761" y="7016"/>
                  <a:pt x="8791" y="7016"/>
                </a:cubicBezTo>
                <a:cubicBezTo>
                  <a:pt x="8820" y="7015"/>
                  <a:pt x="8845" y="6963"/>
                  <a:pt x="8846" y="6901"/>
                </a:cubicBezTo>
                <a:cubicBezTo>
                  <a:pt x="8846" y="6838"/>
                  <a:pt x="8823" y="6789"/>
                  <a:pt x="8794" y="6789"/>
                </a:cubicBezTo>
                <a:close/>
                <a:moveTo>
                  <a:pt x="8949" y="6789"/>
                </a:moveTo>
                <a:cubicBezTo>
                  <a:pt x="8920" y="6790"/>
                  <a:pt x="8896" y="6840"/>
                  <a:pt x="8895" y="6902"/>
                </a:cubicBezTo>
                <a:cubicBezTo>
                  <a:pt x="8894" y="6965"/>
                  <a:pt x="8918" y="7016"/>
                  <a:pt x="8948" y="7016"/>
                </a:cubicBezTo>
                <a:cubicBezTo>
                  <a:pt x="8977" y="7015"/>
                  <a:pt x="9001" y="6963"/>
                  <a:pt x="9002" y="6901"/>
                </a:cubicBezTo>
                <a:cubicBezTo>
                  <a:pt x="9002" y="6838"/>
                  <a:pt x="8979" y="6789"/>
                  <a:pt x="8949" y="6789"/>
                </a:cubicBezTo>
                <a:close/>
                <a:moveTo>
                  <a:pt x="9106" y="6789"/>
                </a:moveTo>
                <a:cubicBezTo>
                  <a:pt x="9076" y="6790"/>
                  <a:pt x="9052" y="6842"/>
                  <a:pt x="9051" y="6904"/>
                </a:cubicBezTo>
                <a:cubicBezTo>
                  <a:pt x="9051" y="6967"/>
                  <a:pt x="9074" y="7016"/>
                  <a:pt x="9104" y="7016"/>
                </a:cubicBezTo>
                <a:cubicBezTo>
                  <a:pt x="9134" y="7015"/>
                  <a:pt x="9158" y="6963"/>
                  <a:pt x="9158" y="6901"/>
                </a:cubicBezTo>
                <a:cubicBezTo>
                  <a:pt x="9159" y="6838"/>
                  <a:pt x="9135" y="6789"/>
                  <a:pt x="9106" y="6789"/>
                </a:cubicBezTo>
                <a:close/>
                <a:moveTo>
                  <a:pt x="1790" y="6890"/>
                </a:moveTo>
                <a:cubicBezTo>
                  <a:pt x="1760" y="6890"/>
                  <a:pt x="1730" y="6941"/>
                  <a:pt x="1722" y="7003"/>
                </a:cubicBezTo>
                <a:cubicBezTo>
                  <a:pt x="1714" y="7065"/>
                  <a:pt x="1731" y="7115"/>
                  <a:pt x="1761" y="7115"/>
                </a:cubicBezTo>
                <a:cubicBezTo>
                  <a:pt x="1791" y="7114"/>
                  <a:pt x="1821" y="7063"/>
                  <a:pt x="1829" y="7001"/>
                </a:cubicBezTo>
                <a:cubicBezTo>
                  <a:pt x="1837" y="6939"/>
                  <a:pt x="1819" y="6889"/>
                  <a:pt x="1790" y="6890"/>
                </a:cubicBezTo>
                <a:close/>
                <a:moveTo>
                  <a:pt x="1946" y="6890"/>
                </a:moveTo>
                <a:cubicBezTo>
                  <a:pt x="1917" y="6890"/>
                  <a:pt x="1886" y="6941"/>
                  <a:pt x="1878" y="7003"/>
                </a:cubicBezTo>
                <a:cubicBezTo>
                  <a:pt x="1870" y="7065"/>
                  <a:pt x="1888" y="7115"/>
                  <a:pt x="1918" y="7115"/>
                </a:cubicBezTo>
                <a:cubicBezTo>
                  <a:pt x="1948" y="7114"/>
                  <a:pt x="1977" y="7063"/>
                  <a:pt x="1985" y="7001"/>
                </a:cubicBezTo>
                <a:cubicBezTo>
                  <a:pt x="1993" y="6939"/>
                  <a:pt x="1976" y="6889"/>
                  <a:pt x="1946" y="6890"/>
                </a:cubicBezTo>
                <a:close/>
                <a:moveTo>
                  <a:pt x="2082" y="6890"/>
                </a:moveTo>
                <a:cubicBezTo>
                  <a:pt x="2053" y="6890"/>
                  <a:pt x="2023" y="6941"/>
                  <a:pt x="2015" y="7003"/>
                </a:cubicBezTo>
                <a:cubicBezTo>
                  <a:pt x="2007" y="7065"/>
                  <a:pt x="2025" y="7115"/>
                  <a:pt x="2055" y="7115"/>
                </a:cubicBezTo>
                <a:cubicBezTo>
                  <a:pt x="2085" y="7114"/>
                  <a:pt x="2115" y="7063"/>
                  <a:pt x="2122" y="7001"/>
                </a:cubicBezTo>
                <a:cubicBezTo>
                  <a:pt x="2130" y="6940"/>
                  <a:pt x="2112" y="6889"/>
                  <a:pt x="2082" y="6890"/>
                </a:cubicBezTo>
                <a:close/>
                <a:moveTo>
                  <a:pt x="2238" y="6890"/>
                </a:moveTo>
                <a:cubicBezTo>
                  <a:pt x="2209" y="6890"/>
                  <a:pt x="2179" y="6941"/>
                  <a:pt x="2172" y="7003"/>
                </a:cubicBezTo>
                <a:cubicBezTo>
                  <a:pt x="2164" y="7065"/>
                  <a:pt x="2182" y="7115"/>
                  <a:pt x="2211" y="7115"/>
                </a:cubicBezTo>
                <a:cubicBezTo>
                  <a:pt x="2241" y="7114"/>
                  <a:pt x="2271" y="7063"/>
                  <a:pt x="2278" y="7001"/>
                </a:cubicBezTo>
                <a:cubicBezTo>
                  <a:pt x="2286" y="6940"/>
                  <a:pt x="2268" y="6889"/>
                  <a:pt x="2238" y="6890"/>
                </a:cubicBezTo>
                <a:close/>
                <a:moveTo>
                  <a:pt x="2395" y="6890"/>
                </a:moveTo>
                <a:cubicBezTo>
                  <a:pt x="2365" y="6890"/>
                  <a:pt x="2335" y="6941"/>
                  <a:pt x="2328" y="7003"/>
                </a:cubicBezTo>
                <a:cubicBezTo>
                  <a:pt x="2321" y="7065"/>
                  <a:pt x="2339" y="7115"/>
                  <a:pt x="2368" y="7115"/>
                </a:cubicBezTo>
                <a:cubicBezTo>
                  <a:pt x="2398" y="7114"/>
                  <a:pt x="2428" y="7063"/>
                  <a:pt x="2435" y="7001"/>
                </a:cubicBezTo>
                <a:cubicBezTo>
                  <a:pt x="2442" y="6939"/>
                  <a:pt x="2424" y="6889"/>
                  <a:pt x="2395" y="6890"/>
                </a:cubicBezTo>
                <a:close/>
                <a:moveTo>
                  <a:pt x="2550" y="6890"/>
                </a:moveTo>
                <a:cubicBezTo>
                  <a:pt x="2521" y="6890"/>
                  <a:pt x="2492" y="6941"/>
                  <a:pt x="2484" y="7003"/>
                </a:cubicBezTo>
                <a:cubicBezTo>
                  <a:pt x="2477" y="7065"/>
                  <a:pt x="2495" y="7115"/>
                  <a:pt x="2525" y="7115"/>
                </a:cubicBezTo>
                <a:cubicBezTo>
                  <a:pt x="2554" y="7114"/>
                  <a:pt x="2584" y="7064"/>
                  <a:pt x="2591" y="7001"/>
                </a:cubicBezTo>
                <a:cubicBezTo>
                  <a:pt x="2598" y="6939"/>
                  <a:pt x="2580" y="6889"/>
                  <a:pt x="2550" y="6890"/>
                </a:cubicBezTo>
                <a:close/>
                <a:moveTo>
                  <a:pt x="2707" y="6890"/>
                </a:moveTo>
                <a:cubicBezTo>
                  <a:pt x="2677" y="6890"/>
                  <a:pt x="2647" y="6941"/>
                  <a:pt x="2640" y="7003"/>
                </a:cubicBezTo>
                <a:cubicBezTo>
                  <a:pt x="2633" y="7065"/>
                  <a:pt x="2651" y="7115"/>
                  <a:pt x="2681" y="7115"/>
                </a:cubicBezTo>
                <a:cubicBezTo>
                  <a:pt x="2711" y="7114"/>
                  <a:pt x="2741" y="7064"/>
                  <a:pt x="2748" y="7001"/>
                </a:cubicBezTo>
                <a:cubicBezTo>
                  <a:pt x="2755" y="6939"/>
                  <a:pt x="2736" y="6889"/>
                  <a:pt x="2707" y="6890"/>
                </a:cubicBezTo>
                <a:close/>
                <a:moveTo>
                  <a:pt x="2863" y="6890"/>
                </a:moveTo>
                <a:cubicBezTo>
                  <a:pt x="2833" y="6890"/>
                  <a:pt x="2803" y="6941"/>
                  <a:pt x="2797" y="7003"/>
                </a:cubicBezTo>
                <a:cubicBezTo>
                  <a:pt x="2790" y="7065"/>
                  <a:pt x="2809" y="7115"/>
                  <a:pt x="2838" y="7115"/>
                </a:cubicBezTo>
                <a:cubicBezTo>
                  <a:pt x="2868" y="7114"/>
                  <a:pt x="2897" y="7064"/>
                  <a:pt x="2904" y="7001"/>
                </a:cubicBezTo>
                <a:cubicBezTo>
                  <a:pt x="2911" y="6939"/>
                  <a:pt x="2892" y="6889"/>
                  <a:pt x="2863" y="6890"/>
                </a:cubicBezTo>
                <a:close/>
                <a:moveTo>
                  <a:pt x="2999" y="6890"/>
                </a:moveTo>
                <a:cubicBezTo>
                  <a:pt x="2970" y="6890"/>
                  <a:pt x="2940" y="6941"/>
                  <a:pt x="2933" y="7003"/>
                </a:cubicBezTo>
                <a:cubicBezTo>
                  <a:pt x="2927" y="7065"/>
                  <a:pt x="2945" y="7115"/>
                  <a:pt x="2975" y="7115"/>
                </a:cubicBezTo>
                <a:cubicBezTo>
                  <a:pt x="3005" y="7114"/>
                  <a:pt x="3034" y="7064"/>
                  <a:pt x="3040" y="7001"/>
                </a:cubicBezTo>
                <a:cubicBezTo>
                  <a:pt x="3047" y="6939"/>
                  <a:pt x="3029" y="6889"/>
                  <a:pt x="2999" y="6890"/>
                </a:cubicBezTo>
                <a:close/>
                <a:moveTo>
                  <a:pt x="3155" y="6890"/>
                </a:moveTo>
                <a:cubicBezTo>
                  <a:pt x="3126" y="6890"/>
                  <a:pt x="3096" y="6941"/>
                  <a:pt x="3090" y="7003"/>
                </a:cubicBezTo>
                <a:cubicBezTo>
                  <a:pt x="3083" y="7065"/>
                  <a:pt x="3102" y="7115"/>
                  <a:pt x="3131" y="7115"/>
                </a:cubicBezTo>
                <a:cubicBezTo>
                  <a:pt x="3161" y="7114"/>
                  <a:pt x="3190" y="7064"/>
                  <a:pt x="3197" y="7001"/>
                </a:cubicBezTo>
                <a:cubicBezTo>
                  <a:pt x="3203" y="6939"/>
                  <a:pt x="3185" y="6889"/>
                  <a:pt x="3155" y="6890"/>
                </a:cubicBezTo>
                <a:close/>
                <a:moveTo>
                  <a:pt x="3312" y="6890"/>
                </a:moveTo>
                <a:cubicBezTo>
                  <a:pt x="3282" y="6890"/>
                  <a:pt x="3253" y="6941"/>
                  <a:pt x="3246" y="7003"/>
                </a:cubicBezTo>
                <a:cubicBezTo>
                  <a:pt x="3240" y="7065"/>
                  <a:pt x="3259" y="7115"/>
                  <a:pt x="3288" y="7115"/>
                </a:cubicBezTo>
                <a:cubicBezTo>
                  <a:pt x="3318" y="7114"/>
                  <a:pt x="3347" y="7064"/>
                  <a:pt x="3353" y="7001"/>
                </a:cubicBezTo>
                <a:cubicBezTo>
                  <a:pt x="3359" y="6939"/>
                  <a:pt x="3341" y="6889"/>
                  <a:pt x="3312" y="6890"/>
                </a:cubicBezTo>
                <a:close/>
                <a:moveTo>
                  <a:pt x="561" y="6940"/>
                </a:moveTo>
                <a:cubicBezTo>
                  <a:pt x="532" y="6941"/>
                  <a:pt x="500" y="6991"/>
                  <a:pt x="491" y="7053"/>
                </a:cubicBezTo>
                <a:cubicBezTo>
                  <a:pt x="482" y="7115"/>
                  <a:pt x="499" y="7165"/>
                  <a:pt x="528" y="7165"/>
                </a:cubicBezTo>
                <a:cubicBezTo>
                  <a:pt x="558" y="7164"/>
                  <a:pt x="589" y="7114"/>
                  <a:pt x="598" y="7052"/>
                </a:cubicBezTo>
                <a:cubicBezTo>
                  <a:pt x="607" y="6990"/>
                  <a:pt x="591" y="6940"/>
                  <a:pt x="561" y="6940"/>
                </a:cubicBezTo>
                <a:close/>
                <a:moveTo>
                  <a:pt x="697" y="6940"/>
                </a:moveTo>
                <a:cubicBezTo>
                  <a:pt x="668" y="6941"/>
                  <a:pt x="637" y="6991"/>
                  <a:pt x="628" y="7053"/>
                </a:cubicBezTo>
                <a:cubicBezTo>
                  <a:pt x="619" y="7115"/>
                  <a:pt x="635" y="7165"/>
                  <a:pt x="665" y="7165"/>
                </a:cubicBezTo>
                <a:cubicBezTo>
                  <a:pt x="695" y="7164"/>
                  <a:pt x="726" y="7114"/>
                  <a:pt x="735" y="7052"/>
                </a:cubicBezTo>
                <a:cubicBezTo>
                  <a:pt x="744" y="6990"/>
                  <a:pt x="727" y="6940"/>
                  <a:pt x="697" y="6940"/>
                </a:cubicBezTo>
                <a:close/>
                <a:moveTo>
                  <a:pt x="873" y="6940"/>
                </a:moveTo>
                <a:cubicBezTo>
                  <a:pt x="844" y="6941"/>
                  <a:pt x="813" y="6991"/>
                  <a:pt x="804" y="7053"/>
                </a:cubicBezTo>
                <a:cubicBezTo>
                  <a:pt x="795" y="7115"/>
                  <a:pt x="811" y="7165"/>
                  <a:pt x="841" y="7165"/>
                </a:cubicBezTo>
                <a:cubicBezTo>
                  <a:pt x="871" y="7164"/>
                  <a:pt x="902" y="7114"/>
                  <a:pt x="911" y="7052"/>
                </a:cubicBezTo>
                <a:cubicBezTo>
                  <a:pt x="919" y="6990"/>
                  <a:pt x="903" y="6940"/>
                  <a:pt x="873" y="6940"/>
                </a:cubicBezTo>
                <a:close/>
                <a:moveTo>
                  <a:pt x="1010" y="6940"/>
                </a:moveTo>
                <a:cubicBezTo>
                  <a:pt x="980" y="6941"/>
                  <a:pt x="949" y="6991"/>
                  <a:pt x="941" y="7053"/>
                </a:cubicBezTo>
                <a:cubicBezTo>
                  <a:pt x="932" y="7115"/>
                  <a:pt x="949" y="7165"/>
                  <a:pt x="978" y="7165"/>
                </a:cubicBezTo>
                <a:cubicBezTo>
                  <a:pt x="1008" y="7164"/>
                  <a:pt x="1039" y="7114"/>
                  <a:pt x="1047" y="7052"/>
                </a:cubicBezTo>
                <a:cubicBezTo>
                  <a:pt x="1056" y="6990"/>
                  <a:pt x="1039" y="6940"/>
                  <a:pt x="1010" y="6940"/>
                </a:cubicBezTo>
                <a:close/>
                <a:moveTo>
                  <a:pt x="1166" y="6940"/>
                </a:moveTo>
                <a:cubicBezTo>
                  <a:pt x="1136" y="6941"/>
                  <a:pt x="1106" y="6991"/>
                  <a:pt x="1097" y="7053"/>
                </a:cubicBezTo>
                <a:cubicBezTo>
                  <a:pt x="1088" y="7115"/>
                  <a:pt x="1105" y="7165"/>
                  <a:pt x="1135" y="7165"/>
                </a:cubicBezTo>
                <a:cubicBezTo>
                  <a:pt x="1164" y="7164"/>
                  <a:pt x="1195" y="7114"/>
                  <a:pt x="1204" y="7052"/>
                </a:cubicBezTo>
                <a:cubicBezTo>
                  <a:pt x="1212" y="6990"/>
                  <a:pt x="1195" y="6940"/>
                  <a:pt x="1166" y="6940"/>
                </a:cubicBezTo>
                <a:close/>
                <a:moveTo>
                  <a:pt x="1322" y="6940"/>
                </a:moveTo>
                <a:cubicBezTo>
                  <a:pt x="1292" y="6941"/>
                  <a:pt x="1262" y="6991"/>
                  <a:pt x="1253" y="7053"/>
                </a:cubicBezTo>
                <a:cubicBezTo>
                  <a:pt x="1245" y="7115"/>
                  <a:pt x="1262" y="7165"/>
                  <a:pt x="1291" y="7165"/>
                </a:cubicBezTo>
                <a:cubicBezTo>
                  <a:pt x="1321" y="7164"/>
                  <a:pt x="1352" y="7114"/>
                  <a:pt x="1360" y="7052"/>
                </a:cubicBezTo>
                <a:cubicBezTo>
                  <a:pt x="1369" y="6990"/>
                  <a:pt x="1351" y="6940"/>
                  <a:pt x="1322" y="6940"/>
                </a:cubicBezTo>
                <a:close/>
                <a:moveTo>
                  <a:pt x="1478" y="6940"/>
                </a:moveTo>
                <a:cubicBezTo>
                  <a:pt x="1448" y="6941"/>
                  <a:pt x="1417" y="6991"/>
                  <a:pt x="1409" y="7053"/>
                </a:cubicBezTo>
                <a:cubicBezTo>
                  <a:pt x="1401" y="7115"/>
                  <a:pt x="1419" y="7165"/>
                  <a:pt x="1448" y="7165"/>
                </a:cubicBezTo>
                <a:cubicBezTo>
                  <a:pt x="1478" y="7164"/>
                  <a:pt x="1508" y="7114"/>
                  <a:pt x="1517" y="7052"/>
                </a:cubicBezTo>
                <a:cubicBezTo>
                  <a:pt x="1525" y="6990"/>
                  <a:pt x="1507" y="6940"/>
                  <a:pt x="1478" y="6940"/>
                </a:cubicBezTo>
                <a:close/>
                <a:moveTo>
                  <a:pt x="1634" y="6940"/>
                </a:moveTo>
                <a:cubicBezTo>
                  <a:pt x="1604" y="6941"/>
                  <a:pt x="1574" y="6991"/>
                  <a:pt x="1566" y="7053"/>
                </a:cubicBezTo>
                <a:cubicBezTo>
                  <a:pt x="1557" y="7115"/>
                  <a:pt x="1575" y="7165"/>
                  <a:pt x="1605" y="7165"/>
                </a:cubicBezTo>
                <a:cubicBezTo>
                  <a:pt x="1634" y="7164"/>
                  <a:pt x="1664" y="7114"/>
                  <a:pt x="1672" y="7052"/>
                </a:cubicBezTo>
                <a:cubicBezTo>
                  <a:pt x="1680" y="6990"/>
                  <a:pt x="1663" y="6940"/>
                  <a:pt x="1634" y="6940"/>
                </a:cubicBezTo>
                <a:close/>
                <a:moveTo>
                  <a:pt x="15234" y="6990"/>
                </a:moveTo>
                <a:cubicBezTo>
                  <a:pt x="15205" y="6991"/>
                  <a:pt x="15186" y="7042"/>
                  <a:pt x="15191" y="7105"/>
                </a:cubicBezTo>
                <a:cubicBezTo>
                  <a:pt x="15197" y="7168"/>
                  <a:pt x="15226" y="7219"/>
                  <a:pt x="15256" y="7218"/>
                </a:cubicBezTo>
                <a:cubicBezTo>
                  <a:pt x="15285" y="7218"/>
                  <a:pt x="15305" y="7167"/>
                  <a:pt x="15299" y="7104"/>
                </a:cubicBezTo>
                <a:cubicBezTo>
                  <a:pt x="15293" y="7041"/>
                  <a:pt x="15264" y="6990"/>
                  <a:pt x="15234" y="6990"/>
                </a:cubicBezTo>
                <a:close/>
                <a:moveTo>
                  <a:pt x="15391" y="6990"/>
                </a:moveTo>
                <a:cubicBezTo>
                  <a:pt x="15361" y="6991"/>
                  <a:pt x="15342" y="7042"/>
                  <a:pt x="15348" y="7105"/>
                </a:cubicBezTo>
                <a:cubicBezTo>
                  <a:pt x="15354" y="7168"/>
                  <a:pt x="15383" y="7219"/>
                  <a:pt x="15413" y="7218"/>
                </a:cubicBezTo>
                <a:cubicBezTo>
                  <a:pt x="15442" y="7218"/>
                  <a:pt x="15461" y="7166"/>
                  <a:pt x="15455" y="7104"/>
                </a:cubicBezTo>
                <a:cubicBezTo>
                  <a:pt x="15449" y="7041"/>
                  <a:pt x="15420" y="6990"/>
                  <a:pt x="15391" y="6990"/>
                </a:cubicBezTo>
                <a:close/>
                <a:moveTo>
                  <a:pt x="15547" y="6990"/>
                </a:moveTo>
                <a:cubicBezTo>
                  <a:pt x="15517" y="6991"/>
                  <a:pt x="15498" y="7042"/>
                  <a:pt x="15504" y="7105"/>
                </a:cubicBezTo>
                <a:cubicBezTo>
                  <a:pt x="15510" y="7168"/>
                  <a:pt x="15539" y="7219"/>
                  <a:pt x="15569" y="7218"/>
                </a:cubicBezTo>
                <a:cubicBezTo>
                  <a:pt x="15599" y="7218"/>
                  <a:pt x="15618" y="7166"/>
                  <a:pt x="15612" y="7104"/>
                </a:cubicBezTo>
                <a:cubicBezTo>
                  <a:pt x="15606" y="7041"/>
                  <a:pt x="15577" y="6990"/>
                  <a:pt x="15547" y="6990"/>
                </a:cubicBezTo>
                <a:close/>
                <a:moveTo>
                  <a:pt x="15703" y="6990"/>
                </a:moveTo>
                <a:cubicBezTo>
                  <a:pt x="15673" y="6991"/>
                  <a:pt x="15654" y="7042"/>
                  <a:pt x="15661" y="7105"/>
                </a:cubicBezTo>
                <a:cubicBezTo>
                  <a:pt x="15667" y="7168"/>
                  <a:pt x="15696" y="7219"/>
                  <a:pt x="15726" y="7218"/>
                </a:cubicBezTo>
                <a:cubicBezTo>
                  <a:pt x="15756" y="7218"/>
                  <a:pt x="15774" y="7167"/>
                  <a:pt x="15768" y="7104"/>
                </a:cubicBezTo>
                <a:cubicBezTo>
                  <a:pt x="15762" y="7041"/>
                  <a:pt x="15732" y="6990"/>
                  <a:pt x="15703" y="6990"/>
                </a:cubicBezTo>
                <a:close/>
                <a:moveTo>
                  <a:pt x="15859" y="6990"/>
                </a:moveTo>
                <a:cubicBezTo>
                  <a:pt x="15829" y="6991"/>
                  <a:pt x="15811" y="7042"/>
                  <a:pt x="15817" y="7105"/>
                </a:cubicBezTo>
                <a:cubicBezTo>
                  <a:pt x="15824" y="7168"/>
                  <a:pt x="15853" y="7219"/>
                  <a:pt x="15882" y="7218"/>
                </a:cubicBezTo>
                <a:cubicBezTo>
                  <a:pt x="15912" y="7218"/>
                  <a:pt x="15931" y="7167"/>
                  <a:pt x="15925" y="7104"/>
                </a:cubicBezTo>
                <a:cubicBezTo>
                  <a:pt x="15918" y="7041"/>
                  <a:pt x="15889" y="6990"/>
                  <a:pt x="15859" y="6990"/>
                </a:cubicBezTo>
                <a:close/>
                <a:moveTo>
                  <a:pt x="16015" y="6990"/>
                </a:moveTo>
                <a:cubicBezTo>
                  <a:pt x="15985" y="6991"/>
                  <a:pt x="15967" y="7042"/>
                  <a:pt x="15973" y="7105"/>
                </a:cubicBezTo>
                <a:cubicBezTo>
                  <a:pt x="15980" y="7168"/>
                  <a:pt x="16010" y="7219"/>
                  <a:pt x="16039" y="7218"/>
                </a:cubicBezTo>
                <a:cubicBezTo>
                  <a:pt x="16069" y="7218"/>
                  <a:pt x="16088" y="7167"/>
                  <a:pt x="16081" y="7104"/>
                </a:cubicBezTo>
                <a:cubicBezTo>
                  <a:pt x="16074" y="7041"/>
                  <a:pt x="16045" y="6990"/>
                  <a:pt x="16015" y="6990"/>
                </a:cubicBezTo>
                <a:close/>
                <a:moveTo>
                  <a:pt x="16152" y="6990"/>
                </a:moveTo>
                <a:cubicBezTo>
                  <a:pt x="16122" y="6991"/>
                  <a:pt x="16103" y="7042"/>
                  <a:pt x="16110" y="7105"/>
                </a:cubicBezTo>
                <a:cubicBezTo>
                  <a:pt x="16117" y="7168"/>
                  <a:pt x="16147" y="7219"/>
                  <a:pt x="16177" y="7218"/>
                </a:cubicBezTo>
                <a:cubicBezTo>
                  <a:pt x="16207" y="7218"/>
                  <a:pt x="16225" y="7167"/>
                  <a:pt x="16218" y="7104"/>
                </a:cubicBezTo>
                <a:cubicBezTo>
                  <a:pt x="16211" y="7041"/>
                  <a:pt x="16181" y="6990"/>
                  <a:pt x="16152" y="6990"/>
                </a:cubicBezTo>
                <a:close/>
                <a:moveTo>
                  <a:pt x="16308" y="6990"/>
                </a:moveTo>
                <a:cubicBezTo>
                  <a:pt x="16279" y="6991"/>
                  <a:pt x="16260" y="7042"/>
                  <a:pt x="16267" y="7105"/>
                </a:cubicBezTo>
                <a:cubicBezTo>
                  <a:pt x="16274" y="7168"/>
                  <a:pt x="16304" y="7219"/>
                  <a:pt x="16333" y="7218"/>
                </a:cubicBezTo>
                <a:cubicBezTo>
                  <a:pt x="16363" y="7218"/>
                  <a:pt x="16381" y="7167"/>
                  <a:pt x="16374" y="7104"/>
                </a:cubicBezTo>
                <a:cubicBezTo>
                  <a:pt x="16367" y="7041"/>
                  <a:pt x="16338" y="6990"/>
                  <a:pt x="16308" y="6990"/>
                </a:cubicBezTo>
                <a:close/>
                <a:moveTo>
                  <a:pt x="16465" y="6990"/>
                </a:moveTo>
                <a:cubicBezTo>
                  <a:pt x="16435" y="6991"/>
                  <a:pt x="16416" y="7042"/>
                  <a:pt x="16423" y="7105"/>
                </a:cubicBezTo>
                <a:cubicBezTo>
                  <a:pt x="16430" y="7168"/>
                  <a:pt x="16461" y="7219"/>
                  <a:pt x="16490" y="7218"/>
                </a:cubicBezTo>
                <a:cubicBezTo>
                  <a:pt x="16520" y="7218"/>
                  <a:pt x="16538" y="7167"/>
                  <a:pt x="16531" y="7104"/>
                </a:cubicBezTo>
                <a:cubicBezTo>
                  <a:pt x="16524" y="7040"/>
                  <a:pt x="16494" y="6990"/>
                  <a:pt x="16465" y="6990"/>
                </a:cubicBezTo>
                <a:close/>
                <a:moveTo>
                  <a:pt x="10940" y="7041"/>
                </a:moveTo>
                <a:cubicBezTo>
                  <a:pt x="10911" y="7041"/>
                  <a:pt x="10888" y="7093"/>
                  <a:pt x="10889" y="7155"/>
                </a:cubicBezTo>
                <a:cubicBezTo>
                  <a:pt x="10891" y="7218"/>
                  <a:pt x="10916" y="7267"/>
                  <a:pt x="10945" y="7267"/>
                </a:cubicBezTo>
                <a:cubicBezTo>
                  <a:pt x="10975" y="7267"/>
                  <a:pt x="10998" y="7216"/>
                  <a:pt x="10997" y="7154"/>
                </a:cubicBezTo>
                <a:cubicBezTo>
                  <a:pt x="10995" y="7091"/>
                  <a:pt x="10970" y="7040"/>
                  <a:pt x="10940" y="7041"/>
                </a:cubicBezTo>
                <a:close/>
                <a:moveTo>
                  <a:pt x="11096" y="7041"/>
                </a:moveTo>
                <a:cubicBezTo>
                  <a:pt x="11067" y="7041"/>
                  <a:pt x="11044" y="7093"/>
                  <a:pt x="11046" y="7155"/>
                </a:cubicBezTo>
                <a:cubicBezTo>
                  <a:pt x="11047" y="7218"/>
                  <a:pt x="11073" y="7267"/>
                  <a:pt x="11102" y="7267"/>
                </a:cubicBezTo>
                <a:cubicBezTo>
                  <a:pt x="11132" y="7267"/>
                  <a:pt x="11155" y="7216"/>
                  <a:pt x="11153" y="7154"/>
                </a:cubicBezTo>
                <a:cubicBezTo>
                  <a:pt x="11151" y="7091"/>
                  <a:pt x="11126" y="7040"/>
                  <a:pt x="11096" y="7041"/>
                </a:cubicBezTo>
                <a:close/>
                <a:moveTo>
                  <a:pt x="11253" y="7041"/>
                </a:moveTo>
                <a:cubicBezTo>
                  <a:pt x="11223" y="7041"/>
                  <a:pt x="11200" y="7093"/>
                  <a:pt x="11202" y="7155"/>
                </a:cubicBezTo>
                <a:cubicBezTo>
                  <a:pt x="11204" y="7218"/>
                  <a:pt x="11229" y="7267"/>
                  <a:pt x="11259" y="7267"/>
                </a:cubicBezTo>
                <a:cubicBezTo>
                  <a:pt x="11288" y="7267"/>
                  <a:pt x="11311" y="7216"/>
                  <a:pt x="11309" y="7154"/>
                </a:cubicBezTo>
                <a:cubicBezTo>
                  <a:pt x="11308" y="7091"/>
                  <a:pt x="11282" y="7040"/>
                  <a:pt x="11253" y="7041"/>
                </a:cubicBezTo>
                <a:close/>
                <a:moveTo>
                  <a:pt x="11408" y="7041"/>
                </a:moveTo>
                <a:cubicBezTo>
                  <a:pt x="11379" y="7041"/>
                  <a:pt x="11356" y="7093"/>
                  <a:pt x="11358" y="7155"/>
                </a:cubicBezTo>
                <a:cubicBezTo>
                  <a:pt x="11360" y="7218"/>
                  <a:pt x="11386" y="7267"/>
                  <a:pt x="11416" y="7267"/>
                </a:cubicBezTo>
                <a:cubicBezTo>
                  <a:pt x="11445" y="7267"/>
                  <a:pt x="11468" y="7216"/>
                  <a:pt x="11466" y="7154"/>
                </a:cubicBezTo>
                <a:cubicBezTo>
                  <a:pt x="11464" y="7091"/>
                  <a:pt x="11438" y="7040"/>
                  <a:pt x="11408" y="7041"/>
                </a:cubicBezTo>
                <a:close/>
                <a:moveTo>
                  <a:pt x="11565" y="7041"/>
                </a:moveTo>
                <a:cubicBezTo>
                  <a:pt x="11535" y="7041"/>
                  <a:pt x="11513" y="7093"/>
                  <a:pt x="11515" y="7155"/>
                </a:cubicBezTo>
                <a:cubicBezTo>
                  <a:pt x="11517" y="7218"/>
                  <a:pt x="11542" y="7267"/>
                  <a:pt x="11572" y="7267"/>
                </a:cubicBezTo>
                <a:cubicBezTo>
                  <a:pt x="11602" y="7267"/>
                  <a:pt x="11624" y="7217"/>
                  <a:pt x="11622" y="7154"/>
                </a:cubicBezTo>
                <a:cubicBezTo>
                  <a:pt x="11620" y="7091"/>
                  <a:pt x="11594" y="7040"/>
                  <a:pt x="11565" y="7041"/>
                </a:cubicBezTo>
                <a:close/>
                <a:moveTo>
                  <a:pt x="12014" y="7041"/>
                </a:moveTo>
                <a:cubicBezTo>
                  <a:pt x="11984" y="7041"/>
                  <a:pt x="11962" y="7093"/>
                  <a:pt x="11964" y="7155"/>
                </a:cubicBezTo>
                <a:cubicBezTo>
                  <a:pt x="11967" y="7218"/>
                  <a:pt x="11993" y="7267"/>
                  <a:pt x="12023" y="7267"/>
                </a:cubicBezTo>
                <a:cubicBezTo>
                  <a:pt x="12053" y="7267"/>
                  <a:pt x="12075" y="7217"/>
                  <a:pt x="12072" y="7154"/>
                </a:cubicBezTo>
                <a:cubicBezTo>
                  <a:pt x="12069" y="7091"/>
                  <a:pt x="12043" y="7040"/>
                  <a:pt x="12014" y="7041"/>
                </a:cubicBezTo>
                <a:close/>
                <a:moveTo>
                  <a:pt x="12170" y="7041"/>
                </a:moveTo>
                <a:cubicBezTo>
                  <a:pt x="12140" y="7041"/>
                  <a:pt x="12118" y="7093"/>
                  <a:pt x="12121" y="7155"/>
                </a:cubicBezTo>
                <a:cubicBezTo>
                  <a:pt x="12123" y="7218"/>
                  <a:pt x="12150" y="7268"/>
                  <a:pt x="12179" y="7267"/>
                </a:cubicBezTo>
                <a:cubicBezTo>
                  <a:pt x="12209" y="7267"/>
                  <a:pt x="12232" y="7217"/>
                  <a:pt x="12229" y="7154"/>
                </a:cubicBezTo>
                <a:cubicBezTo>
                  <a:pt x="12226" y="7091"/>
                  <a:pt x="12199" y="7040"/>
                  <a:pt x="12170" y="7041"/>
                </a:cubicBezTo>
                <a:close/>
                <a:moveTo>
                  <a:pt x="12307" y="7041"/>
                </a:moveTo>
                <a:cubicBezTo>
                  <a:pt x="12277" y="7041"/>
                  <a:pt x="12255" y="7093"/>
                  <a:pt x="12258" y="7155"/>
                </a:cubicBezTo>
                <a:cubicBezTo>
                  <a:pt x="12260" y="7218"/>
                  <a:pt x="12287" y="7267"/>
                  <a:pt x="12317" y="7267"/>
                </a:cubicBezTo>
                <a:cubicBezTo>
                  <a:pt x="12347" y="7267"/>
                  <a:pt x="12369" y="7217"/>
                  <a:pt x="12366" y="7154"/>
                </a:cubicBezTo>
                <a:cubicBezTo>
                  <a:pt x="12363" y="7091"/>
                  <a:pt x="12336" y="7040"/>
                  <a:pt x="12307" y="7041"/>
                </a:cubicBezTo>
                <a:close/>
                <a:moveTo>
                  <a:pt x="12462" y="7041"/>
                </a:moveTo>
                <a:cubicBezTo>
                  <a:pt x="12433" y="7041"/>
                  <a:pt x="12411" y="7093"/>
                  <a:pt x="12414" y="7155"/>
                </a:cubicBezTo>
                <a:cubicBezTo>
                  <a:pt x="12417" y="7218"/>
                  <a:pt x="12444" y="7267"/>
                  <a:pt x="12473" y="7267"/>
                </a:cubicBezTo>
                <a:cubicBezTo>
                  <a:pt x="12503" y="7267"/>
                  <a:pt x="12525" y="7217"/>
                  <a:pt x="12522" y="7154"/>
                </a:cubicBezTo>
                <a:cubicBezTo>
                  <a:pt x="12518" y="7091"/>
                  <a:pt x="12492" y="7040"/>
                  <a:pt x="12462" y="7041"/>
                </a:cubicBezTo>
                <a:close/>
                <a:moveTo>
                  <a:pt x="12619" y="7041"/>
                </a:moveTo>
                <a:cubicBezTo>
                  <a:pt x="12589" y="7041"/>
                  <a:pt x="12567" y="7093"/>
                  <a:pt x="12570" y="7155"/>
                </a:cubicBezTo>
                <a:cubicBezTo>
                  <a:pt x="12574" y="7218"/>
                  <a:pt x="12601" y="7267"/>
                  <a:pt x="12630" y="7267"/>
                </a:cubicBezTo>
                <a:cubicBezTo>
                  <a:pt x="12660" y="7267"/>
                  <a:pt x="12682" y="7217"/>
                  <a:pt x="12679" y="7154"/>
                </a:cubicBezTo>
                <a:cubicBezTo>
                  <a:pt x="12675" y="7091"/>
                  <a:pt x="12648" y="7040"/>
                  <a:pt x="12619" y="7041"/>
                </a:cubicBezTo>
                <a:close/>
                <a:moveTo>
                  <a:pt x="12775" y="7041"/>
                </a:moveTo>
                <a:cubicBezTo>
                  <a:pt x="12745" y="7041"/>
                  <a:pt x="12724" y="7093"/>
                  <a:pt x="12727" y="7155"/>
                </a:cubicBezTo>
                <a:cubicBezTo>
                  <a:pt x="12731" y="7218"/>
                  <a:pt x="12757" y="7269"/>
                  <a:pt x="12787" y="7269"/>
                </a:cubicBezTo>
                <a:cubicBezTo>
                  <a:pt x="12817" y="7268"/>
                  <a:pt x="12838" y="7217"/>
                  <a:pt x="12835" y="7154"/>
                </a:cubicBezTo>
                <a:cubicBezTo>
                  <a:pt x="12832" y="7091"/>
                  <a:pt x="12805" y="7040"/>
                  <a:pt x="12775" y="7041"/>
                </a:cubicBezTo>
                <a:close/>
                <a:moveTo>
                  <a:pt x="12931" y="7041"/>
                </a:moveTo>
                <a:cubicBezTo>
                  <a:pt x="12901" y="7041"/>
                  <a:pt x="12880" y="7093"/>
                  <a:pt x="12884" y="7155"/>
                </a:cubicBezTo>
                <a:cubicBezTo>
                  <a:pt x="12887" y="7218"/>
                  <a:pt x="12914" y="7269"/>
                  <a:pt x="12944" y="7269"/>
                </a:cubicBezTo>
                <a:cubicBezTo>
                  <a:pt x="12973" y="7268"/>
                  <a:pt x="12995" y="7217"/>
                  <a:pt x="12991" y="7154"/>
                </a:cubicBezTo>
                <a:cubicBezTo>
                  <a:pt x="12988" y="7091"/>
                  <a:pt x="12961" y="7040"/>
                  <a:pt x="12931" y="7041"/>
                </a:cubicBezTo>
                <a:close/>
                <a:moveTo>
                  <a:pt x="13087" y="7041"/>
                </a:moveTo>
                <a:cubicBezTo>
                  <a:pt x="13058" y="7041"/>
                  <a:pt x="13037" y="7093"/>
                  <a:pt x="13040" y="7155"/>
                </a:cubicBezTo>
                <a:cubicBezTo>
                  <a:pt x="13044" y="7218"/>
                  <a:pt x="13071" y="7269"/>
                  <a:pt x="13101" y="7269"/>
                </a:cubicBezTo>
                <a:cubicBezTo>
                  <a:pt x="13130" y="7268"/>
                  <a:pt x="13151" y="7217"/>
                  <a:pt x="13148" y="7154"/>
                </a:cubicBezTo>
                <a:cubicBezTo>
                  <a:pt x="13144" y="7091"/>
                  <a:pt x="13117" y="7040"/>
                  <a:pt x="13087" y="7041"/>
                </a:cubicBezTo>
                <a:close/>
                <a:moveTo>
                  <a:pt x="13243" y="7041"/>
                </a:moveTo>
                <a:cubicBezTo>
                  <a:pt x="13214" y="7041"/>
                  <a:pt x="13193" y="7093"/>
                  <a:pt x="13197" y="7155"/>
                </a:cubicBezTo>
                <a:cubicBezTo>
                  <a:pt x="13200" y="7218"/>
                  <a:pt x="13227" y="7269"/>
                  <a:pt x="13257" y="7269"/>
                </a:cubicBezTo>
                <a:cubicBezTo>
                  <a:pt x="13287" y="7268"/>
                  <a:pt x="13308" y="7217"/>
                  <a:pt x="13304" y="7154"/>
                </a:cubicBezTo>
                <a:cubicBezTo>
                  <a:pt x="13300" y="7091"/>
                  <a:pt x="13273" y="7040"/>
                  <a:pt x="13243" y="7041"/>
                </a:cubicBezTo>
                <a:close/>
                <a:moveTo>
                  <a:pt x="13399" y="7041"/>
                </a:moveTo>
                <a:cubicBezTo>
                  <a:pt x="13370" y="7041"/>
                  <a:pt x="13349" y="7093"/>
                  <a:pt x="13353" y="7155"/>
                </a:cubicBezTo>
                <a:cubicBezTo>
                  <a:pt x="13357" y="7218"/>
                  <a:pt x="13384" y="7269"/>
                  <a:pt x="13414" y="7269"/>
                </a:cubicBezTo>
                <a:cubicBezTo>
                  <a:pt x="13443" y="7268"/>
                  <a:pt x="13465" y="7217"/>
                  <a:pt x="13461" y="7154"/>
                </a:cubicBezTo>
                <a:cubicBezTo>
                  <a:pt x="13457" y="7091"/>
                  <a:pt x="13429" y="7040"/>
                  <a:pt x="13399" y="7041"/>
                </a:cubicBezTo>
                <a:close/>
                <a:moveTo>
                  <a:pt x="13556" y="7041"/>
                </a:moveTo>
                <a:cubicBezTo>
                  <a:pt x="13526" y="7041"/>
                  <a:pt x="13505" y="7093"/>
                  <a:pt x="13509" y="7155"/>
                </a:cubicBezTo>
                <a:cubicBezTo>
                  <a:pt x="13514" y="7218"/>
                  <a:pt x="13541" y="7269"/>
                  <a:pt x="13571" y="7269"/>
                </a:cubicBezTo>
                <a:cubicBezTo>
                  <a:pt x="13600" y="7268"/>
                  <a:pt x="13621" y="7217"/>
                  <a:pt x="13617" y="7154"/>
                </a:cubicBezTo>
                <a:cubicBezTo>
                  <a:pt x="13613" y="7091"/>
                  <a:pt x="13586" y="7040"/>
                  <a:pt x="13556" y="7041"/>
                </a:cubicBezTo>
                <a:close/>
                <a:moveTo>
                  <a:pt x="13692" y="7041"/>
                </a:moveTo>
                <a:cubicBezTo>
                  <a:pt x="13662" y="7041"/>
                  <a:pt x="13642" y="7093"/>
                  <a:pt x="13646" y="7155"/>
                </a:cubicBezTo>
                <a:cubicBezTo>
                  <a:pt x="13651" y="7218"/>
                  <a:pt x="13678" y="7269"/>
                  <a:pt x="13708" y="7269"/>
                </a:cubicBezTo>
                <a:cubicBezTo>
                  <a:pt x="13738" y="7268"/>
                  <a:pt x="13758" y="7217"/>
                  <a:pt x="13754" y="7154"/>
                </a:cubicBezTo>
                <a:cubicBezTo>
                  <a:pt x="13750" y="7091"/>
                  <a:pt x="13722" y="7040"/>
                  <a:pt x="13692" y="7041"/>
                </a:cubicBezTo>
                <a:close/>
                <a:moveTo>
                  <a:pt x="13849" y="7041"/>
                </a:moveTo>
                <a:cubicBezTo>
                  <a:pt x="13819" y="7041"/>
                  <a:pt x="13798" y="7093"/>
                  <a:pt x="13803" y="7155"/>
                </a:cubicBezTo>
                <a:cubicBezTo>
                  <a:pt x="13807" y="7218"/>
                  <a:pt x="13835" y="7269"/>
                  <a:pt x="13864" y="7269"/>
                </a:cubicBezTo>
                <a:cubicBezTo>
                  <a:pt x="13894" y="7268"/>
                  <a:pt x="13915" y="7217"/>
                  <a:pt x="13910" y="7154"/>
                </a:cubicBezTo>
                <a:cubicBezTo>
                  <a:pt x="13906" y="7091"/>
                  <a:pt x="13878" y="7040"/>
                  <a:pt x="13849" y="7041"/>
                </a:cubicBezTo>
                <a:close/>
                <a:moveTo>
                  <a:pt x="14004" y="7041"/>
                </a:moveTo>
                <a:cubicBezTo>
                  <a:pt x="13975" y="7041"/>
                  <a:pt x="13955" y="7093"/>
                  <a:pt x="13959" y="7155"/>
                </a:cubicBezTo>
                <a:cubicBezTo>
                  <a:pt x="13964" y="7218"/>
                  <a:pt x="13992" y="7269"/>
                  <a:pt x="14021" y="7269"/>
                </a:cubicBezTo>
                <a:cubicBezTo>
                  <a:pt x="14051" y="7268"/>
                  <a:pt x="14071" y="7217"/>
                  <a:pt x="14067" y="7154"/>
                </a:cubicBezTo>
                <a:cubicBezTo>
                  <a:pt x="14062" y="7091"/>
                  <a:pt x="14034" y="7040"/>
                  <a:pt x="14004" y="7041"/>
                </a:cubicBezTo>
                <a:close/>
                <a:moveTo>
                  <a:pt x="14161" y="7041"/>
                </a:moveTo>
                <a:cubicBezTo>
                  <a:pt x="14131" y="7041"/>
                  <a:pt x="14111" y="7093"/>
                  <a:pt x="14116" y="7155"/>
                </a:cubicBezTo>
                <a:cubicBezTo>
                  <a:pt x="14120" y="7218"/>
                  <a:pt x="14148" y="7269"/>
                  <a:pt x="14178" y="7269"/>
                </a:cubicBezTo>
                <a:cubicBezTo>
                  <a:pt x="14208" y="7268"/>
                  <a:pt x="14228" y="7217"/>
                  <a:pt x="14223" y="7154"/>
                </a:cubicBezTo>
                <a:cubicBezTo>
                  <a:pt x="14218" y="7091"/>
                  <a:pt x="14190" y="7040"/>
                  <a:pt x="14161" y="7041"/>
                </a:cubicBezTo>
                <a:close/>
                <a:moveTo>
                  <a:pt x="14317" y="7041"/>
                </a:moveTo>
                <a:cubicBezTo>
                  <a:pt x="14288" y="7041"/>
                  <a:pt x="14267" y="7093"/>
                  <a:pt x="14272" y="7155"/>
                </a:cubicBezTo>
                <a:cubicBezTo>
                  <a:pt x="14277" y="7218"/>
                  <a:pt x="14305" y="7269"/>
                  <a:pt x="14335" y="7269"/>
                </a:cubicBezTo>
                <a:cubicBezTo>
                  <a:pt x="14365" y="7268"/>
                  <a:pt x="14384" y="7217"/>
                  <a:pt x="14379" y="7154"/>
                </a:cubicBezTo>
                <a:cubicBezTo>
                  <a:pt x="14374" y="7091"/>
                  <a:pt x="14347" y="7040"/>
                  <a:pt x="14317" y="7041"/>
                </a:cubicBezTo>
                <a:close/>
                <a:moveTo>
                  <a:pt x="14473" y="7041"/>
                </a:moveTo>
                <a:cubicBezTo>
                  <a:pt x="14443" y="7041"/>
                  <a:pt x="14423" y="7093"/>
                  <a:pt x="14428" y="7155"/>
                </a:cubicBezTo>
                <a:cubicBezTo>
                  <a:pt x="14433" y="7218"/>
                  <a:pt x="14461" y="7269"/>
                  <a:pt x="14491" y="7269"/>
                </a:cubicBezTo>
                <a:cubicBezTo>
                  <a:pt x="14521" y="7268"/>
                  <a:pt x="14541" y="7217"/>
                  <a:pt x="14536" y="7154"/>
                </a:cubicBezTo>
                <a:cubicBezTo>
                  <a:pt x="14531" y="7091"/>
                  <a:pt x="14503" y="7040"/>
                  <a:pt x="14473" y="7041"/>
                </a:cubicBezTo>
                <a:close/>
                <a:moveTo>
                  <a:pt x="14629" y="7041"/>
                </a:moveTo>
                <a:cubicBezTo>
                  <a:pt x="14600" y="7041"/>
                  <a:pt x="14580" y="7093"/>
                  <a:pt x="14585" y="7155"/>
                </a:cubicBezTo>
                <a:cubicBezTo>
                  <a:pt x="14590" y="7218"/>
                  <a:pt x="14619" y="7269"/>
                  <a:pt x="14648" y="7269"/>
                </a:cubicBezTo>
                <a:cubicBezTo>
                  <a:pt x="14678" y="7268"/>
                  <a:pt x="14698" y="7217"/>
                  <a:pt x="14692" y="7154"/>
                </a:cubicBezTo>
                <a:cubicBezTo>
                  <a:pt x="14687" y="7091"/>
                  <a:pt x="14659" y="7040"/>
                  <a:pt x="14629" y="7041"/>
                </a:cubicBezTo>
                <a:close/>
                <a:moveTo>
                  <a:pt x="14766" y="7041"/>
                </a:moveTo>
                <a:cubicBezTo>
                  <a:pt x="14736" y="7041"/>
                  <a:pt x="14716" y="7093"/>
                  <a:pt x="14722" y="7155"/>
                </a:cubicBezTo>
                <a:cubicBezTo>
                  <a:pt x="14727" y="7218"/>
                  <a:pt x="14755" y="7269"/>
                  <a:pt x="14785" y="7269"/>
                </a:cubicBezTo>
                <a:cubicBezTo>
                  <a:pt x="14815" y="7268"/>
                  <a:pt x="14835" y="7217"/>
                  <a:pt x="14829" y="7154"/>
                </a:cubicBezTo>
                <a:cubicBezTo>
                  <a:pt x="14824" y="7091"/>
                  <a:pt x="14795" y="7040"/>
                  <a:pt x="14766" y="7041"/>
                </a:cubicBezTo>
                <a:close/>
                <a:moveTo>
                  <a:pt x="14922" y="7041"/>
                </a:moveTo>
                <a:cubicBezTo>
                  <a:pt x="14892" y="7041"/>
                  <a:pt x="14873" y="7093"/>
                  <a:pt x="14879" y="7155"/>
                </a:cubicBezTo>
                <a:cubicBezTo>
                  <a:pt x="14884" y="7218"/>
                  <a:pt x="14912" y="7269"/>
                  <a:pt x="14942" y="7269"/>
                </a:cubicBezTo>
                <a:cubicBezTo>
                  <a:pt x="14972" y="7268"/>
                  <a:pt x="14992" y="7217"/>
                  <a:pt x="14986" y="7154"/>
                </a:cubicBezTo>
                <a:cubicBezTo>
                  <a:pt x="14980" y="7091"/>
                  <a:pt x="14952" y="7040"/>
                  <a:pt x="14922" y="7041"/>
                </a:cubicBezTo>
                <a:close/>
                <a:moveTo>
                  <a:pt x="15078" y="7041"/>
                </a:moveTo>
                <a:cubicBezTo>
                  <a:pt x="15049" y="7041"/>
                  <a:pt x="15029" y="7093"/>
                  <a:pt x="15035" y="7155"/>
                </a:cubicBezTo>
                <a:cubicBezTo>
                  <a:pt x="15041" y="7218"/>
                  <a:pt x="15069" y="7269"/>
                  <a:pt x="15099" y="7269"/>
                </a:cubicBezTo>
                <a:cubicBezTo>
                  <a:pt x="15129" y="7268"/>
                  <a:pt x="15148" y="7217"/>
                  <a:pt x="15143" y="7154"/>
                </a:cubicBezTo>
                <a:cubicBezTo>
                  <a:pt x="15137" y="7091"/>
                  <a:pt x="15108" y="7040"/>
                  <a:pt x="15078" y="7041"/>
                </a:cubicBezTo>
                <a:close/>
                <a:moveTo>
                  <a:pt x="8033" y="7091"/>
                </a:moveTo>
                <a:cubicBezTo>
                  <a:pt x="8003" y="7091"/>
                  <a:pt x="7978" y="7142"/>
                  <a:pt x="7976" y="7204"/>
                </a:cubicBezTo>
                <a:cubicBezTo>
                  <a:pt x="7975" y="7267"/>
                  <a:pt x="7998" y="7318"/>
                  <a:pt x="8027" y="7317"/>
                </a:cubicBezTo>
                <a:cubicBezTo>
                  <a:pt x="8057" y="7317"/>
                  <a:pt x="8082" y="7265"/>
                  <a:pt x="8084" y="7203"/>
                </a:cubicBezTo>
                <a:cubicBezTo>
                  <a:pt x="8085" y="7140"/>
                  <a:pt x="8063" y="7091"/>
                  <a:pt x="8033" y="7091"/>
                </a:cubicBezTo>
                <a:close/>
                <a:moveTo>
                  <a:pt x="8169" y="7091"/>
                </a:moveTo>
                <a:cubicBezTo>
                  <a:pt x="8140" y="7091"/>
                  <a:pt x="8114" y="7143"/>
                  <a:pt x="8113" y="7206"/>
                </a:cubicBezTo>
                <a:cubicBezTo>
                  <a:pt x="8112" y="7268"/>
                  <a:pt x="8135" y="7318"/>
                  <a:pt x="8164" y="7317"/>
                </a:cubicBezTo>
                <a:cubicBezTo>
                  <a:pt x="8194" y="7317"/>
                  <a:pt x="8219" y="7265"/>
                  <a:pt x="8221" y="7203"/>
                </a:cubicBezTo>
                <a:cubicBezTo>
                  <a:pt x="8222" y="7140"/>
                  <a:pt x="8199" y="7091"/>
                  <a:pt x="8169" y="7091"/>
                </a:cubicBezTo>
                <a:close/>
                <a:moveTo>
                  <a:pt x="8326" y="7091"/>
                </a:moveTo>
                <a:cubicBezTo>
                  <a:pt x="8296" y="7091"/>
                  <a:pt x="8271" y="7142"/>
                  <a:pt x="8269" y="7204"/>
                </a:cubicBezTo>
                <a:cubicBezTo>
                  <a:pt x="8268" y="7267"/>
                  <a:pt x="8291" y="7318"/>
                  <a:pt x="8321" y="7317"/>
                </a:cubicBezTo>
                <a:cubicBezTo>
                  <a:pt x="8350" y="7317"/>
                  <a:pt x="8376" y="7265"/>
                  <a:pt x="8377" y="7203"/>
                </a:cubicBezTo>
                <a:cubicBezTo>
                  <a:pt x="8378" y="7140"/>
                  <a:pt x="8355" y="7091"/>
                  <a:pt x="8326" y="7091"/>
                </a:cubicBezTo>
                <a:close/>
                <a:moveTo>
                  <a:pt x="8481" y="7091"/>
                </a:moveTo>
                <a:cubicBezTo>
                  <a:pt x="8452" y="7091"/>
                  <a:pt x="8427" y="7143"/>
                  <a:pt x="8426" y="7206"/>
                </a:cubicBezTo>
                <a:cubicBezTo>
                  <a:pt x="8425" y="7268"/>
                  <a:pt x="8448" y="7318"/>
                  <a:pt x="8478" y="7317"/>
                </a:cubicBezTo>
                <a:cubicBezTo>
                  <a:pt x="8507" y="7317"/>
                  <a:pt x="8532" y="7265"/>
                  <a:pt x="8533" y="7203"/>
                </a:cubicBezTo>
                <a:cubicBezTo>
                  <a:pt x="8534" y="7140"/>
                  <a:pt x="8511" y="7091"/>
                  <a:pt x="8481" y="7091"/>
                </a:cubicBezTo>
                <a:close/>
                <a:moveTo>
                  <a:pt x="8638" y="7091"/>
                </a:moveTo>
                <a:cubicBezTo>
                  <a:pt x="8608" y="7091"/>
                  <a:pt x="8583" y="7143"/>
                  <a:pt x="8582" y="7206"/>
                </a:cubicBezTo>
                <a:cubicBezTo>
                  <a:pt x="8581" y="7268"/>
                  <a:pt x="8604" y="7318"/>
                  <a:pt x="8634" y="7317"/>
                </a:cubicBezTo>
                <a:cubicBezTo>
                  <a:pt x="8664" y="7317"/>
                  <a:pt x="8689" y="7267"/>
                  <a:pt x="8690" y="7204"/>
                </a:cubicBezTo>
                <a:cubicBezTo>
                  <a:pt x="8691" y="7142"/>
                  <a:pt x="8667" y="7091"/>
                  <a:pt x="8638" y="7091"/>
                </a:cubicBezTo>
                <a:close/>
                <a:moveTo>
                  <a:pt x="8794" y="7091"/>
                </a:moveTo>
                <a:cubicBezTo>
                  <a:pt x="8764" y="7091"/>
                  <a:pt x="8739" y="7143"/>
                  <a:pt x="8739" y="7206"/>
                </a:cubicBezTo>
                <a:cubicBezTo>
                  <a:pt x="8738" y="7268"/>
                  <a:pt x="8761" y="7318"/>
                  <a:pt x="8791" y="7317"/>
                </a:cubicBezTo>
                <a:cubicBezTo>
                  <a:pt x="8821" y="7317"/>
                  <a:pt x="8845" y="7265"/>
                  <a:pt x="8846" y="7203"/>
                </a:cubicBezTo>
                <a:cubicBezTo>
                  <a:pt x="8847" y="7140"/>
                  <a:pt x="8823" y="7091"/>
                  <a:pt x="8794" y="7091"/>
                </a:cubicBezTo>
                <a:close/>
                <a:moveTo>
                  <a:pt x="8950" y="7091"/>
                </a:moveTo>
                <a:cubicBezTo>
                  <a:pt x="8920" y="7091"/>
                  <a:pt x="8896" y="7143"/>
                  <a:pt x="8895" y="7206"/>
                </a:cubicBezTo>
                <a:cubicBezTo>
                  <a:pt x="8894" y="7268"/>
                  <a:pt x="8918" y="7318"/>
                  <a:pt x="8948" y="7317"/>
                </a:cubicBezTo>
                <a:cubicBezTo>
                  <a:pt x="8977" y="7317"/>
                  <a:pt x="9002" y="7265"/>
                  <a:pt x="9003" y="7203"/>
                </a:cubicBezTo>
                <a:cubicBezTo>
                  <a:pt x="9003" y="7140"/>
                  <a:pt x="8980" y="7091"/>
                  <a:pt x="8950" y="7091"/>
                </a:cubicBezTo>
                <a:close/>
                <a:moveTo>
                  <a:pt x="9106" y="7091"/>
                </a:moveTo>
                <a:cubicBezTo>
                  <a:pt x="9076" y="7091"/>
                  <a:pt x="9052" y="7143"/>
                  <a:pt x="9051" y="7206"/>
                </a:cubicBezTo>
                <a:cubicBezTo>
                  <a:pt x="9051" y="7268"/>
                  <a:pt x="9075" y="7318"/>
                  <a:pt x="9105" y="7317"/>
                </a:cubicBezTo>
                <a:cubicBezTo>
                  <a:pt x="9134" y="7317"/>
                  <a:pt x="9159" y="7267"/>
                  <a:pt x="9159" y="7204"/>
                </a:cubicBezTo>
                <a:cubicBezTo>
                  <a:pt x="9159" y="7142"/>
                  <a:pt x="9135" y="7091"/>
                  <a:pt x="9106" y="7091"/>
                </a:cubicBezTo>
                <a:close/>
                <a:moveTo>
                  <a:pt x="11702" y="7091"/>
                </a:moveTo>
                <a:cubicBezTo>
                  <a:pt x="11672" y="7091"/>
                  <a:pt x="11649" y="7143"/>
                  <a:pt x="11652" y="7206"/>
                </a:cubicBezTo>
                <a:cubicBezTo>
                  <a:pt x="11654" y="7268"/>
                  <a:pt x="11680" y="7318"/>
                  <a:pt x="11710" y="7317"/>
                </a:cubicBezTo>
                <a:cubicBezTo>
                  <a:pt x="11739" y="7317"/>
                  <a:pt x="11761" y="7267"/>
                  <a:pt x="11759" y="7204"/>
                </a:cubicBezTo>
                <a:cubicBezTo>
                  <a:pt x="11757" y="7142"/>
                  <a:pt x="11731" y="7091"/>
                  <a:pt x="11702" y="7091"/>
                </a:cubicBezTo>
                <a:close/>
                <a:moveTo>
                  <a:pt x="11857" y="7091"/>
                </a:moveTo>
                <a:cubicBezTo>
                  <a:pt x="11828" y="7091"/>
                  <a:pt x="11806" y="7143"/>
                  <a:pt x="11808" y="7206"/>
                </a:cubicBezTo>
                <a:cubicBezTo>
                  <a:pt x="11810" y="7268"/>
                  <a:pt x="11836" y="7318"/>
                  <a:pt x="11866" y="7317"/>
                </a:cubicBezTo>
                <a:cubicBezTo>
                  <a:pt x="11896" y="7317"/>
                  <a:pt x="11918" y="7267"/>
                  <a:pt x="11916" y="7204"/>
                </a:cubicBezTo>
                <a:cubicBezTo>
                  <a:pt x="11913" y="7142"/>
                  <a:pt x="11887" y="7091"/>
                  <a:pt x="11857" y="7091"/>
                </a:cubicBezTo>
                <a:close/>
                <a:moveTo>
                  <a:pt x="2200" y="7192"/>
                </a:moveTo>
                <a:cubicBezTo>
                  <a:pt x="2170" y="7192"/>
                  <a:pt x="2140" y="7243"/>
                  <a:pt x="2132" y="7305"/>
                </a:cubicBezTo>
                <a:cubicBezTo>
                  <a:pt x="2125" y="7367"/>
                  <a:pt x="2143" y="7417"/>
                  <a:pt x="2173" y="7416"/>
                </a:cubicBezTo>
                <a:cubicBezTo>
                  <a:pt x="2203" y="7416"/>
                  <a:pt x="2233" y="7365"/>
                  <a:pt x="2240" y="7303"/>
                </a:cubicBezTo>
                <a:cubicBezTo>
                  <a:pt x="2247" y="7241"/>
                  <a:pt x="2229" y="7191"/>
                  <a:pt x="2200" y="7192"/>
                </a:cubicBezTo>
                <a:close/>
                <a:moveTo>
                  <a:pt x="2355" y="7192"/>
                </a:moveTo>
                <a:cubicBezTo>
                  <a:pt x="2326" y="7192"/>
                  <a:pt x="2296" y="7243"/>
                  <a:pt x="2289" y="7305"/>
                </a:cubicBezTo>
                <a:cubicBezTo>
                  <a:pt x="2281" y="7367"/>
                  <a:pt x="2299" y="7417"/>
                  <a:pt x="2329" y="7416"/>
                </a:cubicBezTo>
                <a:cubicBezTo>
                  <a:pt x="2359" y="7416"/>
                  <a:pt x="2389" y="7365"/>
                  <a:pt x="2396" y="7303"/>
                </a:cubicBezTo>
                <a:cubicBezTo>
                  <a:pt x="2404" y="7241"/>
                  <a:pt x="2385" y="7191"/>
                  <a:pt x="2355" y="7192"/>
                </a:cubicBezTo>
                <a:close/>
                <a:moveTo>
                  <a:pt x="2512" y="7192"/>
                </a:moveTo>
                <a:cubicBezTo>
                  <a:pt x="2482" y="7192"/>
                  <a:pt x="2452" y="7243"/>
                  <a:pt x="2445" y="7305"/>
                </a:cubicBezTo>
                <a:cubicBezTo>
                  <a:pt x="2438" y="7367"/>
                  <a:pt x="2456" y="7417"/>
                  <a:pt x="2486" y="7416"/>
                </a:cubicBezTo>
                <a:cubicBezTo>
                  <a:pt x="2515" y="7416"/>
                  <a:pt x="2546" y="7365"/>
                  <a:pt x="2553" y="7303"/>
                </a:cubicBezTo>
                <a:cubicBezTo>
                  <a:pt x="2560" y="7241"/>
                  <a:pt x="2541" y="7191"/>
                  <a:pt x="2512" y="7192"/>
                </a:cubicBezTo>
                <a:close/>
                <a:moveTo>
                  <a:pt x="2668" y="7192"/>
                </a:moveTo>
                <a:cubicBezTo>
                  <a:pt x="2638" y="7192"/>
                  <a:pt x="2608" y="7243"/>
                  <a:pt x="2601" y="7305"/>
                </a:cubicBezTo>
                <a:cubicBezTo>
                  <a:pt x="2594" y="7367"/>
                  <a:pt x="2613" y="7417"/>
                  <a:pt x="2643" y="7416"/>
                </a:cubicBezTo>
                <a:cubicBezTo>
                  <a:pt x="2672" y="7416"/>
                  <a:pt x="2702" y="7365"/>
                  <a:pt x="2709" y="7303"/>
                </a:cubicBezTo>
                <a:cubicBezTo>
                  <a:pt x="2716" y="7241"/>
                  <a:pt x="2697" y="7191"/>
                  <a:pt x="2668" y="7192"/>
                </a:cubicBezTo>
                <a:close/>
                <a:moveTo>
                  <a:pt x="2824" y="7192"/>
                </a:moveTo>
                <a:cubicBezTo>
                  <a:pt x="2794" y="7192"/>
                  <a:pt x="2764" y="7243"/>
                  <a:pt x="2757" y="7305"/>
                </a:cubicBezTo>
                <a:cubicBezTo>
                  <a:pt x="2751" y="7367"/>
                  <a:pt x="2769" y="7417"/>
                  <a:pt x="2799" y="7416"/>
                </a:cubicBezTo>
                <a:cubicBezTo>
                  <a:pt x="2829" y="7416"/>
                  <a:pt x="2858" y="7365"/>
                  <a:pt x="2865" y="7303"/>
                </a:cubicBezTo>
                <a:cubicBezTo>
                  <a:pt x="2872" y="7241"/>
                  <a:pt x="2854" y="7191"/>
                  <a:pt x="2824" y="7192"/>
                </a:cubicBezTo>
                <a:close/>
                <a:moveTo>
                  <a:pt x="2980" y="7192"/>
                </a:moveTo>
                <a:cubicBezTo>
                  <a:pt x="2950" y="7192"/>
                  <a:pt x="2921" y="7243"/>
                  <a:pt x="2914" y="7305"/>
                </a:cubicBezTo>
                <a:cubicBezTo>
                  <a:pt x="2907" y="7367"/>
                  <a:pt x="2926" y="7417"/>
                  <a:pt x="2955" y="7416"/>
                </a:cubicBezTo>
                <a:cubicBezTo>
                  <a:pt x="2985" y="7416"/>
                  <a:pt x="3015" y="7365"/>
                  <a:pt x="3021" y="7303"/>
                </a:cubicBezTo>
                <a:cubicBezTo>
                  <a:pt x="3028" y="7241"/>
                  <a:pt x="3010" y="7191"/>
                  <a:pt x="2980" y="7192"/>
                </a:cubicBezTo>
                <a:close/>
                <a:moveTo>
                  <a:pt x="3136" y="7192"/>
                </a:moveTo>
                <a:cubicBezTo>
                  <a:pt x="3106" y="7192"/>
                  <a:pt x="3077" y="7243"/>
                  <a:pt x="3070" y="7305"/>
                </a:cubicBezTo>
                <a:cubicBezTo>
                  <a:pt x="3064" y="7367"/>
                  <a:pt x="3083" y="7417"/>
                  <a:pt x="3112" y="7416"/>
                </a:cubicBezTo>
                <a:cubicBezTo>
                  <a:pt x="3142" y="7416"/>
                  <a:pt x="3171" y="7365"/>
                  <a:pt x="3178" y="7303"/>
                </a:cubicBezTo>
                <a:cubicBezTo>
                  <a:pt x="3184" y="7241"/>
                  <a:pt x="3165" y="7191"/>
                  <a:pt x="3136" y="7192"/>
                </a:cubicBezTo>
                <a:close/>
                <a:moveTo>
                  <a:pt x="502" y="7242"/>
                </a:moveTo>
                <a:cubicBezTo>
                  <a:pt x="473" y="7242"/>
                  <a:pt x="441" y="7293"/>
                  <a:pt x="432" y="7355"/>
                </a:cubicBezTo>
                <a:cubicBezTo>
                  <a:pt x="423" y="7417"/>
                  <a:pt x="440" y="7467"/>
                  <a:pt x="469" y="7467"/>
                </a:cubicBezTo>
                <a:cubicBezTo>
                  <a:pt x="499" y="7466"/>
                  <a:pt x="531" y="7416"/>
                  <a:pt x="540" y="7353"/>
                </a:cubicBezTo>
                <a:cubicBezTo>
                  <a:pt x="549" y="7292"/>
                  <a:pt x="532" y="7241"/>
                  <a:pt x="502" y="7242"/>
                </a:cubicBezTo>
                <a:close/>
                <a:moveTo>
                  <a:pt x="678" y="7242"/>
                </a:moveTo>
                <a:cubicBezTo>
                  <a:pt x="649" y="7242"/>
                  <a:pt x="617" y="7293"/>
                  <a:pt x="608" y="7355"/>
                </a:cubicBezTo>
                <a:cubicBezTo>
                  <a:pt x="599" y="7417"/>
                  <a:pt x="616" y="7467"/>
                  <a:pt x="645" y="7467"/>
                </a:cubicBezTo>
                <a:cubicBezTo>
                  <a:pt x="675" y="7466"/>
                  <a:pt x="707" y="7415"/>
                  <a:pt x="716" y="7353"/>
                </a:cubicBezTo>
                <a:cubicBezTo>
                  <a:pt x="725" y="7292"/>
                  <a:pt x="708" y="7241"/>
                  <a:pt x="678" y="7242"/>
                </a:cubicBezTo>
                <a:close/>
                <a:moveTo>
                  <a:pt x="815" y="7242"/>
                </a:moveTo>
                <a:cubicBezTo>
                  <a:pt x="785" y="7242"/>
                  <a:pt x="754" y="7293"/>
                  <a:pt x="745" y="7355"/>
                </a:cubicBezTo>
                <a:cubicBezTo>
                  <a:pt x="736" y="7417"/>
                  <a:pt x="753" y="7467"/>
                  <a:pt x="783" y="7467"/>
                </a:cubicBezTo>
                <a:cubicBezTo>
                  <a:pt x="813" y="7466"/>
                  <a:pt x="844" y="7416"/>
                  <a:pt x="853" y="7353"/>
                </a:cubicBezTo>
                <a:cubicBezTo>
                  <a:pt x="861" y="7292"/>
                  <a:pt x="844" y="7241"/>
                  <a:pt x="815" y="7242"/>
                </a:cubicBezTo>
                <a:close/>
                <a:moveTo>
                  <a:pt x="971" y="7242"/>
                </a:moveTo>
                <a:cubicBezTo>
                  <a:pt x="941" y="7242"/>
                  <a:pt x="910" y="7293"/>
                  <a:pt x="901" y="7355"/>
                </a:cubicBezTo>
                <a:cubicBezTo>
                  <a:pt x="893" y="7417"/>
                  <a:pt x="910" y="7467"/>
                  <a:pt x="939" y="7467"/>
                </a:cubicBezTo>
                <a:cubicBezTo>
                  <a:pt x="969" y="7466"/>
                  <a:pt x="1000" y="7416"/>
                  <a:pt x="1009" y="7353"/>
                </a:cubicBezTo>
                <a:cubicBezTo>
                  <a:pt x="1018" y="7291"/>
                  <a:pt x="1001" y="7241"/>
                  <a:pt x="971" y="7242"/>
                </a:cubicBezTo>
                <a:close/>
                <a:moveTo>
                  <a:pt x="1127" y="7242"/>
                </a:moveTo>
                <a:cubicBezTo>
                  <a:pt x="1097" y="7242"/>
                  <a:pt x="1066" y="7293"/>
                  <a:pt x="1058" y="7355"/>
                </a:cubicBezTo>
                <a:cubicBezTo>
                  <a:pt x="1049" y="7417"/>
                  <a:pt x="1066" y="7467"/>
                  <a:pt x="1096" y="7467"/>
                </a:cubicBezTo>
                <a:cubicBezTo>
                  <a:pt x="1125" y="7466"/>
                  <a:pt x="1157" y="7416"/>
                  <a:pt x="1165" y="7353"/>
                </a:cubicBezTo>
                <a:cubicBezTo>
                  <a:pt x="1174" y="7292"/>
                  <a:pt x="1156" y="7241"/>
                  <a:pt x="1127" y="7242"/>
                </a:cubicBezTo>
                <a:close/>
                <a:moveTo>
                  <a:pt x="1283" y="7242"/>
                </a:moveTo>
                <a:cubicBezTo>
                  <a:pt x="1253" y="7242"/>
                  <a:pt x="1223" y="7293"/>
                  <a:pt x="1214" y="7355"/>
                </a:cubicBezTo>
                <a:cubicBezTo>
                  <a:pt x="1206" y="7417"/>
                  <a:pt x="1223" y="7467"/>
                  <a:pt x="1253" y="7467"/>
                </a:cubicBezTo>
                <a:cubicBezTo>
                  <a:pt x="1282" y="7466"/>
                  <a:pt x="1313" y="7416"/>
                  <a:pt x="1322" y="7353"/>
                </a:cubicBezTo>
                <a:cubicBezTo>
                  <a:pt x="1330" y="7292"/>
                  <a:pt x="1312" y="7241"/>
                  <a:pt x="1283" y="7242"/>
                </a:cubicBezTo>
                <a:close/>
                <a:moveTo>
                  <a:pt x="1439" y="7242"/>
                </a:moveTo>
                <a:cubicBezTo>
                  <a:pt x="1409" y="7242"/>
                  <a:pt x="1378" y="7293"/>
                  <a:pt x="1370" y="7355"/>
                </a:cubicBezTo>
                <a:cubicBezTo>
                  <a:pt x="1362" y="7417"/>
                  <a:pt x="1379" y="7467"/>
                  <a:pt x="1409" y="7467"/>
                </a:cubicBezTo>
                <a:cubicBezTo>
                  <a:pt x="1439" y="7466"/>
                  <a:pt x="1469" y="7416"/>
                  <a:pt x="1478" y="7353"/>
                </a:cubicBezTo>
                <a:cubicBezTo>
                  <a:pt x="1486" y="7291"/>
                  <a:pt x="1469" y="7241"/>
                  <a:pt x="1439" y="7242"/>
                </a:cubicBezTo>
                <a:close/>
                <a:moveTo>
                  <a:pt x="1595" y="7242"/>
                </a:moveTo>
                <a:cubicBezTo>
                  <a:pt x="1565" y="7242"/>
                  <a:pt x="1535" y="7293"/>
                  <a:pt x="1526" y="7355"/>
                </a:cubicBezTo>
                <a:cubicBezTo>
                  <a:pt x="1518" y="7417"/>
                  <a:pt x="1536" y="7467"/>
                  <a:pt x="1566" y="7467"/>
                </a:cubicBezTo>
                <a:cubicBezTo>
                  <a:pt x="1595" y="7466"/>
                  <a:pt x="1626" y="7416"/>
                  <a:pt x="1634" y="7353"/>
                </a:cubicBezTo>
                <a:cubicBezTo>
                  <a:pt x="1642" y="7292"/>
                  <a:pt x="1624" y="7241"/>
                  <a:pt x="1595" y="7242"/>
                </a:cubicBezTo>
                <a:close/>
                <a:moveTo>
                  <a:pt x="1751" y="7242"/>
                </a:moveTo>
                <a:cubicBezTo>
                  <a:pt x="1722" y="7242"/>
                  <a:pt x="1691" y="7293"/>
                  <a:pt x="1683" y="7355"/>
                </a:cubicBezTo>
                <a:cubicBezTo>
                  <a:pt x="1675" y="7417"/>
                  <a:pt x="1693" y="7467"/>
                  <a:pt x="1723" y="7467"/>
                </a:cubicBezTo>
                <a:cubicBezTo>
                  <a:pt x="1752" y="7466"/>
                  <a:pt x="1782" y="7416"/>
                  <a:pt x="1790" y="7353"/>
                </a:cubicBezTo>
                <a:cubicBezTo>
                  <a:pt x="1798" y="7291"/>
                  <a:pt x="1781" y="7241"/>
                  <a:pt x="1751" y="7242"/>
                </a:cubicBezTo>
                <a:close/>
                <a:moveTo>
                  <a:pt x="1907" y="7242"/>
                </a:moveTo>
                <a:cubicBezTo>
                  <a:pt x="1877" y="7242"/>
                  <a:pt x="1847" y="7293"/>
                  <a:pt x="1839" y="7355"/>
                </a:cubicBezTo>
                <a:cubicBezTo>
                  <a:pt x="1831" y="7417"/>
                  <a:pt x="1849" y="7467"/>
                  <a:pt x="1879" y="7467"/>
                </a:cubicBezTo>
                <a:cubicBezTo>
                  <a:pt x="1909" y="7466"/>
                  <a:pt x="1939" y="7416"/>
                  <a:pt x="1947" y="7353"/>
                </a:cubicBezTo>
                <a:cubicBezTo>
                  <a:pt x="1954" y="7291"/>
                  <a:pt x="1937" y="7241"/>
                  <a:pt x="1907" y="7242"/>
                </a:cubicBezTo>
                <a:close/>
                <a:moveTo>
                  <a:pt x="2063" y="7242"/>
                </a:moveTo>
                <a:cubicBezTo>
                  <a:pt x="2034" y="7242"/>
                  <a:pt x="2003" y="7293"/>
                  <a:pt x="1996" y="7355"/>
                </a:cubicBezTo>
                <a:cubicBezTo>
                  <a:pt x="1988" y="7417"/>
                  <a:pt x="2006" y="7467"/>
                  <a:pt x="2035" y="7467"/>
                </a:cubicBezTo>
                <a:cubicBezTo>
                  <a:pt x="2065" y="7466"/>
                  <a:pt x="2096" y="7416"/>
                  <a:pt x="2103" y="7353"/>
                </a:cubicBezTo>
                <a:cubicBezTo>
                  <a:pt x="2111" y="7292"/>
                  <a:pt x="2093" y="7241"/>
                  <a:pt x="2063" y="7242"/>
                </a:cubicBezTo>
                <a:close/>
                <a:moveTo>
                  <a:pt x="10960" y="7342"/>
                </a:moveTo>
                <a:cubicBezTo>
                  <a:pt x="10930" y="7343"/>
                  <a:pt x="10907" y="7393"/>
                  <a:pt x="10909" y="7456"/>
                </a:cubicBezTo>
                <a:cubicBezTo>
                  <a:pt x="10910" y="7518"/>
                  <a:pt x="10936" y="7569"/>
                  <a:pt x="10965" y="7569"/>
                </a:cubicBezTo>
                <a:cubicBezTo>
                  <a:pt x="10995" y="7568"/>
                  <a:pt x="11018" y="7517"/>
                  <a:pt x="11017" y="7454"/>
                </a:cubicBezTo>
                <a:cubicBezTo>
                  <a:pt x="11015" y="7392"/>
                  <a:pt x="10990" y="7342"/>
                  <a:pt x="10960" y="7342"/>
                </a:cubicBezTo>
                <a:close/>
                <a:moveTo>
                  <a:pt x="12638" y="7342"/>
                </a:moveTo>
                <a:cubicBezTo>
                  <a:pt x="12608" y="7343"/>
                  <a:pt x="12587" y="7395"/>
                  <a:pt x="12591" y="7457"/>
                </a:cubicBezTo>
                <a:cubicBezTo>
                  <a:pt x="12594" y="7520"/>
                  <a:pt x="12620" y="7569"/>
                  <a:pt x="12650" y="7569"/>
                </a:cubicBezTo>
                <a:cubicBezTo>
                  <a:pt x="12680" y="7568"/>
                  <a:pt x="12701" y="7518"/>
                  <a:pt x="12698" y="7456"/>
                </a:cubicBezTo>
                <a:cubicBezTo>
                  <a:pt x="12695" y="7393"/>
                  <a:pt x="12668" y="7342"/>
                  <a:pt x="12638" y="7342"/>
                </a:cubicBezTo>
                <a:close/>
                <a:moveTo>
                  <a:pt x="12795" y="7342"/>
                </a:moveTo>
                <a:cubicBezTo>
                  <a:pt x="12765" y="7343"/>
                  <a:pt x="12744" y="7395"/>
                  <a:pt x="12747" y="7457"/>
                </a:cubicBezTo>
                <a:cubicBezTo>
                  <a:pt x="12750" y="7520"/>
                  <a:pt x="12777" y="7569"/>
                  <a:pt x="12807" y="7569"/>
                </a:cubicBezTo>
                <a:cubicBezTo>
                  <a:pt x="12837" y="7568"/>
                  <a:pt x="12858" y="7518"/>
                  <a:pt x="12855" y="7456"/>
                </a:cubicBezTo>
                <a:cubicBezTo>
                  <a:pt x="12851" y="7393"/>
                  <a:pt x="12825" y="7342"/>
                  <a:pt x="12795" y="7342"/>
                </a:cubicBezTo>
                <a:close/>
                <a:moveTo>
                  <a:pt x="12951" y="7342"/>
                </a:moveTo>
                <a:cubicBezTo>
                  <a:pt x="12921" y="7343"/>
                  <a:pt x="12900" y="7394"/>
                  <a:pt x="12903" y="7457"/>
                </a:cubicBezTo>
                <a:cubicBezTo>
                  <a:pt x="12907" y="7520"/>
                  <a:pt x="12933" y="7569"/>
                  <a:pt x="12963" y="7569"/>
                </a:cubicBezTo>
                <a:cubicBezTo>
                  <a:pt x="12993" y="7568"/>
                  <a:pt x="13015" y="7518"/>
                  <a:pt x="13012" y="7456"/>
                </a:cubicBezTo>
                <a:cubicBezTo>
                  <a:pt x="13008" y="7393"/>
                  <a:pt x="12981" y="7342"/>
                  <a:pt x="12951" y="7342"/>
                </a:cubicBezTo>
                <a:close/>
                <a:moveTo>
                  <a:pt x="13107" y="7342"/>
                </a:moveTo>
                <a:cubicBezTo>
                  <a:pt x="13077" y="7343"/>
                  <a:pt x="13056" y="7395"/>
                  <a:pt x="13060" y="7457"/>
                </a:cubicBezTo>
                <a:cubicBezTo>
                  <a:pt x="13063" y="7520"/>
                  <a:pt x="13090" y="7569"/>
                  <a:pt x="13120" y="7569"/>
                </a:cubicBezTo>
                <a:cubicBezTo>
                  <a:pt x="13150" y="7568"/>
                  <a:pt x="13172" y="7518"/>
                  <a:pt x="13168" y="7456"/>
                </a:cubicBezTo>
                <a:cubicBezTo>
                  <a:pt x="13164" y="7393"/>
                  <a:pt x="13137" y="7342"/>
                  <a:pt x="13107" y="7342"/>
                </a:cubicBezTo>
                <a:close/>
                <a:moveTo>
                  <a:pt x="13263" y="7342"/>
                </a:moveTo>
                <a:cubicBezTo>
                  <a:pt x="13234" y="7343"/>
                  <a:pt x="13212" y="7394"/>
                  <a:pt x="13216" y="7457"/>
                </a:cubicBezTo>
                <a:cubicBezTo>
                  <a:pt x="13220" y="7520"/>
                  <a:pt x="13247" y="7569"/>
                  <a:pt x="13277" y="7569"/>
                </a:cubicBezTo>
                <a:cubicBezTo>
                  <a:pt x="13307" y="7568"/>
                  <a:pt x="13328" y="7518"/>
                  <a:pt x="13324" y="7456"/>
                </a:cubicBezTo>
                <a:cubicBezTo>
                  <a:pt x="13320" y="7393"/>
                  <a:pt x="13293" y="7342"/>
                  <a:pt x="13263" y="7342"/>
                </a:cubicBezTo>
                <a:close/>
                <a:moveTo>
                  <a:pt x="13419" y="7342"/>
                </a:moveTo>
                <a:cubicBezTo>
                  <a:pt x="13389" y="7343"/>
                  <a:pt x="13369" y="7394"/>
                  <a:pt x="13373" y="7457"/>
                </a:cubicBezTo>
                <a:cubicBezTo>
                  <a:pt x="13377" y="7520"/>
                  <a:pt x="13404" y="7569"/>
                  <a:pt x="13434" y="7569"/>
                </a:cubicBezTo>
                <a:cubicBezTo>
                  <a:pt x="13464" y="7568"/>
                  <a:pt x="13485" y="7518"/>
                  <a:pt x="13481" y="7456"/>
                </a:cubicBezTo>
                <a:cubicBezTo>
                  <a:pt x="13477" y="7393"/>
                  <a:pt x="13449" y="7342"/>
                  <a:pt x="13419" y="7342"/>
                </a:cubicBezTo>
                <a:close/>
                <a:moveTo>
                  <a:pt x="13575" y="7342"/>
                </a:moveTo>
                <a:cubicBezTo>
                  <a:pt x="13546" y="7343"/>
                  <a:pt x="13525" y="7394"/>
                  <a:pt x="13529" y="7457"/>
                </a:cubicBezTo>
                <a:cubicBezTo>
                  <a:pt x="13533" y="7520"/>
                  <a:pt x="13561" y="7569"/>
                  <a:pt x="13591" y="7569"/>
                </a:cubicBezTo>
                <a:cubicBezTo>
                  <a:pt x="13621" y="7568"/>
                  <a:pt x="13641" y="7518"/>
                  <a:pt x="13637" y="7456"/>
                </a:cubicBezTo>
                <a:cubicBezTo>
                  <a:pt x="13633" y="7393"/>
                  <a:pt x="13605" y="7342"/>
                  <a:pt x="13575" y="7342"/>
                </a:cubicBezTo>
                <a:close/>
                <a:moveTo>
                  <a:pt x="13712" y="7342"/>
                </a:moveTo>
                <a:cubicBezTo>
                  <a:pt x="13682" y="7343"/>
                  <a:pt x="13662" y="7394"/>
                  <a:pt x="13666" y="7457"/>
                </a:cubicBezTo>
                <a:cubicBezTo>
                  <a:pt x="13670" y="7520"/>
                  <a:pt x="13698" y="7569"/>
                  <a:pt x="13728" y="7569"/>
                </a:cubicBezTo>
                <a:cubicBezTo>
                  <a:pt x="13757" y="7568"/>
                  <a:pt x="13778" y="7518"/>
                  <a:pt x="13774" y="7456"/>
                </a:cubicBezTo>
                <a:cubicBezTo>
                  <a:pt x="13770" y="7393"/>
                  <a:pt x="13742" y="7342"/>
                  <a:pt x="13712" y="7342"/>
                </a:cubicBezTo>
                <a:close/>
                <a:moveTo>
                  <a:pt x="13868" y="7342"/>
                </a:moveTo>
                <a:cubicBezTo>
                  <a:pt x="13838" y="7343"/>
                  <a:pt x="13818" y="7394"/>
                  <a:pt x="13822" y="7457"/>
                </a:cubicBezTo>
                <a:cubicBezTo>
                  <a:pt x="13827" y="7520"/>
                  <a:pt x="13855" y="7571"/>
                  <a:pt x="13885" y="7570"/>
                </a:cubicBezTo>
                <a:cubicBezTo>
                  <a:pt x="13914" y="7570"/>
                  <a:pt x="13935" y="7518"/>
                  <a:pt x="13930" y="7456"/>
                </a:cubicBezTo>
                <a:cubicBezTo>
                  <a:pt x="13926" y="7393"/>
                  <a:pt x="13898" y="7342"/>
                  <a:pt x="13868" y="7342"/>
                </a:cubicBezTo>
                <a:close/>
                <a:moveTo>
                  <a:pt x="14024" y="7342"/>
                </a:moveTo>
                <a:cubicBezTo>
                  <a:pt x="13995" y="7343"/>
                  <a:pt x="13974" y="7394"/>
                  <a:pt x="13979" y="7457"/>
                </a:cubicBezTo>
                <a:cubicBezTo>
                  <a:pt x="13983" y="7520"/>
                  <a:pt x="14011" y="7571"/>
                  <a:pt x="14041" y="7570"/>
                </a:cubicBezTo>
                <a:cubicBezTo>
                  <a:pt x="14071" y="7570"/>
                  <a:pt x="14091" y="7518"/>
                  <a:pt x="14087" y="7456"/>
                </a:cubicBezTo>
                <a:cubicBezTo>
                  <a:pt x="14082" y="7393"/>
                  <a:pt x="14054" y="7342"/>
                  <a:pt x="14024" y="7342"/>
                </a:cubicBezTo>
                <a:close/>
                <a:moveTo>
                  <a:pt x="14181" y="7342"/>
                </a:moveTo>
                <a:cubicBezTo>
                  <a:pt x="14151" y="7343"/>
                  <a:pt x="14130" y="7394"/>
                  <a:pt x="14135" y="7457"/>
                </a:cubicBezTo>
                <a:cubicBezTo>
                  <a:pt x="14140" y="7520"/>
                  <a:pt x="14168" y="7571"/>
                  <a:pt x="14198" y="7570"/>
                </a:cubicBezTo>
                <a:cubicBezTo>
                  <a:pt x="14228" y="7570"/>
                  <a:pt x="14248" y="7518"/>
                  <a:pt x="14243" y="7456"/>
                </a:cubicBezTo>
                <a:cubicBezTo>
                  <a:pt x="14238" y="7393"/>
                  <a:pt x="14211" y="7342"/>
                  <a:pt x="14181" y="7342"/>
                </a:cubicBezTo>
                <a:close/>
                <a:moveTo>
                  <a:pt x="14337" y="7342"/>
                </a:moveTo>
                <a:cubicBezTo>
                  <a:pt x="14307" y="7343"/>
                  <a:pt x="14287" y="7394"/>
                  <a:pt x="14291" y="7457"/>
                </a:cubicBezTo>
                <a:cubicBezTo>
                  <a:pt x="14296" y="7520"/>
                  <a:pt x="14324" y="7571"/>
                  <a:pt x="14354" y="7570"/>
                </a:cubicBezTo>
                <a:cubicBezTo>
                  <a:pt x="14384" y="7570"/>
                  <a:pt x="14405" y="7518"/>
                  <a:pt x="14400" y="7456"/>
                </a:cubicBezTo>
                <a:cubicBezTo>
                  <a:pt x="14395" y="7393"/>
                  <a:pt x="14366" y="7342"/>
                  <a:pt x="14337" y="7342"/>
                </a:cubicBezTo>
                <a:close/>
                <a:moveTo>
                  <a:pt x="14493" y="7342"/>
                </a:moveTo>
                <a:cubicBezTo>
                  <a:pt x="14463" y="7343"/>
                  <a:pt x="14443" y="7394"/>
                  <a:pt x="14448" y="7457"/>
                </a:cubicBezTo>
                <a:cubicBezTo>
                  <a:pt x="14453" y="7520"/>
                  <a:pt x="14481" y="7571"/>
                  <a:pt x="14511" y="7570"/>
                </a:cubicBezTo>
                <a:cubicBezTo>
                  <a:pt x="14541" y="7570"/>
                  <a:pt x="14561" y="7518"/>
                  <a:pt x="14556" y="7456"/>
                </a:cubicBezTo>
                <a:cubicBezTo>
                  <a:pt x="14551" y="7393"/>
                  <a:pt x="14523" y="7342"/>
                  <a:pt x="14493" y="7342"/>
                </a:cubicBezTo>
                <a:close/>
                <a:moveTo>
                  <a:pt x="14649" y="7342"/>
                </a:moveTo>
                <a:cubicBezTo>
                  <a:pt x="14619" y="7343"/>
                  <a:pt x="14599" y="7394"/>
                  <a:pt x="14604" y="7457"/>
                </a:cubicBezTo>
                <a:cubicBezTo>
                  <a:pt x="14609" y="7520"/>
                  <a:pt x="14638" y="7571"/>
                  <a:pt x="14668" y="7570"/>
                </a:cubicBezTo>
                <a:cubicBezTo>
                  <a:pt x="14698" y="7570"/>
                  <a:pt x="14718" y="7518"/>
                  <a:pt x="14712" y="7456"/>
                </a:cubicBezTo>
                <a:cubicBezTo>
                  <a:pt x="14707" y="7393"/>
                  <a:pt x="14679" y="7342"/>
                  <a:pt x="14649" y="7342"/>
                </a:cubicBezTo>
                <a:close/>
                <a:moveTo>
                  <a:pt x="14805" y="7342"/>
                </a:moveTo>
                <a:cubicBezTo>
                  <a:pt x="14775" y="7343"/>
                  <a:pt x="14755" y="7394"/>
                  <a:pt x="14761" y="7457"/>
                </a:cubicBezTo>
                <a:cubicBezTo>
                  <a:pt x="14766" y="7520"/>
                  <a:pt x="14795" y="7571"/>
                  <a:pt x="14825" y="7570"/>
                </a:cubicBezTo>
                <a:cubicBezTo>
                  <a:pt x="14855" y="7570"/>
                  <a:pt x="14874" y="7518"/>
                  <a:pt x="14869" y="7456"/>
                </a:cubicBezTo>
                <a:cubicBezTo>
                  <a:pt x="14863" y="7393"/>
                  <a:pt x="14835" y="7342"/>
                  <a:pt x="14805" y="7342"/>
                </a:cubicBezTo>
                <a:close/>
                <a:moveTo>
                  <a:pt x="14961" y="7342"/>
                </a:moveTo>
                <a:cubicBezTo>
                  <a:pt x="14931" y="7343"/>
                  <a:pt x="14912" y="7394"/>
                  <a:pt x="14917" y="7457"/>
                </a:cubicBezTo>
                <a:cubicBezTo>
                  <a:pt x="14923" y="7520"/>
                  <a:pt x="14951" y="7571"/>
                  <a:pt x="14981" y="7570"/>
                </a:cubicBezTo>
                <a:cubicBezTo>
                  <a:pt x="15011" y="7570"/>
                  <a:pt x="15031" y="7518"/>
                  <a:pt x="15025" y="7456"/>
                </a:cubicBezTo>
                <a:cubicBezTo>
                  <a:pt x="15020" y="7393"/>
                  <a:pt x="14991" y="7342"/>
                  <a:pt x="14961" y="7342"/>
                </a:cubicBezTo>
                <a:close/>
                <a:moveTo>
                  <a:pt x="15117" y="7342"/>
                </a:moveTo>
                <a:cubicBezTo>
                  <a:pt x="15088" y="7343"/>
                  <a:pt x="15068" y="7394"/>
                  <a:pt x="15074" y="7457"/>
                </a:cubicBezTo>
                <a:cubicBezTo>
                  <a:pt x="15080" y="7520"/>
                  <a:pt x="15108" y="7571"/>
                  <a:pt x="15138" y="7570"/>
                </a:cubicBezTo>
                <a:cubicBezTo>
                  <a:pt x="15168" y="7570"/>
                  <a:pt x="15187" y="7518"/>
                  <a:pt x="15182" y="7456"/>
                </a:cubicBezTo>
                <a:cubicBezTo>
                  <a:pt x="15176" y="7393"/>
                  <a:pt x="15147" y="7342"/>
                  <a:pt x="15117" y="7342"/>
                </a:cubicBezTo>
                <a:close/>
                <a:moveTo>
                  <a:pt x="15274" y="7342"/>
                </a:moveTo>
                <a:cubicBezTo>
                  <a:pt x="15244" y="7343"/>
                  <a:pt x="15225" y="7394"/>
                  <a:pt x="15230" y="7457"/>
                </a:cubicBezTo>
                <a:cubicBezTo>
                  <a:pt x="15236" y="7520"/>
                  <a:pt x="15265" y="7571"/>
                  <a:pt x="15295" y="7570"/>
                </a:cubicBezTo>
                <a:cubicBezTo>
                  <a:pt x="15325" y="7570"/>
                  <a:pt x="15345" y="7518"/>
                  <a:pt x="15339" y="7456"/>
                </a:cubicBezTo>
                <a:cubicBezTo>
                  <a:pt x="15333" y="7393"/>
                  <a:pt x="15304" y="7342"/>
                  <a:pt x="15274" y="7342"/>
                </a:cubicBezTo>
                <a:close/>
                <a:moveTo>
                  <a:pt x="15411" y="7342"/>
                </a:moveTo>
                <a:cubicBezTo>
                  <a:pt x="15381" y="7343"/>
                  <a:pt x="15361" y="7394"/>
                  <a:pt x="15367" y="7457"/>
                </a:cubicBezTo>
                <a:cubicBezTo>
                  <a:pt x="15373" y="7520"/>
                  <a:pt x="15402" y="7571"/>
                  <a:pt x="15432" y="7570"/>
                </a:cubicBezTo>
                <a:cubicBezTo>
                  <a:pt x="15462" y="7570"/>
                  <a:pt x="15482" y="7518"/>
                  <a:pt x="15475" y="7456"/>
                </a:cubicBezTo>
                <a:cubicBezTo>
                  <a:pt x="15469" y="7393"/>
                  <a:pt x="15441" y="7342"/>
                  <a:pt x="15411" y="7342"/>
                </a:cubicBezTo>
                <a:close/>
                <a:moveTo>
                  <a:pt x="15567" y="7342"/>
                </a:moveTo>
                <a:cubicBezTo>
                  <a:pt x="15537" y="7343"/>
                  <a:pt x="15518" y="7394"/>
                  <a:pt x="15524" y="7457"/>
                </a:cubicBezTo>
                <a:cubicBezTo>
                  <a:pt x="15530" y="7520"/>
                  <a:pt x="15559" y="7571"/>
                  <a:pt x="15589" y="7570"/>
                </a:cubicBezTo>
                <a:cubicBezTo>
                  <a:pt x="15619" y="7570"/>
                  <a:pt x="15638" y="7518"/>
                  <a:pt x="15632" y="7456"/>
                </a:cubicBezTo>
                <a:cubicBezTo>
                  <a:pt x="15626" y="7393"/>
                  <a:pt x="15596" y="7342"/>
                  <a:pt x="15567" y="7342"/>
                </a:cubicBezTo>
                <a:close/>
                <a:moveTo>
                  <a:pt x="15742" y="7342"/>
                </a:moveTo>
                <a:cubicBezTo>
                  <a:pt x="15713" y="7343"/>
                  <a:pt x="15693" y="7394"/>
                  <a:pt x="15700" y="7457"/>
                </a:cubicBezTo>
                <a:cubicBezTo>
                  <a:pt x="15706" y="7520"/>
                  <a:pt x="15735" y="7571"/>
                  <a:pt x="15765" y="7570"/>
                </a:cubicBezTo>
                <a:cubicBezTo>
                  <a:pt x="15795" y="7570"/>
                  <a:pt x="15814" y="7518"/>
                  <a:pt x="15808" y="7456"/>
                </a:cubicBezTo>
                <a:cubicBezTo>
                  <a:pt x="15801" y="7393"/>
                  <a:pt x="15772" y="7342"/>
                  <a:pt x="15742" y="7342"/>
                </a:cubicBezTo>
                <a:close/>
                <a:moveTo>
                  <a:pt x="15898" y="7342"/>
                </a:moveTo>
                <a:cubicBezTo>
                  <a:pt x="15868" y="7343"/>
                  <a:pt x="15850" y="7394"/>
                  <a:pt x="15856" y="7457"/>
                </a:cubicBezTo>
                <a:cubicBezTo>
                  <a:pt x="15863" y="7520"/>
                  <a:pt x="15892" y="7571"/>
                  <a:pt x="15922" y="7570"/>
                </a:cubicBezTo>
                <a:cubicBezTo>
                  <a:pt x="15952" y="7570"/>
                  <a:pt x="15971" y="7519"/>
                  <a:pt x="15964" y="7456"/>
                </a:cubicBezTo>
                <a:cubicBezTo>
                  <a:pt x="15958" y="7393"/>
                  <a:pt x="15928" y="7342"/>
                  <a:pt x="15898" y="7342"/>
                </a:cubicBezTo>
                <a:close/>
                <a:moveTo>
                  <a:pt x="16035" y="7342"/>
                </a:moveTo>
                <a:cubicBezTo>
                  <a:pt x="16005" y="7343"/>
                  <a:pt x="15986" y="7394"/>
                  <a:pt x="15993" y="7457"/>
                </a:cubicBezTo>
                <a:cubicBezTo>
                  <a:pt x="16000" y="7520"/>
                  <a:pt x="16029" y="7571"/>
                  <a:pt x="16059" y="7570"/>
                </a:cubicBezTo>
                <a:cubicBezTo>
                  <a:pt x="16089" y="7570"/>
                  <a:pt x="16108" y="7519"/>
                  <a:pt x="16101" y="7456"/>
                </a:cubicBezTo>
                <a:cubicBezTo>
                  <a:pt x="16094" y="7393"/>
                  <a:pt x="16065" y="7342"/>
                  <a:pt x="16035" y="7342"/>
                </a:cubicBezTo>
                <a:close/>
                <a:moveTo>
                  <a:pt x="16191" y="7342"/>
                </a:moveTo>
                <a:cubicBezTo>
                  <a:pt x="16162" y="7343"/>
                  <a:pt x="16143" y="7394"/>
                  <a:pt x="16149" y="7457"/>
                </a:cubicBezTo>
                <a:cubicBezTo>
                  <a:pt x="16156" y="7520"/>
                  <a:pt x="16186" y="7571"/>
                  <a:pt x="16216" y="7570"/>
                </a:cubicBezTo>
                <a:cubicBezTo>
                  <a:pt x="16246" y="7570"/>
                  <a:pt x="16264" y="7519"/>
                  <a:pt x="16257" y="7456"/>
                </a:cubicBezTo>
                <a:cubicBezTo>
                  <a:pt x="16251" y="7393"/>
                  <a:pt x="16221" y="7342"/>
                  <a:pt x="16191" y="7342"/>
                </a:cubicBezTo>
                <a:close/>
                <a:moveTo>
                  <a:pt x="16347" y="7342"/>
                </a:moveTo>
                <a:cubicBezTo>
                  <a:pt x="16318" y="7343"/>
                  <a:pt x="16299" y="7394"/>
                  <a:pt x="16306" y="7457"/>
                </a:cubicBezTo>
                <a:cubicBezTo>
                  <a:pt x="16313" y="7520"/>
                  <a:pt x="16343" y="7571"/>
                  <a:pt x="16373" y="7570"/>
                </a:cubicBezTo>
                <a:cubicBezTo>
                  <a:pt x="16403" y="7570"/>
                  <a:pt x="16421" y="7519"/>
                  <a:pt x="16414" y="7456"/>
                </a:cubicBezTo>
                <a:cubicBezTo>
                  <a:pt x="16407" y="7393"/>
                  <a:pt x="16377" y="7342"/>
                  <a:pt x="16347" y="7342"/>
                </a:cubicBezTo>
                <a:close/>
                <a:moveTo>
                  <a:pt x="16504" y="7342"/>
                </a:moveTo>
                <a:cubicBezTo>
                  <a:pt x="16474" y="7343"/>
                  <a:pt x="16455" y="7394"/>
                  <a:pt x="16462" y="7457"/>
                </a:cubicBezTo>
                <a:cubicBezTo>
                  <a:pt x="16469" y="7520"/>
                  <a:pt x="16499" y="7571"/>
                  <a:pt x="16529" y="7570"/>
                </a:cubicBezTo>
                <a:cubicBezTo>
                  <a:pt x="16559" y="7570"/>
                  <a:pt x="16578" y="7519"/>
                  <a:pt x="16571" y="7456"/>
                </a:cubicBezTo>
                <a:cubicBezTo>
                  <a:pt x="16564" y="7393"/>
                  <a:pt x="16533" y="7342"/>
                  <a:pt x="16504" y="7342"/>
                </a:cubicBezTo>
                <a:close/>
                <a:moveTo>
                  <a:pt x="16660" y="7342"/>
                </a:moveTo>
                <a:cubicBezTo>
                  <a:pt x="16630" y="7343"/>
                  <a:pt x="16612" y="7394"/>
                  <a:pt x="16619" y="7457"/>
                </a:cubicBezTo>
                <a:cubicBezTo>
                  <a:pt x="16626" y="7520"/>
                  <a:pt x="16656" y="7571"/>
                  <a:pt x="16686" y="7570"/>
                </a:cubicBezTo>
                <a:cubicBezTo>
                  <a:pt x="16716" y="7570"/>
                  <a:pt x="16735" y="7519"/>
                  <a:pt x="16727" y="7456"/>
                </a:cubicBezTo>
                <a:cubicBezTo>
                  <a:pt x="16720" y="7393"/>
                  <a:pt x="16690" y="7342"/>
                  <a:pt x="16660" y="7342"/>
                </a:cubicBezTo>
                <a:close/>
                <a:moveTo>
                  <a:pt x="9867" y="7393"/>
                </a:moveTo>
                <a:cubicBezTo>
                  <a:pt x="9837" y="7393"/>
                  <a:pt x="9814" y="7445"/>
                  <a:pt x="9814" y="7507"/>
                </a:cubicBezTo>
                <a:cubicBezTo>
                  <a:pt x="9814" y="7570"/>
                  <a:pt x="9839" y="7620"/>
                  <a:pt x="9869" y="7619"/>
                </a:cubicBezTo>
                <a:cubicBezTo>
                  <a:pt x="9899" y="7619"/>
                  <a:pt x="9922" y="7568"/>
                  <a:pt x="9922" y="7506"/>
                </a:cubicBezTo>
                <a:cubicBezTo>
                  <a:pt x="9922" y="7443"/>
                  <a:pt x="9897" y="7392"/>
                  <a:pt x="9867" y="7393"/>
                </a:cubicBezTo>
                <a:close/>
                <a:moveTo>
                  <a:pt x="10023" y="7393"/>
                </a:moveTo>
                <a:cubicBezTo>
                  <a:pt x="9994" y="7393"/>
                  <a:pt x="9970" y="7445"/>
                  <a:pt x="9970" y="7507"/>
                </a:cubicBezTo>
                <a:cubicBezTo>
                  <a:pt x="9971" y="7570"/>
                  <a:pt x="9995" y="7619"/>
                  <a:pt x="10025" y="7619"/>
                </a:cubicBezTo>
                <a:cubicBezTo>
                  <a:pt x="10055" y="7619"/>
                  <a:pt x="10079" y="7568"/>
                  <a:pt x="10078" y="7506"/>
                </a:cubicBezTo>
                <a:cubicBezTo>
                  <a:pt x="10078" y="7443"/>
                  <a:pt x="10053" y="7392"/>
                  <a:pt x="10023" y="7393"/>
                </a:cubicBezTo>
                <a:close/>
                <a:moveTo>
                  <a:pt x="11116" y="7393"/>
                </a:moveTo>
                <a:cubicBezTo>
                  <a:pt x="11087" y="7393"/>
                  <a:pt x="11063" y="7445"/>
                  <a:pt x="11065" y="7507"/>
                </a:cubicBezTo>
                <a:cubicBezTo>
                  <a:pt x="11067" y="7570"/>
                  <a:pt x="11092" y="7619"/>
                  <a:pt x="11122" y="7619"/>
                </a:cubicBezTo>
                <a:cubicBezTo>
                  <a:pt x="11152" y="7619"/>
                  <a:pt x="11175" y="7568"/>
                  <a:pt x="11173" y="7506"/>
                </a:cubicBezTo>
                <a:cubicBezTo>
                  <a:pt x="11171" y="7443"/>
                  <a:pt x="11146" y="7392"/>
                  <a:pt x="11116" y="7393"/>
                </a:cubicBezTo>
                <a:close/>
                <a:moveTo>
                  <a:pt x="11253" y="7393"/>
                </a:moveTo>
                <a:cubicBezTo>
                  <a:pt x="11223" y="7393"/>
                  <a:pt x="11200" y="7445"/>
                  <a:pt x="11202" y="7507"/>
                </a:cubicBezTo>
                <a:cubicBezTo>
                  <a:pt x="11204" y="7570"/>
                  <a:pt x="11230" y="7620"/>
                  <a:pt x="11259" y="7619"/>
                </a:cubicBezTo>
                <a:cubicBezTo>
                  <a:pt x="11289" y="7619"/>
                  <a:pt x="11312" y="7568"/>
                  <a:pt x="11310" y="7506"/>
                </a:cubicBezTo>
                <a:cubicBezTo>
                  <a:pt x="11308" y="7443"/>
                  <a:pt x="11282" y="7392"/>
                  <a:pt x="11253" y="7393"/>
                </a:cubicBezTo>
                <a:close/>
                <a:moveTo>
                  <a:pt x="11409" y="7393"/>
                </a:moveTo>
                <a:cubicBezTo>
                  <a:pt x="11379" y="7393"/>
                  <a:pt x="11356" y="7445"/>
                  <a:pt x="11358" y="7507"/>
                </a:cubicBezTo>
                <a:cubicBezTo>
                  <a:pt x="11360" y="7570"/>
                  <a:pt x="11386" y="7620"/>
                  <a:pt x="11416" y="7619"/>
                </a:cubicBezTo>
                <a:cubicBezTo>
                  <a:pt x="11446" y="7619"/>
                  <a:pt x="11468" y="7568"/>
                  <a:pt x="11466" y="7506"/>
                </a:cubicBezTo>
                <a:cubicBezTo>
                  <a:pt x="11464" y="7443"/>
                  <a:pt x="11439" y="7392"/>
                  <a:pt x="11409" y="7393"/>
                </a:cubicBezTo>
                <a:close/>
                <a:moveTo>
                  <a:pt x="11565" y="7393"/>
                </a:moveTo>
                <a:cubicBezTo>
                  <a:pt x="11536" y="7393"/>
                  <a:pt x="11513" y="7445"/>
                  <a:pt x="11515" y="7507"/>
                </a:cubicBezTo>
                <a:cubicBezTo>
                  <a:pt x="11517" y="7570"/>
                  <a:pt x="11543" y="7619"/>
                  <a:pt x="11573" y="7619"/>
                </a:cubicBezTo>
                <a:cubicBezTo>
                  <a:pt x="11603" y="7619"/>
                  <a:pt x="11625" y="7568"/>
                  <a:pt x="11623" y="7506"/>
                </a:cubicBezTo>
                <a:cubicBezTo>
                  <a:pt x="11621" y="7443"/>
                  <a:pt x="11595" y="7392"/>
                  <a:pt x="11565" y="7393"/>
                </a:cubicBezTo>
                <a:close/>
                <a:moveTo>
                  <a:pt x="11721" y="7393"/>
                </a:moveTo>
                <a:cubicBezTo>
                  <a:pt x="11691" y="7393"/>
                  <a:pt x="11669" y="7445"/>
                  <a:pt x="11671" y="7507"/>
                </a:cubicBezTo>
                <a:cubicBezTo>
                  <a:pt x="11673" y="7570"/>
                  <a:pt x="11699" y="7619"/>
                  <a:pt x="11729" y="7619"/>
                </a:cubicBezTo>
                <a:cubicBezTo>
                  <a:pt x="11759" y="7619"/>
                  <a:pt x="11782" y="7568"/>
                  <a:pt x="11779" y="7506"/>
                </a:cubicBezTo>
                <a:cubicBezTo>
                  <a:pt x="11777" y="7443"/>
                  <a:pt x="11751" y="7392"/>
                  <a:pt x="11721" y="7393"/>
                </a:cubicBezTo>
                <a:close/>
                <a:moveTo>
                  <a:pt x="11858" y="7393"/>
                </a:moveTo>
                <a:cubicBezTo>
                  <a:pt x="11828" y="7393"/>
                  <a:pt x="11806" y="7445"/>
                  <a:pt x="11808" y="7507"/>
                </a:cubicBezTo>
                <a:cubicBezTo>
                  <a:pt x="11810" y="7570"/>
                  <a:pt x="11837" y="7620"/>
                  <a:pt x="11867" y="7619"/>
                </a:cubicBezTo>
                <a:cubicBezTo>
                  <a:pt x="11897" y="7619"/>
                  <a:pt x="11919" y="7568"/>
                  <a:pt x="11916" y="7506"/>
                </a:cubicBezTo>
                <a:cubicBezTo>
                  <a:pt x="11914" y="7443"/>
                  <a:pt x="11888" y="7392"/>
                  <a:pt x="11858" y="7393"/>
                </a:cubicBezTo>
                <a:close/>
                <a:moveTo>
                  <a:pt x="12014" y="7393"/>
                </a:moveTo>
                <a:cubicBezTo>
                  <a:pt x="11984" y="7393"/>
                  <a:pt x="11962" y="7445"/>
                  <a:pt x="11964" y="7507"/>
                </a:cubicBezTo>
                <a:cubicBezTo>
                  <a:pt x="11967" y="7570"/>
                  <a:pt x="11993" y="7619"/>
                  <a:pt x="12023" y="7619"/>
                </a:cubicBezTo>
                <a:cubicBezTo>
                  <a:pt x="12053" y="7619"/>
                  <a:pt x="12075" y="7568"/>
                  <a:pt x="12073" y="7506"/>
                </a:cubicBezTo>
                <a:cubicBezTo>
                  <a:pt x="12070" y="7443"/>
                  <a:pt x="12044" y="7392"/>
                  <a:pt x="12014" y="7393"/>
                </a:cubicBezTo>
                <a:close/>
                <a:moveTo>
                  <a:pt x="12170" y="7393"/>
                </a:moveTo>
                <a:cubicBezTo>
                  <a:pt x="12140" y="7393"/>
                  <a:pt x="12118" y="7445"/>
                  <a:pt x="12121" y="7507"/>
                </a:cubicBezTo>
                <a:cubicBezTo>
                  <a:pt x="12123" y="7570"/>
                  <a:pt x="12150" y="7620"/>
                  <a:pt x="12180" y="7619"/>
                </a:cubicBezTo>
                <a:cubicBezTo>
                  <a:pt x="12210" y="7619"/>
                  <a:pt x="12232" y="7568"/>
                  <a:pt x="12229" y="7506"/>
                </a:cubicBezTo>
                <a:cubicBezTo>
                  <a:pt x="12226" y="7443"/>
                  <a:pt x="12200" y="7392"/>
                  <a:pt x="12170" y="7393"/>
                </a:cubicBezTo>
                <a:close/>
                <a:moveTo>
                  <a:pt x="12327" y="7393"/>
                </a:moveTo>
                <a:cubicBezTo>
                  <a:pt x="12297" y="7393"/>
                  <a:pt x="12274" y="7445"/>
                  <a:pt x="12277" y="7507"/>
                </a:cubicBezTo>
                <a:cubicBezTo>
                  <a:pt x="12280" y="7570"/>
                  <a:pt x="12307" y="7620"/>
                  <a:pt x="12337" y="7619"/>
                </a:cubicBezTo>
                <a:cubicBezTo>
                  <a:pt x="12367" y="7619"/>
                  <a:pt x="12388" y="7569"/>
                  <a:pt x="12385" y="7506"/>
                </a:cubicBezTo>
                <a:cubicBezTo>
                  <a:pt x="12382" y="7443"/>
                  <a:pt x="12357" y="7392"/>
                  <a:pt x="12327" y="7393"/>
                </a:cubicBezTo>
                <a:close/>
                <a:moveTo>
                  <a:pt x="12482" y="7393"/>
                </a:moveTo>
                <a:cubicBezTo>
                  <a:pt x="12453" y="7393"/>
                  <a:pt x="12431" y="7445"/>
                  <a:pt x="12434" y="7507"/>
                </a:cubicBezTo>
                <a:cubicBezTo>
                  <a:pt x="12437" y="7570"/>
                  <a:pt x="12464" y="7620"/>
                  <a:pt x="12493" y="7619"/>
                </a:cubicBezTo>
                <a:cubicBezTo>
                  <a:pt x="12523" y="7619"/>
                  <a:pt x="12545" y="7569"/>
                  <a:pt x="12542" y="7506"/>
                </a:cubicBezTo>
                <a:cubicBezTo>
                  <a:pt x="12539" y="7443"/>
                  <a:pt x="12512" y="7392"/>
                  <a:pt x="12482" y="7393"/>
                </a:cubicBezTo>
                <a:close/>
                <a:moveTo>
                  <a:pt x="7858" y="7443"/>
                </a:moveTo>
                <a:cubicBezTo>
                  <a:pt x="7828" y="7443"/>
                  <a:pt x="7802" y="7494"/>
                  <a:pt x="7800" y="7556"/>
                </a:cubicBezTo>
                <a:cubicBezTo>
                  <a:pt x="7798" y="7619"/>
                  <a:pt x="7822" y="7670"/>
                  <a:pt x="7852" y="7669"/>
                </a:cubicBezTo>
                <a:cubicBezTo>
                  <a:pt x="7881" y="7669"/>
                  <a:pt x="7907" y="7617"/>
                  <a:pt x="7908" y="7555"/>
                </a:cubicBezTo>
                <a:cubicBezTo>
                  <a:pt x="7910" y="7492"/>
                  <a:pt x="7887" y="7443"/>
                  <a:pt x="7858" y="7443"/>
                </a:cubicBezTo>
                <a:close/>
                <a:moveTo>
                  <a:pt x="8013" y="7443"/>
                </a:moveTo>
                <a:cubicBezTo>
                  <a:pt x="7984" y="7443"/>
                  <a:pt x="7958" y="7494"/>
                  <a:pt x="7957" y="7556"/>
                </a:cubicBezTo>
                <a:cubicBezTo>
                  <a:pt x="7955" y="7619"/>
                  <a:pt x="7978" y="7670"/>
                  <a:pt x="8008" y="7669"/>
                </a:cubicBezTo>
                <a:cubicBezTo>
                  <a:pt x="8038" y="7669"/>
                  <a:pt x="8063" y="7617"/>
                  <a:pt x="8065" y="7555"/>
                </a:cubicBezTo>
                <a:cubicBezTo>
                  <a:pt x="8066" y="7492"/>
                  <a:pt x="8043" y="7443"/>
                  <a:pt x="8013" y="7443"/>
                </a:cubicBezTo>
                <a:close/>
                <a:moveTo>
                  <a:pt x="8170" y="7443"/>
                </a:moveTo>
                <a:cubicBezTo>
                  <a:pt x="8140" y="7444"/>
                  <a:pt x="8114" y="7494"/>
                  <a:pt x="8113" y="7556"/>
                </a:cubicBezTo>
                <a:cubicBezTo>
                  <a:pt x="8112" y="7619"/>
                  <a:pt x="8135" y="7670"/>
                  <a:pt x="8165" y="7669"/>
                </a:cubicBezTo>
                <a:cubicBezTo>
                  <a:pt x="8195" y="7669"/>
                  <a:pt x="8220" y="7617"/>
                  <a:pt x="8221" y="7555"/>
                </a:cubicBezTo>
                <a:cubicBezTo>
                  <a:pt x="8222" y="7492"/>
                  <a:pt x="8200" y="7443"/>
                  <a:pt x="8170" y="7443"/>
                </a:cubicBezTo>
                <a:close/>
                <a:moveTo>
                  <a:pt x="8326" y="7443"/>
                </a:moveTo>
                <a:cubicBezTo>
                  <a:pt x="8296" y="7443"/>
                  <a:pt x="8271" y="7494"/>
                  <a:pt x="8269" y="7556"/>
                </a:cubicBezTo>
                <a:cubicBezTo>
                  <a:pt x="8268" y="7619"/>
                  <a:pt x="8291" y="7670"/>
                  <a:pt x="8321" y="7669"/>
                </a:cubicBezTo>
                <a:cubicBezTo>
                  <a:pt x="8351" y="7669"/>
                  <a:pt x="8376" y="7617"/>
                  <a:pt x="8378" y="7555"/>
                </a:cubicBezTo>
                <a:cubicBezTo>
                  <a:pt x="8379" y="7492"/>
                  <a:pt x="8355" y="7443"/>
                  <a:pt x="8326" y="7443"/>
                </a:cubicBezTo>
                <a:close/>
                <a:moveTo>
                  <a:pt x="8482" y="7443"/>
                </a:moveTo>
                <a:cubicBezTo>
                  <a:pt x="8452" y="7443"/>
                  <a:pt x="8427" y="7494"/>
                  <a:pt x="8426" y="7556"/>
                </a:cubicBezTo>
                <a:cubicBezTo>
                  <a:pt x="8425" y="7619"/>
                  <a:pt x="8448" y="7670"/>
                  <a:pt x="8478" y="7669"/>
                </a:cubicBezTo>
                <a:cubicBezTo>
                  <a:pt x="8508" y="7669"/>
                  <a:pt x="8533" y="7617"/>
                  <a:pt x="8534" y="7555"/>
                </a:cubicBezTo>
                <a:cubicBezTo>
                  <a:pt x="8535" y="7492"/>
                  <a:pt x="8512" y="7443"/>
                  <a:pt x="8482" y="7443"/>
                </a:cubicBezTo>
                <a:close/>
                <a:moveTo>
                  <a:pt x="8638" y="7443"/>
                </a:moveTo>
                <a:cubicBezTo>
                  <a:pt x="8608" y="7443"/>
                  <a:pt x="8583" y="7494"/>
                  <a:pt x="8582" y="7556"/>
                </a:cubicBezTo>
                <a:cubicBezTo>
                  <a:pt x="8581" y="7619"/>
                  <a:pt x="8605" y="7670"/>
                  <a:pt x="8635" y="7669"/>
                </a:cubicBezTo>
                <a:cubicBezTo>
                  <a:pt x="8665" y="7669"/>
                  <a:pt x="8690" y="7617"/>
                  <a:pt x="8690" y="7555"/>
                </a:cubicBezTo>
                <a:cubicBezTo>
                  <a:pt x="8691" y="7492"/>
                  <a:pt x="8668" y="7443"/>
                  <a:pt x="8638" y="7443"/>
                </a:cubicBezTo>
                <a:close/>
                <a:moveTo>
                  <a:pt x="8794" y="7443"/>
                </a:moveTo>
                <a:cubicBezTo>
                  <a:pt x="8764" y="7443"/>
                  <a:pt x="8739" y="7494"/>
                  <a:pt x="8739" y="7556"/>
                </a:cubicBezTo>
                <a:cubicBezTo>
                  <a:pt x="8738" y="7619"/>
                  <a:pt x="8761" y="7670"/>
                  <a:pt x="8791" y="7669"/>
                </a:cubicBezTo>
                <a:cubicBezTo>
                  <a:pt x="8821" y="7669"/>
                  <a:pt x="8846" y="7617"/>
                  <a:pt x="8847" y="7555"/>
                </a:cubicBezTo>
                <a:cubicBezTo>
                  <a:pt x="8847" y="7492"/>
                  <a:pt x="8824" y="7443"/>
                  <a:pt x="8794" y="7443"/>
                </a:cubicBezTo>
                <a:close/>
                <a:moveTo>
                  <a:pt x="8950" y="7443"/>
                </a:moveTo>
                <a:cubicBezTo>
                  <a:pt x="8920" y="7443"/>
                  <a:pt x="8896" y="7494"/>
                  <a:pt x="8895" y="7556"/>
                </a:cubicBezTo>
                <a:cubicBezTo>
                  <a:pt x="8894" y="7619"/>
                  <a:pt x="8918" y="7670"/>
                  <a:pt x="8948" y="7669"/>
                </a:cubicBezTo>
                <a:cubicBezTo>
                  <a:pt x="8978" y="7669"/>
                  <a:pt x="9003" y="7617"/>
                  <a:pt x="9003" y="7555"/>
                </a:cubicBezTo>
                <a:cubicBezTo>
                  <a:pt x="9004" y="7492"/>
                  <a:pt x="8980" y="7443"/>
                  <a:pt x="8950" y="7443"/>
                </a:cubicBezTo>
                <a:close/>
                <a:moveTo>
                  <a:pt x="9106" y="7443"/>
                </a:moveTo>
                <a:cubicBezTo>
                  <a:pt x="9077" y="7444"/>
                  <a:pt x="9052" y="7494"/>
                  <a:pt x="9051" y="7556"/>
                </a:cubicBezTo>
                <a:cubicBezTo>
                  <a:pt x="9051" y="7619"/>
                  <a:pt x="9075" y="7670"/>
                  <a:pt x="9105" y="7669"/>
                </a:cubicBezTo>
                <a:cubicBezTo>
                  <a:pt x="9134" y="7669"/>
                  <a:pt x="9159" y="7617"/>
                  <a:pt x="9160" y="7555"/>
                </a:cubicBezTo>
                <a:cubicBezTo>
                  <a:pt x="9160" y="7492"/>
                  <a:pt x="9136" y="7443"/>
                  <a:pt x="9106" y="7443"/>
                </a:cubicBezTo>
                <a:close/>
                <a:moveTo>
                  <a:pt x="9262" y="7443"/>
                </a:moveTo>
                <a:cubicBezTo>
                  <a:pt x="9232" y="7444"/>
                  <a:pt x="9208" y="7494"/>
                  <a:pt x="9208" y="7556"/>
                </a:cubicBezTo>
                <a:cubicBezTo>
                  <a:pt x="9208" y="7619"/>
                  <a:pt x="9232" y="7670"/>
                  <a:pt x="9262" y="7669"/>
                </a:cubicBezTo>
                <a:cubicBezTo>
                  <a:pt x="9291" y="7669"/>
                  <a:pt x="9316" y="7617"/>
                  <a:pt x="9316" y="7555"/>
                </a:cubicBezTo>
                <a:cubicBezTo>
                  <a:pt x="9316" y="7492"/>
                  <a:pt x="9292" y="7443"/>
                  <a:pt x="9262" y="7443"/>
                </a:cubicBezTo>
                <a:close/>
                <a:moveTo>
                  <a:pt x="9399" y="7443"/>
                </a:moveTo>
                <a:cubicBezTo>
                  <a:pt x="9369" y="7443"/>
                  <a:pt x="9345" y="7495"/>
                  <a:pt x="9345" y="7558"/>
                </a:cubicBezTo>
                <a:cubicBezTo>
                  <a:pt x="9344" y="7620"/>
                  <a:pt x="9369" y="7670"/>
                  <a:pt x="9398" y="7669"/>
                </a:cubicBezTo>
                <a:cubicBezTo>
                  <a:pt x="9428" y="7669"/>
                  <a:pt x="9453" y="7617"/>
                  <a:pt x="9453" y="7555"/>
                </a:cubicBezTo>
                <a:cubicBezTo>
                  <a:pt x="9453" y="7492"/>
                  <a:pt x="9429" y="7443"/>
                  <a:pt x="9399" y="7443"/>
                </a:cubicBezTo>
                <a:close/>
                <a:moveTo>
                  <a:pt x="620" y="7544"/>
                </a:moveTo>
                <a:cubicBezTo>
                  <a:pt x="590" y="7544"/>
                  <a:pt x="559" y="7595"/>
                  <a:pt x="550" y="7657"/>
                </a:cubicBezTo>
                <a:cubicBezTo>
                  <a:pt x="540" y="7719"/>
                  <a:pt x="558" y="7769"/>
                  <a:pt x="587" y="7768"/>
                </a:cubicBezTo>
                <a:cubicBezTo>
                  <a:pt x="617" y="7768"/>
                  <a:pt x="649" y="7717"/>
                  <a:pt x="658" y="7655"/>
                </a:cubicBezTo>
                <a:cubicBezTo>
                  <a:pt x="667" y="7593"/>
                  <a:pt x="650" y="7543"/>
                  <a:pt x="620" y="7544"/>
                </a:cubicBezTo>
                <a:close/>
                <a:moveTo>
                  <a:pt x="776" y="7544"/>
                </a:moveTo>
                <a:cubicBezTo>
                  <a:pt x="746" y="7544"/>
                  <a:pt x="715" y="7595"/>
                  <a:pt x="706" y="7657"/>
                </a:cubicBezTo>
                <a:cubicBezTo>
                  <a:pt x="697" y="7719"/>
                  <a:pt x="714" y="7769"/>
                  <a:pt x="744" y="7768"/>
                </a:cubicBezTo>
                <a:cubicBezTo>
                  <a:pt x="774" y="7768"/>
                  <a:pt x="805" y="7717"/>
                  <a:pt x="814" y="7655"/>
                </a:cubicBezTo>
                <a:cubicBezTo>
                  <a:pt x="823" y="7593"/>
                  <a:pt x="806" y="7543"/>
                  <a:pt x="776" y="7544"/>
                </a:cubicBezTo>
                <a:close/>
                <a:moveTo>
                  <a:pt x="932" y="7544"/>
                </a:moveTo>
                <a:cubicBezTo>
                  <a:pt x="902" y="7544"/>
                  <a:pt x="871" y="7595"/>
                  <a:pt x="862" y="7657"/>
                </a:cubicBezTo>
                <a:cubicBezTo>
                  <a:pt x="854" y="7719"/>
                  <a:pt x="870" y="7769"/>
                  <a:pt x="900" y="7768"/>
                </a:cubicBezTo>
                <a:cubicBezTo>
                  <a:pt x="930" y="7768"/>
                  <a:pt x="962" y="7717"/>
                  <a:pt x="970" y="7655"/>
                </a:cubicBezTo>
                <a:cubicBezTo>
                  <a:pt x="979" y="7593"/>
                  <a:pt x="962" y="7543"/>
                  <a:pt x="932" y="7544"/>
                </a:cubicBezTo>
                <a:close/>
                <a:moveTo>
                  <a:pt x="1088" y="7544"/>
                </a:moveTo>
                <a:cubicBezTo>
                  <a:pt x="1059" y="7544"/>
                  <a:pt x="1027" y="7595"/>
                  <a:pt x="1019" y="7657"/>
                </a:cubicBezTo>
                <a:cubicBezTo>
                  <a:pt x="1010" y="7719"/>
                  <a:pt x="1027" y="7769"/>
                  <a:pt x="1057" y="7768"/>
                </a:cubicBezTo>
                <a:cubicBezTo>
                  <a:pt x="1087" y="7768"/>
                  <a:pt x="1118" y="7717"/>
                  <a:pt x="1127" y="7655"/>
                </a:cubicBezTo>
                <a:cubicBezTo>
                  <a:pt x="1135" y="7593"/>
                  <a:pt x="1118" y="7543"/>
                  <a:pt x="1088" y="7544"/>
                </a:cubicBezTo>
                <a:close/>
                <a:moveTo>
                  <a:pt x="1244" y="7544"/>
                </a:moveTo>
                <a:cubicBezTo>
                  <a:pt x="1214" y="7544"/>
                  <a:pt x="1183" y="7595"/>
                  <a:pt x="1175" y="7657"/>
                </a:cubicBezTo>
                <a:cubicBezTo>
                  <a:pt x="1166" y="7719"/>
                  <a:pt x="1184" y="7769"/>
                  <a:pt x="1214" y="7768"/>
                </a:cubicBezTo>
                <a:cubicBezTo>
                  <a:pt x="1244" y="7768"/>
                  <a:pt x="1274" y="7717"/>
                  <a:pt x="1283" y="7655"/>
                </a:cubicBezTo>
                <a:cubicBezTo>
                  <a:pt x="1291" y="7593"/>
                  <a:pt x="1274" y="7543"/>
                  <a:pt x="1244" y="7544"/>
                </a:cubicBezTo>
                <a:close/>
                <a:moveTo>
                  <a:pt x="1400" y="7544"/>
                </a:moveTo>
                <a:cubicBezTo>
                  <a:pt x="1370" y="7544"/>
                  <a:pt x="1339" y="7595"/>
                  <a:pt x="1331" y="7657"/>
                </a:cubicBezTo>
                <a:cubicBezTo>
                  <a:pt x="1323" y="7719"/>
                  <a:pt x="1340" y="7769"/>
                  <a:pt x="1370" y="7768"/>
                </a:cubicBezTo>
                <a:cubicBezTo>
                  <a:pt x="1400" y="7768"/>
                  <a:pt x="1431" y="7717"/>
                  <a:pt x="1439" y="7655"/>
                </a:cubicBezTo>
                <a:cubicBezTo>
                  <a:pt x="1447" y="7593"/>
                  <a:pt x="1430" y="7543"/>
                  <a:pt x="1400" y="7544"/>
                </a:cubicBezTo>
                <a:close/>
                <a:moveTo>
                  <a:pt x="1556" y="7544"/>
                </a:moveTo>
                <a:cubicBezTo>
                  <a:pt x="1527" y="7544"/>
                  <a:pt x="1495" y="7595"/>
                  <a:pt x="1487" y="7657"/>
                </a:cubicBezTo>
                <a:cubicBezTo>
                  <a:pt x="1479" y="7719"/>
                  <a:pt x="1497" y="7769"/>
                  <a:pt x="1527" y="7768"/>
                </a:cubicBezTo>
                <a:cubicBezTo>
                  <a:pt x="1557" y="7768"/>
                  <a:pt x="1587" y="7717"/>
                  <a:pt x="1595" y="7655"/>
                </a:cubicBezTo>
                <a:cubicBezTo>
                  <a:pt x="1604" y="7593"/>
                  <a:pt x="1586" y="7543"/>
                  <a:pt x="1556" y="7544"/>
                </a:cubicBezTo>
                <a:close/>
                <a:moveTo>
                  <a:pt x="1712" y="7544"/>
                </a:moveTo>
                <a:cubicBezTo>
                  <a:pt x="1682" y="7544"/>
                  <a:pt x="1652" y="7595"/>
                  <a:pt x="1644" y="7657"/>
                </a:cubicBezTo>
                <a:cubicBezTo>
                  <a:pt x="1636" y="7719"/>
                  <a:pt x="1653" y="7769"/>
                  <a:pt x="1683" y="7768"/>
                </a:cubicBezTo>
                <a:cubicBezTo>
                  <a:pt x="1713" y="7768"/>
                  <a:pt x="1744" y="7717"/>
                  <a:pt x="1752" y="7655"/>
                </a:cubicBezTo>
                <a:cubicBezTo>
                  <a:pt x="1760" y="7593"/>
                  <a:pt x="1742" y="7543"/>
                  <a:pt x="1712" y="7544"/>
                </a:cubicBezTo>
                <a:close/>
                <a:moveTo>
                  <a:pt x="1849" y="7544"/>
                </a:moveTo>
                <a:cubicBezTo>
                  <a:pt x="1819" y="7544"/>
                  <a:pt x="1788" y="7595"/>
                  <a:pt x="1781" y="7657"/>
                </a:cubicBezTo>
                <a:cubicBezTo>
                  <a:pt x="1773" y="7719"/>
                  <a:pt x="1790" y="7769"/>
                  <a:pt x="1820" y="7768"/>
                </a:cubicBezTo>
                <a:cubicBezTo>
                  <a:pt x="1850" y="7768"/>
                  <a:pt x="1881" y="7717"/>
                  <a:pt x="1889" y="7655"/>
                </a:cubicBezTo>
                <a:cubicBezTo>
                  <a:pt x="1896" y="7593"/>
                  <a:pt x="1879" y="7543"/>
                  <a:pt x="1849" y="7544"/>
                </a:cubicBezTo>
                <a:close/>
                <a:moveTo>
                  <a:pt x="2005" y="7544"/>
                </a:moveTo>
                <a:cubicBezTo>
                  <a:pt x="1975" y="7544"/>
                  <a:pt x="1945" y="7595"/>
                  <a:pt x="1937" y="7657"/>
                </a:cubicBezTo>
                <a:cubicBezTo>
                  <a:pt x="1929" y="7719"/>
                  <a:pt x="1947" y="7769"/>
                  <a:pt x="1977" y="7768"/>
                </a:cubicBezTo>
                <a:cubicBezTo>
                  <a:pt x="2007" y="7768"/>
                  <a:pt x="2038" y="7717"/>
                  <a:pt x="2045" y="7655"/>
                </a:cubicBezTo>
                <a:cubicBezTo>
                  <a:pt x="2053" y="7593"/>
                  <a:pt x="2035" y="7543"/>
                  <a:pt x="2005" y="7544"/>
                </a:cubicBezTo>
                <a:close/>
                <a:moveTo>
                  <a:pt x="2161" y="7544"/>
                </a:moveTo>
                <a:cubicBezTo>
                  <a:pt x="2131" y="7544"/>
                  <a:pt x="2101" y="7595"/>
                  <a:pt x="2093" y="7657"/>
                </a:cubicBezTo>
                <a:cubicBezTo>
                  <a:pt x="2086" y="7719"/>
                  <a:pt x="2104" y="7769"/>
                  <a:pt x="2134" y="7768"/>
                </a:cubicBezTo>
                <a:cubicBezTo>
                  <a:pt x="2164" y="7768"/>
                  <a:pt x="2194" y="7717"/>
                  <a:pt x="2202" y="7655"/>
                </a:cubicBezTo>
                <a:cubicBezTo>
                  <a:pt x="2209" y="7593"/>
                  <a:pt x="2190" y="7543"/>
                  <a:pt x="2161" y="7544"/>
                </a:cubicBezTo>
                <a:close/>
                <a:moveTo>
                  <a:pt x="2317" y="7544"/>
                </a:moveTo>
                <a:cubicBezTo>
                  <a:pt x="2287" y="7544"/>
                  <a:pt x="2257" y="7595"/>
                  <a:pt x="2250" y="7657"/>
                </a:cubicBezTo>
                <a:cubicBezTo>
                  <a:pt x="2242" y="7719"/>
                  <a:pt x="2260" y="7769"/>
                  <a:pt x="2290" y="7768"/>
                </a:cubicBezTo>
                <a:cubicBezTo>
                  <a:pt x="2320" y="7768"/>
                  <a:pt x="2351" y="7717"/>
                  <a:pt x="2358" y="7655"/>
                </a:cubicBezTo>
                <a:cubicBezTo>
                  <a:pt x="2365" y="7593"/>
                  <a:pt x="2347" y="7543"/>
                  <a:pt x="2317" y="7544"/>
                </a:cubicBezTo>
                <a:close/>
                <a:moveTo>
                  <a:pt x="2473" y="7544"/>
                </a:moveTo>
                <a:cubicBezTo>
                  <a:pt x="2443" y="7544"/>
                  <a:pt x="2413" y="7595"/>
                  <a:pt x="2406" y="7657"/>
                </a:cubicBezTo>
                <a:cubicBezTo>
                  <a:pt x="2399" y="7719"/>
                  <a:pt x="2417" y="7769"/>
                  <a:pt x="2447" y="7768"/>
                </a:cubicBezTo>
                <a:cubicBezTo>
                  <a:pt x="2477" y="7768"/>
                  <a:pt x="2507" y="7717"/>
                  <a:pt x="2514" y="7655"/>
                </a:cubicBezTo>
                <a:cubicBezTo>
                  <a:pt x="2521" y="7593"/>
                  <a:pt x="2503" y="7543"/>
                  <a:pt x="2473" y="7544"/>
                </a:cubicBezTo>
                <a:close/>
                <a:moveTo>
                  <a:pt x="2629" y="7544"/>
                </a:moveTo>
                <a:cubicBezTo>
                  <a:pt x="2599" y="7544"/>
                  <a:pt x="2569" y="7595"/>
                  <a:pt x="2562" y="7657"/>
                </a:cubicBezTo>
                <a:cubicBezTo>
                  <a:pt x="2555" y="7719"/>
                  <a:pt x="2574" y="7769"/>
                  <a:pt x="2604" y="7768"/>
                </a:cubicBezTo>
                <a:cubicBezTo>
                  <a:pt x="2633" y="7768"/>
                  <a:pt x="2663" y="7717"/>
                  <a:pt x="2670" y="7655"/>
                </a:cubicBezTo>
                <a:cubicBezTo>
                  <a:pt x="2677" y="7593"/>
                  <a:pt x="2659" y="7543"/>
                  <a:pt x="2629" y="7544"/>
                </a:cubicBezTo>
                <a:close/>
                <a:moveTo>
                  <a:pt x="2785" y="7544"/>
                </a:moveTo>
                <a:cubicBezTo>
                  <a:pt x="2755" y="7544"/>
                  <a:pt x="2725" y="7595"/>
                  <a:pt x="2718" y="7657"/>
                </a:cubicBezTo>
                <a:cubicBezTo>
                  <a:pt x="2711" y="7719"/>
                  <a:pt x="2730" y="7769"/>
                  <a:pt x="2760" y="7768"/>
                </a:cubicBezTo>
                <a:cubicBezTo>
                  <a:pt x="2790" y="7768"/>
                  <a:pt x="2820" y="7717"/>
                  <a:pt x="2827" y="7655"/>
                </a:cubicBezTo>
                <a:cubicBezTo>
                  <a:pt x="2833" y="7593"/>
                  <a:pt x="2815" y="7543"/>
                  <a:pt x="2785" y="7544"/>
                </a:cubicBezTo>
                <a:close/>
                <a:moveTo>
                  <a:pt x="2941" y="7544"/>
                </a:moveTo>
                <a:cubicBezTo>
                  <a:pt x="2912" y="7544"/>
                  <a:pt x="2882" y="7595"/>
                  <a:pt x="2875" y="7657"/>
                </a:cubicBezTo>
                <a:cubicBezTo>
                  <a:pt x="2868" y="7719"/>
                  <a:pt x="2887" y="7769"/>
                  <a:pt x="2917" y="7768"/>
                </a:cubicBezTo>
                <a:cubicBezTo>
                  <a:pt x="2947" y="7768"/>
                  <a:pt x="2976" y="7717"/>
                  <a:pt x="2983" y="7655"/>
                </a:cubicBezTo>
                <a:cubicBezTo>
                  <a:pt x="2990" y="7593"/>
                  <a:pt x="2971" y="7543"/>
                  <a:pt x="2941" y="7544"/>
                </a:cubicBezTo>
                <a:close/>
                <a:moveTo>
                  <a:pt x="14513" y="7644"/>
                </a:moveTo>
                <a:cubicBezTo>
                  <a:pt x="14483" y="7645"/>
                  <a:pt x="14462" y="7696"/>
                  <a:pt x="14467" y="7759"/>
                </a:cubicBezTo>
                <a:cubicBezTo>
                  <a:pt x="14472" y="7822"/>
                  <a:pt x="14501" y="7873"/>
                  <a:pt x="14531" y="7872"/>
                </a:cubicBezTo>
                <a:cubicBezTo>
                  <a:pt x="14561" y="7872"/>
                  <a:pt x="14581" y="7820"/>
                  <a:pt x="14576" y="7757"/>
                </a:cubicBezTo>
                <a:cubicBezTo>
                  <a:pt x="14571" y="7695"/>
                  <a:pt x="14543" y="7644"/>
                  <a:pt x="14513" y="7644"/>
                </a:cubicBezTo>
                <a:close/>
                <a:moveTo>
                  <a:pt x="14669" y="7644"/>
                </a:moveTo>
                <a:cubicBezTo>
                  <a:pt x="14639" y="7645"/>
                  <a:pt x="14619" y="7696"/>
                  <a:pt x="14624" y="7759"/>
                </a:cubicBezTo>
                <a:cubicBezTo>
                  <a:pt x="14629" y="7822"/>
                  <a:pt x="14658" y="7873"/>
                  <a:pt x="14688" y="7872"/>
                </a:cubicBezTo>
                <a:cubicBezTo>
                  <a:pt x="14718" y="7872"/>
                  <a:pt x="14738" y="7820"/>
                  <a:pt x="14733" y="7757"/>
                </a:cubicBezTo>
                <a:cubicBezTo>
                  <a:pt x="14727" y="7695"/>
                  <a:pt x="14699" y="7644"/>
                  <a:pt x="14669" y="7644"/>
                </a:cubicBezTo>
                <a:close/>
                <a:moveTo>
                  <a:pt x="14825" y="7644"/>
                </a:moveTo>
                <a:cubicBezTo>
                  <a:pt x="14795" y="7645"/>
                  <a:pt x="14775" y="7696"/>
                  <a:pt x="14780" y="7759"/>
                </a:cubicBezTo>
                <a:cubicBezTo>
                  <a:pt x="14786" y="7822"/>
                  <a:pt x="14814" y="7873"/>
                  <a:pt x="14844" y="7872"/>
                </a:cubicBezTo>
                <a:cubicBezTo>
                  <a:pt x="14874" y="7872"/>
                  <a:pt x="14894" y="7820"/>
                  <a:pt x="14889" y="7757"/>
                </a:cubicBezTo>
                <a:cubicBezTo>
                  <a:pt x="14883" y="7695"/>
                  <a:pt x="14855" y="7644"/>
                  <a:pt x="14825" y="7644"/>
                </a:cubicBezTo>
                <a:close/>
                <a:moveTo>
                  <a:pt x="14981" y="7644"/>
                </a:moveTo>
                <a:cubicBezTo>
                  <a:pt x="14951" y="7645"/>
                  <a:pt x="14931" y="7696"/>
                  <a:pt x="14937" y="7759"/>
                </a:cubicBezTo>
                <a:cubicBezTo>
                  <a:pt x="14942" y="7822"/>
                  <a:pt x="14971" y="7873"/>
                  <a:pt x="15001" y="7872"/>
                </a:cubicBezTo>
                <a:cubicBezTo>
                  <a:pt x="15031" y="7872"/>
                  <a:pt x="15051" y="7820"/>
                  <a:pt x="15045" y="7757"/>
                </a:cubicBezTo>
                <a:cubicBezTo>
                  <a:pt x="15040" y="7695"/>
                  <a:pt x="15011" y="7644"/>
                  <a:pt x="14981" y="7644"/>
                </a:cubicBezTo>
                <a:close/>
                <a:moveTo>
                  <a:pt x="15138" y="7644"/>
                </a:moveTo>
                <a:cubicBezTo>
                  <a:pt x="15108" y="7645"/>
                  <a:pt x="15088" y="7696"/>
                  <a:pt x="15094" y="7759"/>
                </a:cubicBezTo>
                <a:cubicBezTo>
                  <a:pt x="15099" y="7822"/>
                  <a:pt x="15128" y="7873"/>
                  <a:pt x="15158" y="7872"/>
                </a:cubicBezTo>
                <a:cubicBezTo>
                  <a:pt x="15188" y="7872"/>
                  <a:pt x="15208" y="7820"/>
                  <a:pt x="15202" y="7757"/>
                </a:cubicBezTo>
                <a:cubicBezTo>
                  <a:pt x="15196" y="7695"/>
                  <a:pt x="15168" y="7644"/>
                  <a:pt x="15138" y="7644"/>
                </a:cubicBezTo>
                <a:close/>
                <a:moveTo>
                  <a:pt x="16387" y="7644"/>
                </a:moveTo>
                <a:cubicBezTo>
                  <a:pt x="16357" y="7645"/>
                  <a:pt x="16338" y="7696"/>
                  <a:pt x="16345" y="7759"/>
                </a:cubicBezTo>
                <a:cubicBezTo>
                  <a:pt x="16352" y="7822"/>
                  <a:pt x="16382" y="7873"/>
                  <a:pt x="16412" y="7872"/>
                </a:cubicBezTo>
                <a:cubicBezTo>
                  <a:pt x="16442" y="7872"/>
                  <a:pt x="16461" y="7820"/>
                  <a:pt x="16454" y="7757"/>
                </a:cubicBezTo>
                <a:cubicBezTo>
                  <a:pt x="16447" y="7694"/>
                  <a:pt x="16417" y="7644"/>
                  <a:pt x="16387" y="7644"/>
                </a:cubicBezTo>
                <a:close/>
                <a:moveTo>
                  <a:pt x="16543" y="7644"/>
                </a:moveTo>
                <a:cubicBezTo>
                  <a:pt x="16513" y="7645"/>
                  <a:pt x="16494" y="7696"/>
                  <a:pt x="16501" y="7759"/>
                </a:cubicBezTo>
                <a:cubicBezTo>
                  <a:pt x="16508" y="7822"/>
                  <a:pt x="16539" y="7873"/>
                  <a:pt x="16569" y="7872"/>
                </a:cubicBezTo>
                <a:cubicBezTo>
                  <a:pt x="16599" y="7872"/>
                  <a:pt x="16617" y="7820"/>
                  <a:pt x="16610" y="7757"/>
                </a:cubicBezTo>
                <a:cubicBezTo>
                  <a:pt x="16603" y="7694"/>
                  <a:pt x="16573" y="7644"/>
                  <a:pt x="16543" y="7644"/>
                </a:cubicBezTo>
                <a:close/>
                <a:moveTo>
                  <a:pt x="16699" y="7644"/>
                </a:moveTo>
                <a:cubicBezTo>
                  <a:pt x="16669" y="7645"/>
                  <a:pt x="16651" y="7696"/>
                  <a:pt x="16658" y="7759"/>
                </a:cubicBezTo>
                <a:cubicBezTo>
                  <a:pt x="16665" y="7822"/>
                  <a:pt x="16695" y="7873"/>
                  <a:pt x="16725" y="7872"/>
                </a:cubicBezTo>
                <a:cubicBezTo>
                  <a:pt x="16756" y="7872"/>
                  <a:pt x="16774" y="7820"/>
                  <a:pt x="16766" y="7757"/>
                </a:cubicBezTo>
                <a:cubicBezTo>
                  <a:pt x="16759" y="7694"/>
                  <a:pt x="16729" y="7644"/>
                  <a:pt x="16699" y="7644"/>
                </a:cubicBezTo>
                <a:close/>
                <a:moveTo>
                  <a:pt x="16816" y="7644"/>
                </a:moveTo>
                <a:cubicBezTo>
                  <a:pt x="16787" y="7645"/>
                  <a:pt x="16768" y="7696"/>
                  <a:pt x="16776" y="7759"/>
                </a:cubicBezTo>
                <a:cubicBezTo>
                  <a:pt x="16783" y="7822"/>
                  <a:pt x="16813" y="7873"/>
                  <a:pt x="16843" y="7872"/>
                </a:cubicBezTo>
                <a:cubicBezTo>
                  <a:pt x="16873" y="7872"/>
                  <a:pt x="16892" y="7820"/>
                  <a:pt x="16884" y="7757"/>
                </a:cubicBezTo>
                <a:cubicBezTo>
                  <a:pt x="16877" y="7694"/>
                  <a:pt x="16847" y="7644"/>
                  <a:pt x="16816" y="7644"/>
                </a:cubicBezTo>
                <a:close/>
                <a:moveTo>
                  <a:pt x="10785" y="7695"/>
                </a:moveTo>
                <a:cubicBezTo>
                  <a:pt x="10755" y="7695"/>
                  <a:pt x="10731" y="7746"/>
                  <a:pt x="10733" y="7809"/>
                </a:cubicBezTo>
                <a:cubicBezTo>
                  <a:pt x="10734" y="7872"/>
                  <a:pt x="10759" y="7921"/>
                  <a:pt x="10790" y="7921"/>
                </a:cubicBezTo>
                <a:cubicBezTo>
                  <a:pt x="10820" y="7920"/>
                  <a:pt x="10843" y="7870"/>
                  <a:pt x="10841" y="7808"/>
                </a:cubicBezTo>
                <a:cubicBezTo>
                  <a:pt x="10840" y="7745"/>
                  <a:pt x="10815" y="7694"/>
                  <a:pt x="10785" y="7695"/>
                </a:cubicBezTo>
                <a:close/>
                <a:moveTo>
                  <a:pt x="10961" y="7695"/>
                </a:moveTo>
                <a:cubicBezTo>
                  <a:pt x="10931" y="7695"/>
                  <a:pt x="10907" y="7747"/>
                  <a:pt x="10909" y="7809"/>
                </a:cubicBezTo>
                <a:cubicBezTo>
                  <a:pt x="10910" y="7872"/>
                  <a:pt x="10935" y="7921"/>
                  <a:pt x="10965" y="7921"/>
                </a:cubicBezTo>
                <a:cubicBezTo>
                  <a:pt x="10996" y="7920"/>
                  <a:pt x="11019" y="7870"/>
                  <a:pt x="11017" y="7808"/>
                </a:cubicBezTo>
                <a:cubicBezTo>
                  <a:pt x="11016" y="7745"/>
                  <a:pt x="10991" y="7694"/>
                  <a:pt x="10961" y="7695"/>
                </a:cubicBezTo>
                <a:close/>
                <a:moveTo>
                  <a:pt x="11116" y="7695"/>
                </a:moveTo>
                <a:cubicBezTo>
                  <a:pt x="11086" y="7695"/>
                  <a:pt x="11064" y="7747"/>
                  <a:pt x="11065" y="7809"/>
                </a:cubicBezTo>
                <a:cubicBezTo>
                  <a:pt x="11067" y="7872"/>
                  <a:pt x="11092" y="7921"/>
                  <a:pt x="11123" y="7921"/>
                </a:cubicBezTo>
                <a:cubicBezTo>
                  <a:pt x="11153" y="7920"/>
                  <a:pt x="11176" y="7870"/>
                  <a:pt x="11174" y="7808"/>
                </a:cubicBezTo>
                <a:cubicBezTo>
                  <a:pt x="11172" y="7745"/>
                  <a:pt x="11146" y="7694"/>
                  <a:pt x="11116" y="7695"/>
                </a:cubicBezTo>
                <a:close/>
                <a:moveTo>
                  <a:pt x="11273" y="7695"/>
                </a:moveTo>
                <a:cubicBezTo>
                  <a:pt x="11243" y="7695"/>
                  <a:pt x="11220" y="7747"/>
                  <a:pt x="11221" y="7809"/>
                </a:cubicBezTo>
                <a:cubicBezTo>
                  <a:pt x="11223" y="7872"/>
                  <a:pt x="11249" y="7921"/>
                  <a:pt x="11279" y="7921"/>
                </a:cubicBezTo>
                <a:cubicBezTo>
                  <a:pt x="11309" y="7920"/>
                  <a:pt x="11332" y="7870"/>
                  <a:pt x="11330" y="7808"/>
                </a:cubicBezTo>
                <a:cubicBezTo>
                  <a:pt x="11328" y="7745"/>
                  <a:pt x="11303" y="7694"/>
                  <a:pt x="11273" y="7695"/>
                </a:cubicBezTo>
                <a:close/>
                <a:moveTo>
                  <a:pt x="11429" y="7695"/>
                </a:moveTo>
                <a:cubicBezTo>
                  <a:pt x="11399" y="7695"/>
                  <a:pt x="11376" y="7747"/>
                  <a:pt x="11378" y="7809"/>
                </a:cubicBezTo>
                <a:cubicBezTo>
                  <a:pt x="11380" y="7872"/>
                  <a:pt x="11406" y="7921"/>
                  <a:pt x="11436" y="7921"/>
                </a:cubicBezTo>
                <a:cubicBezTo>
                  <a:pt x="11466" y="7920"/>
                  <a:pt x="11489" y="7870"/>
                  <a:pt x="11487" y="7808"/>
                </a:cubicBezTo>
                <a:cubicBezTo>
                  <a:pt x="11485" y="7745"/>
                  <a:pt x="11458" y="7694"/>
                  <a:pt x="11429" y="7695"/>
                </a:cubicBezTo>
                <a:close/>
                <a:moveTo>
                  <a:pt x="11585" y="7695"/>
                </a:moveTo>
                <a:cubicBezTo>
                  <a:pt x="11555" y="7695"/>
                  <a:pt x="11532" y="7747"/>
                  <a:pt x="11534" y="7809"/>
                </a:cubicBezTo>
                <a:cubicBezTo>
                  <a:pt x="11536" y="7872"/>
                  <a:pt x="11562" y="7921"/>
                  <a:pt x="11592" y="7921"/>
                </a:cubicBezTo>
                <a:cubicBezTo>
                  <a:pt x="11622" y="7920"/>
                  <a:pt x="11645" y="7870"/>
                  <a:pt x="11643" y="7808"/>
                </a:cubicBezTo>
                <a:cubicBezTo>
                  <a:pt x="11641" y="7745"/>
                  <a:pt x="11615" y="7694"/>
                  <a:pt x="11585" y="7695"/>
                </a:cubicBezTo>
                <a:close/>
                <a:moveTo>
                  <a:pt x="11741" y="7695"/>
                </a:moveTo>
                <a:cubicBezTo>
                  <a:pt x="11711" y="7695"/>
                  <a:pt x="11688" y="7747"/>
                  <a:pt x="11691" y="7809"/>
                </a:cubicBezTo>
                <a:cubicBezTo>
                  <a:pt x="11693" y="7872"/>
                  <a:pt x="11719" y="7921"/>
                  <a:pt x="11749" y="7921"/>
                </a:cubicBezTo>
                <a:cubicBezTo>
                  <a:pt x="11779" y="7920"/>
                  <a:pt x="11802" y="7870"/>
                  <a:pt x="11799" y="7808"/>
                </a:cubicBezTo>
                <a:cubicBezTo>
                  <a:pt x="11797" y="7745"/>
                  <a:pt x="11771" y="7694"/>
                  <a:pt x="11741" y="7695"/>
                </a:cubicBezTo>
                <a:close/>
                <a:moveTo>
                  <a:pt x="12034" y="7695"/>
                </a:moveTo>
                <a:cubicBezTo>
                  <a:pt x="12004" y="7695"/>
                  <a:pt x="11981" y="7747"/>
                  <a:pt x="11984" y="7809"/>
                </a:cubicBezTo>
                <a:cubicBezTo>
                  <a:pt x="11986" y="7872"/>
                  <a:pt x="12013" y="7921"/>
                  <a:pt x="12043" y="7921"/>
                </a:cubicBezTo>
                <a:cubicBezTo>
                  <a:pt x="12073" y="7920"/>
                  <a:pt x="12095" y="7871"/>
                  <a:pt x="12093" y="7808"/>
                </a:cubicBezTo>
                <a:cubicBezTo>
                  <a:pt x="12090" y="7745"/>
                  <a:pt x="12064" y="7694"/>
                  <a:pt x="12034" y="7695"/>
                </a:cubicBezTo>
                <a:close/>
                <a:moveTo>
                  <a:pt x="12190" y="7695"/>
                </a:moveTo>
                <a:cubicBezTo>
                  <a:pt x="12160" y="7695"/>
                  <a:pt x="12138" y="7747"/>
                  <a:pt x="12140" y="7809"/>
                </a:cubicBezTo>
                <a:cubicBezTo>
                  <a:pt x="12143" y="7872"/>
                  <a:pt x="12170" y="7921"/>
                  <a:pt x="12200" y="7921"/>
                </a:cubicBezTo>
                <a:cubicBezTo>
                  <a:pt x="12230" y="7920"/>
                  <a:pt x="12252" y="7870"/>
                  <a:pt x="12249" y="7808"/>
                </a:cubicBezTo>
                <a:cubicBezTo>
                  <a:pt x="12246" y="7745"/>
                  <a:pt x="12220" y="7694"/>
                  <a:pt x="12190" y="7695"/>
                </a:cubicBezTo>
                <a:close/>
                <a:moveTo>
                  <a:pt x="12346" y="7695"/>
                </a:moveTo>
                <a:cubicBezTo>
                  <a:pt x="12316" y="7695"/>
                  <a:pt x="12294" y="7747"/>
                  <a:pt x="12297" y="7809"/>
                </a:cubicBezTo>
                <a:cubicBezTo>
                  <a:pt x="12300" y="7872"/>
                  <a:pt x="12327" y="7921"/>
                  <a:pt x="12357" y="7921"/>
                </a:cubicBezTo>
                <a:cubicBezTo>
                  <a:pt x="12387" y="7920"/>
                  <a:pt x="12408" y="7870"/>
                  <a:pt x="12405" y="7808"/>
                </a:cubicBezTo>
                <a:cubicBezTo>
                  <a:pt x="12403" y="7745"/>
                  <a:pt x="12376" y="7694"/>
                  <a:pt x="12346" y="7695"/>
                </a:cubicBezTo>
                <a:close/>
                <a:moveTo>
                  <a:pt x="12502" y="7695"/>
                </a:moveTo>
                <a:cubicBezTo>
                  <a:pt x="12472" y="7695"/>
                  <a:pt x="12450" y="7747"/>
                  <a:pt x="12453" y="7809"/>
                </a:cubicBezTo>
                <a:cubicBezTo>
                  <a:pt x="12456" y="7872"/>
                  <a:pt x="12483" y="7921"/>
                  <a:pt x="12513" y="7921"/>
                </a:cubicBezTo>
                <a:cubicBezTo>
                  <a:pt x="12543" y="7920"/>
                  <a:pt x="12565" y="7871"/>
                  <a:pt x="12562" y="7808"/>
                </a:cubicBezTo>
                <a:cubicBezTo>
                  <a:pt x="12559" y="7745"/>
                  <a:pt x="12532" y="7694"/>
                  <a:pt x="12502" y="7695"/>
                </a:cubicBezTo>
                <a:close/>
                <a:moveTo>
                  <a:pt x="12658" y="7695"/>
                </a:moveTo>
                <a:cubicBezTo>
                  <a:pt x="12628" y="7695"/>
                  <a:pt x="12606" y="7747"/>
                  <a:pt x="12610" y="7809"/>
                </a:cubicBezTo>
                <a:cubicBezTo>
                  <a:pt x="12613" y="7872"/>
                  <a:pt x="12640" y="7921"/>
                  <a:pt x="12670" y="7921"/>
                </a:cubicBezTo>
                <a:cubicBezTo>
                  <a:pt x="12700" y="7920"/>
                  <a:pt x="12722" y="7871"/>
                  <a:pt x="12718" y="7808"/>
                </a:cubicBezTo>
                <a:cubicBezTo>
                  <a:pt x="12715" y="7745"/>
                  <a:pt x="12688" y="7694"/>
                  <a:pt x="12658" y="7695"/>
                </a:cubicBezTo>
                <a:close/>
                <a:moveTo>
                  <a:pt x="12815" y="7695"/>
                </a:moveTo>
                <a:cubicBezTo>
                  <a:pt x="12785" y="7695"/>
                  <a:pt x="12763" y="7747"/>
                  <a:pt x="12767" y="7809"/>
                </a:cubicBezTo>
                <a:cubicBezTo>
                  <a:pt x="12770" y="7872"/>
                  <a:pt x="12796" y="7923"/>
                  <a:pt x="12826" y="7922"/>
                </a:cubicBezTo>
                <a:cubicBezTo>
                  <a:pt x="12857" y="7922"/>
                  <a:pt x="12878" y="7871"/>
                  <a:pt x="12875" y="7808"/>
                </a:cubicBezTo>
                <a:cubicBezTo>
                  <a:pt x="12871" y="7745"/>
                  <a:pt x="12845" y="7694"/>
                  <a:pt x="12815" y="7695"/>
                </a:cubicBezTo>
                <a:close/>
                <a:moveTo>
                  <a:pt x="12971" y="7695"/>
                </a:moveTo>
                <a:cubicBezTo>
                  <a:pt x="12941" y="7695"/>
                  <a:pt x="12919" y="7747"/>
                  <a:pt x="12923" y="7809"/>
                </a:cubicBezTo>
                <a:cubicBezTo>
                  <a:pt x="12926" y="7872"/>
                  <a:pt x="12953" y="7923"/>
                  <a:pt x="12983" y="7922"/>
                </a:cubicBezTo>
                <a:cubicBezTo>
                  <a:pt x="13013" y="7922"/>
                  <a:pt x="13035" y="7871"/>
                  <a:pt x="13031" y="7808"/>
                </a:cubicBezTo>
                <a:cubicBezTo>
                  <a:pt x="13028" y="7745"/>
                  <a:pt x="13000" y="7694"/>
                  <a:pt x="12971" y="7695"/>
                </a:cubicBezTo>
                <a:close/>
                <a:moveTo>
                  <a:pt x="13127" y="7695"/>
                </a:moveTo>
                <a:cubicBezTo>
                  <a:pt x="13097" y="7695"/>
                  <a:pt x="13076" y="7747"/>
                  <a:pt x="13079" y="7809"/>
                </a:cubicBezTo>
                <a:cubicBezTo>
                  <a:pt x="13083" y="7872"/>
                  <a:pt x="13110" y="7923"/>
                  <a:pt x="13140" y="7922"/>
                </a:cubicBezTo>
                <a:cubicBezTo>
                  <a:pt x="13170" y="7922"/>
                  <a:pt x="13191" y="7871"/>
                  <a:pt x="13187" y="7808"/>
                </a:cubicBezTo>
                <a:cubicBezTo>
                  <a:pt x="13184" y="7745"/>
                  <a:pt x="13157" y="7694"/>
                  <a:pt x="13127" y="7695"/>
                </a:cubicBezTo>
                <a:close/>
                <a:moveTo>
                  <a:pt x="13283" y="7695"/>
                </a:moveTo>
                <a:cubicBezTo>
                  <a:pt x="13253" y="7695"/>
                  <a:pt x="13232" y="7747"/>
                  <a:pt x="13236" y="7809"/>
                </a:cubicBezTo>
                <a:cubicBezTo>
                  <a:pt x="13240" y="7872"/>
                  <a:pt x="13267" y="7923"/>
                  <a:pt x="13297" y="7922"/>
                </a:cubicBezTo>
                <a:cubicBezTo>
                  <a:pt x="13327" y="7922"/>
                  <a:pt x="13348" y="7871"/>
                  <a:pt x="13345" y="7808"/>
                </a:cubicBezTo>
                <a:cubicBezTo>
                  <a:pt x="13341" y="7745"/>
                  <a:pt x="13313" y="7694"/>
                  <a:pt x="13283" y="7695"/>
                </a:cubicBezTo>
                <a:close/>
                <a:moveTo>
                  <a:pt x="13439" y="7695"/>
                </a:moveTo>
                <a:cubicBezTo>
                  <a:pt x="13409" y="7695"/>
                  <a:pt x="13388" y="7747"/>
                  <a:pt x="13392" y="7809"/>
                </a:cubicBezTo>
                <a:cubicBezTo>
                  <a:pt x="13396" y="7872"/>
                  <a:pt x="13424" y="7923"/>
                  <a:pt x="13454" y="7922"/>
                </a:cubicBezTo>
                <a:cubicBezTo>
                  <a:pt x="13484" y="7922"/>
                  <a:pt x="13505" y="7871"/>
                  <a:pt x="13501" y="7808"/>
                </a:cubicBezTo>
                <a:cubicBezTo>
                  <a:pt x="13497" y="7745"/>
                  <a:pt x="13469" y="7694"/>
                  <a:pt x="13439" y="7695"/>
                </a:cubicBezTo>
                <a:close/>
                <a:moveTo>
                  <a:pt x="13596" y="7695"/>
                </a:moveTo>
                <a:cubicBezTo>
                  <a:pt x="13566" y="7695"/>
                  <a:pt x="13544" y="7747"/>
                  <a:pt x="13549" y="7809"/>
                </a:cubicBezTo>
                <a:cubicBezTo>
                  <a:pt x="13553" y="7872"/>
                  <a:pt x="13580" y="7923"/>
                  <a:pt x="13610" y="7922"/>
                </a:cubicBezTo>
                <a:cubicBezTo>
                  <a:pt x="13640" y="7922"/>
                  <a:pt x="13662" y="7871"/>
                  <a:pt x="13657" y="7808"/>
                </a:cubicBezTo>
                <a:cubicBezTo>
                  <a:pt x="13653" y="7745"/>
                  <a:pt x="13626" y="7694"/>
                  <a:pt x="13596" y="7695"/>
                </a:cubicBezTo>
                <a:close/>
                <a:moveTo>
                  <a:pt x="13751" y="7695"/>
                </a:moveTo>
                <a:cubicBezTo>
                  <a:pt x="13721" y="7695"/>
                  <a:pt x="13701" y="7747"/>
                  <a:pt x="13705" y="7809"/>
                </a:cubicBezTo>
                <a:cubicBezTo>
                  <a:pt x="13709" y="7872"/>
                  <a:pt x="13737" y="7923"/>
                  <a:pt x="13767" y="7922"/>
                </a:cubicBezTo>
                <a:cubicBezTo>
                  <a:pt x="13797" y="7922"/>
                  <a:pt x="13818" y="7871"/>
                  <a:pt x="13814" y="7808"/>
                </a:cubicBezTo>
                <a:cubicBezTo>
                  <a:pt x="13809" y="7745"/>
                  <a:pt x="13781" y="7694"/>
                  <a:pt x="13751" y="7695"/>
                </a:cubicBezTo>
                <a:close/>
                <a:moveTo>
                  <a:pt x="13908" y="7695"/>
                </a:moveTo>
                <a:cubicBezTo>
                  <a:pt x="13878" y="7695"/>
                  <a:pt x="13857" y="7746"/>
                  <a:pt x="13861" y="7809"/>
                </a:cubicBezTo>
                <a:cubicBezTo>
                  <a:pt x="13866" y="7872"/>
                  <a:pt x="13894" y="7923"/>
                  <a:pt x="13924" y="7922"/>
                </a:cubicBezTo>
                <a:cubicBezTo>
                  <a:pt x="13954" y="7922"/>
                  <a:pt x="13975" y="7871"/>
                  <a:pt x="13970" y="7808"/>
                </a:cubicBezTo>
                <a:cubicBezTo>
                  <a:pt x="13966" y="7745"/>
                  <a:pt x="13938" y="7694"/>
                  <a:pt x="13908" y="7695"/>
                </a:cubicBezTo>
                <a:close/>
                <a:moveTo>
                  <a:pt x="14044" y="7695"/>
                </a:moveTo>
                <a:cubicBezTo>
                  <a:pt x="14014" y="7695"/>
                  <a:pt x="13994" y="7747"/>
                  <a:pt x="13998" y="7809"/>
                </a:cubicBezTo>
                <a:cubicBezTo>
                  <a:pt x="14003" y="7872"/>
                  <a:pt x="14030" y="7923"/>
                  <a:pt x="14061" y="7922"/>
                </a:cubicBezTo>
                <a:cubicBezTo>
                  <a:pt x="14091" y="7922"/>
                  <a:pt x="14112" y="7871"/>
                  <a:pt x="14107" y="7808"/>
                </a:cubicBezTo>
                <a:cubicBezTo>
                  <a:pt x="14102" y="7745"/>
                  <a:pt x="14074" y="7694"/>
                  <a:pt x="14044" y="7695"/>
                </a:cubicBezTo>
                <a:close/>
                <a:moveTo>
                  <a:pt x="14200" y="7695"/>
                </a:moveTo>
                <a:cubicBezTo>
                  <a:pt x="14170" y="7695"/>
                  <a:pt x="14150" y="7747"/>
                  <a:pt x="14155" y="7809"/>
                </a:cubicBezTo>
                <a:cubicBezTo>
                  <a:pt x="14159" y="7872"/>
                  <a:pt x="14187" y="7923"/>
                  <a:pt x="14218" y="7922"/>
                </a:cubicBezTo>
                <a:cubicBezTo>
                  <a:pt x="14248" y="7922"/>
                  <a:pt x="14268" y="7871"/>
                  <a:pt x="14263" y="7808"/>
                </a:cubicBezTo>
                <a:cubicBezTo>
                  <a:pt x="14259" y="7745"/>
                  <a:pt x="14230" y="7694"/>
                  <a:pt x="14200" y="7695"/>
                </a:cubicBezTo>
                <a:close/>
                <a:moveTo>
                  <a:pt x="14357" y="7695"/>
                </a:moveTo>
                <a:cubicBezTo>
                  <a:pt x="14327" y="7695"/>
                  <a:pt x="14306" y="7747"/>
                  <a:pt x="14311" y="7809"/>
                </a:cubicBezTo>
                <a:cubicBezTo>
                  <a:pt x="14316" y="7872"/>
                  <a:pt x="14344" y="7923"/>
                  <a:pt x="14375" y="7922"/>
                </a:cubicBezTo>
                <a:cubicBezTo>
                  <a:pt x="14405" y="7922"/>
                  <a:pt x="14425" y="7871"/>
                  <a:pt x="14420" y="7808"/>
                </a:cubicBezTo>
                <a:cubicBezTo>
                  <a:pt x="14415" y="7745"/>
                  <a:pt x="14387" y="7694"/>
                  <a:pt x="14357" y="7695"/>
                </a:cubicBezTo>
                <a:close/>
                <a:moveTo>
                  <a:pt x="15293" y="7695"/>
                </a:moveTo>
                <a:cubicBezTo>
                  <a:pt x="15264" y="7695"/>
                  <a:pt x="15244" y="7746"/>
                  <a:pt x="15250" y="7809"/>
                </a:cubicBezTo>
                <a:cubicBezTo>
                  <a:pt x="15256" y="7872"/>
                  <a:pt x="15285" y="7923"/>
                  <a:pt x="15315" y="7922"/>
                </a:cubicBezTo>
                <a:cubicBezTo>
                  <a:pt x="15345" y="7922"/>
                  <a:pt x="15364" y="7870"/>
                  <a:pt x="15358" y="7808"/>
                </a:cubicBezTo>
                <a:cubicBezTo>
                  <a:pt x="15352" y="7745"/>
                  <a:pt x="15323" y="7694"/>
                  <a:pt x="15293" y="7695"/>
                </a:cubicBezTo>
                <a:close/>
                <a:moveTo>
                  <a:pt x="15450" y="7695"/>
                </a:moveTo>
                <a:cubicBezTo>
                  <a:pt x="15420" y="7695"/>
                  <a:pt x="15400" y="7746"/>
                  <a:pt x="15406" y="7809"/>
                </a:cubicBezTo>
                <a:cubicBezTo>
                  <a:pt x="15412" y="7872"/>
                  <a:pt x="15442" y="7923"/>
                  <a:pt x="15472" y="7922"/>
                </a:cubicBezTo>
                <a:cubicBezTo>
                  <a:pt x="15502" y="7922"/>
                  <a:pt x="15521" y="7870"/>
                  <a:pt x="15515" y="7808"/>
                </a:cubicBezTo>
                <a:cubicBezTo>
                  <a:pt x="15509" y="7745"/>
                  <a:pt x="15480" y="7694"/>
                  <a:pt x="15450" y="7695"/>
                </a:cubicBezTo>
                <a:close/>
                <a:moveTo>
                  <a:pt x="15606" y="7695"/>
                </a:moveTo>
                <a:cubicBezTo>
                  <a:pt x="15576" y="7695"/>
                  <a:pt x="15557" y="7746"/>
                  <a:pt x="15563" y="7809"/>
                </a:cubicBezTo>
                <a:cubicBezTo>
                  <a:pt x="15569" y="7872"/>
                  <a:pt x="15598" y="7923"/>
                  <a:pt x="15628" y="7922"/>
                </a:cubicBezTo>
                <a:cubicBezTo>
                  <a:pt x="15658" y="7922"/>
                  <a:pt x="15678" y="7870"/>
                  <a:pt x="15672" y="7808"/>
                </a:cubicBezTo>
                <a:cubicBezTo>
                  <a:pt x="15665" y="7745"/>
                  <a:pt x="15636" y="7694"/>
                  <a:pt x="15606" y="7695"/>
                </a:cubicBezTo>
                <a:close/>
                <a:moveTo>
                  <a:pt x="15762" y="7695"/>
                </a:moveTo>
                <a:cubicBezTo>
                  <a:pt x="15732" y="7695"/>
                  <a:pt x="15713" y="7746"/>
                  <a:pt x="15719" y="7809"/>
                </a:cubicBezTo>
                <a:cubicBezTo>
                  <a:pt x="15725" y="7872"/>
                  <a:pt x="15755" y="7923"/>
                  <a:pt x="15785" y="7922"/>
                </a:cubicBezTo>
                <a:cubicBezTo>
                  <a:pt x="15815" y="7922"/>
                  <a:pt x="15834" y="7871"/>
                  <a:pt x="15828" y="7808"/>
                </a:cubicBezTo>
                <a:cubicBezTo>
                  <a:pt x="15822" y="7745"/>
                  <a:pt x="15792" y="7694"/>
                  <a:pt x="15762" y="7695"/>
                </a:cubicBezTo>
                <a:close/>
                <a:moveTo>
                  <a:pt x="15918" y="7695"/>
                </a:moveTo>
                <a:cubicBezTo>
                  <a:pt x="15888" y="7695"/>
                  <a:pt x="15869" y="7746"/>
                  <a:pt x="15876" y="7809"/>
                </a:cubicBezTo>
                <a:cubicBezTo>
                  <a:pt x="15882" y="7872"/>
                  <a:pt x="15912" y="7923"/>
                  <a:pt x="15942" y="7922"/>
                </a:cubicBezTo>
                <a:cubicBezTo>
                  <a:pt x="15972" y="7922"/>
                  <a:pt x="15991" y="7870"/>
                  <a:pt x="15984" y="7808"/>
                </a:cubicBezTo>
                <a:cubicBezTo>
                  <a:pt x="15978" y="7745"/>
                  <a:pt x="15948" y="7694"/>
                  <a:pt x="15918" y="7695"/>
                </a:cubicBezTo>
                <a:close/>
                <a:moveTo>
                  <a:pt x="16074" y="7695"/>
                </a:moveTo>
                <a:cubicBezTo>
                  <a:pt x="16044" y="7695"/>
                  <a:pt x="16025" y="7746"/>
                  <a:pt x="16032" y="7809"/>
                </a:cubicBezTo>
                <a:cubicBezTo>
                  <a:pt x="16039" y="7872"/>
                  <a:pt x="16069" y="7923"/>
                  <a:pt x="16099" y="7922"/>
                </a:cubicBezTo>
                <a:cubicBezTo>
                  <a:pt x="16129" y="7922"/>
                  <a:pt x="16147" y="7870"/>
                  <a:pt x="16141" y="7808"/>
                </a:cubicBezTo>
                <a:cubicBezTo>
                  <a:pt x="16134" y="7745"/>
                  <a:pt x="16104" y="7694"/>
                  <a:pt x="16074" y="7695"/>
                </a:cubicBezTo>
                <a:close/>
                <a:moveTo>
                  <a:pt x="16231" y="7695"/>
                </a:moveTo>
                <a:cubicBezTo>
                  <a:pt x="16201" y="7695"/>
                  <a:pt x="16182" y="7746"/>
                  <a:pt x="16188" y="7809"/>
                </a:cubicBezTo>
                <a:cubicBezTo>
                  <a:pt x="16195" y="7872"/>
                  <a:pt x="16225" y="7923"/>
                  <a:pt x="16255" y="7922"/>
                </a:cubicBezTo>
                <a:cubicBezTo>
                  <a:pt x="16285" y="7922"/>
                  <a:pt x="16304" y="7870"/>
                  <a:pt x="16297" y="7808"/>
                </a:cubicBezTo>
                <a:cubicBezTo>
                  <a:pt x="16290" y="7745"/>
                  <a:pt x="16261" y="7694"/>
                  <a:pt x="16231" y="7695"/>
                </a:cubicBezTo>
                <a:close/>
                <a:moveTo>
                  <a:pt x="7858" y="7745"/>
                </a:moveTo>
                <a:cubicBezTo>
                  <a:pt x="7828" y="7745"/>
                  <a:pt x="7802" y="7795"/>
                  <a:pt x="7800" y="7858"/>
                </a:cubicBezTo>
                <a:cubicBezTo>
                  <a:pt x="7798" y="7920"/>
                  <a:pt x="7821" y="7972"/>
                  <a:pt x="7852" y="7971"/>
                </a:cubicBezTo>
                <a:cubicBezTo>
                  <a:pt x="7882" y="7971"/>
                  <a:pt x="7907" y="7919"/>
                  <a:pt x="7909" y="7856"/>
                </a:cubicBezTo>
                <a:cubicBezTo>
                  <a:pt x="7911" y="7794"/>
                  <a:pt x="7888" y="7744"/>
                  <a:pt x="7858" y="7745"/>
                </a:cubicBezTo>
                <a:close/>
                <a:moveTo>
                  <a:pt x="8014" y="7745"/>
                </a:moveTo>
                <a:cubicBezTo>
                  <a:pt x="7984" y="7745"/>
                  <a:pt x="7958" y="7795"/>
                  <a:pt x="7957" y="7858"/>
                </a:cubicBezTo>
                <a:cubicBezTo>
                  <a:pt x="7955" y="7920"/>
                  <a:pt x="7978" y="7972"/>
                  <a:pt x="8009" y="7971"/>
                </a:cubicBezTo>
                <a:cubicBezTo>
                  <a:pt x="8039" y="7971"/>
                  <a:pt x="8064" y="7919"/>
                  <a:pt x="8065" y="7856"/>
                </a:cubicBezTo>
                <a:cubicBezTo>
                  <a:pt x="8067" y="7794"/>
                  <a:pt x="8044" y="7744"/>
                  <a:pt x="8014" y="7745"/>
                </a:cubicBezTo>
                <a:close/>
                <a:moveTo>
                  <a:pt x="8170" y="7745"/>
                </a:moveTo>
                <a:cubicBezTo>
                  <a:pt x="8140" y="7745"/>
                  <a:pt x="8114" y="7795"/>
                  <a:pt x="8113" y="7858"/>
                </a:cubicBezTo>
                <a:cubicBezTo>
                  <a:pt x="8112" y="7920"/>
                  <a:pt x="8135" y="7972"/>
                  <a:pt x="8165" y="7971"/>
                </a:cubicBezTo>
                <a:cubicBezTo>
                  <a:pt x="8195" y="7971"/>
                  <a:pt x="8220" y="7919"/>
                  <a:pt x="8222" y="7856"/>
                </a:cubicBezTo>
                <a:cubicBezTo>
                  <a:pt x="8223" y="7794"/>
                  <a:pt x="8200" y="7744"/>
                  <a:pt x="8170" y="7745"/>
                </a:cubicBezTo>
                <a:close/>
                <a:moveTo>
                  <a:pt x="8326" y="7745"/>
                </a:moveTo>
                <a:cubicBezTo>
                  <a:pt x="8296" y="7745"/>
                  <a:pt x="8271" y="7795"/>
                  <a:pt x="8269" y="7858"/>
                </a:cubicBezTo>
                <a:cubicBezTo>
                  <a:pt x="8268" y="7920"/>
                  <a:pt x="8291" y="7972"/>
                  <a:pt x="8321" y="7971"/>
                </a:cubicBezTo>
                <a:cubicBezTo>
                  <a:pt x="8351" y="7971"/>
                  <a:pt x="8377" y="7919"/>
                  <a:pt x="8378" y="7856"/>
                </a:cubicBezTo>
                <a:cubicBezTo>
                  <a:pt x="8379" y="7794"/>
                  <a:pt x="8356" y="7744"/>
                  <a:pt x="8326" y="7745"/>
                </a:cubicBezTo>
                <a:close/>
                <a:moveTo>
                  <a:pt x="8482" y="7745"/>
                </a:moveTo>
                <a:cubicBezTo>
                  <a:pt x="8452" y="7745"/>
                  <a:pt x="8427" y="7795"/>
                  <a:pt x="8426" y="7858"/>
                </a:cubicBezTo>
                <a:cubicBezTo>
                  <a:pt x="8425" y="7920"/>
                  <a:pt x="8448" y="7972"/>
                  <a:pt x="8478" y="7971"/>
                </a:cubicBezTo>
                <a:cubicBezTo>
                  <a:pt x="8508" y="7971"/>
                  <a:pt x="8534" y="7919"/>
                  <a:pt x="8535" y="7856"/>
                </a:cubicBezTo>
                <a:cubicBezTo>
                  <a:pt x="8536" y="7794"/>
                  <a:pt x="8512" y="7744"/>
                  <a:pt x="8482" y="7745"/>
                </a:cubicBezTo>
                <a:close/>
                <a:moveTo>
                  <a:pt x="8619" y="7745"/>
                </a:moveTo>
                <a:cubicBezTo>
                  <a:pt x="8589" y="7745"/>
                  <a:pt x="8564" y="7795"/>
                  <a:pt x="8563" y="7858"/>
                </a:cubicBezTo>
                <a:cubicBezTo>
                  <a:pt x="8562" y="7920"/>
                  <a:pt x="8585" y="7972"/>
                  <a:pt x="8615" y="7971"/>
                </a:cubicBezTo>
                <a:cubicBezTo>
                  <a:pt x="8645" y="7971"/>
                  <a:pt x="8671" y="7919"/>
                  <a:pt x="8671" y="7856"/>
                </a:cubicBezTo>
                <a:cubicBezTo>
                  <a:pt x="8672" y="7794"/>
                  <a:pt x="8649" y="7744"/>
                  <a:pt x="8619" y="7745"/>
                </a:cubicBezTo>
                <a:close/>
                <a:moveTo>
                  <a:pt x="8794" y="7745"/>
                </a:moveTo>
                <a:cubicBezTo>
                  <a:pt x="8764" y="7745"/>
                  <a:pt x="8739" y="7795"/>
                  <a:pt x="8739" y="7858"/>
                </a:cubicBezTo>
                <a:cubicBezTo>
                  <a:pt x="8738" y="7920"/>
                  <a:pt x="8762" y="7972"/>
                  <a:pt x="8792" y="7971"/>
                </a:cubicBezTo>
                <a:cubicBezTo>
                  <a:pt x="8822" y="7971"/>
                  <a:pt x="8847" y="7919"/>
                  <a:pt x="8847" y="7856"/>
                </a:cubicBezTo>
                <a:cubicBezTo>
                  <a:pt x="8848" y="7794"/>
                  <a:pt x="8824" y="7744"/>
                  <a:pt x="8794" y="7745"/>
                </a:cubicBezTo>
                <a:close/>
                <a:moveTo>
                  <a:pt x="8951" y="7745"/>
                </a:moveTo>
                <a:cubicBezTo>
                  <a:pt x="8921" y="7745"/>
                  <a:pt x="8896" y="7795"/>
                  <a:pt x="8895" y="7858"/>
                </a:cubicBezTo>
                <a:cubicBezTo>
                  <a:pt x="8894" y="7920"/>
                  <a:pt x="8918" y="7972"/>
                  <a:pt x="8948" y="7971"/>
                </a:cubicBezTo>
                <a:cubicBezTo>
                  <a:pt x="8978" y="7971"/>
                  <a:pt x="9003" y="7919"/>
                  <a:pt x="9004" y="7856"/>
                </a:cubicBezTo>
                <a:cubicBezTo>
                  <a:pt x="9004" y="7794"/>
                  <a:pt x="8981" y="7744"/>
                  <a:pt x="8951" y="7745"/>
                </a:cubicBezTo>
                <a:close/>
                <a:moveTo>
                  <a:pt x="9106" y="7745"/>
                </a:moveTo>
                <a:cubicBezTo>
                  <a:pt x="9076" y="7745"/>
                  <a:pt x="9052" y="7797"/>
                  <a:pt x="9051" y="7860"/>
                </a:cubicBezTo>
                <a:cubicBezTo>
                  <a:pt x="9051" y="7922"/>
                  <a:pt x="9075" y="7972"/>
                  <a:pt x="9105" y="7971"/>
                </a:cubicBezTo>
                <a:cubicBezTo>
                  <a:pt x="9135" y="7971"/>
                  <a:pt x="9160" y="7919"/>
                  <a:pt x="9160" y="7856"/>
                </a:cubicBezTo>
                <a:cubicBezTo>
                  <a:pt x="9161" y="7794"/>
                  <a:pt x="9136" y="7744"/>
                  <a:pt x="9106" y="7745"/>
                </a:cubicBezTo>
                <a:close/>
                <a:moveTo>
                  <a:pt x="9263" y="7745"/>
                </a:moveTo>
                <a:cubicBezTo>
                  <a:pt x="9233" y="7745"/>
                  <a:pt x="9208" y="7795"/>
                  <a:pt x="9208" y="7858"/>
                </a:cubicBezTo>
                <a:cubicBezTo>
                  <a:pt x="9207" y="7920"/>
                  <a:pt x="9231" y="7972"/>
                  <a:pt x="9262" y="7971"/>
                </a:cubicBezTo>
                <a:cubicBezTo>
                  <a:pt x="9292" y="7971"/>
                  <a:pt x="9316" y="7919"/>
                  <a:pt x="9317" y="7856"/>
                </a:cubicBezTo>
                <a:cubicBezTo>
                  <a:pt x="9317" y="7794"/>
                  <a:pt x="9293" y="7744"/>
                  <a:pt x="9263" y="7745"/>
                </a:cubicBezTo>
                <a:close/>
                <a:moveTo>
                  <a:pt x="9399" y="7745"/>
                </a:moveTo>
                <a:cubicBezTo>
                  <a:pt x="9369" y="7745"/>
                  <a:pt x="9345" y="7795"/>
                  <a:pt x="9345" y="7858"/>
                </a:cubicBezTo>
                <a:cubicBezTo>
                  <a:pt x="9344" y="7920"/>
                  <a:pt x="9369" y="7971"/>
                  <a:pt x="9399" y="7971"/>
                </a:cubicBezTo>
                <a:cubicBezTo>
                  <a:pt x="9429" y="7971"/>
                  <a:pt x="9453" y="7919"/>
                  <a:pt x="9453" y="7856"/>
                </a:cubicBezTo>
                <a:cubicBezTo>
                  <a:pt x="9453" y="7794"/>
                  <a:pt x="9429" y="7744"/>
                  <a:pt x="9399" y="7745"/>
                </a:cubicBezTo>
                <a:close/>
                <a:moveTo>
                  <a:pt x="9555" y="7745"/>
                </a:moveTo>
                <a:cubicBezTo>
                  <a:pt x="9525" y="7745"/>
                  <a:pt x="9501" y="7797"/>
                  <a:pt x="9501" y="7860"/>
                </a:cubicBezTo>
                <a:cubicBezTo>
                  <a:pt x="9501" y="7922"/>
                  <a:pt x="9525" y="7972"/>
                  <a:pt x="9555" y="7971"/>
                </a:cubicBezTo>
                <a:cubicBezTo>
                  <a:pt x="9586" y="7971"/>
                  <a:pt x="9610" y="7920"/>
                  <a:pt x="9610" y="7858"/>
                </a:cubicBezTo>
                <a:cubicBezTo>
                  <a:pt x="9610" y="7795"/>
                  <a:pt x="9585" y="7744"/>
                  <a:pt x="9555" y="7745"/>
                </a:cubicBezTo>
                <a:close/>
                <a:moveTo>
                  <a:pt x="9711" y="7745"/>
                </a:moveTo>
                <a:cubicBezTo>
                  <a:pt x="9681" y="7745"/>
                  <a:pt x="9657" y="7795"/>
                  <a:pt x="9657" y="7858"/>
                </a:cubicBezTo>
                <a:cubicBezTo>
                  <a:pt x="9658" y="7920"/>
                  <a:pt x="9682" y="7972"/>
                  <a:pt x="9712" y="7971"/>
                </a:cubicBezTo>
                <a:cubicBezTo>
                  <a:pt x="9743" y="7971"/>
                  <a:pt x="9766" y="7920"/>
                  <a:pt x="9766" y="7858"/>
                </a:cubicBezTo>
                <a:cubicBezTo>
                  <a:pt x="9766" y="7795"/>
                  <a:pt x="9741" y="7744"/>
                  <a:pt x="9711" y="7745"/>
                </a:cubicBezTo>
                <a:close/>
                <a:moveTo>
                  <a:pt x="9868" y="7745"/>
                </a:moveTo>
                <a:cubicBezTo>
                  <a:pt x="9838" y="7745"/>
                  <a:pt x="9814" y="7797"/>
                  <a:pt x="9814" y="7860"/>
                </a:cubicBezTo>
                <a:cubicBezTo>
                  <a:pt x="9814" y="7922"/>
                  <a:pt x="9839" y="7972"/>
                  <a:pt x="9869" y="7971"/>
                </a:cubicBezTo>
                <a:cubicBezTo>
                  <a:pt x="9899" y="7971"/>
                  <a:pt x="9923" y="7920"/>
                  <a:pt x="9923" y="7858"/>
                </a:cubicBezTo>
                <a:cubicBezTo>
                  <a:pt x="9922" y="7795"/>
                  <a:pt x="9898" y="7744"/>
                  <a:pt x="9868" y="7745"/>
                </a:cubicBezTo>
                <a:close/>
                <a:moveTo>
                  <a:pt x="10023" y="7745"/>
                </a:moveTo>
                <a:cubicBezTo>
                  <a:pt x="9993" y="7745"/>
                  <a:pt x="9970" y="7797"/>
                  <a:pt x="9970" y="7860"/>
                </a:cubicBezTo>
                <a:cubicBezTo>
                  <a:pt x="9971" y="7922"/>
                  <a:pt x="9995" y="7972"/>
                  <a:pt x="10025" y="7971"/>
                </a:cubicBezTo>
                <a:cubicBezTo>
                  <a:pt x="10055" y="7971"/>
                  <a:pt x="10080" y="7920"/>
                  <a:pt x="10079" y="7858"/>
                </a:cubicBezTo>
                <a:cubicBezTo>
                  <a:pt x="10078" y="7795"/>
                  <a:pt x="10053" y="7744"/>
                  <a:pt x="10023" y="7745"/>
                </a:cubicBezTo>
                <a:close/>
                <a:moveTo>
                  <a:pt x="10180" y="7745"/>
                </a:moveTo>
                <a:cubicBezTo>
                  <a:pt x="10150" y="7745"/>
                  <a:pt x="10126" y="7797"/>
                  <a:pt x="10127" y="7860"/>
                </a:cubicBezTo>
                <a:cubicBezTo>
                  <a:pt x="10127" y="7922"/>
                  <a:pt x="10152" y="7972"/>
                  <a:pt x="10182" y="7971"/>
                </a:cubicBezTo>
                <a:cubicBezTo>
                  <a:pt x="10212" y="7971"/>
                  <a:pt x="10236" y="7920"/>
                  <a:pt x="10235" y="7858"/>
                </a:cubicBezTo>
                <a:cubicBezTo>
                  <a:pt x="10235" y="7795"/>
                  <a:pt x="10210" y="7744"/>
                  <a:pt x="10180" y="7745"/>
                </a:cubicBezTo>
                <a:close/>
                <a:moveTo>
                  <a:pt x="10336" y="7745"/>
                </a:moveTo>
                <a:cubicBezTo>
                  <a:pt x="10306" y="7745"/>
                  <a:pt x="10282" y="7797"/>
                  <a:pt x="10283" y="7860"/>
                </a:cubicBezTo>
                <a:cubicBezTo>
                  <a:pt x="10284" y="7922"/>
                  <a:pt x="10309" y="7972"/>
                  <a:pt x="10339" y="7971"/>
                </a:cubicBezTo>
                <a:cubicBezTo>
                  <a:pt x="10369" y="7971"/>
                  <a:pt x="10393" y="7920"/>
                  <a:pt x="10392" y="7858"/>
                </a:cubicBezTo>
                <a:cubicBezTo>
                  <a:pt x="10391" y="7795"/>
                  <a:pt x="10366" y="7744"/>
                  <a:pt x="10336" y="7745"/>
                </a:cubicBezTo>
                <a:close/>
                <a:moveTo>
                  <a:pt x="10492" y="7745"/>
                </a:moveTo>
                <a:cubicBezTo>
                  <a:pt x="10462" y="7745"/>
                  <a:pt x="10439" y="7797"/>
                  <a:pt x="10439" y="7860"/>
                </a:cubicBezTo>
                <a:cubicBezTo>
                  <a:pt x="10440" y="7922"/>
                  <a:pt x="10466" y="7972"/>
                  <a:pt x="10496" y="7971"/>
                </a:cubicBezTo>
                <a:cubicBezTo>
                  <a:pt x="10526" y="7971"/>
                  <a:pt x="10549" y="7920"/>
                  <a:pt x="10548" y="7858"/>
                </a:cubicBezTo>
                <a:cubicBezTo>
                  <a:pt x="10547" y="7795"/>
                  <a:pt x="10522" y="7744"/>
                  <a:pt x="10492" y="7745"/>
                </a:cubicBezTo>
                <a:close/>
                <a:moveTo>
                  <a:pt x="10648" y="7745"/>
                </a:moveTo>
                <a:cubicBezTo>
                  <a:pt x="10618" y="7745"/>
                  <a:pt x="10595" y="7797"/>
                  <a:pt x="10596" y="7860"/>
                </a:cubicBezTo>
                <a:cubicBezTo>
                  <a:pt x="10597" y="7922"/>
                  <a:pt x="10622" y="7972"/>
                  <a:pt x="10652" y="7971"/>
                </a:cubicBezTo>
                <a:cubicBezTo>
                  <a:pt x="10682" y="7971"/>
                  <a:pt x="10706" y="7920"/>
                  <a:pt x="10705" y="7858"/>
                </a:cubicBezTo>
                <a:cubicBezTo>
                  <a:pt x="10703" y="7795"/>
                  <a:pt x="10678" y="7744"/>
                  <a:pt x="10648" y="7745"/>
                </a:cubicBezTo>
                <a:close/>
                <a:moveTo>
                  <a:pt x="1049" y="7845"/>
                </a:moveTo>
                <a:cubicBezTo>
                  <a:pt x="1019" y="7846"/>
                  <a:pt x="988" y="7897"/>
                  <a:pt x="980" y="7959"/>
                </a:cubicBezTo>
                <a:cubicBezTo>
                  <a:pt x="971" y="8020"/>
                  <a:pt x="988" y="8071"/>
                  <a:pt x="1018" y="8070"/>
                </a:cubicBezTo>
                <a:cubicBezTo>
                  <a:pt x="1048" y="8070"/>
                  <a:pt x="1079" y="8019"/>
                  <a:pt x="1088" y="7957"/>
                </a:cubicBezTo>
                <a:cubicBezTo>
                  <a:pt x="1096" y="7895"/>
                  <a:pt x="1079" y="7845"/>
                  <a:pt x="1049" y="7845"/>
                </a:cubicBezTo>
                <a:close/>
                <a:moveTo>
                  <a:pt x="1205" y="7845"/>
                </a:moveTo>
                <a:cubicBezTo>
                  <a:pt x="1175" y="7846"/>
                  <a:pt x="1144" y="7897"/>
                  <a:pt x="1135" y="7959"/>
                </a:cubicBezTo>
                <a:cubicBezTo>
                  <a:pt x="1127" y="8020"/>
                  <a:pt x="1144" y="8071"/>
                  <a:pt x="1175" y="8070"/>
                </a:cubicBezTo>
                <a:cubicBezTo>
                  <a:pt x="1205" y="8070"/>
                  <a:pt x="1236" y="8019"/>
                  <a:pt x="1244" y="7957"/>
                </a:cubicBezTo>
                <a:cubicBezTo>
                  <a:pt x="1253" y="7895"/>
                  <a:pt x="1235" y="7845"/>
                  <a:pt x="1205" y="7845"/>
                </a:cubicBezTo>
                <a:close/>
                <a:moveTo>
                  <a:pt x="1342" y="7845"/>
                </a:moveTo>
                <a:cubicBezTo>
                  <a:pt x="1312" y="7846"/>
                  <a:pt x="1281" y="7897"/>
                  <a:pt x="1272" y="7959"/>
                </a:cubicBezTo>
                <a:cubicBezTo>
                  <a:pt x="1264" y="8020"/>
                  <a:pt x="1282" y="8071"/>
                  <a:pt x="1312" y="8070"/>
                </a:cubicBezTo>
                <a:cubicBezTo>
                  <a:pt x="1342" y="8070"/>
                  <a:pt x="1373" y="8019"/>
                  <a:pt x="1381" y="7957"/>
                </a:cubicBezTo>
                <a:cubicBezTo>
                  <a:pt x="1389" y="7895"/>
                  <a:pt x="1372" y="7845"/>
                  <a:pt x="1342" y="7845"/>
                </a:cubicBezTo>
                <a:close/>
                <a:moveTo>
                  <a:pt x="1517" y="7845"/>
                </a:moveTo>
                <a:cubicBezTo>
                  <a:pt x="1487" y="7846"/>
                  <a:pt x="1456" y="7897"/>
                  <a:pt x="1448" y="7959"/>
                </a:cubicBezTo>
                <a:cubicBezTo>
                  <a:pt x="1440" y="8020"/>
                  <a:pt x="1458" y="8071"/>
                  <a:pt x="1488" y="8070"/>
                </a:cubicBezTo>
                <a:cubicBezTo>
                  <a:pt x="1518" y="8070"/>
                  <a:pt x="1549" y="8019"/>
                  <a:pt x="1557" y="7957"/>
                </a:cubicBezTo>
                <a:cubicBezTo>
                  <a:pt x="1565" y="7895"/>
                  <a:pt x="1547" y="7845"/>
                  <a:pt x="1517" y="7845"/>
                </a:cubicBezTo>
                <a:close/>
                <a:moveTo>
                  <a:pt x="1654" y="7845"/>
                </a:moveTo>
                <a:cubicBezTo>
                  <a:pt x="1624" y="7846"/>
                  <a:pt x="1593" y="7896"/>
                  <a:pt x="1585" y="7959"/>
                </a:cubicBezTo>
                <a:cubicBezTo>
                  <a:pt x="1577" y="8020"/>
                  <a:pt x="1595" y="8071"/>
                  <a:pt x="1625" y="8070"/>
                </a:cubicBezTo>
                <a:cubicBezTo>
                  <a:pt x="1655" y="8070"/>
                  <a:pt x="1686" y="8019"/>
                  <a:pt x="1694" y="7957"/>
                </a:cubicBezTo>
                <a:cubicBezTo>
                  <a:pt x="1702" y="7895"/>
                  <a:pt x="1684" y="7845"/>
                  <a:pt x="1654" y="7845"/>
                </a:cubicBezTo>
                <a:close/>
                <a:moveTo>
                  <a:pt x="1810" y="7845"/>
                </a:moveTo>
                <a:cubicBezTo>
                  <a:pt x="1780" y="7846"/>
                  <a:pt x="1749" y="7896"/>
                  <a:pt x="1741" y="7959"/>
                </a:cubicBezTo>
                <a:cubicBezTo>
                  <a:pt x="1734" y="8020"/>
                  <a:pt x="1752" y="8071"/>
                  <a:pt x="1782" y="8070"/>
                </a:cubicBezTo>
                <a:cubicBezTo>
                  <a:pt x="1812" y="8070"/>
                  <a:pt x="1842" y="8019"/>
                  <a:pt x="1850" y="7957"/>
                </a:cubicBezTo>
                <a:cubicBezTo>
                  <a:pt x="1858" y="7895"/>
                  <a:pt x="1840" y="7845"/>
                  <a:pt x="1810" y="7845"/>
                </a:cubicBezTo>
                <a:close/>
                <a:moveTo>
                  <a:pt x="1966" y="7845"/>
                </a:moveTo>
                <a:cubicBezTo>
                  <a:pt x="1936" y="7846"/>
                  <a:pt x="1906" y="7896"/>
                  <a:pt x="1898" y="7959"/>
                </a:cubicBezTo>
                <a:cubicBezTo>
                  <a:pt x="1890" y="8020"/>
                  <a:pt x="1908" y="8071"/>
                  <a:pt x="1938" y="8070"/>
                </a:cubicBezTo>
                <a:cubicBezTo>
                  <a:pt x="1968" y="8070"/>
                  <a:pt x="1999" y="8019"/>
                  <a:pt x="2007" y="7957"/>
                </a:cubicBezTo>
                <a:cubicBezTo>
                  <a:pt x="2014" y="7895"/>
                  <a:pt x="1996" y="7845"/>
                  <a:pt x="1966" y="7845"/>
                </a:cubicBezTo>
                <a:close/>
                <a:moveTo>
                  <a:pt x="2122" y="7845"/>
                </a:moveTo>
                <a:cubicBezTo>
                  <a:pt x="2092" y="7846"/>
                  <a:pt x="2062" y="7896"/>
                  <a:pt x="2054" y="7959"/>
                </a:cubicBezTo>
                <a:cubicBezTo>
                  <a:pt x="2047" y="8020"/>
                  <a:pt x="2065" y="8071"/>
                  <a:pt x="2095" y="8070"/>
                </a:cubicBezTo>
                <a:cubicBezTo>
                  <a:pt x="2125" y="8070"/>
                  <a:pt x="2156" y="8019"/>
                  <a:pt x="2163" y="7957"/>
                </a:cubicBezTo>
                <a:cubicBezTo>
                  <a:pt x="2170" y="7895"/>
                  <a:pt x="2152" y="7845"/>
                  <a:pt x="2122" y="7845"/>
                </a:cubicBezTo>
                <a:close/>
                <a:moveTo>
                  <a:pt x="2278" y="7845"/>
                </a:moveTo>
                <a:cubicBezTo>
                  <a:pt x="2248" y="7846"/>
                  <a:pt x="2218" y="7896"/>
                  <a:pt x="2211" y="7959"/>
                </a:cubicBezTo>
                <a:cubicBezTo>
                  <a:pt x="2203" y="8020"/>
                  <a:pt x="2221" y="8071"/>
                  <a:pt x="2252" y="8070"/>
                </a:cubicBezTo>
                <a:cubicBezTo>
                  <a:pt x="2282" y="8070"/>
                  <a:pt x="2312" y="8019"/>
                  <a:pt x="2319" y="7957"/>
                </a:cubicBezTo>
                <a:cubicBezTo>
                  <a:pt x="2327" y="7895"/>
                  <a:pt x="2308" y="7845"/>
                  <a:pt x="2278" y="7845"/>
                </a:cubicBezTo>
                <a:close/>
                <a:moveTo>
                  <a:pt x="2746" y="7845"/>
                </a:moveTo>
                <a:cubicBezTo>
                  <a:pt x="2716" y="7846"/>
                  <a:pt x="2686" y="7896"/>
                  <a:pt x="2679" y="7959"/>
                </a:cubicBezTo>
                <a:cubicBezTo>
                  <a:pt x="2672" y="8021"/>
                  <a:pt x="2691" y="8071"/>
                  <a:pt x="2721" y="8070"/>
                </a:cubicBezTo>
                <a:cubicBezTo>
                  <a:pt x="2752" y="8070"/>
                  <a:pt x="2781" y="8019"/>
                  <a:pt x="2788" y="7957"/>
                </a:cubicBezTo>
                <a:cubicBezTo>
                  <a:pt x="2795" y="7895"/>
                  <a:pt x="2776" y="7845"/>
                  <a:pt x="2746" y="7845"/>
                </a:cubicBezTo>
                <a:close/>
                <a:moveTo>
                  <a:pt x="562" y="7896"/>
                </a:moveTo>
                <a:cubicBezTo>
                  <a:pt x="532" y="7896"/>
                  <a:pt x="500" y="7947"/>
                  <a:pt x="491" y="8009"/>
                </a:cubicBezTo>
                <a:cubicBezTo>
                  <a:pt x="482" y="8071"/>
                  <a:pt x="499" y="8121"/>
                  <a:pt x="529" y="8120"/>
                </a:cubicBezTo>
                <a:cubicBezTo>
                  <a:pt x="559" y="8120"/>
                  <a:pt x="591" y="8069"/>
                  <a:pt x="600" y="8007"/>
                </a:cubicBezTo>
                <a:cubicBezTo>
                  <a:pt x="609" y="7945"/>
                  <a:pt x="592" y="7895"/>
                  <a:pt x="562" y="7896"/>
                </a:cubicBezTo>
                <a:close/>
                <a:moveTo>
                  <a:pt x="718" y="7896"/>
                </a:moveTo>
                <a:cubicBezTo>
                  <a:pt x="688" y="7896"/>
                  <a:pt x="656" y="7947"/>
                  <a:pt x="647" y="8009"/>
                </a:cubicBezTo>
                <a:cubicBezTo>
                  <a:pt x="638" y="8071"/>
                  <a:pt x="655" y="8121"/>
                  <a:pt x="685" y="8120"/>
                </a:cubicBezTo>
                <a:cubicBezTo>
                  <a:pt x="715" y="8120"/>
                  <a:pt x="747" y="8069"/>
                  <a:pt x="756" y="8007"/>
                </a:cubicBezTo>
                <a:cubicBezTo>
                  <a:pt x="765" y="7945"/>
                  <a:pt x="747" y="7895"/>
                  <a:pt x="718" y="7896"/>
                </a:cubicBezTo>
                <a:close/>
                <a:moveTo>
                  <a:pt x="874" y="7896"/>
                </a:moveTo>
                <a:cubicBezTo>
                  <a:pt x="844" y="7896"/>
                  <a:pt x="812" y="7947"/>
                  <a:pt x="804" y="8009"/>
                </a:cubicBezTo>
                <a:cubicBezTo>
                  <a:pt x="795" y="8071"/>
                  <a:pt x="812" y="8121"/>
                  <a:pt x="842" y="8120"/>
                </a:cubicBezTo>
                <a:cubicBezTo>
                  <a:pt x="872" y="8120"/>
                  <a:pt x="904" y="8069"/>
                  <a:pt x="912" y="8007"/>
                </a:cubicBezTo>
                <a:cubicBezTo>
                  <a:pt x="921" y="7945"/>
                  <a:pt x="904" y="7895"/>
                  <a:pt x="874" y="7896"/>
                </a:cubicBezTo>
                <a:close/>
                <a:moveTo>
                  <a:pt x="12678" y="7996"/>
                </a:moveTo>
                <a:cubicBezTo>
                  <a:pt x="12648" y="7997"/>
                  <a:pt x="12626" y="8048"/>
                  <a:pt x="12629" y="8111"/>
                </a:cubicBezTo>
                <a:cubicBezTo>
                  <a:pt x="12632" y="8174"/>
                  <a:pt x="12659" y="8223"/>
                  <a:pt x="12690" y="8223"/>
                </a:cubicBezTo>
                <a:cubicBezTo>
                  <a:pt x="12720" y="8222"/>
                  <a:pt x="12742" y="8172"/>
                  <a:pt x="12738" y="8109"/>
                </a:cubicBezTo>
                <a:cubicBezTo>
                  <a:pt x="12735" y="8047"/>
                  <a:pt x="12708" y="7996"/>
                  <a:pt x="12678" y="7996"/>
                </a:cubicBezTo>
                <a:close/>
                <a:moveTo>
                  <a:pt x="12834" y="7996"/>
                </a:moveTo>
                <a:cubicBezTo>
                  <a:pt x="12804" y="7997"/>
                  <a:pt x="12783" y="8048"/>
                  <a:pt x="12786" y="8111"/>
                </a:cubicBezTo>
                <a:cubicBezTo>
                  <a:pt x="12789" y="8174"/>
                  <a:pt x="12816" y="8223"/>
                  <a:pt x="12847" y="8223"/>
                </a:cubicBezTo>
                <a:cubicBezTo>
                  <a:pt x="12877" y="8222"/>
                  <a:pt x="12898" y="8172"/>
                  <a:pt x="12895" y="8109"/>
                </a:cubicBezTo>
                <a:cubicBezTo>
                  <a:pt x="12891" y="8047"/>
                  <a:pt x="12865" y="7996"/>
                  <a:pt x="12834" y="7996"/>
                </a:cubicBezTo>
                <a:close/>
                <a:moveTo>
                  <a:pt x="12991" y="7996"/>
                </a:moveTo>
                <a:cubicBezTo>
                  <a:pt x="12961" y="7997"/>
                  <a:pt x="12939" y="8048"/>
                  <a:pt x="12943" y="8111"/>
                </a:cubicBezTo>
                <a:cubicBezTo>
                  <a:pt x="12946" y="8174"/>
                  <a:pt x="12973" y="8225"/>
                  <a:pt x="13003" y="8224"/>
                </a:cubicBezTo>
                <a:cubicBezTo>
                  <a:pt x="13033" y="8224"/>
                  <a:pt x="13055" y="8172"/>
                  <a:pt x="13051" y="8109"/>
                </a:cubicBezTo>
                <a:cubicBezTo>
                  <a:pt x="13048" y="8047"/>
                  <a:pt x="13021" y="7996"/>
                  <a:pt x="12991" y="7996"/>
                </a:cubicBezTo>
                <a:close/>
                <a:moveTo>
                  <a:pt x="13147" y="7996"/>
                </a:moveTo>
                <a:cubicBezTo>
                  <a:pt x="13117" y="7997"/>
                  <a:pt x="13095" y="8048"/>
                  <a:pt x="13099" y="8111"/>
                </a:cubicBezTo>
                <a:cubicBezTo>
                  <a:pt x="13103" y="8174"/>
                  <a:pt x="13130" y="8223"/>
                  <a:pt x="13160" y="8223"/>
                </a:cubicBezTo>
                <a:cubicBezTo>
                  <a:pt x="13190" y="8222"/>
                  <a:pt x="13211" y="8172"/>
                  <a:pt x="13208" y="8109"/>
                </a:cubicBezTo>
                <a:cubicBezTo>
                  <a:pt x="13204" y="8047"/>
                  <a:pt x="13177" y="7996"/>
                  <a:pt x="13147" y="7996"/>
                </a:cubicBezTo>
                <a:close/>
                <a:moveTo>
                  <a:pt x="13303" y="7996"/>
                </a:moveTo>
                <a:cubicBezTo>
                  <a:pt x="13273" y="7997"/>
                  <a:pt x="13252" y="8048"/>
                  <a:pt x="13255" y="8111"/>
                </a:cubicBezTo>
                <a:cubicBezTo>
                  <a:pt x="13259" y="8174"/>
                  <a:pt x="13286" y="8223"/>
                  <a:pt x="13316" y="8223"/>
                </a:cubicBezTo>
                <a:cubicBezTo>
                  <a:pt x="13347" y="8222"/>
                  <a:pt x="13368" y="8172"/>
                  <a:pt x="13364" y="8109"/>
                </a:cubicBezTo>
                <a:cubicBezTo>
                  <a:pt x="13360" y="8047"/>
                  <a:pt x="13333" y="7996"/>
                  <a:pt x="13303" y="7996"/>
                </a:cubicBezTo>
                <a:close/>
                <a:moveTo>
                  <a:pt x="13459" y="7996"/>
                </a:moveTo>
                <a:cubicBezTo>
                  <a:pt x="13429" y="7997"/>
                  <a:pt x="13408" y="8048"/>
                  <a:pt x="13412" y="8111"/>
                </a:cubicBezTo>
                <a:cubicBezTo>
                  <a:pt x="13416" y="8174"/>
                  <a:pt x="13443" y="8225"/>
                  <a:pt x="13473" y="8224"/>
                </a:cubicBezTo>
                <a:cubicBezTo>
                  <a:pt x="13504" y="8224"/>
                  <a:pt x="13525" y="8172"/>
                  <a:pt x="13521" y="8109"/>
                </a:cubicBezTo>
                <a:cubicBezTo>
                  <a:pt x="13517" y="8047"/>
                  <a:pt x="13489" y="7996"/>
                  <a:pt x="13459" y="7996"/>
                </a:cubicBezTo>
                <a:close/>
                <a:moveTo>
                  <a:pt x="13615" y="7996"/>
                </a:moveTo>
                <a:cubicBezTo>
                  <a:pt x="13585" y="7997"/>
                  <a:pt x="13564" y="8048"/>
                  <a:pt x="13568" y="8111"/>
                </a:cubicBezTo>
                <a:cubicBezTo>
                  <a:pt x="13572" y="8174"/>
                  <a:pt x="13600" y="8225"/>
                  <a:pt x="13630" y="8224"/>
                </a:cubicBezTo>
                <a:cubicBezTo>
                  <a:pt x="13661" y="8224"/>
                  <a:pt x="13682" y="8172"/>
                  <a:pt x="13677" y="8109"/>
                </a:cubicBezTo>
                <a:cubicBezTo>
                  <a:pt x="13673" y="8047"/>
                  <a:pt x="13645" y="7996"/>
                  <a:pt x="13615" y="7996"/>
                </a:cubicBezTo>
                <a:close/>
                <a:moveTo>
                  <a:pt x="13772" y="7996"/>
                </a:moveTo>
                <a:cubicBezTo>
                  <a:pt x="13741" y="7997"/>
                  <a:pt x="13720" y="8048"/>
                  <a:pt x="13725" y="8111"/>
                </a:cubicBezTo>
                <a:cubicBezTo>
                  <a:pt x="13729" y="8174"/>
                  <a:pt x="13757" y="8225"/>
                  <a:pt x="13787" y="8224"/>
                </a:cubicBezTo>
                <a:cubicBezTo>
                  <a:pt x="13817" y="8224"/>
                  <a:pt x="13838" y="8172"/>
                  <a:pt x="13834" y="8109"/>
                </a:cubicBezTo>
                <a:cubicBezTo>
                  <a:pt x="13830" y="8047"/>
                  <a:pt x="13802" y="7996"/>
                  <a:pt x="13772" y="7996"/>
                </a:cubicBezTo>
                <a:close/>
                <a:moveTo>
                  <a:pt x="13927" y="7996"/>
                </a:moveTo>
                <a:cubicBezTo>
                  <a:pt x="13897" y="7997"/>
                  <a:pt x="13876" y="8048"/>
                  <a:pt x="13881" y="8111"/>
                </a:cubicBezTo>
                <a:cubicBezTo>
                  <a:pt x="13885" y="8174"/>
                  <a:pt x="13914" y="8225"/>
                  <a:pt x="13944" y="8224"/>
                </a:cubicBezTo>
                <a:cubicBezTo>
                  <a:pt x="13974" y="8224"/>
                  <a:pt x="13995" y="8172"/>
                  <a:pt x="13990" y="8109"/>
                </a:cubicBezTo>
                <a:cubicBezTo>
                  <a:pt x="13986" y="8047"/>
                  <a:pt x="13957" y="7996"/>
                  <a:pt x="13927" y="7996"/>
                </a:cubicBezTo>
                <a:close/>
                <a:moveTo>
                  <a:pt x="14084" y="7996"/>
                </a:moveTo>
                <a:cubicBezTo>
                  <a:pt x="14054" y="7997"/>
                  <a:pt x="14033" y="8048"/>
                  <a:pt x="14037" y="8111"/>
                </a:cubicBezTo>
                <a:cubicBezTo>
                  <a:pt x="14042" y="8174"/>
                  <a:pt x="14070" y="8225"/>
                  <a:pt x="14100" y="8224"/>
                </a:cubicBezTo>
                <a:cubicBezTo>
                  <a:pt x="14130" y="8224"/>
                  <a:pt x="14151" y="8172"/>
                  <a:pt x="14147" y="8109"/>
                </a:cubicBezTo>
                <a:cubicBezTo>
                  <a:pt x="14142" y="8047"/>
                  <a:pt x="14114" y="7996"/>
                  <a:pt x="14084" y="7996"/>
                </a:cubicBezTo>
                <a:close/>
                <a:moveTo>
                  <a:pt x="14240" y="7996"/>
                </a:moveTo>
                <a:cubicBezTo>
                  <a:pt x="14209" y="7997"/>
                  <a:pt x="14189" y="8048"/>
                  <a:pt x="14194" y="8111"/>
                </a:cubicBezTo>
                <a:cubicBezTo>
                  <a:pt x="14198" y="8174"/>
                  <a:pt x="14227" y="8225"/>
                  <a:pt x="14257" y="8224"/>
                </a:cubicBezTo>
                <a:cubicBezTo>
                  <a:pt x="14287" y="8224"/>
                  <a:pt x="14308" y="8172"/>
                  <a:pt x="14303" y="8109"/>
                </a:cubicBezTo>
                <a:cubicBezTo>
                  <a:pt x="14298" y="8047"/>
                  <a:pt x="14270" y="7996"/>
                  <a:pt x="14240" y="7996"/>
                </a:cubicBezTo>
                <a:close/>
                <a:moveTo>
                  <a:pt x="14396" y="7996"/>
                </a:moveTo>
                <a:cubicBezTo>
                  <a:pt x="14366" y="7997"/>
                  <a:pt x="14345" y="8048"/>
                  <a:pt x="14350" y="8111"/>
                </a:cubicBezTo>
                <a:cubicBezTo>
                  <a:pt x="14355" y="8174"/>
                  <a:pt x="14383" y="8225"/>
                  <a:pt x="14414" y="8224"/>
                </a:cubicBezTo>
                <a:cubicBezTo>
                  <a:pt x="14444" y="8224"/>
                  <a:pt x="14464" y="8172"/>
                  <a:pt x="14459" y="8109"/>
                </a:cubicBezTo>
                <a:cubicBezTo>
                  <a:pt x="14455" y="8047"/>
                  <a:pt x="14426" y="7996"/>
                  <a:pt x="14396" y="7996"/>
                </a:cubicBezTo>
                <a:close/>
                <a:moveTo>
                  <a:pt x="14552" y="7996"/>
                </a:moveTo>
                <a:cubicBezTo>
                  <a:pt x="14522" y="7997"/>
                  <a:pt x="14502" y="8048"/>
                  <a:pt x="14507" y="8111"/>
                </a:cubicBezTo>
                <a:cubicBezTo>
                  <a:pt x="14512" y="8174"/>
                  <a:pt x="14540" y="8225"/>
                  <a:pt x="14571" y="8224"/>
                </a:cubicBezTo>
                <a:cubicBezTo>
                  <a:pt x="14601" y="8224"/>
                  <a:pt x="14621" y="8172"/>
                  <a:pt x="14616" y="8109"/>
                </a:cubicBezTo>
                <a:cubicBezTo>
                  <a:pt x="14611" y="8047"/>
                  <a:pt x="14583" y="7996"/>
                  <a:pt x="14552" y="7996"/>
                </a:cubicBezTo>
                <a:close/>
                <a:moveTo>
                  <a:pt x="14708" y="7996"/>
                </a:moveTo>
                <a:cubicBezTo>
                  <a:pt x="14678" y="7997"/>
                  <a:pt x="14658" y="8048"/>
                  <a:pt x="14663" y="8111"/>
                </a:cubicBezTo>
                <a:cubicBezTo>
                  <a:pt x="14668" y="8174"/>
                  <a:pt x="14697" y="8225"/>
                  <a:pt x="14727" y="8224"/>
                </a:cubicBezTo>
                <a:cubicBezTo>
                  <a:pt x="14757" y="8224"/>
                  <a:pt x="14778" y="8172"/>
                  <a:pt x="14772" y="8109"/>
                </a:cubicBezTo>
                <a:cubicBezTo>
                  <a:pt x="14767" y="8047"/>
                  <a:pt x="14738" y="7996"/>
                  <a:pt x="14708" y="7996"/>
                </a:cubicBezTo>
                <a:close/>
                <a:moveTo>
                  <a:pt x="14865" y="7996"/>
                </a:moveTo>
                <a:cubicBezTo>
                  <a:pt x="14834" y="7997"/>
                  <a:pt x="14814" y="8048"/>
                  <a:pt x="14819" y="8111"/>
                </a:cubicBezTo>
                <a:cubicBezTo>
                  <a:pt x="14825" y="8174"/>
                  <a:pt x="14854" y="8225"/>
                  <a:pt x="14884" y="8224"/>
                </a:cubicBezTo>
                <a:cubicBezTo>
                  <a:pt x="14914" y="8224"/>
                  <a:pt x="14934" y="8172"/>
                  <a:pt x="14929" y="8109"/>
                </a:cubicBezTo>
                <a:cubicBezTo>
                  <a:pt x="14923" y="8047"/>
                  <a:pt x="14895" y="7996"/>
                  <a:pt x="14865" y="7996"/>
                </a:cubicBezTo>
                <a:close/>
                <a:moveTo>
                  <a:pt x="15020" y="7996"/>
                </a:moveTo>
                <a:cubicBezTo>
                  <a:pt x="14990" y="7997"/>
                  <a:pt x="14970" y="8048"/>
                  <a:pt x="14976" y="8111"/>
                </a:cubicBezTo>
                <a:cubicBezTo>
                  <a:pt x="14981" y="8174"/>
                  <a:pt x="15010" y="8225"/>
                  <a:pt x="15040" y="8224"/>
                </a:cubicBezTo>
                <a:cubicBezTo>
                  <a:pt x="15071" y="8224"/>
                  <a:pt x="15091" y="8172"/>
                  <a:pt x="15085" y="8109"/>
                </a:cubicBezTo>
                <a:cubicBezTo>
                  <a:pt x="15080" y="8047"/>
                  <a:pt x="15050" y="7996"/>
                  <a:pt x="15020" y="7996"/>
                </a:cubicBezTo>
                <a:close/>
                <a:moveTo>
                  <a:pt x="15177" y="7996"/>
                </a:moveTo>
                <a:cubicBezTo>
                  <a:pt x="15147" y="7997"/>
                  <a:pt x="15127" y="8048"/>
                  <a:pt x="15133" y="8111"/>
                </a:cubicBezTo>
                <a:cubicBezTo>
                  <a:pt x="15138" y="8174"/>
                  <a:pt x="15167" y="8225"/>
                  <a:pt x="15197" y="8224"/>
                </a:cubicBezTo>
                <a:cubicBezTo>
                  <a:pt x="15228" y="8224"/>
                  <a:pt x="15247" y="8172"/>
                  <a:pt x="15241" y="8109"/>
                </a:cubicBezTo>
                <a:cubicBezTo>
                  <a:pt x="15236" y="8047"/>
                  <a:pt x="15207" y="7996"/>
                  <a:pt x="15177" y="7996"/>
                </a:cubicBezTo>
                <a:close/>
                <a:moveTo>
                  <a:pt x="15333" y="7996"/>
                </a:moveTo>
                <a:cubicBezTo>
                  <a:pt x="15303" y="7997"/>
                  <a:pt x="15283" y="8048"/>
                  <a:pt x="15289" y="8111"/>
                </a:cubicBezTo>
                <a:cubicBezTo>
                  <a:pt x="15295" y="8174"/>
                  <a:pt x="15324" y="8225"/>
                  <a:pt x="15354" y="8224"/>
                </a:cubicBezTo>
                <a:cubicBezTo>
                  <a:pt x="15384" y="8224"/>
                  <a:pt x="15404" y="8172"/>
                  <a:pt x="15398" y="8109"/>
                </a:cubicBezTo>
                <a:cubicBezTo>
                  <a:pt x="15392" y="8046"/>
                  <a:pt x="15363" y="7996"/>
                  <a:pt x="15333" y="7996"/>
                </a:cubicBezTo>
                <a:close/>
                <a:moveTo>
                  <a:pt x="15489" y="7996"/>
                </a:moveTo>
                <a:cubicBezTo>
                  <a:pt x="15459" y="7997"/>
                  <a:pt x="15440" y="8048"/>
                  <a:pt x="15446" y="8111"/>
                </a:cubicBezTo>
                <a:cubicBezTo>
                  <a:pt x="15451" y="8174"/>
                  <a:pt x="15481" y="8225"/>
                  <a:pt x="15511" y="8224"/>
                </a:cubicBezTo>
                <a:cubicBezTo>
                  <a:pt x="15541" y="8224"/>
                  <a:pt x="15561" y="8172"/>
                  <a:pt x="15555" y="8109"/>
                </a:cubicBezTo>
                <a:cubicBezTo>
                  <a:pt x="15549" y="8046"/>
                  <a:pt x="15519" y="7996"/>
                  <a:pt x="15489" y="7996"/>
                </a:cubicBezTo>
                <a:close/>
                <a:moveTo>
                  <a:pt x="15645" y="7996"/>
                </a:moveTo>
                <a:cubicBezTo>
                  <a:pt x="15615" y="7997"/>
                  <a:pt x="15596" y="8048"/>
                  <a:pt x="15602" y="8111"/>
                </a:cubicBezTo>
                <a:cubicBezTo>
                  <a:pt x="15608" y="8174"/>
                  <a:pt x="15637" y="8225"/>
                  <a:pt x="15667" y="8224"/>
                </a:cubicBezTo>
                <a:cubicBezTo>
                  <a:pt x="15698" y="8224"/>
                  <a:pt x="15718" y="8172"/>
                  <a:pt x="15711" y="8109"/>
                </a:cubicBezTo>
                <a:cubicBezTo>
                  <a:pt x="15705" y="8046"/>
                  <a:pt x="15675" y="7996"/>
                  <a:pt x="15645" y="7996"/>
                </a:cubicBezTo>
                <a:close/>
                <a:moveTo>
                  <a:pt x="15802" y="7996"/>
                </a:moveTo>
                <a:cubicBezTo>
                  <a:pt x="15772" y="7997"/>
                  <a:pt x="15752" y="8048"/>
                  <a:pt x="15758" y="8111"/>
                </a:cubicBezTo>
                <a:cubicBezTo>
                  <a:pt x="15765" y="8174"/>
                  <a:pt x="15794" y="8225"/>
                  <a:pt x="15824" y="8224"/>
                </a:cubicBezTo>
                <a:cubicBezTo>
                  <a:pt x="15855" y="8224"/>
                  <a:pt x="15874" y="8172"/>
                  <a:pt x="15868" y="8109"/>
                </a:cubicBezTo>
                <a:cubicBezTo>
                  <a:pt x="15861" y="8046"/>
                  <a:pt x="15832" y="7996"/>
                  <a:pt x="15802" y="7996"/>
                </a:cubicBezTo>
                <a:close/>
                <a:moveTo>
                  <a:pt x="15958" y="7996"/>
                </a:moveTo>
                <a:cubicBezTo>
                  <a:pt x="15927" y="7997"/>
                  <a:pt x="15908" y="8048"/>
                  <a:pt x="15915" y="8111"/>
                </a:cubicBezTo>
                <a:cubicBezTo>
                  <a:pt x="15921" y="8174"/>
                  <a:pt x="15951" y="8225"/>
                  <a:pt x="15981" y="8224"/>
                </a:cubicBezTo>
                <a:cubicBezTo>
                  <a:pt x="16012" y="8224"/>
                  <a:pt x="16031" y="8172"/>
                  <a:pt x="16024" y="8109"/>
                </a:cubicBezTo>
                <a:cubicBezTo>
                  <a:pt x="16018" y="8046"/>
                  <a:pt x="15988" y="7996"/>
                  <a:pt x="15958" y="7996"/>
                </a:cubicBezTo>
                <a:close/>
                <a:moveTo>
                  <a:pt x="16114" y="7996"/>
                </a:moveTo>
                <a:cubicBezTo>
                  <a:pt x="16084" y="7997"/>
                  <a:pt x="16065" y="8048"/>
                  <a:pt x="16071" y="8111"/>
                </a:cubicBezTo>
                <a:cubicBezTo>
                  <a:pt x="16078" y="8174"/>
                  <a:pt x="16108" y="8225"/>
                  <a:pt x="16138" y="8224"/>
                </a:cubicBezTo>
                <a:cubicBezTo>
                  <a:pt x="16168" y="8224"/>
                  <a:pt x="16187" y="8172"/>
                  <a:pt x="16181" y="8109"/>
                </a:cubicBezTo>
                <a:cubicBezTo>
                  <a:pt x="16174" y="8046"/>
                  <a:pt x="16144" y="7996"/>
                  <a:pt x="16114" y="7996"/>
                </a:cubicBezTo>
                <a:close/>
                <a:moveTo>
                  <a:pt x="16270" y="7996"/>
                </a:moveTo>
                <a:cubicBezTo>
                  <a:pt x="16240" y="7997"/>
                  <a:pt x="16221" y="8048"/>
                  <a:pt x="16228" y="8111"/>
                </a:cubicBezTo>
                <a:cubicBezTo>
                  <a:pt x="16234" y="8174"/>
                  <a:pt x="16264" y="8225"/>
                  <a:pt x="16295" y="8224"/>
                </a:cubicBezTo>
                <a:cubicBezTo>
                  <a:pt x="16325" y="8224"/>
                  <a:pt x="16344" y="8172"/>
                  <a:pt x="16337" y="8109"/>
                </a:cubicBezTo>
                <a:cubicBezTo>
                  <a:pt x="16330" y="8046"/>
                  <a:pt x="16300" y="7996"/>
                  <a:pt x="16270" y="7996"/>
                </a:cubicBezTo>
                <a:close/>
                <a:moveTo>
                  <a:pt x="16426" y="7996"/>
                </a:moveTo>
                <a:cubicBezTo>
                  <a:pt x="16396" y="7997"/>
                  <a:pt x="16377" y="8048"/>
                  <a:pt x="16384" y="8111"/>
                </a:cubicBezTo>
                <a:cubicBezTo>
                  <a:pt x="16391" y="8174"/>
                  <a:pt x="16421" y="8225"/>
                  <a:pt x="16451" y="8224"/>
                </a:cubicBezTo>
                <a:cubicBezTo>
                  <a:pt x="16481" y="8224"/>
                  <a:pt x="16500" y="8172"/>
                  <a:pt x="16493" y="8109"/>
                </a:cubicBezTo>
                <a:cubicBezTo>
                  <a:pt x="16486" y="8046"/>
                  <a:pt x="16456" y="7996"/>
                  <a:pt x="16426" y="7996"/>
                </a:cubicBezTo>
                <a:close/>
                <a:moveTo>
                  <a:pt x="16583" y="7996"/>
                </a:moveTo>
                <a:cubicBezTo>
                  <a:pt x="16552" y="7997"/>
                  <a:pt x="16533" y="8048"/>
                  <a:pt x="16540" y="8111"/>
                </a:cubicBezTo>
                <a:cubicBezTo>
                  <a:pt x="16547" y="8174"/>
                  <a:pt x="16578" y="8225"/>
                  <a:pt x="16608" y="8224"/>
                </a:cubicBezTo>
                <a:cubicBezTo>
                  <a:pt x="16638" y="8224"/>
                  <a:pt x="16657" y="8172"/>
                  <a:pt x="16650" y="8109"/>
                </a:cubicBezTo>
                <a:cubicBezTo>
                  <a:pt x="16643" y="8046"/>
                  <a:pt x="16613" y="7996"/>
                  <a:pt x="16583" y="7996"/>
                </a:cubicBezTo>
                <a:close/>
                <a:moveTo>
                  <a:pt x="16739" y="7996"/>
                </a:moveTo>
                <a:cubicBezTo>
                  <a:pt x="16709" y="7997"/>
                  <a:pt x="16690" y="8048"/>
                  <a:pt x="16697" y="8111"/>
                </a:cubicBezTo>
                <a:cubicBezTo>
                  <a:pt x="16705" y="8174"/>
                  <a:pt x="16735" y="8225"/>
                  <a:pt x="16765" y="8224"/>
                </a:cubicBezTo>
                <a:cubicBezTo>
                  <a:pt x="16795" y="8224"/>
                  <a:pt x="16813" y="8172"/>
                  <a:pt x="16806" y="8109"/>
                </a:cubicBezTo>
                <a:cubicBezTo>
                  <a:pt x="16799" y="8046"/>
                  <a:pt x="16769" y="7996"/>
                  <a:pt x="16739" y="7996"/>
                </a:cubicBezTo>
                <a:close/>
                <a:moveTo>
                  <a:pt x="9087" y="8047"/>
                </a:moveTo>
                <a:cubicBezTo>
                  <a:pt x="9057" y="8047"/>
                  <a:pt x="9032" y="8097"/>
                  <a:pt x="9032" y="8160"/>
                </a:cubicBezTo>
                <a:cubicBezTo>
                  <a:pt x="9031" y="8222"/>
                  <a:pt x="9055" y="8273"/>
                  <a:pt x="9086" y="8273"/>
                </a:cubicBezTo>
                <a:cubicBezTo>
                  <a:pt x="9116" y="8273"/>
                  <a:pt x="9141" y="8221"/>
                  <a:pt x="9141" y="8158"/>
                </a:cubicBezTo>
                <a:cubicBezTo>
                  <a:pt x="9142" y="8096"/>
                  <a:pt x="9118" y="8046"/>
                  <a:pt x="9087" y="8047"/>
                </a:cubicBezTo>
                <a:close/>
                <a:moveTo>
                  <a:pt x="9243" y="8047"/>
                </a:moveTo>
                <a:cubicBezTo>
                  <a:pt x="9213" y="8047"/>
                  <a:pt x="9189" y="8097"/>
                  <a:pt x="9188" y="8160"/>
                </a:cubicBezTo>
                <a:cubicBezTo>
                  <a:pt x="9188" y="8222"/>
                  <a:pt x="9212" y="8273"/>
                  <a:pt x="9243" y="8273"/>
                </a:cubicBezTo>
                <a:cubicBezTo>
                  <a:pt x="9273" y="8272"/>
                  <a:pt x="9297" y="8221"/>
                  <a:pt x="9298" y="8158"/>
                </a:cubicBezTo>
                <a:cubicBezTo>
                  <a:pt x="9298" y="8096"/>
                  <a:pt x="9273" y="8046"/>
                  <a:pt x="9243" y="8047"/>
                </a:cubicBezTo>
                <a:close/>
                <a:moveTo>
                  <a:pt x="9400" y="8047"/>
                </a:moveTo>
                <a:cubicBezTo>
                  <a:pt x="9370" y="8047"/>
                  <a:pt x="9345" y="8097"/>
                  <a:pt x="9345" y="8160"/>
                </a:cubicBezTo>
                <a:cubicBezTo>
                  <a:pt x="9344" y="8222"/>
                  <a:pt x="9369" y="8273"/>
                  <a:pt x="9399" y="8273"/>
                </a:cubicBezTo>
                <a:cubicBezTo>
                  <a:pt x="9429" y="8273"/>
                  <a:pt x="9454" y="8221"/>
                  <a:pt x="9454" y="8158"/>
                </a:cubicBezTo>
                <a:cubicBezTo>
                  <a:pt x="9454" y="8096"/>
                  <a:pt x="9430" y="8046"/>
                  <a:pt x="9400" y="8047"/>
                </a:cubicBezTo>
                <a:close/>
                <a:moveTo>
                  <a:pt x="9555" y="8047"/>
                </a:moveTo>
                <a:cubicBezTo>
                  <a:pt x="9525" y="8047"/>
                  <a:pt x="9501" y="8097"/>
                  <a:pt x="9501" y="8160"/>
                </a:cubicBezTo>
                <a:cubicBezTo>
                  <a:pt x="9501" y="8222"/>
                  <a:pt x="9526" y="8273"/>
                  <a:pt x="9556" y="8273"/>
                </a:cubicBezTo>
                <a:cubicBezTo>
                  <a:pt x="9586" y="8272"/>
                  <a:pt x="9611" y="8221"/>
                  <a:pt x="9610" y="8158"/>
                </a:cubicBezTo>
                <a:cubicBezTo>
                  <a:pt x="9610" y="8096"/>
                  <a:pt x="9586" y="8046"/>
                  <a:pt x="9555" y="8047"/>
                </a:cubicBezTo>
                <a:close/>
                <a:moveTo>
                  <a:pt x="9712" y="8047"/>
                </a:moveTo>
                <a:cubicBezTo>
                  <a:pt x="9682" y="8047"/>
                  <a:pt x="9657" y="8097"/>
                  <a:pt x="9657" y="8160"/>
                </a:cubicBezTo>
                <a:cubicBezTo>
                  <a:pt x="9658" y="8222"/>
                  <a:pt x="9682" y="8273"/>
                  <a:pt x="9712" y="8273"/>
                </a:cubicBezTo>
                <a:cubicBezTo>
                  <a:pt x="9743" y="8272"/>
                  <a:pt x="9767" y="8221"/>
                  <a:pt x="9767" y="8158"/>
                </a:cubicBezTo>
                <a:cubicBezTo>
                  <a:pt x="9767" y="8096"/>
                  <a:pt x="9742" y="8046"/>
                  <a:pt x="9712" y="8047"/>
                </a:cubicBezTo>
                <a:close/>
                <a:moveTo>
                  <a:pt x="9868" y="8047"/>
                </a:moveTo>
                <a:cubicBezTo>
                  <a:pt x="9838" y="8047"/>
                  <a:pt x="9814" y="8097"/>
                  <a:pt x="9814" y="8160"/>
                </a:cubicBezTo>
                <a:cubicBezTo>
                  <a:pt x="9814" y="8222"/>
                  <a:pt x="9839" y="8273"/>
                  <a:pt x="9869" y="8273"/>
                </a:cubicBezTo>
                <a:cubicBezTo>
                  <a:pt x="9900" y="8272"/>
                  <a:pt x="9924" y="8221"/>
                  <a:pt x="9923" y="8158"/>
                </a:cubicBezTo>
                <a:cubicBezTo>
                  <a:pt x="9923" y="8096"/>
                  <a:pt x="9898" y="8046"/>
                  <a:pt x="9868" y="8047"/>
                </a:cubicBezTo>
                <a:close/>
                <a:moveTo>
                  <a:pt x="10024" y="8047"/>
                </a:moveTo>
                <a:cubicBezTo>
                  <a:pt x="9994" y="8047"/>
                  <a:pt x="9970" y="8097"/>
                  <a:pt x="9970" y="8160"/>
                </a:cubicBezTo>
                <a:cubicBezTo>
                  <a:pt x="9971" y="8222"/>
                  <a:pt x="9996" y="8273"/>
                  <a:pt x="10026" y="8273"/>
                </a:cubicBezTo>
                <a:cubicBezTo>
                  <a:pt x="10056" y="8272"/>
                  <a:pt x="10080" y="8221"/>
                  <a:pt x="10080" y="8158"/>
                </a:cubicBezTo>
                <a:cubicBezTo>
                  <a:pt x="10079" y="8096"/>
                  <a:pt x="10054" y="8046"/>
                  <a:pt x="10024" y="8047"/>
                </a:cubicBezTo>
                <a:close/>
                <a:moveTo>
                  <a:pt x="10180" y="8047"/>
                </a:moveTo>
                <a:cubicBezTo>
                  <a:pt x="10150" y="8047"/>
                  <a:pt x="10126" y="8097"/>
                  <a:pt x="10127" y="8160"/>
                </a:cubicBezTo>
                <a:cubicBezTo>
                  <a:pt x="10127" y="8222"/>
                  <a:pt x="10152" y="8273"/>
                  <a:pt x="10182" y="8273"/>
                </a:cubicBezTo>
                <a:cubicBezTo>
                  <a:pt x="10212" y="8272"/>
                  <a:pt x="10237" y="8221"/>
                  <a:pt x="10236" y="8158"/>
                </a:cubicBezTo>
                <a:cubicBezTo>
                  <a:pt x="10235" y="8096"/>
                  <a:pt x="10210" y="8046"/>
                  <a:pt x="10180" y="8047"/>
                </a:cubicBezTo>
                <a:close/>
                <a:moveTo>
                  <a:pt x="10336" y="8047"/>
                </a:moveTo>
                <a:cubicBezTo>
                  <a:pt x="10306" y="8047"/>
                  <a:pt x="10282" y="8097"/>
                  <a:pt x="10283" y="8160"/>
                </a:cubicBezTo>
                <a:cubicBezTo>
                  <a:pt x="10284" y="8222"/>
                  <a:pt x="10309" y="8273"/>
                  <a:pt x="10339" y="8273"/>
                </a:cubicBezTo>
                <a:cubicBezTo>
                  <a:pt x="10369" y="8272"/>
                  <a:pt x="10393" y="8221"/>
                  <a:pt x="10392" y="8158"/>
                </a:cubicBezTo>
                <a:cubicBezTo>
                  <a:pt x="10392" y="8096"/>
                  <a:pt x="10366" y="8046"/>
                  <a:pt x="10336" y="8047"/>
                </a:cubicBezTo>
                <a:close/>
                <a:moveTo>
                  <a:pt x="10492" y="8047"/>
                </a:moveTo>
                <a:cubicBezTo>
                  <a:pt x="10462" y="8047"/>
                  <a:pt x="10439" y="8097"/>
                  <a:pt x="10439" y="8160"/>
                </a:cubicBezTo>
                <a:cubicBezTo>
                  <a:pt x="10440" y="8222"/>
                  <a:pt x="10466" y="8273"/>
                  <a:pt x="10496" y="8273"/>
                </a:cubicBezTo>
                <a:cubicBezTo>
                  <a:pt x="10526" y="8272"/>
                  <a:pt x="10550" y="8221"/>
                  <a:pt x="10549" y="8158"/>
                </a:cubicBezTo>
                <a:cubicBezTo>
                  <a:pt x="10548" y="8096"/>
                  <a:pt x="10522" y="8046"/>
                  <a:pt x="10492" y="8047"/>
                </a:cubicBezTo>
                <a:close/>
                <a:moveTo>
                  <a:pt x="10648" y="8047"/>
                </a:moveTo>
                <a:cubicBezTo>
                  <a:pt x="10618" y="8047"/>
                  <a:pt x="10595" y="8097"/>
                  <a:pt x="10596" y="8160"/>
                </a:cubicBezTo>
                <a:cubicBezTo>
                  <a:pt x="10597" y="8222"/>
                  <a:pt x="10623" y="8273"/>
                  <a:pt x="10653" y="8273"/>
                </a:cubicBezTo>
                <a:cubicBezTo>
                  <a:pt x="10683" y="8272"/>
                  <a:pt x="10706" y="8221"/>
                  <a:pt x="10705" y="8158"/>
                </a:cubicBezTo>
                <a:cubicBezTo>
                  <a:pt x="10704" y="8096"/>
                  <a:pt x="10679" y="8046"/>
                  <a:pt x="10648" y="8047"/>
                </a:cubicBezTo>
                <a:close/>
                <a:moveTo>
                  <a:pt x="10961" y="8047"/>
                </a:moveTo>
                <a:cubicBezTo>
                  <a:pt x="10930" y="8047"/>
                  <a:pt x="10907" y="8099"/>
                  <a:pt x="10909" y="8161"/>
                </a:cubicBezTo>
                <a:cubicBezTo>
                  <a:pt x="10910" y="8224"/>
                  <a:pt x="10936" y="8273"/>
                  <a:pt x="10966" y="8273"/>
                </a:cubicBezTo>
                <a:cubicBezTo>
                  <a:pt x="10996" y="8272"/>
                  <a:pt x="11020" y="8222"/>
                  <a:pt x="11018" y="8160"/>
                </a:cubicBezTo>
                <a:cubicBezTo>
                  <a:pt x="11017" y="8097"/>
                  <a:pt x="10991" y="8046"/>
                  <a:pt x="10961" y="8047"/>
                </a:cubicBezTo>
                <a:close/>
                <a:moveTo>
                  <a:pt x="11117" y="8047"/>
                </a:moveTo>
                <a:cubicBezTo>
                  <a:pt x="11087" y="8047"/>
                  <a:pt x="11064" y="8099"/>
                  <a:pt x="11065" y="8161"/>
                </a:cubicBezTo>
                <a:cubicBezTo>
                  <a:pt x="11067" y="8224"/>
                  <a:pt x="11092" y="8273"/>
                  <a:pt x="11123" y="8273"/>
                </a:cubicBezTo>
                <a:cubicBezTo>
                  <a:pt x="11153" y="8272"/>
                  <a:pt x="11176" y="8223"/>
                  <a:pt x="11174" y="8160"/>
                </a:cubicBezTo>
                <a:cubicBezTo>
                  <a:pt x="11173" y="8097"/>
                  <a:pt x="11147" y="8046"/>
                  <a:pt x="11117" y="8047"/>
                </a:cubicBezTo>
                <a:close/>
                <a:moveTo>
                  <a:pt x="11273" y="8047"/>
                </a:moveTo>
                <a:cubicBezTo>
                  <a:pt x="11243" y="8047"/>
                  <a:pt x="11220" y="8099"/>
                  <a:pt x="11221" y="8161"/>
                </a:cubicBezTo>
                <a:cubicBezTo>
                  <a:pt x="11223" y="8224"/>
                  <a:pt x="11249" y="8273"/>
                  <a:pt x="11280" y="8273"/>
                </a:cubicBezTo>
                <a:cubicBezTo>
                  <a:pt x="11310" y="8273"/>
                  <a:pt x="11333" y="8223"/>
                  <a:pt x="11331" y="8160"/>
                </a:cubicBezTo>
                <a:cubicBezTo>
                  <a:pt x="11329" y="8097"/>
                  <a:pt x="11303" y="8046"/>
                  <a:pt x="11273" y="8047"/>
                </a:cubicBezTo>
                <a:close/>
                <a:moveTo>
                  <a:pt x="11429" y="8047"/>
                </a:moveTo>
                <a:cubicBezTo>
                  <a:pt x="11399" y="8047"/>
                  <a:pt x="11376" y="8099"/>
                  <a:pt x="11378" y="8161"/>
                </a:cubicBezTo>
                <a:cubicBezTo>
                  <a:pt x="11380" y="8224"/>
                  <a:pt x="11406" y="8273"/>
                  <a:pt x="11436" y="8273"/>
                </a:cubicBezTo>
                <a:cubicBezTo>
                  <a:pt x="11466" y="8273"/>
                  <a:pt x="11489" y="8223"/>
                  <a:pt x="11487" y="8160"/>
                </a:cubicBezTo>
                <a:cubicBezTo>
                  <a:pt x="11485" y="8097"/>
                  <a:pt x="11459" y="8046"/>
                  <a:pt x="11429" y="8047"/>
                </a:cubicBezTo>
                <a:close/>
                <a:moveTo>
                  <a:pt x="11585" y="8047"/>
                </a:moveTo>
                <a:cubicBezTo>
                  <a:pt x="11555" y="8047"/>
                  <a:pt x="11532" y="8099"/>
                  <a:pt x="11534" y="8161"/>
                </a:cubicBezTo>
                <a:cubicBezTo>
                  <a:pt x="11536" y="8224"/>
                  <a:pt x="11563" y="8273"/>
                  <a:pt x="11593" y="8273"/>
                </a:cubicBezTo>
                <a:cubicBezTo>
                  <a:pt x="11623" y="8272"/>
                  <a:pt x="11646" y="8222"/>
                  <a:pt x="11644" y="8160"/>
                </a:cubicBezTo>
                <a:cubicBezTo>
                  <a:pt x="11641" y="8097"/>
                  <a:pt x="11615" y="8046"/>
                  <a:pt x="11585" y="8047"/>
                </a:cubicBezTo>
                <a:close/>
                <a:moveTo>
                  <a:pt x="11741" y="8047"/>
                </a:moveTo>
                <a:cubicBezTo>
                  <a:pt x="11711" y="8047"/>
                  <a:pt x="11688" y="8099"/>
                  <a:pt x="11691" y="8161"/>
                </a:cubicBezTo>
                <a:cubicBezTo>
                  <a:pt x="11693" y="8224"/>
                  <a:pt x="11719" y="8273"/>
                  <a:pt x="11749" y="8273"/>
                </a:cubicBezTo>
                <a:cubicBezTo>
                  <a:pt x="11780" y="8272"/>
                  <a:pt x="11802" y="8222"/>
                  <a:pt x="11800" y="8160"/>
                </a:cubicBezTo>
                <a:cubicBezTo>
                  <a:pt x="11798" y="8097"/>
                  <a:pt x="11771" y="8046"/>
                  <a:pt x="11741" y="8047"/>
                </a:cubicBezTo>
                <a:close/>
                <a:moveTo>
                  <a:pt x="12054" y="8047"/>
                </a:moveTo>
                <a:cubicBezTo>
                  <a:pt x="12023" y="8047"/>
                  <a:pt x="12001" y="8099"/>
                  <a:pt x="12003" y="8161"/>
                </a:cubicBezTo>
                <a:cubicBezTo>
                  <a:pt x="12006" y="8224"/>
                  <a:pt x="12032" y="8273"/>
                  <a:pt x="12063" y="8273"/>
                </a:cubicBezTo>
                <a:cubicBezTo>
                  <a:pt x="12093" y="8272"/>
                  <a:pt x="12115" y="8222"/>
                  <a:pt x="12113" y="8160"/>
                </a:cubicBezTo>
                <a:cubicBezTo>
                  <a:pt x="12110" y="8097"/>
                  <a:pt x="12084" y="8046"/>
                  <a:pt x="12054" y="8047"/>
                </a:cubicBezTo>
                <a:close/>
                <a:moveTo>
                  <a:pt x="12210" y="8047"/>
                </a:moveTo>
                <a:cubicBezTo>
                  <a:pt x="12180" y="8047"/>
                  <a:pt x="12157" y="8099"/>
                  <a:pt x="12160" y="8161"/>
                </a:cubicBezTo>
                <a:cubicBezTo>
                  <a:pt x="12163" y="8224"/>
                  <a:pt x="12189" y="8273"/>
                  <a:pt x="12220" y="8273"/>
                </a:cubicBezTo>
                <a:cubicBezTo>
                  <a:pt x="12250" y="8272"/>
                  <a:pt x="12272" y="8222"/>
                  <a:pt x="12269" y="8160"/>
                </a:cubicBezTo>
                <a:cubicBezTo>
                  <a:pt x="12266" y="8097"/>
                  <a:pt x="12240" y="8046"/>
                  <a:pt x="12210" y="8047"/>
                </a:cubicBezTo>
                <a:close/>
                <a:moveTo>
                  <a:pt x="12366" y="8047"/>
                </a:moveTo>
                <a:cubicBezTo>
                  <a:pt x="12336" y="8047"/>
                  <a:pt x="12314" y="8099"/>
                  <a:pt x="12316" y="8161"/>
                </a:cubicBezTo>
                <a:cubicBezTo>
                  <a:pt x="12319" y="8224"/>
                  <a:pt x="12346" y="8273"/>
                  <a:pt x="12377" y="8273"/>
                </a:cubicBezTo>
                <a:cubicBezTo>
                  <a:pt x="12407" y="8272"/>
                  <a:pt x="12428" y="8222"/>
                  <a:pt x="12426" y="8160"/>
                </a:cubicBezTo>
                <a:cubicBezTo>
                  <a:pt x="12423" y="8097"/>
                  <a:pt x="12397" y="8046"/>
                  <a:pt x="12366" y="8047"/>
                </a:cubicBezTo>
                <a:close/>
                <a:moveTo>
                  <a:pt x="12522" y="8047"/>
                </a:moveTo>
                <a:cubicBezTo>
                  <a:pt x="12492" y="8047"/>
                  <a:pt x="12470" y="8099"/>
                  <a:pt x="12473" y="8161"/>
                </a:cubicBezTo>
                <a:cubicBezTo>
                  <a:pt x="12476" y="8224"/>
                  <a:pt x="12503" y="8273"/>
                  <a:pt x="12533" y="8273"/>
                </a:cubicBezTo>
                <a:cubicBezTo>
                  <a:pt x="12563" y="8272"/>
                  <a:pt x="12585" y="8222"/>
                  <a:pt x="12582" y="8160"/>
                </a:cubicBezTo>
                <a:cubicBezTo>
                  <a:pt x="12579" y="8097"/>
                  <a:pt x="12552" y="8046"/>
                  <a:pt x="12522" y="8047"/>
                </a:cubicBezTo>
                <a:close/>
                <a:moveTo>
                  <a:pt x="7526" y="8097"/>
                </a:moveTo>
                <a:cubicBezTo>
                  <a:pt x="7496" y="8097"/>
                  <a:pt x="7470" y="8148"/>
                  <a:pt x="7468" y="8210"/>
                </a:cubicBezTo>
                <a:cubicBezTo>
                  <a:pt x="7466" y="8272"/>
                  <a:pt x="7489" y="8324"/>
                  <a:pt x="7519" y="8323"/>
                </a:cubicBezTo>
                <a:cubicBezTo>
                  <a:pt x="7549" y="8323"/>
                  <a:pt x="7575" y="8271"/>
                  <a:pt x="7577" y="8208"/>
                </a:cubicBezTo>
                <a:cubicBezTo>
                  <a:pt x="7579" y="8146"/>
                  <a:pt x="7557" y="8096"/>
                  <a:pt x="7526" y="8097"/>
                </a:cubicBezTo>
                <a:close/>
                <a:moveTo>
                  <a:pt x="7682" y="8097"/>
                </a:moveTo>
                <a:cubicBezTo>
                  <a:pt x="7652" y="8097"/>
                  <a:pt x="7626" y="8148"/>
                  <a:pt x="7624" y="8210"/>
                </a:cubicBezTo>
                <a:cubicBezTo>
                  <a:pt x="7622" y="8272"/>
                  <a:pt x="7645" y="8324"/>
                  <a:pt x="7676" y="8323"/>
                </a:cubicBezTo>
                <a:cubicBezTo>
                  <a:pt x="7706" y="8323"/>
                  <a:pt x="7732" y="8271"/>
                  <a:pt x="7734" y="8208"/>
                </a:cubicBezTo>
                <a:cubicBezTo>
                  <a:pt x="7735" y="8146"/>
                  <a:pt x="7712" y="8096"/>
                  <a:pt x="7682" y="8097"/>
                </a:cubicBezTo>
                <a:close/>
                <a:moveTo>
                  <a:pt x="7838" y="8097"/>
                </a:moveTo>
                <a:cubicBezTo>
                  <a:pt x="7808" y="8097"/>
                  <a:pt x="7782" y="8148"/>
                  <a:pt x="7781" y="8210"/>
                </a:cubicBezTo>
                <a:cubicBezTo>
                  <a:pt x="7779" y="8272"/>
                  <a:pt x="7802" y="8324"/>
                  <a:pt x="7833" y="8323"/>
                </a:cubicBezTo>
                <a:cubicBezTo>
                  <a:pt x="7863" y="8323"/>
                  <a:pt x="7888" y="8271"/>
                  <a:pt x="7890" y="8208"/>
                </a:cubicBezTo>
                <a:cubicBezTo>
                  <a:pt x="7892" y="8146"/>
                  <a:pt x="7868" y="8096"/>
                  <a:pt x="7838" y="8097"/>
                </a:cubicBezTo>
                <a:close/>
                <a:moveTo>
                  <a:pt x="7994" y="8097"/>
                </a:moveTo>
                <a:cubicBezTo>
                  <a:pt x="7964" y="8097"/>
                  <a:pt x="7939" y="8148"/>
                  <a:pt x="7937" y="8210"/>
                </a:cubicBezTo>
                <a:cubicBezTo>
                  <a:pt x="7935" y="8272"/>
                  <a:pt x="7959" y="8324"/>
                  <a:pt x="7989" y="8323"/>
                </a:cubicBezTo>
                <a:cubicBezTo>
                  <a:pt x="8019" y="8323"/>
                  <a:pt x="8045" y="8271"/>
                  <a:pt x="8046" y="8208"/>
                </a:cubicBezTo>
                <a:cubicBezTo>
                  <a:pt x="8048" y="8146"/>
                  <a:pt x="8025" y="8096"/>
                  <a:pt x="7994" y="8097"/>
                </a:cubicBezTo>
                <a:close/>
                <a:moveTo>
                  <a:pt x="8151" y="8097"/>
                </a:moveTo>
                <a:cubicBezTo>
                  <a:pt x="8121" y="8097"/>
                  <a:pt x="8095" y="8148"/>
                  <a:pt x="8093" y="8210"/>
                </a:cubicBezTo>
                <a:cubicBezTo>
                  <a:pt x="8092" y="8272"/>
                  <a:pt x="8115" y="8324"/>
                  <a:pt x="8145" y="8323"/>
                </a:cubicBezTo>
                <a:cubicBezTo>
                  <a:pt x="8176" y="8323"/>
                  <a:pt x="8201" y="8271"/>
                  <a:pt x="8203" y="8208"/>
                </a:cubicBezTo>
                <a:cubicBezTo>
                  <a:pt x="8204" y="8146"/>
                  <a:pt x="8181" y="8096"/>
                  <a:pt x="8151" y="8097"/>
                </a:cubicBezTo>
                <a:close/>
                <a:moveTo>
                  <a:pt x="8307" y="8097"/>
                </a:moveTo>
                <a:cubicBezTo>
                  <a:pt x="8277" y="8097"/>
                  <a:pt x="8251" y="8148"/>
                  <a:pt x="8250" y="8210"/>
                </a:cubicBezTo>
                <a:cubicBezTo>
                  <a:pt x="8249" y="8272"/>
                  <a:pt x="8272" y="8324"/>
                  <a:pt x="8302" y="8323"/>
                </a:cubicBezTo>
                <a:cubicBezTo>
                  <a:pt x="8333" y="8323"/>
                  <a:pt x="8358" y="8271"/>
                  <a:pt x="8359" y="8208"/>
                </a:cubicBezTo>
                <a:cubicBezTo>
                  <a:pt x="8360" y="8146"/>
                  <a:pt x="8337" y="8096"/>
                  <a:pt x="8307" y="8097"/>
                </a:cubicBezTo>
                <a:close/>
                <a:moveTo>
                  <a:pt x="8463" y="8097"/>
                </a:moveTo>
                <a:cubicBezTo>
                  <a:pt x="8433" y="8097"/>
                  <a:pt x="8407" y="8148"/>
                  <a:pt x="8406" y="8210"/>
                </a:cubicBezTo>
                <a:cubicBezTo>
                  <a:pt x="8405" y="8272"/>
                  <a:pt x="8429" y="8324"/>
                  <a:pt x="8459" y="8323"/>
                </a:cubicBezTo>
                <a:cubicBezTo>
                  <a:pt x="8489" y="8323"/>
                  <a:pt x="8515" y="8271"/>
                  <a:pt x="8516" y="8208"/>
                </a:cubicBezTo>
                <a:cubicBezTo>
                  <a:pt x="8517" y="8146"/>
                  <a:pt x="8493" y="8096"/>
                  <a:pt x="8463" y="8097"/>
                </a:cubicBezTo>
                <a:close/>
                <a:moveTo>
                  <a:pt x="8619" y="8097"/>
                </a:moveTo>
                <a:cubicBezTo>
                  <a:pt x="8589" y="8097"/>
                  <a:pt x="8564" y="8148"/>
                  <a:pt x="8563" y="8210"/>
                </a:cubicBezTo>
                <a:cubicBezTo>
                  <a:pt x="8562" y="8272"/>
                  <a:pt x="8586" y="8324"/>
                  <a:pt x="8616" y="8323"/>
                </a:cubicBezTo>
                <a:cubicBezTo>
                  <a:pt x="8646" y="8323"/>
                  <a:pt x="8671" y="8271"/>
                  <a:pt x="8672" y="8208"/>
                </a:cubicBezTo>
                <a:cubicBezTo>
                  <a:pt x="8673" y="8146"/>
                  <a:pt x="8649" y="8096"/>
                  <a:pt x="8619" y="8097"/>
                </a:cubicBezTo>
                <a:close/>
                <a:moveTo>
                  <a:pt x="8775" y="8097"/>
                </a:moveTo>
                <a:cubicBezTo>
                  <a:pt x="8745" y="8097"/>
                  <a:pt x="8720" y="8148"/>
                  <a:pt x="8719" y="8210"/>
                </a:cubicBezTo>
                <a:cubicBezTo>
                  <a:pt x="8718" y="8273"/>
                  <a:pt x="8742" y="8324"/>
                  <a:pt x="8772" y="8323"/>
                </a:cubicBezTo>
                <a:cubicBezTo>
                  <a:pt x="8802" y="8323"/>
                  <a:pt x="8828" y="8271"/>
                  <a:pt x="8828" y="8208"/>
                </a:cubicBezTo>
                <a:cubicBezTo>
                  <a:pt x="8829" y="8146"/>
                  <a:pt x="8805" y="8096"/>
                  <a:pt x="8775" y="8097"/>
                </a:cubicBezTo>
                <a:close/>
                <a:moveTo>
                  <a:pt x="8931" y="8097"/>
                </a:moveTo>
                <a:cubicBezTo>
                  <a:pt x="8901" y="8097"/>
                  <a:pt x="8876" y="8148"/>
                  <a:pt x="8875" y="8210"/>
                </a:cubicBezTo>
                <a:cubicBezTo>
                  <a:pt x="8875" y="8273"/>
                  <a:pt x="8899" y="8324"/>
                  <a:pt x="8929" y="8323"/>
                </a:cubicBezTo>
                <a:cubicBezTo>
                  <a:pt x="8959" y="8323"/>
                  <a:pt x="8984" y="8271"/>
                  <a:pt x="8985" y="8208"/>
                </a:cubicBezTo>
                <a:cubicBezTo>
                  <a:pt x="8985" y="8146"/>
                  <a:pt x="8961" y="8096"/>
                  <a:pt x="8931" y="8097"/>
                </a:cubicBezTo>
                <a:close/>
                <a:moveTo>
                  <a:pt x="523" y="8197"/>
                </a:moveTo>
                <a:cubicBezTo>
                  <a:pt x="493" y="8198"/>
                  <a:pt x="461" y="8249"/>
                  <a:pt x="452" y="8311"/>
                </a:cubicBezTo>
                <a:cubicBezTo>
                  <a:pt x="443" y="8372"/>
                  <a:pt x="460" y="8423"/>
                  <a:pt x="490" y="8422"/>
                </a:cubicBezTo>
                <a:cubicBezTo>
                  <a:pt x="520" y="8422"/>
                  <a:pt x="552" y="8371"/>
                  <a:pt x="561" y="8309"/>
                </a:cubicBezTo>
                <a:cubicBezTo>
                  <a:pt x="570" y="8247"/>
                  <a:pt x="553" y="8197"/>
                  <a:pt x="523" y="8197"/>
                </a:cubicBezTo>
                <a:close/>
                <a:moveTo>
                  <a:pt x="835" y="8197"/>
                </a:moveTo>
                <a:cubicBezTo>
                  <a:pt x="805" y="8198"/>
                  <a:pt x="773" y="8249"/>
                  <a:pt x="765" y="8311"/>
                </a:cubicBezTo>
                <a:cubicBezTo>
                  <a:pt x="756" y="8373"/>
                  <a:pt x="773" y="8423"/>
                  <a:pt x="803" y="8422"/>
                </a:cubicBezTo>
                <a:cubicBezTo>
                  <a:pt x="833" y="8422"/>
                  <a:pt x="865" y="8371"/>
                  <a:pt x="874" y="8309"/>
                </a:cubicBezTo>
                <a:cubicBezTo>
                  <a:pt x="883" y="8247"/>
                  <a:pt x="865" y="8197"/>
                  <a:pt x="835" y="8197"/>
                </a:cubicBezTo>
                <a:close/>
                <a:moveTo>
                  <a:pt x="991" y="8197"/>
                </a:moveTo>
                <a:cubicBezTo>
                  <a:pt x="961" y="8198"/>
                  <a:pt x="930" y="8249"/>
                  <a:pt x="921" y="8311"/>
                </a:cubicBezTo>
                <a:cubicBezTo>
                  <a:pt x="912" y="8373"/>
                  <a:pt x="930" y="8423"/>
                  <a:pt x="960" y="8422"/>
                </a:cubicBezTo>
                <a:cubicBezTo>
                  <a:pt x="990" y="8422"/>
                  <a:pt x="1021" y="8371"/>
                  <a:pt x="1030" y="8309"/>
                </a:cubicBezTo>
                <a:cubicBezTo>
                  <a:pt x="1038" y="8247"/>
                  <a:pt x="1021" y="8197"/>
                  <a:pt x="991" y="8197"/>
                </a:cubicBezTo>
                <a:close/>
                <a:moveTo>
                  <a:pt x="1147" y="8197"/>
                </a:moveTo>
                <a:cubicBezTo>
                  <a:pt x="1117" y="8198"/>
                  <a:pt x="1085" y="8249"/>
                  <a:pt x="1077" y="8311"/>
                </a:cubicBezTo>
                <a:cubicBezTo>
                  <a:pt x="1068" y="8373"/>
                  <a:pt x="1086" y="8423"/>
                  <a:pt x="1116" y="8422"/>
                </a:cubicBezTo>
                <a:cubicBezTo>
                  <a:pt x="1147" y="8422"/>
                  <a:pt x="1178" y="8371"/>
                  <a:pt x="1186" y="8309"/>
                </a:cubicBezTo>
                <a:cubicBezTo>
                  <a:pt x="1194" y="8247"/>
                  <a:pt x="1177" y="8197"/>
                  <a:pt x="1147" y="8197"/>
                </a:cubicBezTo>
                <a:close/>
                <a:moveTo>
                  <a:pt x="1303" y="8197"/>
                </a:moveTo>
                <a:cubicBezTo>
                  <a:pt x="1273" y="8198"/>
                  <a:pt x="1241" y="8249"/>
                  <a:pt x="1233" y="8311"/>
                </a:cubicBezTo>
                <a:cubicBezTo>
                  <a:pt x="1225" y="8372"/>
                  <a:pt x="1243" y="8423"/>
                  <a:pt x="1273" y="8422"/>
                </a:cubicBezTo>
                <a:cubicBezTo>
                  <a:pt x="1303" y="8422"/>
                  <a:pt x="1334" y="8371"/>
                  <a:pt x="1343" y="8309"/>
                </a:cubicBezTo>
                <a:cubicBezTo>
                  <a:pt x="1351" y="8247"/>
                  <a:pt x="1333" y="8197"/>
                  <a:pt x="1303" y="8197"/>
                </a:cubicBezTo>
                <a:close/>
                <a:moveTo>
                  <a:pt x="1459" y="8197"/>
                </a:moveTo>
                <a:cubicBezTo>
                  <a:pt x="1429" y="8198"/>
                  <a:pt x="1398" y="8249"/>
                  <a:pt x="1390" y="8311"/>
                </a:cubicBezTo>
                <a:cubicBezTo>
                  <a:pt x="1381" y="8373"/>
                  <a:pt x="1400" y="8423"/>
                  <a:pt x="1430" y="8422"/>
                </a:cubicBezTo>
                <a:cubicBezTo>
                  <a:pt x="1460" y="8422"/>
                  <a:pt x="1491" y="8371"/>
                  <a:pt x="1499" y="8309"/>
                </a:cubicBezTo>
                <a:cubicBezTo>
                  <a:pt x="1507" y="8247"/>
                  <a:pt x="1489" y="8197"/>
                  <a:pt x="1459" y="8197"/>
                </a:cubicBezTo>
                <a:close/>
                <a:moveTo>
                  <a:pt x="1615" y="8197"/>
                </a:moveTo>
                <a:cubicBezTo>
                  <a:pt x="1585" y="8198"/>
                  <a:pt x="1554" y="8249"/>
                  <a:pt x="1546" y="8311"/>
                </a:cubicBezTo>
                <a:cubicBezTo>
                  <a:pt x="1538" y="8373"/>
                  <a:pt x="1556" y="8423"/>
                  <a:pt x="1586" y="8422"/>
                </a:cubicBezTo>
                <a:cubicBezTo>
                  <a:pt x="1616" y="8422"/>
                  <a:pt x="1647" y="8371"/>
                  <a:pt x="1655" y="8309"/>
                </a:cubicBezTo>
                <a:cubicBezTo>
                  <a:pt x="1663" y="8247"/>
                  <a:pt x="1645" y="8197"/>
                  <a:pt x="1615" y="8197"/>
                </a:cubicBezTo>
                <a:close/>
                <a:moveTo>
                  <a:pt x="2707" y="8197"/>
                </a:moveTo>
                <a:cubicBezTo>
                  <a:pt x="2677" y="8198"/>
                  <a:pt x="2647" y="8248"/>
                  <a:pt x="2640" y="8311"/>
                </a:cubicBezTo>
                <a:cubicBezTo>
                  <a:pt x="2633" y="8373"/>
                  <a:pt x="2652" y="8423"/>
                  <a:pt x="2682" y="8422"/>
                </a:cubicBezTo>
                <a:cubicBezTo>
                  <a:pt x="2713" y="8422"/>
                  <a:pt x="2743" y="8371"/>
                  <a:pt x="2750" y="8309"/>
                </a:cubicBezTo>
                <a:cubicBezTo>
                  <a:pt x="2756" y="8247"/>
                  <a:pt x="2738" y="8197"/>
                  <a:pt x="2707" y="8197"/>
                </a:cubicBezTo>
                <a:close/>
                <a:moveTo>
                  <a:pt x="14728" y="8298"/>
                </a:moveTo>
                <a:cubicBezTo>
                  <a:pt x="14698" y="8298"/>
                  <a:pt x="14677" y="8350"/>
                  <a:pt x="14682" y="8413"/>
                </a:cubicBezTo>
                <a:cubicBezTo>
                  <a:pt x="14688" y="8476"/>
                  <a:pt x="14717" y="8526"/>
                  <a:pt x="14747" y="8526"/>
                </a:cubicBezTo>
                <a:cubicBezTo>
                  <a:pt x="14778" y="8525"/>
                  <a:pt x="14798" y="8474"/>
                  <a:pt x="14792" y="8411"/>
                </a:cubicBezTo>
                <a:cubicBezTo>
                  <a:pt x="14787" y="8349"/>
                  <a:pt x="14759" y="8298"/>
                  <a:pt x="14728" y="8298"/>
                </a:cubicBezTo>
                <a:close/>
                <a:moveTo>
                  <a:pt x="14884" y="8298"/>
                </a:moveTo>
                <a:cubicBezTo>
                  <a:pt x="14854" y="8298"/>
                  <a:pt x="14834" y="8350"/>
                  <a:pt x="14839" y="8413"/>
                </a:cubicBezTo>
                <a:cubicBezTo>
                  <a:pt x="14844" y="8476"/>
                  <a:pt x="14873" y="8526"/>
                  <a:pt x="14904" y="8526"/>
                </a:cubicBezTo>
                <a:cubicBezTo>
                  <a:pt x="14934" y="8525"/>
                  <a:pt x="14954" y="8474"/>
                  <a:pt x="14949" y="8411"/>
                </a:cubicBezTo>
                <a:cubicBezTo>
                  <a:pt x="14943" y="8349"/>
                  <a:pt x="14914" y="8298"/>
                  <a:pt x="14884" y="8298"/>
                </a:cubicBezTo>
                <a:close/>
                <a:moveTo>
                  <a:pt x="15040" y="8298"/>
                </a:moveTo>
                <a:cubicBezTo>
                  <a:pt x="15010" y="8298"/>
                  <a:pt x="14990" y="8350"/>
                  <a:pt x="14995" y="8413"/>
                </a:cubicBezTo>
                <a:cubicBezTo>
                  <a:pt x="15001" y="8476"/>
                  <a:pt x="15030" y="8526"/>
                  <a:pt x="15061" y="8526"/>
                </a:cubicBezTo>
                <a:cubicBezTo>
                  <a:pt x="15091" y="8526"/>
                  <a:pt x="15111" y="8474"/>
                  <a:pt x="15105" y="8411"/>
                </a:cubicBezTo>
                <a:cubicBezTo>
                  <a:pt x="15100" y="8348"/>
                  <a:pt x="15071" y="8298"/>
                  <a:pt x="15040" y="8298"/>
                </a:cubicBezTo>
                <a:close/>
                <a:moveTo>
                  <a:pt x="15197" y="8298"/>
                </a:moveTo>
                <a:cubicBezTo>
                  <a:pt x="15167" y="8298"/>
                  <a:pt x="15147" y="8350"/>
                  <a:pt x="15152" y="8413"/>
                </a:cubicBezTo>
                <a:cubicBezTo>
                  <a:pt x="15158" y="8476"/>
                  <a:pt x="15187" y="8526"/>
                  <a:pt x="15217" y="8526"/>
                </a:cubicBezTo>
                <a:cubicBezTo>
                  <a:pt x="15247" y="8526"/>
                  <a:pt x="15267" y="8474"/>
                  <a:pt x="15262" y="8411"/>
                </a:cubicBezTo>
                <a:cubicBezTo>
                  <a:pt x="15256" y="8349"/>
                  <a:pt x="15227" y="8298"/>
                  <a:pt x="15197" y="8298"/>
                </a:cubicBezTo>
                <a:close/>
                <a:moveTo>
                  <a:pt x="16622" y="8298"/>
                </a:moveTo>
                <a:cubicBezTo>
                  <a:pt x="16591" y="8298"/>
                  <a:pt x="16572" y="8350"/>
                  <a:pt x="16579" y="8413"/>
                </a:cubicBezTo>
                <a:cubicBezTo>
                  <a:pt x="16586" y="8476"/>
                  <a:pt x="16617" y="8526"/>
                  <a:pt x="16648" y="8526"/>
                </a:cubicBezTo>
                <a:cubicBezTo>
                  <a:pt x="16678" y="8526"/>
                  <a:pt x="16696" y="8474"/>
                  <a:pt x="16689" y="8411"/>
                </a:cubicBezTo>
                <a:cubicBezTo>
                  <a:pt x="16682" y="8348"/>
                  <a:pt x="16652" y="8298"/>
                  <a:pt x="16622" y="8298"/>
                </a:cubicBezTo>
                <a:close/>
                <a:moveTo>
                  <a:pt x="16778" y="8298"/>
                </a:moveTo>
                <a:cubicBezTo>
                  <a:pt x="16748" y="8298"/>
                  <a:pt x="16729" y="8350"/>
                  <a:pt x="16736" y="8413"/>
                </a:cubicBezTo>
                <a:cubicBezTo>
                  <a:pt x="16744" y="8475"/>
                  <a:pt x="16774" y="8526"/>
                  <a:pt x="16804" y="8526"/>
                </a:cubicBezTo>
                <a:cubicBezTo>
                  <a:pt x="16835" y="8526"/>
                  <a:pt x="16853" y="8474"/>
                  <a:pt x="16846" y="8411"/>
                </a:cubicBezTo>
                <a:cubicBezTo>
                  <a:pt x="16838" y="8348"/>
                  <a:pt x="16808" y="8298"/>
                  <a:pt x="16778" y="8298"/>
                </a:cubicBezTo>
                <a:close/>
                <a:moveTo>
                  <a:pt x="9400" y="8348"/>
                </a:moveTo>
                <a:cubicBezTo>
                  <a:pt x="9369" y="8349"/>
                  <a:pt x="9345" y="8399"/>
                  <a:pt x="9345" y="8461"/>
                </a:cubicBezTo>
                <a:cubicBezTo>
                  <a:pt x="9345" y="8524"/>
                  <a:pt x="9369" y="8575"/>
                  <a:pt x="9399" y="8575"/>
                </a:cubicBezTo>
                <a:cubicBezTo>
                  <a:pt x="9429" y="8574"/>
                  <a:pt x="9455" y="8524"/>
                  <a:pt x="9455" y="8461"/>
                </a:cubicBezTo>
                <a:cubicBezTo>
                  <a:pt x="9455" y="8399"/>
                  <a:pt x="9430" y="8348"/>
                  <a:pt x="9400" y="8348"/>
                </a:cubicBezTo>
                <a:close/>
                <a:moveTo>
                  <a:pt x="9556" y="8348"/>
                </a:moveTo>
                <a:cubicBezTo>
                  <a:pt x="9526" y="8349"/>
                  <a:pt x="9501" y="8401"/>
                  <a:pt x="9501" y="8463"/>
                </a:cubicBezTo>
                <a:cubicBezTo>
                  <a:pt x="9501" y="8526"/>
                  <a:pt x="9526" y="8575"/>
                  <a:pt x="9556" y="8575"/>
                </a:cubicBezTo>
                <a:cubicBezTo>
                  <a:pt x="9586" y="8574"/>
                  <a:pt x="9611" y="8524"/>
                  <a:pt x="9611" y="8461"/>
                </a:cubicBezTo>
                <a:cubicBezTo>
                  <a:pt x="9611" y="8399"/>
                  <a:pt x="9586" y="8348"/>
                  <a:pt x="9556" y="8348"/>
                </a:cubicBezTo>
                <a:close/>
                <a:moveTo>
                  <a:pt x="9712" y="8348"/>
                </a:moveTo>
                <a:cubicBezTo>
                  <a:pt x="9682" y="8349"/>
                  <a:pt x="9657" y="8401"/>
                  <a:pt x="9657" y="8463"/>
                </a:cubicBezTo>
                <a:cubicBezTo>
                  <a:pt x="9658" y="8526"/>
                  <a:pt x="9682" y="8575"/>
                  <a:pt x="9712" y="8575"/>
                </a:cubicBezTo>
                <a:cubicBezTo>
                  <a:pt x="9743" y="8574"/>
                  <a:pt x="9768" y="8524"/>
                  <a:pt x="9767" y="8461"/>
                </a:cubicBezTo>
                <a:cubicBezTo>
                  <a:pt x="9767" y="8399"/>
                  <a:pt x="9742" y="8348"/>
                  <a:pt x="9712" y="8348"/>
                </a:cubicBezTo>
                <a:close/>
                <a:moveTo>
                  <a:pt x="9868" y="8348"/>
                </a:moveTo>
                <a:cubicBezTo>
                  <a:pt x="9838" y="8349"/>
                  <a:pt x="9814" y="8400"/>
                  <a:pt x="9814" y="8463"/>
                </a:cubicBezTo>
                <a:cubicBezTo>
                  <a:pt x="9814" y="8526"/>
                  <a:pt x="9839" y="8575"/>
                  <a:pt x="9869" y="8575"/>
                </a:cubicBezTo>
                <a:cubicBezTo>
                  <a:pt x="9900" y="8574"/>
                  <a:pt x="9924" y="8524"/>
                  <a:pt x="9924" y="8461"/>
                </a:cubicBezTo>
                <a:cubicBezTo>
                  <a:pt x="9923" y="8399"/>
                  <a:pt x="9898" y="8348"/>
                  <a:pt x="9868" y="8348"/>
                </a:cubicBezTo>
                <a:close/>
                <a:moveTo>
                  <a:pt x="10044" y="8348"/>
                </a:moveTo>
                <a:cubicBezTo>
                  <a:pt x="10013" y="8349"/>
                  <a:pt x="9989" y="8400"/>
                  <a:pt x="9990" y="8463"/>
                </a:cubicBezTo>
                <a:cubicBezTo>
                  <a:pt x="9990" y="8526"/>
                  <a:pt x="10015" y="8575"/>
                  <a:pt x="10045" y="8575"/>
                </a:cubicBezTo>
                <a:cubicBezTo>
                  <a:pt x="10076" y="8574"/>
                  <a:pt x="10100" y="8524"/>
                  <a:pt x="10100" y="8461"/>
                </a:cubicBezTo>
                <a:cubicBezTo>
                  <a:pt x="10099" y="8399"/>
                  <a:pt x="10074" y="8348"/>
                  <a:pt x="10044" y="8348"/>
                </a:cubicBezTo>
                <a:close/>
                <a:moveTo>
                  <a:pt x="10180" y="8348"/>
                </a:moveTo>
                <a:cubicBezTo>
                  <a:pt x="10150" y="8349"/>
                  <a:pt x="10126" y="8400"/>
                  <a:pt x="10127" y="8463"/>
                </a:cubicBezTo>
                <a:cubicBezTo>
                  <a:pt x="10127" y="8526"/>
                  <a:pt x="10153" y="8575"/>
                  <a:pt x="10183" y="8575"/>
                </a:cubicBezTo>
                <a:cubicBezTo>
                  <a:pt x="10213" y="8574"/>
                  <a:pt x="10237" y="8524"/>
                  <a:pt x="10237" y="8461"/>
                </a:cubicBezTo>
                <a:cubicBezTo>
                  <a:pt x="10236" y="8399"/>
                  <a:pt x="10211" y="8348"/>
                  <a:pt x="10180" y="8348"/>
                </a:cubicBezTo>
                <a:close/>
                <a:moveTo>
                  <a:pt x="10336" y="8348"/>
                </a:moveTo>
                <a:cubicBezTo>
                  <a:pt x="10306" y="8349"/>
                  <a:pt x="10282" y="8400"/>
                  <a:pt x="10283" y="8463"/>
                </a:cubicBezTo>
                <a:cubicBezTo>
                  <a:pt x="10284" y="8526"/>
                  <a:pt x="10309" y="8575"/>
                  <a:pt x="10339" y="8575"/>
                </a:cubicBezTo>
                <a:cubicBezTo>
                  <a:pt x="10370" y="8574"/>
                  <a:pt x="10394" y="8524"/>
                  <a:pt x="10393" y="8461"/>
                </a:cubicBezTo>
                <a:cubicBezTo>
                  <a:pt x="10392" y="8399"/>
                  <a:pt x="10366" y="8348"/>
                  <a:pt x="10336" y="8348"/>
                </a:cubicBezTo>
                <a:close/>
                <a:moveTo>
                  <a:pt x="10493" y="8348"/>
                </a:moveTo>
                <a:cubicBezTo>
                  <a:pt x="10462" y="8349"/>
                  <a:pt x="10439" y="8400"/>
                  <a:pt x="10439" y="8463"/>
                </a:cubicBezTo>
                <a:cubicBezTo>
                  <a:pt x="10440" y="8526"/>
                  <a:pt x="10466" y="8575"/>
                  <a:pt x="10496" y="8575"/>
                </a:cubicBezTo>
                <a:cubicBezTo>
                  <a:pt x="10527" y="8574"/>
                  <a:pt x="10550" y="8524"/>
                  <a:pt x="10549" y="8461"/>
                </a:cubicBezTo>
                <a:cubicBezTo>
                  <a:pt x="10548" y="8399"/>
                  <a:pt x="10523" y="8348"/>
                  <a:pt x="10493" y="8348"/>
                </a:cubicBezTo>
                <a:close/>
                <a:moveTo>
                  <a:pt x="10668" y="8348"/>
                </a:moveTo>
                <a:cubicBezTo>
                  <a:pt x="10638" y="8349"/>
                  <a:pt x="10614" y="8400"/>
                  <a:pt x="10615" y="8463"/>
                </a:cubicBezTo>
                <a:cubicBezTo>
                  <a:pt x="10616" y="8526"/>
                  <a:pt x="10642" y="8575"/>
                  <a:pt x="10672" y="8575"/>
                </a:cubicBezTo>
                <a:cubicBezTo>
                  <a:pt x="10703" y="8574"/>
                  <a:pt x="10727" y="8524"/>
                  <a:pt x="10725" y="8461"/>
                </a:cubicBezTo>
                <a:cubicBezTo>
                  <a:pt x="10724" y="8399"/>
                  <a:pt x="10698" y="8348"/>
                  <a:pt x="10668" y="8348"/>
                </a:cubicBezTo>
                <a:close/>
                <a:moveTo>
                  <a:pt x="10824" y="8348"/>
                </a:moveTo>
                <a:cubicBezTo>
                  <a:pt x="10794" y="8349"/>
                  <a:pt x="10771" y="8400"/>
                  <a:pt x="10772" y="8463"/>
                </a:cubicBezTo>
                <a:cubicBezTo>
                  <a:pt x="10773" y="8526"/>
                  <a:pt x="10799" y="8575"/>
                  <a:pt x="10829" y="8575"/>
                </a:cubicBezTo>
                <a:cubicBezTo>
                  <a:pt x="10860" y="8574"/>
                  <a:pt x="10883" y="8524"/>
                  <a:pt x="10882" y="8461"/>
                </a:cubicBezTo>
                <a:cubicBezTo>
                  <a:pt x="10880" y="8399"/>
                  <a:pt x="10855" y="8348"/>
                  <a:pt x="10824" y="8348"/>
                </a:cubicBezTo>
                <a:close/>
                <a:moveTo>
                  <a:pt x="11137" y="8348"/>
                </a:moveTo>
                <a:cubicBezTo>
                  <a:pt x="11106" y="8349"/>
                  <a:pt x="11083" y="8400"/>
                  <a:pt x="11085" y="8463"/>
                </a:cubicBezTo>
                <a:cubicBezTo>
                  <a:pt x="11086" y="8526"/>
                  <a:pt x="11112" y="8575"/>
                  <a:pt x="11143" y="8575"/>
                </a:cubicBezTo>
                <a:cubicBezTo>
                  <a:pt x="11173" y="8574"/>
                  <a:pt x="11196" y="8524"/>
                  <a:pt x="11195" y="8461"/>
                </a:cubicBezTo>
                <a:cubicBezTo>
                  <a:pt x="11193" y="8399"/>
                  <a:pt x="11167" y="8348"/>
                  <a:pt x="11137" y="8348"/>
                </a:cubicBezTo>
                <a:close/>
                <a:moveTo>
                  <a:pt x="11293" y="8348"/>
                </a:moveTo>
                <a:cubicBezTo>
                  <a:pt x="11263" y="8349"/>
                  <a:pt x="11239" y="8400"/>
                  <a:pt x="11241" y="8463"/>
                </a:cubicBezTo>
                <a:cubicBezTo>
                  <a:pt x="11243" y="8526"/>
                  <a:pt x="11269" y="8575"/>
                  <a:pt x="11299" y="8575"/>
                </a:cubicBezTo>
                <a:cubicBezTo>
                  <a:pt x="11329" y="8574"/>
                  <a:pt x="11353" y="8524"/>
                  <a:pt x="11351" y="8461"/>
                </a:cubicBezTo>
                <a:cubicBezTo>
                  <a:pt x="11349" y="8399"/>
                  <a:pt x="11323" y="8348"/>
                  <a:pt x="11293" y="8348"/>
                </a:cubicBezTo>
                <a:close/>
                <a:moveTo>
                  <a:pt x="11449" y="8348"/>
                </a:moveTo>
                <a:cubicBezTo>
                  <a:pt x="11419" y="8349"/>
                  <a:pt x="11396" y="8400"/>
                  <a:pt x="11397" y="8463"/>
                </a:cubicBezTo>
                <a:cubicBezTo>
                  <a:pt x="11399" y="8526"/>
                  <a:pt x="11426" y="8575"/>
                  <a:pt x="11456" y="8575"/>
                </a:cubicBezTo>
                <a:cubicBezTo>
                  <a:pt x="11486" y="8574"/>
                  <a:pt x="11509" y="8524"/>
                  <a:pt x="11507" y="8461"/>
                </a:cubicBezTo>
                <a:cubicBezTo>
                  <a:pt x="11505" y="8399"/>
                  <a:pt x="11479" y="8348"/>
                  <a:pt x="11449" y="8348"/>
                </a:cubicBezTo>
                <a:close/>
                <a:moveTo>
                  <a:pt x="11605" y="8348"/>
                </a:moveTo>
                <a:cubicBezTo>
                  <a:pt x="11575" y="8349"/>
                  <a:pt x="11552" y="8400"/>
                  <a:pt x="11554" y="8463"/>
                </a:cubicBezTo>
                <a:cubicBezTo>
                  <a:pt x="11556" y="8526"/>
                  <a:pt x="11582" y="8575"/>
                  <a:pt x="11612" y="8575"/>
                </a:cubicBezTo>
                <a:cubicBezTo>
                  <a:pt x="11643" y="8574"/>
                  <a:pt x="11666" y="8524"/>
                  <a:pt x="11664" y="8461"/>
                </a:cubicBezTo>
                <a:cubicBezTo>
                  <a:pt x="11662" y="8399"/>
                  <a:pt x="11635" y="8348"/>
                  <a:pt x="11605" y="8348"/>
                </a:cubicBezTo>
                <a:close/>
                <a:moveTo>
                  <a:pt x="12386" y="8348"/>
                </a:moveTo>
                <a:cubicBezTo>
                  <a:pt x="12356" y="8349"/>
                  <a:pt x="12333" y="8400"/>
                  <a:pt x="12336" y="8463"/>
                </a:cubicBezTo>
                <a:cubicBezTo>
                  <a:pt x="12339" y="8526"/>
                  <a:pt x="12366" y="8575"/>
                  <a:pt x="12396" y="8575"/>
                </a:cubicBezTo>
                <a:cubicBezTo>
                  <a:pt x="12427" y="8574"/>
                  <a:pt x="12449" y="8524"/>
                  <a:pt x="12446" y="8461"/>
                </a:cubicBezTo>
                <a:cubicBezTo>
                  <a:pt x="12443" y="8399"/>
                  <a:pt x="12416" y="8348"/>
                  <a:pt x="12386" y="8348"/>
                </a:cubicBezTo>
                <a:close/>
                <a:moveTo>
                  <a:pt x="12522" y="8348"/>
                </a:moveTo>
                <a:cubicBezTo>
                  <a:pt x="12492" y="8349"/>
                  <a:pt x="12470" y="8400"/>
                  <a:pt x="12473" y="8463"/>
                </a:cubicBezTo>
                <a:cubicBezTo>
                  <a:pt x="12476" y="8526"/>
                  <a:pt x="12503" y="8575"/>
                  <a:pt x="12533" y="8575"/>
                </a:cubicBezTo>
                <a:cubicBezTo>
                  <a:pt x="12564" y="8574"/>
                  <a:pt x="12586" y="8524"/>
                  <a:pt x="12583" y="8461"/>
                </a:cubicBezTo>
                <a:cubicBezTo>
                  <a:pt x="12580" y="8399"/>
                  <a:pt x="12552" y="8348"/>
                  <a:pt x="12522" y="8348"/>
                </a:cubicBezTo>
                <a:close/>
                <a:moveTo>
                  <a:pt x="12679" y="8348"/>
                </a:moveTo>
                <a:cubicBezTo>
                  <a:pt x="12648" y="8349"/>
                  <a:pt x="12626" y="8400"/>
                  <a:pt x="12629" y="8463"/>
                </a:cubicBezTo>
                <a:cubicBezTo>
                  <a:pt x="12632" y="8526"/>
                  <a:pt x="12660" y="8575"/>
                  <a:pt x="12690" y="8575"/>
                </a:cubicBezTo>
                <a:cubicBezTo>
                  <a:pt x="12721" y="8574"/>
                  <a:pt x="12742" y="8524"/>
                  <a:pt x="12739" y="8461"/>
                </a:cubicBezTo>
                <a:cubicBezTo>
                  <a:pt x="12736" y="8399"/>
                  <a:pt x="12709" y="8348"/>
                  <a:pt x="12679" y="8348"/>
                </a:cubicBezTo>
                <a:close/>
                <a:moveTo>
                  <a:pt x="12834" y="8348"/>
                </a:moveTo>
                <a:cubicBezTo>
                  <a:pt x="12804" y="8349"/>
                  <a:pt x="12783" y="8400"/>
                  <a:pt x="12786" y="8463"/>
                </a:cubicBezTo>
                <a:cubicBezTo>
                  <a:pt x="12789" y="8526"/>
                  <a:pt x="12816" y="8575"/>
                  <a:pt x="12847" y="8575"/>
                </a:cubicBezTo>
                <a:cubicBezTo>
                  <a:pt x="12877" y="8574"/>
                  <a:pt x="12899" y="8524"/>
                  <a:pt x="12895" y="8461"/>
                </a:cubicBezTo>
                <a:cubicBezTo>
                  <a:pt x="12892" y="8399"/>
                  <a:pt x="12865" y="8348"/>
                  <a:pt x="12834" y="8348"/>
                </a:cubicBezTo>
                <a:close/>
                <a:moveTo>
                  <a:pt x="12991" y="8348"/>
                </a:moveTo>
                <a:cubicBezTo>
                  <a:pt x="12960" y="8349"/>
                  <a:pt x="12939" y="8400"/>
                  <a:pt x="12943" y="8463"/>
                </a:cubicBezTo>
                <a:cubicBezTo>
                  <a:pt x="12946" y="8526"/>
                  <a:pt x="12973" y="8575"/>
                  <a:pt x="13004" y="8575"/>
                </a:cubicBezTo>
                <a:cubicBezTo>
                  <a:pt x="13034" y="8574"/>
                  <a:pt x="13055" y="8524"/>
                  <a:pt x="13052" y="8461"/>
                </a:cubicBezTo>
                <a:cubicBezTo>
                  <a:pt x="13048" y="8399"/>
                  <a:pt x="13021" y="8348"/>
                  <a:pt x="12991" y="8348"/>
                </a:cubicBezTo>
                <a:close/>
                <a:moveTo>
                  <a:pt x="13167" y="8348"/>
                </a:moveTo>
                <a:cubicBezTo>
                  <a:pt x="13136" y="8349"/>
                  <a:pt x="13115" y="8401"/>
                  <a:pt x="13118" y="8463"/>
                </a:cubicBezTo>
                <a:cubicBezTo>
                  <a:pt x="13122" y="8526"/>
                  <a:pt x="13150" y="8575"/>
                  <a:pt x="13180" y="8575"/>
                </a:cubicBezTo>
                <a:cubicBezTo>
                  <a:pt x="13211" y="8574"/>
                  <a:pt x="13232" y="8524"/>
                  <a:pt x="13228" y="8461"/>
                </a:cubicBezTo>
                <a:cubicBezTo>
                  <a:pt x="13224" y="8399"/>
                  <a:pt x="13197" y="8348"/>
                  <a:pt x="13167" y="8348"/>
                </a:cubicBezTo>
                <a:close/>
                <a:moveTo>
                  <a:pt x="13323" y="8348"/>
                </a:moveTo>
                <a:cubicBezTo>
                  <a:pt x="13292" y="8349"/>
                  <a:pt x="13271" y="8401"/>
                  <a:pt x="13275" y="8463"/>
                </a:cubicBezTo>
                <a:cubicBezTo>
                  <a:pt x="13279" y="8526"/>
                  <a:pt x="13306" y="8575"/>
                  <a:pt x="13337" y="8575"/>
                </a:cubicBezTo>
                <a:cubicBezTo>
                  <a:pt x="13367" y="8574"/>
                  <a:pt x="13389" y="8524"/>
                  <a:pt x="13385" y="8461"/>
                </a:cubicBezTo>
                <a:cubicBezTo>
                  <a:pt x="13381" y="8399"/>
                  <a:pt x="13353" y="8348"/>
                  <a:pt x="13323" y="8348"/>
                </a:cubicBezTo>
                <a:close/>
                <a:moveTo>
                  <a:pt x="13479" y="8348"/>
                </a:moveTo>
                <a:cubicBezTo>
                  <a:pt x="13449" y="8349"/>
                  <a:pt x="13427" y="8401"/>
                  <a:pt x="13431" y="8463"/>
                </a:cubicBezTo>
                <a:cubicBezTo>
                  <a:pt x="13435" y="8526"/>
                  <a:pt x="13463" y="8577"/>
                  <a:pt x="13493" y="8576"/>
                </a:cubicBezTo>
                <a:cubicBezTo>
                  <a:pt x="13523" y="8576"/>
                  <a:pt x="13545" y="8524"/>
                  <a:pt x="13541" y="8461"/>
                </a:cubicBezTo>
                <a:cubicBezTo>
                  <a:pt x="13537" y="8399"/>
                  <a:pt x="13509" y="8348"/>
                  <a:pt x="13479" y="8348"/>
                </a:cubicBezTo>
                <a:close/>
                <a:moveTo>
                  <a:pt x="13635" y="8348"/>
                </a:moveTo>
                <a:cubicBezTo>
                  <a:pt x="13604" y="8349"/>
                  <a:pt x="13584" y="8401"/>
                  <a:pt x="13588" y="8463"/>
                </a:cubicBezTo>
                <a:cubicBezTo>
                  <a:pt x="13592" y="8526"/>
                  <a:pt x="13620" y="8577"/>
                  <a:pt x="13650" y="8576"/>
                </a:cubicBezTo>
                <a:cubicBezTo>
                  <a:pt x="13680" y="8576"/>
                  <a:pt x="13702" y="8524"/>
                  <a:pt x="13698" y="8461"/>
                </a:cubicBezTo>
                <a:cubicBezTo>
                  <a:pt x="13693" y="8399"/>
                  <a:pt x="13665" y="8348"/>
                  <a:pt x="13635" y="8348"/>
                </a:cubicBezTo>
                <a:close/>
                <a:moveTo>
                  <a:pt x="13791" y="8348"/>
                </a:moveTo>
                <a:cubicBezTo>
                  <a:pt x="13761" y="8349"/>
                  <a:pt x="13740" y="8400"/>
                  <a:pt x="13744" y="8463"/>
                </a:cubicBezTo>
                <a:cubicBezTo>
                  <a:pt x="13748" y="8526"/>
                  <a:pt x="13776" y="8577"/>
                  <a:pt x="13806" y="8576"/>
                </a:cubicBezTo>
                <a:cubicBezTo>
                  <a:pt x="13837" y="8576"/>
                  <a:pt x="13858" y="8525"/>
                  <a:pt x="13854" y="8461"/>
                </a:cubicBezTo>
                <a:cubicBezTo>
                  <a:pt x="13850" y="8399"/>
                  <a:pt x="13821" y="8348"/>
                  <a:pt x="13791" y="8348"/>
                </a:cubicBezTo>
                <a:close/>
                <a:moveTo>
                  <a:pt x="13948" y="8348"/>
                </a:moveTo>
                <a:cubicBezTo>
                  <a:pt x="13917" y="8349"/>
                  <a:pt x="13896" y="8400"/>
                  <a:pt x="13900" y="8463"/>
                </a:cubicBezTo>
                <a:cubicBezTo>
                  <a:pt x="13905" y="8526"/>
                  <a:pt x="13933" y="8577"/>
                  <a:pt x="13963" y="8576"/>
                </a:cubicBezTo>
                <a:cubicBezTo>
                  <a:pt x="13994" y="8576"/>
                  <a:pt x="14015" y="8524"/>
                  <a:pt x="14010" y="8461"/>
                </a:cubicBezTo>
                <a:cubicBezTo>
                  <a:pt x="14006" y="8399"/>
                  <a:pt x="13978" y="8348"/>
                  <a:pt x="13948" y="8348"/>
                </a:cubicBezTo>
                <a:close/>
                <a:moveTo>
                  <a:pt x="14103" y="8348"/>
                </a:moveTo>
                <a:cubicBezTo>
                  <a:pt x="14073" y="8349"/>
                  <a:pt x="14052" y="8400"/>
                  <a:pt x="14057" y="8463"/>
                </a:cubicBezTo>
                <a:cubicBezTo>
                  <a:pt x="14061" y="8526"/>
                  <a:pt x="14089" y="8577"/>
                  <a:pt x="14120" y="8576"/>
                </a:cubicBezTo>
                <a:cubicBezTo>
                  <a:pt x="14150" y="8576"/>
                  <a:pt x="14171" y="8524"/>
                  <a:pt x="14167" y="8461"/>
                </a:cubicBezTo>
                <a:cubicBezTo>
                  <a:pt x="14162" y="8399"/>
                  <a:pt x="14133" y="8348"/>
                  <a:pt x="14103" y="8348"/>
                </a:cubicBezTo>
                <a:close/>
                <a:moveTo>
                  <a:pt x="14260" y="8348"/>
                </a:moveTo>
                <a:cubicBezTo>
                  <a:pt x="14229" y="8349"/>
                  <a:pt x="14209" y="8400"/>
                  <a:pt x="14213" y="8463"/>
                </a:cubicBezTo>
                <a:cubicBezTo>
                  <a:pt x="14218" y="8526"/>
                  <a:pt x="14246" y="8577"/>
                  <a:pt x="14277" y="8576"/>
                </a:cubicBezTo>
                <a:cubicBezTo>
                  <a:pt x="14307" y="8576"/>
                  <a:pt x="14328" y="8525"/>
                  <a:pt x="14323" y="8461"/>
                </a:cubicBezTo>
                <a:cubicBezTo>
                  <a:pt x="14318" y="8399"/>
                  <a:pt x="14290" y="8348"/>
                  <a:pt x="14260" y="8348"/>
                </a:cubicBezTo>
                <a:close/>
                <a:moveTo>
                  <a:pt x="14416" y="8348"/>
                </a:moveTo>
                <a:cubicBezTo>
                  <a:pt x="14386" y="8349"/>
                  <a:pt x="14365" y="8400"/>
                  <a:pt x="14370" y="8463"/>
                </a:cubicBezTo>
                <a:cubicBezTo>
                  <a:pt x="14375" y="8526"/>
                  <a:pt x="14403" y="8577"/>
                  <a:pt x="14434" y="8576"/>
                </a:cubicBezTo>
                <a:cubicBezTo>
                  <a:pt x="14464" y="8576"/>
                  <a:pt x="14485" y="8524"/>
                  <a:pt x="14480" y="8461"/>
                </a:cubicBezTo>
                <a:cubicBezTo>
                  <a:pt x="14475" y="8399"/>
                  <a:pt x="14446" y="8348"/>
                  <a:pt x="14416" y="8348"/>
                </a:cubicBezTo>
                <a:close/>
                <a:moveTo>
                  <a:pt x="14572" y="8348"/>
                </a:moveTo>
                <a:cubicBezTo>
                  <a:pt x="14542" y="8349"/>
                  <a:pt x="14521" y="8400"/>
                  <a:pt x="14526" y="8463"/>
                </a:cubicBezTo>
                <a:cubicBezTo>
                  <a:pt x="14531" y="8526"/>
                  <a:pt x="14560" y="8577"/>
                  <a:pt x="14590" y="8576"/>
                </a:cubicBezTo>
                <a:cubicBezTo>
                  <a:pt x="14621" y="8576"/>
                  <a:pt x="14641" y="8525"/>
                  <a:pt x="14636" y="8461"/>
                </a:cubicBezTo>
                <a:cubicBezTo>
                  <a:pt x="14631" y="8399"/>
                  <a:pt x="14602" y="8348"/>
                  <a:pt x="14572" y="8348"/>
                </a:cubicBezTo>
                <a:close/>
                <a:moveTo>
                  <a:pt x="15353" y="8348"/>
                </a:moveTo>
                <a:cubicBezTo>
                  <a:pt x="15322" y="8349"/>
                  <a:pt x="15303" y="8400"/>
                  <a:pt x="15309" y="8463"/>
                </a:cubicBezTo>
                <a:cubicBezTo>
                  <a:pt x="15314" y="8526"/>
                  <a:pt x="15344" y="8577"/>
                  <a:pt x="15374" y="8576"/>
                </a:cubicBezTo>
                <a:cubicBezTo>
                  <a:pt x="15405" y="8576"/>
                  <a:pt x="15424" y="8524"/>
                  <a:pt x="15418" y="8461"/>
                </a:cubicBezTo>
                <a:cubicBezTo>
                  <a:pt x="15412" y="8399"/>
                  <a:pt x="15383" y="8348"/>
                  <a:pt x="15353" y="8348"/>
                </a:cubicBezTo>
                <a:close/>
                <a:moveTo>
                  <a:pt x="15509" y="8348"/>
                </a:moveTo>
                <a:cubicBezTo>
                  <a:pt x="15479" y="8349"/>
                  <a:pt x="15459" y="8400"/>
                  <a:pt x="15465" y="8463"/>
                </a:cubicBezTo>
                <a:cubicBezTo>
                  <a:pt x="15471" y="8526"/>
                  <a:pt x="15500" y="8577"/>
                  <a:pt x="15530" y="8576"/>
                </a:cubicBezTo>
                <a:cubicBezTo>
                  <a:pt x="15561" y="8576"/>
                  <a:pt x="15581" y="8524"/>
                  <a:pt x="15575" y="8461"/>
                </a:cubicBezTo>
                <a:cubicBezTo>
                  <a:pt x="15569" y="8399"/>
                  <a:pt x="15539" y="8348"/>
                  <a:pt x="15509" y="8348"/>
                </a:cubicBezTo>
                <a:close/>
                <a:moveTo>
                  <a:pt x="15665" y="8348"/>
                </a:moveTo>
                <a:cubicBezTo>
                  <a:pt x="15635" y="8349"/>
                  <a:pt x="15615" y="8400"/>
                  <a:pt x="15621" y="8463"/>
                </a:cubicBezTo>
                <a:cubicBezTo>
                  <a:pt x="15628" y="8526"/>
                  <a:pt x="15657" y="8577"/>
                  <a:pt x="15687" y="8576"/>
                </a:cubicBezTo>
                <a:cubicBezTo>
                  <a:pt x="15718" y="8576"/>
                  <a:pt x="15738" y="8524"/>
                  <a:pt x="15731" y="8461"/>
                </a:cubicBezTo>
                <a:cubicBezTo>
                  <a:pt x="15725" y="8399"/>
                  <a:pt x="15695" y="8348"/>
                  <a:pt x="15665" y="8348"/>
                </a:cubicBezTo>
                <a:close/>
                <a:moveTo>
                  <a:pt x="15841" y="8348"/>
                </a:moveTo>
                <a:cubicBezTo>
                  <a:pt x="15810" y="8349"/>
                  <a:pt x="15791" y="8400"/>
                  <a:pt x="15797" y="8463"/>
                </a:cubicBezTo>
                <a:cubicBezTo>
                  <a:pt x="15804" y="8526"/>
                  <a:pt x="15834" y="8576"/>
                  <a:pt x="15864" y="8576"/>
                </a:cubicBezTo>
                <a:cubicBezTo>
                  <a:pt x="15894" y="8576"/>
                  <a:pt x="15914" y="8524"/>
                  <a:pt x="15907" y="8461"/>
                </a:cubicBezTo>
                <a:cubicBezTo>
                  <a:pt x="15901" y="8399"/>
                  <a:pt x="15871" y="8348"/>
                  <a:pt x="15841" y="8348"/>
                </a:cubicBezTo>
                <a:close/>
                <a:moveTo>
                  <a:pt x="15997" y="8348"/>
                </a:moveTo>
                <a:cubicBezTo>
                  <a:pt x="15967" y="8349"/>
                  <a:pt x="15947" y="8400"/>
                  <a:pt x="15954" y="8463"/>
                </a:cubicBezTo>
                <a:cubicBezTo>
                  <a:pt x="15960" y="8526"/>
                  <a:pt x="15990" y="8577"/>
                  <a:pt x="16020" y="8576"/>
                </a:cubicBezTo>
                <a:cubicBezTo>
                  <a:pt x="16051" y="8576"/>
                  <a:pt x="16070" y="8524"/>
                  <a:pt x="16064" y="8461"/>
                </a:cubicBezTo>
                <a:cubicBezTo>
                  <a:pt x="16057" y="8399"/>
                  <a:pt x="16027" y="8348"/>
                  <a:pt x="15997" y="8348"/>
                </a:cubicBezTo>
                <a:close/>
                <a:moveTo>
                  <a:pt x="16153" y="8348"/>
                </a:moveTo>
                <a:cubicBezTo>
                  <a:pt x="16123" y="8349"/>
                  <a:pt x="16104" y="8400"/>
                  <a:pt x="16110" y="8463"/>
                </a:cubicBezTo>
                <a:cubicBezTo>
                  <a:pt x="16117" y="8526"/>
                  <a:pt x="16147" y="8577"/>
                  <a:pt x="16177" y="8576"/>
                </a:cubicBezTo>
                <a:cubicBezTo>
                  <a:pt x="16208" y="8576"/>
                  <a:pt x="16227" y="8524"/>
                  <a:pt x="16220" y="8461"/>
                </a:cubicBezTo>
                <a:cubicBezTo>
                  <a:pt x="16214" y="8399"/>
                  <a:pt x="16183" y="8348"/>
                  <a:pt x="16153" y="8348"/>
                </a:cubicBezTo>
                <a:close/>
                <a:moveTo>
                  <a:pt x="16309" y="8348"/>
                </a:moveTo>
                <a:cubicBezTo>
                  <a:pt x="16279" y="8349"/>
                  <a:pt x="16260" y="8400"/>
                  <a:pt x="16267" y="8463"/>
                </a:cubicBezTo>
                <a:cubicBezTo>
                  <a:pt x="16273" y="8526"/>
                  <a:pt x="16303" y="8577"/>
                  <a:pt x="16334" y="8576"/>
                </a:cubicBezTo>
                <a:cubicBezTo>
                  <a:pt x="16364" y="8576"/>
                  <a:pt x="16383" y="8524"/>
                  <a:pt x="16377" y="8461"/>
                </a:cubicBezTo>
                <a:cubicBezTo>
                  <a:pt x="16370" y="8399"/>
                  <a:pt x="16340" y="8348"/>
                  <a:pt x="16309" y="8348"/>
                </a:cubicBezTo>
                <a:close/>
                <a:moveTo>
                  <a:pt x="16466" y="8348"/>
                </a:moveTo>
                <a:cubicBezTo>
                  <a:pt x="16436" y="8349"/>
                  <a:pt x="16416" y="8400"/>
                  <a:pt x="16423" y="8463"/>
                </a:cubicBezTo>
                <a:cubicBezTo>
                  <a:pt x="16430" y="8526"/>
                  <a:pt x="16461" y="8577"/>
                  <a:pt x="16491" y="8576"/>
                </a:cubicBezTo>
                <a:cubicBezTo>
                  <a:pt x="16521" y="8576"/>
                  <a:pt x="16540" y="8524"/>
                  <a:pt x="16533" y="8461"/>
                </a:cubicBezTo>
                <a:cubicBezTo>
                  <a:pt x="16526" y="8398"/>
                  <a:pt x="16496" y="8348"/>
                  <a:pt x="16466" y="8348"/>
                </a:cubicBezTo>
                <a:close/>
                <a:moveTo>
                  <a:pt x="7526" y="8399"/>
                </a:moveTo>
                <a:cubicBezTo>
                  <a:pt x="7496" y="8399"/>
                  <a:pt x="7470" y="8449"/>
                  <a:pt x="7468" y="8512"/>
                </a:cubicBezTo>
                <a:cubicBezTo>
                  <a:pt x="7466" y="8574"/>
                  <a:pt x="7489" y="8625"/>
                  <a:pt x="7519" y="8625"/>
                </a:cubicBezTo>
                <a:cubicBezTo>
                  <a:pt x="7550" y="8625"/>
                  <a:pt x="7576" y="8573"/>
                  <a:pt x="7578" y="8510"/>
                </a:cubicBezTo>
                <a:cubicBezTo>
                  <a:pt x="7580" y="8448"/>
                  <a:pt x="7557" y="8398"/>
                  <a:pt x="7526" y="8399"/>
                </a:cubicBezTo>
                <a:close/>
                <a:moveTo>
                  <a:pt x="7682" y="8399"/>
                </a:moveTo>
                <a:cubicBezTo>
                  <a:pt x="7652" y="8399"/>
                  <a:pt x="7626" y="8449"/>
                  <a:pt x="7624" y="8512"/>
                </a:cubicBezTo>
                <a:cubicBezTo>
                  <a:pt x="7622" y="8574"/>
                  <a:pt x="7646" y="8625"/>
                  <a:pt x="7676" y="8625"/>
                </a:cubicBezTo>
                <a:cubicBezTo>
                  <a:pt x="7707" y="8625"/>
                  <a:pt x="7732" y="8573"/>
                  <a:pt x="7734" y="8510"/>
                </a:cubicBezTo>
                <a:cubicBezTo>
                  <a:pt x="7736" y="8448"/>
                  <a:pt x="7713" y="8398"/>
                  <a:pt x="7682" y="8399"/>
                </a:cubicBezTo>
                <a:close/>
                <a:moveTo>
                  <a:pt x="7839" y="8399"/>
                </a:moveTo>
                <a:cubicBezTo>
                  <a:pt x="7808" y="8399"/>
                  <a:pt x="7782" y="8449"/>
                  <a:pt x="7781" y="8512"/>
                </a:cubicBezTo>
                <a:cubicBezTo>
                  <a:pt x="7779" y="8574"/>
                  <a:pt x="7802" y="8625"/>
                  <a:pt x="7833" y="8625"/>
                </a:cubicBezTo>
                <a:cubicBezTo>
                  <a:pt x="7863" y="8625"/>
                  <a:pt x="7889" y="8573"/>
                  <a:pt x="7891" y="8510"/>
                </a:cubicBezTo>
                <a:cubicBezTo>
                  <a:pt x="7892" y="8448"/>
                  <a:pt x="7869" y="8398"/>
                  <a:pt x="7839" y="8399"/>
                </a:cubicBezTo>
                <a:close/>
                <a:moveTo>
                  <a:pt x="7995" y="8399"/>
                </a:moveTo>
                <a:cubicBezTo>
                  <a:pt x="7965" y="8399"/>
                  <a:pt x="7939" y="8449"/>
                  <a:pt x="7937" y="8512"/>
                </a:cubicBezTo>
                <a:cubicBezTo>
                  <a:pt x="7935" y="8574"/>
                  <a:pt x="7959" y="8625"/>
                  <a:pt x="7990" y="8625"/>
                </a:cubicBezTo>
                <a:cubicBezTo>
                  <a:pt x="8020" y="8625"/>
                  <a:pt x="8046" y="8573"/>
                  <a:pt x="8047" y="8510"/>
                </a:cubicBezTo>
                <a:cubicBezTo>
                  <a:pt x="8048" y="8448"/>
                  <a:pt x="8025" y="8398"/>
                  <a:pt x="7995" y="8399"/>
                </a:cubicBezTo>
                <a:close/>
                <a:moveTo>
                  <a:pt x="8151" y="8399"/>
                </a:moveTo>
                <a:cubicBezTo>
                  <a:pt x="8121" y="8399"/>
                  <a:pt x="8095" y="8449"/>
                  <a:pt x="8093" y="8512"/>
                </a:cubicBezTo>
                <a:cubicBezTo>
                  <a:pt x="8092" y="8574"/>
                  <a:pt x="8116" y="8625"/>
                  <a:pt x="8146" y="8625"/>
                </a:cubicBezTo>
                <a:cubicBezTo>
                  <a:pt x="8176" y="8625"/>
                  <a:pt x="8202" y="8573"/>
                  <a:pt x="8203" y="8510"/>
                </a:cubicBezTo>
                <a:cubicBezTo>
                  <a:pt x="8205" y="8448"/>
                  <a:pt x="8181" y="8398"/>
                  <a:pt x="8151" y="8399"/>
                </a:cubicBezTo>
                <a:close/>
                <a:moveTo>
                  <a:pt x="8307" y="8399"/>
                </a:moveTo>
                <a:cubicBezTo>
                  <a:pt x="8276" y="8399"/>
                  <a:pt x="8251" y="8449"/>
                  <a:pt x="8250" y="8512"/>
                </a:cubicBezTo>
                <a:cubicBezTo>
                  <a:pt x="8249" y="8574"/>
                  <a:pt x="8272" y="8625"/>
                  <a:pt x="8302" y="8625"/>
                </a:cubicBezTo>
                <a:cubicBezTo>
                  <a:pt x="8333" y="8624"/>
                  <a:pt x="8359" y="8573"/>
                  <a:pt x="8360" y="8510"/>
                </a:cubicBezTo>
                <a:cubicBezTo>
                  <a:pt x="8361" y="8448"/>
                  <a:pt x="8337" y="8398"/>
                  <a:pt x="8307" y="8399"/>
                </a:cubicBezTo>
                <a:close/>
                <a:moveTo>
                  <a:pt x="8463" y="8399"/>
                </a:moveTo>
                <a:cubicBezTo>
                  <a:pt x="8433" y="8399"/>
                  <a:pt x="8407" y="8449"/>
                  <a:pt x="8406" y="8512"/>
                </a:cubicBezTo>
                <a:cubicBezTo>
                  <a:pt x="8405" y="8574"/>
                  <a:pt x="8429" y="8625"/>
                  <a:pt x="8459" y="8625"/>
                </a:cubicBezTo>
                <a:cubicBezTo>
                  <a:pt x="8490" y="8625"/>
                  <a:pt x="8515" y="8573"/>
                  <a:pt x="8516" y="8510"/>
                </a:cubicBezTo>
                <a:cubicBezTo>
                  <a:pt x="8517" y="8448"/>
                  <a:pt x="8493" y="8398"/>
                  <a:pt x="8463" y="8399"/>
                </a:cubicBezTo>
                <a:close/>
                <a:moveTo>
                  <a:pt x="8619" y="8399"/>
                </a:moveTo>
                <a:cubicBezTo>
                  <a:pt x="8589" y="8399"/>
                  <a:pt x="8564" y="8449"/>
                  <a:pt x="8563" y="8512"/>
                </a:cubicBezTo>
                <a:cubicBezTo>
                  <a:pt x="8562" y="8574"/>
                  <a:pt x="8585" y="8625"/>
                  <a:pt x="8616" y="8625"/>
                </a:cubicBezTo>
                <a:cubicBezTo>
                  <a:pt x="8646" y="8625"/>
                  <a:pt x="8672" y="8573"/>
                  <a:pt x="8673" y="8510"/>
                </a:cubicBezTo>
                <a:cubicBezTo>
                  <a:pt x="8673" y="8448"/>
                  <a:pt x="8650" y="8398"/>
                  <a:pt x="8619" y="8399"/>
                </a:cubicBezTo>
                <a:close/>
                <a:moveTo>
                  <a:pt x="8775" y="8399"/>
                </a:moveTo>
                <a:cubicBezTo>
                  <a:pt x="8745" y="8399"/>
                  <a:pt x="8720" y="8449"/>
                  <a:pt x="8719" y="8512"/>
                </a:cubicBezTo>
                <a:cubicBezTo>
                  <a:pt x="8718" y="8574"/>
                  <a:pt x="8742" y="8625"/>
                  <a:pt x="8773" y="8625"/>
                </a:cubicBezTo>
                <a:cubicBezTo>
                  <a:pt x="8803" y="8625"/>
                  <a:pt x="8828" y="8574"/>
                  <a:pt x="8829" y="8512"/>
                </a:cubicBezTo>
                <a:cubicBezTo>
                  <a:pt x="8830" y="8449"/>
                  <a:pt x="8806" y="8398"/>
                  <a:pt x="8775" y="8399"/>
                </a:cubicBezTo>
                <a:close/>
                <a:moveTo>
                  <a:pt x="8932" y="8399"/>
                </a:moveTo>
                <a:cubicBezTo>
                  <a:pt x="8901" y="8399"/>
                  <a:pt x="8876" y="8449"/>
                  <a:pt x="8875" y="8512"/>
                </a:cubicBezTo>
                <a:cubicBezTo>
                  <a:pt x="8875" y="8574"/>
                  <a:pt x="8899" y="8625"/>
                  <a:pt x="8929" y="8625"/>
                </a:cubicBezTo>
                <a:cubicBezTo>
                  <a:pt x="8960" y="8625"/>
                  <a:pt x="8985" y="8573"/>
                  <a:pt x="8985" y="8510"/>
                </a:cubicBezTo>
                <a:cubicBezTo>
                  <a:pt x="8986" y="8448"/>
                  <a:pt x="8962" y="8398"/>
                  <a:pt x="8932" y="8399"/>
                </a:cubicBezTo>
                <a:close/>
                <a:moveTo>
                  <a:pt x="9087" y="8399"/>
                </a:moveTo>
                <a:cubicBezTo>
                  <a:pt x="9057" y="8399"/>
                  <a:pt x="9032" y="8449"/>
                  <a:pt x="9032" y="8512"/>
                </a:cubicBezTo>
                <a:cubicBezTo>
                  <a:pt x="9031" y="8574"/>
                  <a:pt x="9056" y="8625"/>
                  <a:pt x="9086" y="8625"/>
                </a:cubicBezTo>
                <a:cubicBezTo>
                  <a:pt x="9117" y="8625"/>
                  <a:pt x="9141" y="8574"/>
                  <a:pt x="9142" y="8512"/>
                </a:cubicBezTo>
                <a:cubicBezTo>
                  <a:pt x="9142" y="8449"/>
                  <a:pt x="9118" y="8398"/>
                  <a:pt x="9087" y="8399"/>
                </a:cubicBezTo>
                <a:close/>
                <a:moveTo>
                  <a:pt x="9244" y="8399"/>
                </a:moveTo>
                <a:cubicBezTo>
                  <a:pt x="9214" y="8399"/>
                  <a:pt x="9189" y="8449"/>
                  <a:pt x="9188" y="8512"/>
                </a:cubicBezTo>
                <a:cubicBezTo>
                  <a:pt x="9188" y="8574"/>
                  <a:pt x="9212" y="8625"/>
                  <a:pt x="9243" y="8625"/>
                </a:cubicBezTo>
                <a:cubicBezTo>
                  <a:pt x="9273" y="8624"/>
                  <a:pt x="9298" y="8574"/>
                  <a:pt x="9298" y="8512"/>
                </a:cubicBezTo>
                <a:cubicBezTo>
                  <a:pt x="9298" y="8449"/>
                  <a:pt x="9274" y="8398"/>
                  <a:pt x="9244" y="8399"/>
                </a:cubicBezTo>
                <a:close/>
                <a:moveTo>
                  <a:pt x="11761" y="8399"/>
                </a:moveTo>
                <a:cubicBezTo>
                  <a:pt x="11731" y="8399"/>
                  <a:pt x="11708" y="8451"/>
                  <a:pt x="11710" y="8513"/>
                </a:cubicBezTo>
                <a:cubicBezTo>
                  <a:pt x="11712" y="8576"/>
                  <a:pt x="11739" y="8625"/>
                  <a:pt x="11769" y="8625"/>
                </a:cubicBezTo>
                <a:cubicBezTo>
                  <a:pt x="11800" y="8624"/>
                  <a:pt x="11823" y="8575"/>
                  <a:pt x="11820" y="8512"/>
                </a:cubicBezTo>
                <a:cubicBezTo>
                  <a:pt x="11818" y="8449"/>
                  <a:pt x="11791" y="8398"/>
                  <a:pt x="11761" y="8399"/>
                </a:cubicBezTo>
                <a:close/>
                <a:moveTo>
                  <a:pt x="11898" y="8399"/>
                </a:moveTo>
                <a:cubicBezTo>
                  <a:pt x="11868" y="8399"/>
                  <a:pt x="11845" y="8451"/>
                  <a:pt x="11847" y="8513"/>
                </a:cubicBezTo>
                <a:cubicBezTo>
                  <a:pt x="11849" y="8576"/>
                  <a:pt x="11876" y="8625"/>
                  <a:pt x="11906" y="8625"/>
                </a:cubicBezTo>
                <a:cubicBezTo>
                  <a:pt x="11937" y="8625"/>
                  <a:pt x="11960" y="8574"/>
                  <a:pt x="11957" y="8512"/>
                </a:cubicBezTo>
                <a:cubicBezTo>
                  <a:pt x="11955" y="8449"/>
                  <a:pt x="11928" y="8398"/>
                  <a:pt x="11898" y="8399"/>
                </a:cubicBezTo>
                <a:close/>
                <a:moveTo>
                  <a:pt x="796" y="8499"/>
                </a:moveTo>
                <a:cubicBezTo>
                  <a:pt x="765" y="8500"/>
                  <a:pt x="734" y="8550"/>
                  <a:pt x="725" y="8612"/>
                </a:cubicBezTo>
                <a:cubicBezTo>
                  <a:pt x="717" y="8674"/>
                  <a:pt x="734" y="8724"/>
                  <a:pt x="765" y="8724"/>
                </a:cubicBezTo>
                <a:cubicBezTo>
                  <a:pt x="795" y="8724"/>
                  <a:pt x="826" y="8673"/>
                  <a:pt x="835" y="8611"/>
                </a:cubicBezTo>
                <a:cubicBezTo>
                  <a:pt x="844" y="8549"/>
                  <a:pt x="826" y="8499"/>
                  <a:pt x="796" y="8499"/>
                </a:cubicBezTo>
                <a:close/>
                <a:moveTo>
                  <a:pt x="952" y="8499"/>
                </a:moveTo>
                <a:cubicBezTo>
                  <a:pt x="922" y="8500"/>
                  <a:pt x="890" y="8551"/>
                  <a:pt x="882" y="8612"/>
                </a:cubicBezTo>
                <a:cubicBezTo>
                  <a:pt x="873" y="8674"/>
                  <a:pt x="891" y="8724"/>
                  <a:pt x="921" y="8724"/>
                </a:cubicBezTo>
                <a:cubicBezTo>
                  <a:pt x="951" y="8724"/>
                  <a:pt x="983" y="8673"/>
                  <a:pt x="991" y="8611"/>
                </a:cubicBezTo>
                <a:cubicBezTo>
                  <a:pt x="1000" y="8549"/>
                  <a:pt x="982" y="8499"/>
                  <a:pt x="952" y="8499"/>
                </a:cubicBezTo>
                <a:close/>
                <a:moveTo>
                  <a:pt x="1108" y="8499"/>
                </a:moveTo>
                <a:cubicBezTo>
                  <a:pt x="1078" y="8500"/>
                  <a:pt x="1046" y="8550"/>
                  <a:pt x="1038" y="8612"/>
                </a:cubicBezTo>
                <a:cubicBezTo>
                  <a:pt x="1029" y="8674"/>
                  <a:pt x="1047" y="8724"/>
                  <a:pt x="1077" y="8724"/>
                </a:cubicBezTo>
                <a:cubicBezTo>
                  <a:pt x="1108" y="8724"/>
                  <a:pt x="1139" y="8673"/>
                  <a:pt x="1148" y="8611"/>
                </a:cubicBezTo>
                <a:cubicBezTo>
                  <a:pt x="1156" y="8549"/>
                  <a:pt x="1138" y="8499"/>
                  <a:pt x="1108" y="8499"/>
                </a:cubicBezTo>
                <a:close/>
                <a:moveTo>
                  <a:pt x="1264" y="8499"/>
                </a:moveTo>
                <a:cubicBezTo>
                  <a:pt x="1234" y="8500"/>
                  <a:pt x="1202" y="8550"/>
                  <a:pt x="1194" y="8612"/>
                </a:cubicBezTo>
                <a:cubicBezTo>
                  <a:pt x="1186" y="8674"/>
                  <a:pt x="1204" y="8724"/>
                  <a:pt x="1234" y="8724"/>
                </a:cubicBezTo>
                <a:cubicBezTo>
                  <a:pt x="1265" y="8724"/>
                  <a:pt x="1296" y="8673"/>
                  <a:pt x="1304" y="8611"/>
                </a:cubicBezTo>
                <a:cubicBezTo>
                  <a:pt x="1312" y="8549"/>
                  <a:pt x="1295" y="8499"/>
                  <a:pt x="1264" y="8499"/>
                </a:cubicBezTo>
                <a:close/>
                <a:moveTo>
                  <a:pt x="1420" y="8499"/>
                </a:moveTo>
                <a:cubicBezTo>
                  <a:pt x="1390" y="8500"/>
                  <a:pt x="1359" y="8550"/>
                  <a:pt x="1350" y="8612"/>
                </a:cubicBezTo>
                <a:cubicBezTo>
                  <a:pt x="1342" y="8674"/>
                  <a:pt x="1360" y="8724"/>
                  <a:pt x="1391" y="8724"/>
                </a:cubicBezTo>
                <a:cubicBezTo>
                  <a:pt x="1421" y="8724"/>
                  <a:pt x="1452" y="8673"/>
                  <a:pt x="1460" y="8611"/>
                </a:cubicBezTo>
                <a:cubicBezTo>
                  <a:pt x="1468" y="8549"/>
                  <a:pt x="1450" y="8499"/>
                  <a:pt x="1420" y="8499"/>
                </a:cubicBezTo>
                <a:close/>
                <a:moveTo>
                  <a:pt x="15705" y="8600"/>
                </a:moveTo>
                <a:cubicBezTo>
                  <a:pt x="15674" y="8600"/>
                  <a:pt x="15654" y="8652"/>
                  <a:pt x="15661" y="8715"/>
                </a:cubicBezTo>
                <a:cubicBezTo>
                  <a:pt x="15667" y="8778"/>
                  <a:pt x="15696" y="8828"/>
                  <a:pt x="15727" y="8828"/>
                </a:cubicBezTo>
                <a:cubicBezTo>
                  <a:pt x="15757" y="8827"/>
                  <a:pt x="15777" y="8776"/>
                  <a:pt x="15771" y="8713"/>
                </a:cubicBezTo>
                <a:cubicBezTo>
                  <a:pt x="15764" y="8650"/>
                  <a:pt x="15735" y="8599"/>
                  <a:pt x="15705" y="8600"/>
                </a:cubicBezTo>
                <a:close/>
                <a:moveTo>
                  <a:pt x="15861" y="8600"/>
                </a:moveTo>
                <a:cubicBezTo>
                  <a:pt x="15830" y="8600"/>
                  <a:pt x="15811" y="8652"/>
                  <a:pt x="15817" y="8715"/>
                </a:cubicBezTo>
                <a:cubicBezTo>
                  <a:pt x="15823" y="8777"/>
                  <a:pt x="15853" y="8828"/>
                  <a:pt x="15884" y="8828"/>
                </a:cubicBezTo>
                <a:cubicBezTo>
                  <a:pt x="15914" y="8827"/>
                  <a:pt x="15934" y="8776"/>
                  <a:pt x="15928" y="8713"/>
                </a:cubicBezTo>
                <a:cubicBezTo>
                  <a:pt x="15921" y="8650"/>
                  <a:pt x="15891" y="8599"/>
                  <a:pt x="15861" y="8600"/>
                </a:cubicBezTo>
                <a:close/>
                <a:moveTo>
                  <a:pt x="16017" y="8600"/>
                </a:moveTo>
                <a:cubicBezTo>
                  <a:pt x="15986" y="8600"/>
                  <a:pt x="15967" y="8652"/>
                  <a:pt x="15973" y="8715"/>
                </a:cubicBezTo>
                <a:cubicBezTo>
                  <a:pt x="15980" y="8778"/>
                  <a:pt x="16010" y="8828"/>
                  <a:pt x="16041" y="8828"/>
                </a:cubicBezTo>
                <a:cubicBezTo>
                  <a:pt x="16071" y="8827"/>
                  <a:pt x="16090" y="8776"/>
                  <a:pt x="16084" y="8713"/>
                </a:cubicBezTo>
                <a:cubicBezTo>
                  <a:pt x="16077" y="8650"/>
                  <a:pt x="16047" y="8599"/>
                  <a:pt x="16017" y="8600"/>
                </a:cubicBezTo>
                <a:close/>
                <a:moveTo>
                  <a:pt x="16173" y="8600"/>
                </a:moveTo>
                <a:cubicBezTo>
                  <a:pt x="16143" y="8600"/>
                  <a:pt x="16123" y="8652"/>
                  <a:pt x="16130" y="8715"/>
                </a:cubicBezTo>
                <a:cubicBezTo>
                  <a:pt x="16136" y="8777"/>
                  <a:pt x="16167" y="8828"/>
                  <a:pt x="16197" y="8828"/>
                </a:cubicBezTo>
                <a:cubicBezTo>
                  <a:pt x="16228" y="8827"/>
                  <a:pt x="16247" y="8776"/>
                  <a:pt x="16240" y="8713"/>
                </a:cubicBezTo>
                <a:cubicBezTo>
                  <a:pt x="16234" y="8650"/>
                  <a:pt x="16204" y="8599"/>
                  <a:pt x="16173" y="8600"/>
                </a:cubicBezTo>
                <a:close/>
                <a:moveTo>
                  <a:pt x="16329" y="8600"/>
                </a:moveTo>
                <a:cubicBezTo>
                  <a:pt x="16299" y="8600"/>
                  <a:pt x="16279" y="8652"/>
                  <a:pt x="16286" y="8715"/>
                </a:cubicBezTo>
                <a:cubicBezTo>
                  <a:pt x="16293" y="8778"/>
                  <a:pt x="16323" y="8828"/>
                  <a:pt x="16354" y="8828"/>
                </a:cubicBezTo>
                <a:cubicBezTo>
                  <a:pt x="16384" y="8827"/>
                  <a:pt x="16404" y="8776"/>
                  <a:pt x="16397" y="8713"/>
                </a:cubicBezTo>
                <a:cubicBezTo>
                  <a:pt x="16390" y="8650"/>
                  <a:pt x="16359" y="8599"/>
                  <a:pt x="16329" y="8600"/>
                </a:cubicBezTo>
                <a:close/>
                <a:moveTo>
                  <a:pt x="16485" y="8600"/>
                </a:moveTo>
                <a:cubicBezTo>
                  <a:pt x="16455" y="8600"/>
                  <a:pt x="16436" y="8652"/>
                  <a:pt x="16443" y="8715"/>
                </a:cubicBezTo>
                <a:cubicBezTo>
                  <a:pt x="16450" y="8778"/>
                  <a:pt x="16480" y="8828"/>
                  <a:pt x="16510" y="8828"/>
                </a:cubicBezTo>
                <a:cubicBezTo>
                  <a:pt x="16541" y="8827"/>
                  <a:pt x="16560" y="8776"/>
                  <a:pt x="16553" y="8713"/>
                </a:cubicBezTo>
                <a:cubicBezTo>
                  <a:pt x="16546" y="8650"/>
                  <a:pt x="16516" y="8599"/>
                  <a:pt x="16485" y="8600"/>
                </a:cubicBezTo>
                <a:close/>
                <a:moveTo>
                  <a:pt x="16642" y="8600"/>
                </a:moveTo>
                <a:cubicBezTo>
                  <a:pt x="16611" y="8600"/>
                  <a:pt x="16592" y="8652"/>
                  <a:pt x="16599" y="8715"/>
                </a:cubicBezTo>
                <a:cubicBezTo>
                  <a:pt x="16606" y="8778"/>
                  <a:pt x="16637" y="8828"/>
                  <a:pt x="16667" y="8828"/>
                </a:cubicBezTo>
                <a:cubicBezTo>
                  <a:pt x="16698" y="8827"/>
                  <a:pt x="16717" y="8776"/>
                  <a:pt x="16710" y="8713"/>
                </a:cubicBezTo>
                <a:cubicBezTo>
                  <a:pt x="16702" y="8650"/>
                  <a:pt x="16672" y="8599"/>
                  <a:pt x="16642" y="8600"/>
                </a:cubicBezTo>
                <a:close/>
                <a:moveTo>
                  <a:pt x="13362" y="8650"/>
                </a:moveTo>
                <a:cubicBezTo>
                  <a:pt x="13332" y="8650"/>
                  <a:pt x="13310" y="8702"/>
                  <a:pt x="13314" y="8765"/>
                </a:cubicBezTo>
                <a:cubicBezTo>
                  <a:pt x="13318" y="8827"/>
                  <a:pt x="13345" y="8878"/>
                  <a:pt x="13376" y="8878"/>
                </a:cubicBezTo>
                <a:cubicBezTo>
                  <a:pt x="13406" y="8878"/>
                  <a:pt x="13428" y="8826"/>
                  <a:pt x="13424" y="8763"/>
                </a:cubicBezTo>
                <a:cubicBezTo>
                  <a:pt x="13420" y="8700"/>
                  <a:pt x="13393" y="8650"/>
                  <a:pt x="13362" y="8650"/>
                </a:cubicBezTo>
                <a:close/>
                <a:moveTo>
                  <a:pt x="13518" y="8650"/>
                </a:moveTo>
                <a:cubicBezTo>
                  <a:pt x="13488" y="8651"/>
                  <a:pt x="13466" y="8702"/>
                  <a:pt x="13470" y="8765"/>
                </a:cubicBezTo>
                <a:cubicBezTo>
                  <a:pt x="13474" y="8827"/>
                  <a:pt x="13502" y="8878"/>
                  <a:pt x="13533" y="8878"/>
                </a:cubicBezTo>
                <a:cubicBezTo>
                  <a:pt x="13563" y="8878"/>
                  <a:pt x="13584" y="8826"/>
                  <a:pt x="13580" y="8763"/>
                </a:cubicBezTo>
                <a:cubicBezTo>
                  <a:pt x="13576" y="8700"/>
                  <a:pt x="13549" y="8650"/>
                  <a:pt x="13518" y="8650"/>
                </a:cubicBezTo>
                <a:close/>
                <a:moveTo>
                  <a:pt x="13655" y="8650"/>
                </a:moveTo>
                <a:cubicBezTo>
                  <a:pt x="13624" y="8650"/>
                  <a:pt x="13603" y="8702"/>
                  <a:pt x="13607" y="8765"/>
                </a:cubicBezTo>
                <a:cubicBezTo>
                  <a:pt x="13611" y="8827"/>
                  <a:pt x="13639" y="8878"/>
                  <a:pt x="13670" y="8878"/>
                </a:cubicBezTo>
                <a:cubicBezTo>
                  <a:pt x="13701" y="8878"/>
                  <a:pt x="13722" y="8826"/>
                  <a:pt x="13718" y="8763"/>
                </a:cubicBezTo>
                <a:cubicBezTo>
                  <a:pt x="13714" y="8700"/>
                  <a:pt x="13685" y="8650"/>
                  <a:pt x="13655" y="8650"/>
                </a:cubicBezTo>
                <a:close/>
                <a:moveTo>
                  <a:pt x="13811" y="8650"/>
                </a:moveTo>
                <a:cubicBezTo>
                  <a:pt x="13780" y="8651"/>
                  <a:pt x="13759" y="8702"/>
                  <a:pt x="13764" y="8765"/>
                </a:cubicBezTo>
                <a:cubicBezTo>
                  <a:pt x="13768" y="8827"/>
                  <a:pt x="13796" y="8878"/>
                  <a:pt x="13827" y="8878"/>
                </a:cubicBezTo>
                <a:cubicBezTo>
                  <a:pt x="13857" y="8878"/>
                  <a:pt x="13878" y="8826"/>
                  <a:pt x="13874" y="8763"/>
                </a:cubicBezTo>
                <a:cubicBezTo>
                  <a:pt x="13870" y="8700"/>
                  <a:pt x="13841" y="8650"/>
                  <a:pt x="13811" y="8650"/>
                </a:cubicBezTo>
                <a:close/>
                <a:moveTo>
                  <a:pt x="13967" y="8650"/>
                </a:moveTo>
                <a:cubicBezTo>
                  <a:pt x="13937" y="8651"/>
                  <a:pt x="13916" y="8702"/>
                  <a:pt x="13920" y="8765"/>
                </a:cubicBezTo>
                <a:cubicBezTo>
                  <a:pt x="13924" y="8827"/>
                  <a:pt x="13952" y="8878"/>
                  <a:pt x="13983" y="8878"/>
                </a:cubicBezTo>
                <a:cubicBezTo>
                  <a:pt x="14013" y="8878"/>
                  <a:pt x="14035" y="8826"/>
                  <a:pt x="14031" y="8763"/>
                </a:cubicBezTo>
                <a:cubicBezTo>
                  <a:pt x="14026" y="8700"/>
                  <a:pt x="13997" y="8650"/>
                  <a:pt x="13967" y="8650"/>
                </a:cubicBezTo>
                <a:close/>
                <a:moveTo>
                  <a:pt x="14123" y="8650"/>
                </a:moveTo>
                <a:cubicBezTo>
                  <a:pt x="14093" y="8651"/>
                  <a:pt x="14072" y="8702"/>
                  <a:pt x="14076" y="8765"/>
                </a:cubicBezTo>
                <a:cubicBezTo>
                  <a:pt x="14081" y="8827"/>
                  <a:pt x="14109" y="8878"/>
                  <a:pt x="14140" y="8878"/>
                </a:cubicBezTo>
                <a:cubicBezTo>
                  <a:pt x="14170" y="8878"/>
                  <a:pt x="14192" y="8826"/>
                  <a:pt x="14187" y="8763"/>
                </a:cubicBezTo>
                <a:cubicBezTo>
                  <a:pt x="14182" y="8700"/>
                  <a:pt x="14154" y="8650"/>
                  <a:pt x="14123" y="8650"/>
                </a:cubicBezTo>
                <a:close/>
                <a:moveTo>
                  <a:pt x="14279" y="8650"/>
                </a:moveTo>
                <a:cubicBezTo>
                  <a:pt x="14249" y="8651"/>
                  <a:pt x="14228" y="8702"/>
                  <a:pt x="14233" y="8765"/>
                </a:cubicBezTo>
                <a:cubicBezTo>
                  <a:pt x="14237" y="8828"/>
                  <a:pt x="14266" y="8878"/>
                  <a:pt x="14297" y="8878"/>
                </a:cubicBezTo>
                <a:cubicBezTo>
                  <a:pt x="14327" y="8878"/>
                  <a:pt x="14348" y="8826"/>
                  <a:pt x="14343" y="8763"/>
                </a:cubicBezTo>
                <a:cubicBezTo>
                  <a:pt x="14339" y="8700"/>
                  <a:pt x="14310" y="8650"/>
                  <a:pt x="14279" y="8650"/>
                </a:cubicBezTo>
                <a:close/>
                <a:moveTo>
                  <a:pt x="14436" y="8650"/>
                </a:moveTo>
                <a:cubicBezTo>
                  <a:pt x="14405" y="8650"/>
                  <a:pt x="14384" y="8702"/>
                  <a:pt x="14389" y="8765"/>
                </a:cubicBezTo>
                <a:cubicBezTo>
                  <a:pt x="14394" y="8827"/>
                  <a:pt x="14423" y="8878"/>
                  <a:pt x="14453" y="8878"/>
                </a:cubicBezTo>
                <a:cubicBezTo>
                  <a:pt x="14484" y="8878"/>
                  <a:pt x="14505" y="8826"/>
                  <a:pt x="14500" y="8763"/>
                </a:cubicBezTo>
                <a:cubicBezTo>
                  <a:pt x="14495" y="8700"/>
                  <a:pt x="14466" y="8650"/>
                  <a:pt x="14436" y="8650"/>
                </a:cubicBezTo>
                <a:close/>
                <a:moveTo>
                  <a:pt x="14591" y="8650"/>
                </a:moveTo>
                <a:cubicBezTo>
                  <a:pt x="14561" y="8650"/>
                  <a:pt x="14541" y="8702"/>
                  <a:pt x="14546" y="8765"/>
                </a:cubicBezTo>
                <a:cubicBezTo>
                  <a:pt x="14551" y="8828"/>
                  <a:pt x="14580" y="8878"/>
                  <a:pt x="14610" y="8878"/>
                </a:cubicBezTo>
                <a:cubicBezTo>
                  <a:pt x="14641" y="8878"/>
                  <a:pt x="14661" y="8826"/>
                  <a:pt x="14656" y="8763"/>
                </a:cubicBezTo>
                <a:cubicBezTo>
                  <a:pt x="14651" y="8700"/>
                  <a:pt x="14622" y="8650"/>
                  <a:pt x="14591" y="8650"/>
                </a:cubicBezTo>
                <a:close/>
                <a:moveTo>
                  <a:pt x="14748" y="8650"/>
                </a:moveTo>
                <a:cubicBezTo>
                  <a:pt x="14718" y="8651"/>
                  <a:pt x="14697" y="8702"/>
                  <a:pt x="14702" y="8765"/>
                </a:cubicBezTo>
                <a:cubicBezTo>
                  <a:pt x="14707" y="8827"/>
                  <a:pt x="14736" y="8878"/>
                  <a:pt x="14767" y="8878"/>
                </a:cubicBezTo>
                <a:cubicBezTo>
                  <a:pt x="14797" y="8878"/>
                  <a:pt x="14818" y="8826"/>
                  <a:pt x="14813" y="8763"/>
                </a:cubicBezTo>
                <a:cubicBezTo>
                  <a:pt x="14807" y="8700"/>
                  <a:pt x="14778" y="8650"/>
                  <a:pt x="14748" y="8650"/>
                </a:cubicBezTo>
                <a:close/>
                <a:moveTo>
                  <a:pt x="14904" y="8650"/>
                </a:moveTo>
                <a:cubicBezTo>
                  <a:pt x="14874" y="8651"/>
                  <a:pt x="14853" y="8702"/>
                  <a:pt x="14858" y="8765"/>
                </a:cubicBezTo>
                <a:cubicBezTo>
                  <a:pt x="14864" y="8827"/>
                  <a:pt x="14893" y="8878"/>
                  <a:pt x="14924" y="8878"/>
                </a:cubicBezTo>
                <a:cubicBezTo>
                  <a:pt x="14954" y="8878"/>
                  <a:pt x="14974" y="8826"/>
                  <a:pt x="14969" y="8763"/>
                </a:cubicBezTo>
                <a:cubicBezTo>
                  <a:pt x="14964" y="8700"/>
                  <a:pt x="14935" y="8650"/>
                  <a:pt x="14904" y="8650"/>
                </a:cubicBezTo>
                <a:close/>
                <a:moveTo>
                  <a:pt x="15060" y="8650"/>
                </a:moveTo>
                <a:cubicBezTo>
                  <a:pt x="15030" y="8650"/>
                  <a:pt x="15009" y="8702"/>
                  <a:pt x="15015" y="8765"/>
                </a:cubicBezTo>
                <a:cubicBezTo>
                  <a:pt x="15020" y="8828"/>
                  <a:pt x="15050" y="8878"/>
                  <a:pt x="15080" y="8878"/>
                </a:cubicBezTo>
                <a:cubicBezTo>
                  <a:pt x="15111" y="8878"/>
                  <a:pt x="15131" y="8826"/>
                  <a:pt x="15125" y="8763"/>
                </a:cubicBezTo>
                <a:cubicBezTo>
                  <a:pt x="15120" y="8700"/>
                  <a:pt x="15090" y="8650"/>
                  <a:pt x="15060" y="8650"/>
                </a:cubicBezTo>
                <a:close/>
                <a:moveTo>
                  <a:pt x="15236" y="8650"/>
                </a:moveTo>
                <a:cubicBezTo>
                  <a:pt x="15205" y="8650"/>
                  <a:pt x="15186" y="8702"/>
                  <a:pt x="15191" y="8765"/>
                </a:cubicBezTo>
                <a:cubicBezTo>
                  <a:pt x="15197" y="8827"/>
                  <a:pt x="15226" y="8878"/>
                  <a:pt x="15257" y="8878"/>
                </a:cubicBezTo>
                <a:cubicBezTo>
                  <a:pt x="15287" y="8878"/>
                  <a:pt x="15307" y="8826"/>
                  <a:pt x="15301" y="8763"/>
                </a:cubicBezTo>
                <a:cubicBezTo>
                  <a:pt x="15296" y="8700"/>
                  <a:pt x="15266" y="8650"/>
                  <a:pt x="15236" y="8650"/>
                </a:cubicBezTo>
                <a:close/>
                <a:moveTo>
                  <a:pt x="15392" y="8650"/>
                </a:moveTo>
                <a:cubicBezTo>
                  <a:pt x="15362" y="8651"/>
                  <a:pt x="15342" y="8702"/>
                  <a:pt x="15348" y="8765"/>
                </a:cubicBezTo>
                <a:cubicBezTo>
                  <a:pt x="15354" y="8828"/>
                  <a:pt x="15383" y="8878"/>
                  <a:pt x="15413" y="8878"/>
                </a:cubicBezTo>
                <a:cubicBezTo>
                  <a:pt x="15444" y="8878"/>
                  <a:pt x="15464" y="8826"/>
                  <a:pt x="15458" y="8763"/>
                </a:cubicBezTo>
                <a:cubicBezTo>
                  <a:pt x="15452" y="8700"/>
                  <a:pt x="15423" y="8650"/>
                  <a:pt x="15392" y="8650"/>
                </a:cubicBezTo>
                <a:close/>
                <a:moveTo>
                  <a:pt x="15548" y="8650"/>
                </a:moveTo>
                <a:cubicBezTo>
                  <a:pt x="15518" y="8650"/>
                  <a:pt x="15498" y="8702"/>
                  <a:pt x="15504" y="8765"/>
                </a:cubicBezTo>
                <a:cubicBezTo>
                  <a:pt x="15510" y="8828"/>
                  <a:pt x="15540" y="8878"/>
                  <a:pt x="15570" y="8878"/>
                </a:cubicBezTo>
                <a:cubicBezTo>
                  <a:pt x="15601" y="8878"/>
                  <a:pt x="15620" y="8826"/>
                  <a:pt x="15614" y="8763"/>
                </a:cubicBezTo>
                <a:cubicBezTo>
                  <a:pt x="15608" y="8700"/>
                  <a:pt x="15579" y="8650"/>
                  <a:pt x="15548" y="8650"/>
                </a:cubicBezTo>
                <a:close/>
                <a:moveTo>
                  <a:pt x="17013" y="8650"/>
                </a:moveTo>
                <a:cubicBezTo>
                  <a:pt x="16982" y="8651"/>
                  <a:pt x="16964" y="8702"/>
                  <a:pt x="16971" y="8765"/>
                </a:cubicBezTo>
                <a:cubicBezTo>
                  <a:pt x="16978" y="8828"/>
                  <a:pt x="17009" y="8878"/>
                  <a:pt x="17039" y="8878"/>
                </a:cubicBezTo>
                <a:cubicBezTo>
                  <a:pt x="17070" y="8878"/>
                  <a:pt x="17089" y="8826"/>
                  <a:pt x="17082" y="8763"/>
                </a:cubicBezTo>
                <a:cubicBezTo>
                  <a:pt x="17074" y="8700"/>
                  <a:pt x="17043" y="8650"/>
                  <a:pt x="17013" y="8650"/>
                </a:cubicBezTo>
                <a:close/>
                <a:moveTo>
                  <a:pt x="7507" y="8700"/>
                </a:moveTo>
                <a:cubicBezTo>
                  <a:pt x="7477" y="8701"/>
                  <a:pt x="7450" y="8751"/>
                  <a:pt x="7448" y="8814"/>
                </a:cubicBezTo>
                <a:cubicBezTo>
                  <a:pt x="7446" y="8876"/>
                  <a:pt x="7470" y="8927"/>
                  <a:pt x="7500" y="8927"/>
                </a:cubicBezTo>
                <a:cubicBezTo>
                  <a:pt x="7531" y="8926"/>
                  <a:pt x="7557" y="8874"/>
                  <a:pt x="7559" y="8812"/>
                </a:cubicBezTo>
                <a:cubicBezTo>
                  <a:pt x="7561" y="8750"/>
                  <a:pt x="7537" y="8700"/>
                  <a:pt x="7507" y="8700"/>
                </a:cubicBezTo>
                <a:close/>
                <a:moveTo>
                  <a:pt x="7663" y="8700"/>
                </a:moveTo>
                <a:cubicBezTo>
                  <a:pt x="7633" y="8701"/>
                  <a:pt x="7607" y="8751"/>
                  <a:pt x="7605" y="8814"/>
                </a:cubicBezTo>
                <a:cubicBezTo>
                  <a:pt x="7603" y="8876"/>
                  <a:pt x="7626" y="8927"/>
                  <a:pt x="7657" y="8927"/>
                </a:cubicBezTo>
                <a:cubicBezTo>
                  <a:pt x="7687" y="8926"/>
                  <a:pt x="7713" y="8874"/>
                  <a:pt x="7715" y="8812"/>
                </a:cubicBezTo>
                <a:cubicBezTo>
                  <a:pt x="7717" y="8750"/>
                  <a:pt x="7694" y="8700"/>
                  <a:pt x="7663" y="8700"/>
                </a:cubicBezTo>
                <a:close/>
                <a:moveTo>
                  <a:pt x="7819" y="8700"/>
                </a:moveTo>
                <a:cubicBezTo>
                  <a:pt x="7789" y="8701"/>
                  <a:pt x="7763" y="8751"/>
                  <a:pt x="7761" y="8814"/>
                </a:cubicBezTo>
                <a:cubicBezTo>
                  <a:pt x="7759" y="8876"/>
                  <a:pt x="7783" y="8927"/>
                  <a:pt x="7813" y="8927"/>
                </a:cubicBezTo>
                <a:cubicBezTo>
                  <a:pt x="7844" y="8926"/>
                  <a:pt x="7870" y="8874"/>
                  <a:pt x="7872" y="8812"/>
                </a:cubicBezTo>
                <a:cubicBezTo>
                  <a:pt x="7873" y="8749"/>
                  <a:pt x="7850" y="8700"/>
                  <a:pt x="7819" y="8700"/>
                </a:cubicBezTo>
                <a:close/>
                <a:moveTo>
                  <a:pt x="7995" y="8700"/>
                </a:moveTo>
                <a:cubicBezTo>
                  <a:pt x="7965" y="8701"/>
                  <a:pt x="7939" y="8751"/>
                  <a:pt x="7937" y="8814"/>
                </a:cubicBezTo>
                <a:cubicBezTo>
                  <a:pt x="7935" y="8876"/>
                  <a:pt x="7959" y="8927"/>
                  <a:pt x="7990" y="8927"/>
                </a:cubicBezTo>
                <a:cubicBezTo>
                  <a:pt x="8020" y="8926"/>
                  <a:pt x="8046" y="8874"/>
                  <a:pt x="8048" y="8812"/>
                </a:cubicBezTo>
                <a:cubicBezTo>
                  <a:pt x="8049" y="8749"/>
                  <a:pt x="8026" y="8700"/>
                  <a:pt x="7995" y="8700"/>
                </a:cubicBezTo>
                <a:close/>
                <a:moveTo>
                  <a:pt x="8151" y="8700"/>
                </a:moveTo>
                <a:cubicBezTo>
                  <a:pt x="8121" y="8701"/>
                  <a:pt x="8095" y="8751"/>
                  <a:pt x="8093" y="8814"/>
                </a:cubicBezTo>
                <a:cubicBezTo>
                  <a:pt x="8092" y="8876"/>
                  <a:pt x="8115" y="8927"/>
                  <a:pt x="8146" y="8927"/>
                </a:cubicBezTo>
                <a:cubicBezTo>
                  <a:pt x="8177" y="8926"/>
                  <a:pt x="8203" y="8874"/>
                  <a:pt x="8204" y="8812"/>
                </a:cubicBezTo>
                <a:cubicBezTo>
                  <a:pt x="8205" y="8750"/>
                  <a:pt x="8182" y="8700"/>
                  <a:pt x="8151" y="8700"/>
                </a:cubicBezTo>
                <a:close/>
                <a:moveTo>
                  <a:pt x="8307" y="8700"/>
                </a:moveTo>
                <a:cubicBezTo>
                  <a:pt x="8277" y="8701"/>
                  <a:pt x="8251" y="8751"/>
                  <a:pt x="8250" y="8814"/>
                </a:cubicBezTo>
                <a:cubicBezTo>
                  <a:pt x="8249" y="8876"/>
                  <a:pt x="8272" y="8927"/>
                  <a:pt x="8303" y="8927"/>
                </a:cubicBezTo>
                <a:cubicBezTo>
                  <a:pt x="8334" y="8926"/>
                  <a:pt x="8359" y="8874"/>
                  <a:pt x="8360" y="8812"/>
                </a:cubicBezTo>
                <a:cubicBezTo>
                  <a:pt x="8362" y="8749"/>
                  <a:pt x="8338" y="8700"/>
                  <a:pt x="8307" y="8700"/>
                </a:cubicBezTo>
                <a:close/>
                <a:moveTo>
                  <a:pt x="8464" y="8700"/>
                </a:moveTo>
                <a:cubicBezTo>
                  <a:pt x="8433" y="8701"/>
                  <a:pt x="8407" y="8751"/>
                  <a:pt x="8406" y="8814"/>
                </a:cubicBezTo>
                <a:cubicBezTo>
                  <a:pt x="8405" y="8876"/>
                  <a:pt x="8429" y="8927"/>
                  <a:pt x="8459" y="8927"/>
                </a:cubicBezTo>
                <a:cubicBezTo>
                  <a:pt x="8490" y="8926"/>
                  <a:pt x="8516" y="8874"/>
                  <a:pt x="8517" y="8812"/>
                </a:cubicBezTo>
                <a:cubicBezTo>
                  <a:pt x="8518" y="8749"/>
                  <a:pt x="8494" y="8700"/>
                  <a:pt x="8464" y="8700"/>
                </a:cubicBezTo>
                <a:close/>
                <a:moveTo>
                  <a:pt x="8619" y="8700"/>
                </a:moveTo>
                <a:cubicBezTo>
                  <a:pt x="8589" y="8701"/>
                  <a:pt x="8564" y="8751"/>
                  <a:pt x="8563" y="8814"/>
                </a:cubicBezTo>
                <a:cubicBezTo>
                  <a:pt x="8562" y="8876"/>
                  <a:pt x="8586" y="8927"/>
                  <a:pt x="8616" y="8927"/>
                </a:cubicBezTo>
                <a:cubicBezTo>
                  <a:pt x="8647" y="8926"/>
                  <a:pt x="8672" y="8876"/>
                  <a:pt x="8673" y="8814"/>
                </a:cubicBezTo>
                <a:cubicBezTo>
                  <a:pt x="8674" y="8751"/>
                  <a:pt x="8650" y="8700"/>
                  <a:pt x="8619" y="8700"/>
                </a:cubicBezTo>
                <a:close/>
                <a:moveTo>
                  <a:pt x="8775" y="8700"/>
                </a:moveTo>
                <a:cubicBezTo>
                  <a:pt x="8745" y="8701"/>
                  <a:pt x="8720" y="8751"/>
                  <a:pt x="8719" y="8814"/>
                </a:cubicBezTo>
                <a:cubicBezTo>
                  <a:pt x="8718" y="8876"/>
                  <a:pt x="8742" y="8927"/>
                  <a:pt x="8773" y="8927"/>
                </a:cubicBezTo>
                <a:cubicBezTo>
                  <a:pt x="8803" y="8926"/>
                  <a:pt x="8829" y="8876"/>
                  <a:pt x="8830" y="8814"/>
                </a:cubicBezTo>
                <a:cubicBezTo>
                  <a:pt x="8830" y="8751"/>
                  <a:pt x="8806" y="8700"/>
                  <a:pt x="8775" y="8700"/>
                </a:cubicBezTo>
                <a:close/>
                <a:moveTo>
                  <a:pt x="8932" y="8700"/>
                </a:moveTo>
                <a:cubicBezTo>
                  <a:pt x="8901" y="8701"/>
                  <a:pt x="8876" y="8751"/>
                  <a:pt x="8875" y="8814"/>
                </a:cubicBezTo>
                <a:cubicBezTo>
                  <a:pt x="8875" y="8876"/>
                  <a:pt x="8899" y="8927"/>
                  <a:pt x="8930" y="8927"/>
                </a:cubicBezTo>
                <a:cubicBezTo>
                  <a:pt x="8960" y="8926"/>
                  <a:pt x="8986" y="8876"/>
                  <a:pt x="8986" y="8814"/>
                </a:cubicBezTo>
                <a:cubicBezTo>
                  <a:pt x="8987" y="8751"/>
                  <a:pt x="8962" y="8700"/>
                  <a:pt x="8932" y="8700"/>
                </a:cubicBezTo>
                <a:close/>
                <a:moveTo>
                  <a:pt x="9088" y="8700"/>
                </a:moveTo>
                <a:cubicBezTo>
                  <a:pt x="9058" y="8701"/>
                  <a:pt x="9032" y="8751"/>
                  <a:pt x="9032" y="8814"/>
                </a:cubicBezTo>
                <a:cubicBezTo>
                  <a:pt x="9031" y="8876"/>
                  <a:pt x="9056" y="8927"/>
                  <a:pt x="9086" y="8927"/>
                </a:cubicBezTo>
                <a:cubicBezTo>
                  <a:pt x="9117" y="8926"/>
                  <a:pt x="9142" y="8876"/>
                  <a:pt x="9142" y="8814"/>
                </a:cubicBezTo>
                <a:cubicBezTo>
                  <a:pt x="9143" y="8751"/>
                  <a:pt x="9118" y="8700"/>
                  <a:pt x="9088" y="8700"/>
                </a:cubicBezTo>
                <a:close/>
                <a:moveTo>
                  <a:pt x="9244" y="8700"/>
                </a:moveTo>
                <a:cubicBezTo>
                  <a:pt x="9213" y="8701"/>
                  <a:pt x="9189" y="8751"/>
                  <a:pt x="9188" y="8814"/>
                </a:cubicBezTo>
                <a:cubicBezTo>
                  <a:pt x="9188" y="8876"/>
                  <a:pt x="9212" y="8927"/>
                  <a:pt x="9243" y="8927"/>
                </a:cubicBezTo>
                <a:cubicBezTo>
                  <a:pt x="9273" y="8926"/>
                  <a:pt x="9299" y="8876"/>
                  <a:pt x="9299" y="8814"/>
                </a:cubicBezTo>
                <a:cubicBezTo>
                  <a:pt x="9299" y="8751"/>
                  <a:pt x="9274" y="8700"/>
                  <a:pt x="9244" y="8700"/>
                </a:cubicBezTo>
                <a:close/>
                <a:moveTo>
                  <a:pt x="9400" y="8700"/>
                </a:moveTo>
                <a:cubicBezTo>
                  <a:pt x="9370" y="8701"/>
                  <a:pt x="9345" y="8751"/>
                  <a:pt x="9345" y="8814"/>
                </a:cubicBezTo>
                <a:cubicBezTo>
                  <a:pt x="9345" y="8876"/>
                  <a:pt x="9369" y="8927"/>
                  <a:pt x="9400" y="8927"/>
                </a:cubicBezTo>
                <a:cubicBezTo>
                  <a:pt x="9430" y="8926"/>
                  <a:pt x="9455" y="8876"/>
                  <a:pt x="9455" y="8814"/>
                </a:cubicBezTo>
                <a:cubicBezTo>
                  <a:pt x="9455" y="8751"/>
                  <a:pt x="9431" y="8700"/>
                  <a:pt x="9400" y="8700"/>
                </a:cubicBezTo>
                <a:close/>
                <a:moveTo>
                  <a:pt x="9556" y="8700"/>
                </a:moveTo>
                <a:cubicBezTo>
                  <a:pt x="9526" y="8701"/>
                  <a:pt x="9501" y="8753"/>
                  <a:pt x="9501" y="8815"/>
                </a:cubicBezTo>
                <a:cubicBezTo>
                  <a:pt x="9501" y="8878"/>
                  <a:pt x="9526" y="8927"/>
                  <a:pt x="9556" y="8927"/>
                </a:cubicBezTo>
                <a:cubicBezTo>
                  <a:pt x="9587" y="8926"/>
                  <a:pt x="9612" y="8876"/>
                  <a:pt x="9612" y="8814"/>
                </a:cubicBezTo>
                <a:cubicBezTo>
                  <a:pt x="9612" y="8751"/>
                  <a:pt x="9587" y="8700"/>
                  <a:pt x="9556" y="8700"/>
                </a:cubicBezTo>
                <a:close/>
                <a:moveTo>
                  <a:pt x="9712" y="8700"/>
                </a:moveTo>
                <a:cubicBezTo>
                  <a:pt x="9682" y="8701"/>
                  <a:pt x="9657" y="8751"/>
                  <a:pt x="9657" y="8814"/>
                </a:cubicBezTo>
                <a:cubicBezTo>
                  <a:pt x="9658" y="8876"/>
                  <a:pt x="9682" y="8927"/>
                  <a:pt x="9713" y="8927"/>
                </a:cubicBezTo>
                <a:cubicBezTo>
                  <a:pt x="9744" y="8926"/>
                  <a:pt x="9768" y="8876"/>
                  <a:pt x="9768" y="8814"/>
                </a:cubicBezTo>
                <a:cubicBezTo>
                  <a:pt x="9768" y="8751"/>
                  <a:pt x="9743" y="8700"/>
                  <a:pt x="9712" y="8700"/>
                </a:cubicBezTo>
                <a:close/>
                <a:moveTo>
                  <a:pt x="9868" y="8700"/>
                </a:moveTo>
                <a:cubicBezTo>
                  <a:pt x="9838" y="8701"/>
                  <a:pt x="9814" y="8753"/>
                  <a:pt x="9814" y="8815"/>
                </a:cubicBezTo>
                <a:cubicBezTo>
                  <a:pt x="9814" y="8878"/>
                  <a:pt x="9839" y="8927"/>
                  <a:pt x="9869" y="8927"/>
                </a:cubicBezTo>
                <a:cubicBezTo>
                  <a:pt x="9900" y="8926"/>
                  <a:pt x="9925" y="8876"/>
                  <a:pt x="9924" y="8814"/>
                </a:cubicBezTo>
                <a:cubicBezTo>
                  <a:pt x="9924" y="8751"/>
                  <a:pt x="9899" y="8700"/>
                  <a:pt x="9868" y="8700"/>
                </a:cubicBezTo>
                <a:close/>
                <a:moveTo>
                  <a:pt x="10044" y="8700"/>
                </a:moveTo>
                <a:cubicBezTo>
                  <a:pt x="10014" y="8701"/>
                  <a:pt x="9989" y="8751"/>
                  <a:pt x="9990" y="8814"/>
                </a:cubicBezTo>
                <a:cubicBezTo>
                  <a:pt x="9990" y="8876"/>
                  <a:pt x="10016" y="8927"/>
                  <a:pt x="10046" y="8927"/>
                </a:cubicBezTo>
                <a:cubicBezTo>
                  <a:pt x="10077" y="8926"/>
                  <a:pt x="10101" y="8876"/>
                  <a:pt x="10100" y="8814"/>
                </a:cubicBezTo>
                <a:cubicBezTo>
                  <a:pt x="10100" y="8751"/>
                  <a:pt x="10075" y="8700"/>
                  <a:pt x="10044" y="8700"/>
                </a:cubicBezTo>
                <a:close/>
                <a:moveTo>
                  <a:pt x="10200" y="8700"/>
                </a:moveTo>
                <a:cubicBezTo>
                  <a:pt x="10170" y="8701"/>
                  <a:pt x="10146" y="8753"/>
                  <a:pt x="10146" y="8815"/>
                </a:cubicBezTo>
                <a:cubicBezTo>
                  <a:pt x="10147" y="8878"/>
                  <a:pt x="10172" y="8927"/>
                  <a:pt x="10202" y="8927"/>
                </a:cubicBezTo>
                <a:cubicBezTo>
                  <a:pt x="10233" y="8926"/>
                  <a:pt x="10258" y="8876"/>
                  <a:pt x="10257" y="8814"/>
                </a:cubicBezTo>
                <a:cubicBezTo>
                  <a:pt x="10256" y="8751"/>
                  <a:pt x="10230" y="8700"/>
                  <a:pt x="10200" y="8700"/>
                </a:cubicBezTo>
                <a:close/>
                <a:moveTo>
                  <a:pt x="10356" y="8700"/>
                </a:moveTo>
                <a:cubicBezTo>
                  <a:pt x="10326" y="8701"/>
                  <a:pt x="10302" y="8753"/>
                  <a:pt x="10303" y="8815"/>
                </a:cubicBezTo>
                <a:cubicBezTo>
                  <a:pt x="10303" y="8878"/>
                  <a:pt x="10329" y="8927"/>
                  <a:pt x="10359" y="8927"/>
                </a:cubicBezTo>
                <a:cubicBezTo>
                  <a:pt x="10390" y="8926"/>
                  <a:pt x="10414" y="8876"/>
                  <a:pt x="10413" y="8814"/>
                </a:cubicBezTo>
                <a:cubicBezTo>
                  <a:pt x="10412" y="8751"/>
                  <a:pt x="10387" y="8700"/>
                  <a:pt x="10356" y="8700"/>
                </a:cubicBezTo>
                <a:close/>
                <a:moveTo>
                  <a:pt x="10512" y="8700"/>
                </a:moveTo>
                <a:cubicBezTo>
                  <a:pt x="10482" y="8701"/>
                  <a:pt x="10458" y="8752"/>
                  <a:pt x="10459" y="8815"/>
                </a:cubicBezTo>
                <a:cubicBezTo>
                  <a:pt x="10460" y="8878"/>
                  <a:pt x="10485" y="8927"/>
                  <a:pt x="10516" y="8927"/>
                </a:cubicBezTo>
                <a:cubicBezTo>
                  <a:pt x="10546" y="8926"/>
                  <a:pt x="10570" y="8876"/>
                  <a:pt x="10569" y="8814"/>
                </a:cubicBezTo>
                <a:cubicBezTo>
                  <a:pt x="10568" y="8751"/>
                  <a:pt x="10543" y="8700"/>
                  <a:pt x="10512" y="8700"/>
                </a:cubicBezTo>
                <a:close/>
                <a:moveTo>
                  <a:pt x="10669" y="8700"/>
                </a:moveTo>
                <a:cubicBezTo>
                  <a:pt x="10638" y="8701"/>
                  <a:pt x="10614" y="8752"/>
                  <a:pt x="10615" y="8815"/>
                </a:cubicBezTo>
                <a:cubicBezTo>
                  <a:pt x="10617" y="8878"/>
                  <a:pt x="10642" y="8927"/>
                  <a:pt x="10673" y="8927"/>
                </a:cubicBezTo>
                <a:cubicBezTo>
                  <a:pt x="10703" y="8926"/>
                  <a:pt x="10727" y="8876"/>
                  <a:pt x="10726" y="8814"/>
                </a:cubicBezTo>
                <a:cubicBezTo>
                  <a:pt x="10725" y="8751"/>
                  <a:pt x="10699" y="8700"/>
                  <a:pt x="10669" y="8700"/>
                </a:cubicBezTo>
                <a:close/>
                <a:moveTo>
                  <a:pt x="10825" y="8700"/>
                </a:moveTo>
                <a:cubicBezTo>
                  <a:pt x="10795" y="8701"/>
                  <a:pt x="10771" y="8753"/>
                  <a:pt x="10772" y="8815"/>
                </a:cubicBezTo>
                <a:cubicBezTo>
                  <a:pt x="10773" y="8878"/>
                  <a:pt x="10799" y="8927"/>
                  <a:pt x="10829" y="8927"/>
                </a:cubicBezTo>
                <a:cubicBezTo>
                  <a:pt x="10860" y="8926"/>
                  <a:pt x="10884" y="8876"/>
                  <a:pt x="10882" y="8814"/>
                </a:cubicBezTo>
                <a:cubicBezTo>
                  <a:pt x="10881" y="8751"/>
                  <a:pt x="10855" y="8700"/>
                  <a:pt x="10825" y="8700"/>
                </a:cubicBezTo>
                <a:close/>
                <a:moveTo>
                  <a:pt x="11137" y="8700"/>
                </a:moveTo>
                <a:cubicBezTo>
                  <a:pt x="11107" y="8701"/>
                  <a:pt x="11083" y="8753"/>
                  <a:pt x="11085" y="8815"/>
                </a:cubicBezTo>
                <a:cubicBezTo>
                  <a:pt x="11086" y="8878"/>
                  <a:pt x="11112" y="8927"/>
                  <a:pt x="11143" y="8927"/>
                </a:cubicBezTo>
                <a:cubicBezTo>
                  <a:pt x="11173" y="8926"/>
                  <a:pt x="11197" y="8876"/>
                  <a:pt x="11195" y="8814"/>
                </a:cubicBezTo>
                <a:cubicBezTo>
                  <a:pt x="11194" y="8751"/>
                  <a:pt x="11168" y="8700"/>
                  <a:pt x="11137" y="8700"/>
                </a:cubicBezTo>
                <a:close/>
                <a:moveTo>
                  <a:pt x="11293" y="8700"/>
                </a:moveTo>
                <a:cubicBezTo>
                  <a:pt x="11263" y="8701"/>
                  <a:pt x="11239" y="8751"/>
                  <a:pt x="11241" y="8814"/>
                </a:cubicBezTo>
                <a:cubicBezTo>
                  <a:pt x="11243" y="8876"/>
                  <a:pt x="11269" y="8927"/>
                  <a:pt x="11300" y="8927"/>
                </a:cubicBezTo>
                <a:cubicBezTo>
                  <a:pt x="11330" y="8926"/>
                  <a:pt x="11353" y="8876"/>
                  <a:pt x="11352" y="8814"/>
                </a:cubicBezTo>
                <a:cubicBezTo>
                  <a:pt x="11350" y="8751"/>
                  <a:pt x="11323" y="8700"/>
                  <a:pt x="11293" y="8700"/>
                </a:cubicBezTo>
                <a:close/>
                <a:moveTo>
                  <a:pt x="11449" y="8700"/>
                </a:moveTo>
                <a:cubicBezTo>
                  <a:pt x="11419" y="8701"/>
                  <a:pt x="11396" y="8753"/>
                  <a:pt x="11397" y="8815"/>
                </a:cubicBezTo>
                <a:cubicBezTo>
                  <a:pt x="11399" y="8878"/>
                  <a:pt x="11426" y="8927"/>
                  <a:pt x="11456" y="8927"/>
                </a:cubicBezTo>
                <a:cubicBezTo>
                  <a:pt x="11487" y="8926"/>
                  <a:pt x="11510" y="8876"/>
                  <a:pt x="11508" y="8814"/>
                </a:cubicBezTo>
                <a:cubicBezTo>
                  <a:pt x="11506" y="8751"/>
                  <a:pt x="11480" y="8700"/>
                  <a:pt x="11449" y="8700"/>
                </a:cubicBezTo>
                <a:close/>
                <a:moveTo>
                  <a:pt x="11605" y="8700"/>
                </a:moveTo>
                <a:cubicBezTo>
                  <a:pt x="11575" y="8701"/>
                  <a:pt x="11552" y="8753"/>
                  <a:pt x="11554" y="8815"/>
                </a:cubicBezTo>
                <a:cubicBezTo>
                  <a:pt x="11556" y="8878"/>
                  <a:pt x="11583" y="8927"/>
                  <a:pt x="11613" y="8927"/>
                </a:cubicBezTo>
                <a:cubicBezTo>
                  <a:pt x="11644" y="8926"/>
                  <a:pt x="11666" y="8876"/>
                  <a:pt x="11664" y="8814"/>
                </a:cubicBezTo>
                <a:cubicBezTo>
                  <a:pt x="11662" y="8751"/>
                  <a:pt x="11636" y="8700"/>
                  <a:pt x="11605" y="8700"/>
                </a:cubicBezTo>
                <a:close/>
                <a:moveTo>
                  <a:pt x="11762" y="8700"/>
                </a:moveTo>
                <a:cubicBezTo>
                  <a:pt x="11731" y="8701"/>
                  <a:pt x="11708" y="8752"/>
                  <a:pt x="11710" y="8815"/>
                </a:cubicBezTo>
                <a:cubicBezTo>
                  <a:pt x="11712" y="8878"/>
                  <a:pt x="11739" y="8927"/>
                  <a:pt x="11769" y="8927"/>
                </a:cubicBezTo>
                <a:cubicBezTo>
                  <a:pt x="11800" y="8926"/>
                  <a:pt x="11823" y="8876"/>
                  <a:pt x="11821" y="8814"/>
                </a:cubicBezTo>
                <a:cubicBezTo>
                  <a:pt x="11819" y="8751"/>
                  <a:pt x="11792" y="8700"/>
                  <a:pt x="11762" y="8700"/>
                </a:cubicBezTo>
                <a:close/>
                <a:moveTo>
                  <a:pt x="11917" y="8700"/>
                </a:moveTo>
                <a:cubicBezTo>
                  <a:pt x="11887" y="8701"/>
                  <a:pt x="11864" y="8753"/>
                  <a:pt x="11867" y="8815"/>
                </a:cubicBezTo>
                <a:cubicBezTo>
                  <a:pt x="11869" y="8878"/>
                  <a:pt x="11896" y="8927"/>
                  <a:pt x="11927" y="8927"/>
                </a:cubicBezTo>
                <a:cubicBezTo>
                  <a:pt x="11957" y="8926"/>
                  <a:pt x="11980" y="8876"/>
                  <a:pt x="11977" y="8814"/>
                </a:cubicBezTo>
                <a:cubicBezTo>
                  <a:pt x="11975" y="8751"/>
                  <a:pt x="11948" y="8700"/>
                  <a:pt x="11917" y="8700"/>
                </a:cubicBezTo>
                <a:close/>
                <a:moveTo>
                  <a:pt x="12074" y="8700"/>
                </a:moveTo>
                <a:cubicBezTo>
                  <a:pt x="12043" y="8701"/>
                  <a:pt x="12021" y="8752"/>
                  <a:pt x="12023" y="8815"/>
                </a:cubicBezTo>
                <a:cubicBezTo>
                  <a:pt x="12025" y="8878"/>
                  <a:pt x="12052" y="8927"/>
                  <a:pt x="12083" y="8927"/>
                </a:cubicBezTo>
                <a:cubicBezTo>
                  <a:pt x="12113" y="8926"/>
                  <a:pt x="12136" y="8876"/>
                  <a:pt x="12134" y="8814"/>
                </a:cubicBezTo>
                <a:cubicBezTo>
                  <a:pt x="12131" y="8751"/>
                  <a:pt x="12104" y="8700"/>
                  <a:pt x="12074" y="8700"/>
                </a:cubicBezTo>
                <a:close/>
                <a:moveTo>
                  <a:pt x="12230" y="8700"/>
                </a:moveTo>
                <a:cubicBezTo>
                  <a:pt x="12200" y="8701"/>
                  <a:pt x="12177" y="8753"/>
                  <a:pt x="12179" y="8815"/>
                </a:cubicBezTo>
                <a:cubicBezTo>
                  <a:pt x="12182" y="8878"/>
                  <a:pt x="12209" y="8927"/>
                  <a:pt x="12240" y="8927"/>
                </a:cubicBezTo>
                <a:cubicBezTo>
                  <a:pt x="12271" y="8926"/>
                  <a:pt x="12293" y="8876"/>
                  <a:pt x="12290" y="8814"/>
                </a:cubicBezTo>
                <a:cubicBezTo>
                  <a:pt x="12287" y="8751"/>
                  <a:pt x="12261" y="8700"/>
                  <a:pt x="12230" y="8700"/>
                </a:cubicBezTo>
                <a:close/>
                <a:moveTo>
                  <a:pt x="12405" y="8700"/>
                </a:moveTo>
                <a:cubicBezTo>
                  <a:pt x="12375" y="8701"/>
                  <a:pt x="12353" y="8753"/>
                  <a:pt x="12355" y="8815"/>
                </a:cubicBezTo>
                <a:cubicBezTo>
                  <a:pt x="12358" y="8878"/>
                  <a:pt x="12385" y="8927"/>
                  <a:pt x="12416" y="8927"/>
                </a:cubicBezTo>
                <a:cubicBezTo>
                  <a:pt x="12446" y="8926"/>
                  <a:pt x="12469" y="8876"/>
                  <a:pt x="12466" y="8814"/>
                </a:cubicBezTo>
                <a:cubicBezTo>
                  <a:pt x="12463" y="8751"/>
                  <a:pt x="12436" y="8700"/>
                  <a:pt x="12405" y="8700"/>
                </a:cubicBezTo>
                <a:close/>
                <a:moveTo>
                  <a:pt x="12542" y="8700"/>
                </a:moveTo>
                <a:cubicBezTo>
                  <a:pt x="12512" y="8701"/>
                  <a:pt x="12489" y="8753"/>
                  <a:pt x="12492" y="8815"/>
                </a:cubicBezTo>
                <a:cubicBezTo>
                  <a:pt x="12495" y="8878"/>
                  <a:pt x="12523" y="8927"/>
                  <a:pt x="12553" y="8927"/>
                </a:cubicBezTo>
                <a:cubicBezTo>
                  <a:pt x="12584" y="8926"/>
                  <a:pt x="12606" y="8876"/>
                  <a:pt x="12603" y="8814"/>
                </a:cubicBezTo>
                <a:cubicBezTo>
                  <a:pt x="12600" y="8751"/>
                  <a:pt x="12573" y="8700"/>
                  <a:pt x="12542" y="8700"/>
                </a:cubicBezTo>
                <a:close/>
                <a:moveTo>
                  <a:pt x="7371" y="8751"/>
                </a:moveTo>
                <a:cubicBezTo>
                  <a:pt x="7340" y="8751"/>
                  <a:pt x="7314" y="8801"/>
                  <a:pt x="7311" y="8864"/>
                </a:cubicBezTo>
                <a:cubicBezTo>
                  <a:pt x="7309" y="8926"/>
                  <a:pt x="7332" y="8977"/>
                  <a:pt x="7363" y="8977"/>
                </a:cubicBezTo>
                <a:cubicBezTo>
                  <a:pt x="7393" y="8977"/>
                  <a:pt x="7420" y="8925"/>
                  <a:pt x="7422" y="8862"/>
                </a:cubicBezTo>
                <a:cubicBezTo>
                  <a:pt x="7424" y="8800"/>
                  <a:pt x="7401" y="8750"/>
                  <a:pt x="7371" y="8751"/>
                </a:cubicBezTo>
                <a:close/>
                <a:moveTo>
                  <a:pt x="913" y="8801"/>
                </a:moveTo>
                <a:cubicBezTo>
                  <a:pt x="883" y="8801"/>
                  <a:pt x="851" y="8852"/>
                  <a:pt x="843" y="8914"/>
                </a:cubicBezTo>
                <a:cubicBezTo>
                  <a:pt x="834" y="8976"/>
                  <a:pt x="852" y="9026"/>
                  <a:pt x="882" y="9026"/>
                </a:cubicBezTo>
                <a:cubicBezTo>
                  <a:pt x="913" y="9025"/>
                  <a:pt x="944" y="8975"/>
                  <a:pt x="953" y="8913"/>
                </a:cubicBezTo>
                <a:cubicBezTo>
                  <a:pt x="961" y="8851"/>
                  <a:pt x="943" y="8801"/>
                  <a:pt x="913" y="8801"/>
                </a:cubicBezTo>
                <a:close/>
                <a:moveTo>
                  <a:pt x="1069" y="8801"/>
                </a:moveTo>
                <a:cubicBezTo>
                  <a:pt x="1039" y="8801"/>
                  <a:pt x="1007" y="8852"/>
                  <a:pt x="999" y="8914"/>
                </a:cubicBezTo>
                <a:cubicBezTo>
                  <a:pt x="990" y="8976"/>
                  <a:pt x="1008" y="9026"/>
                  <a:pt x="1039" y="9026"/>
                </a:cubicBezTo>
                <a:cubicBezTo>
                  <a:pt x="1069" y="9025"/>
                  <a:pt x="1101" y="8974"/>
                  <a:pt x="1109" y="8913"/>
                </a:cubicBezTo>
                <a:cubicBezTo>
                  <a:pt x="1118" y="8851"/>
                  <a:pt x="1100" y="8801"/>
                  <a:pt x="1069" y="8801"/>
                </a:cubicBezTo>
                <a:close/>
                <a:moveTo>
                  <a:pt x="581" y="8851"/>
                </a:moveTo>
                <a:cubicBezTo>
                  <a:pt x="551" y="8852"/>
                  <a:pt x="519" y="8902"/>
                  <a:pt x="510" y="8964"/>
                </a:cubicBezTo>
                <a:cubicBezTo>
                  <a:pt x="501" y="9026"/>
                  <a:pt x="519" y="9076"/>
                  <a:pt x="550" y="9076"/>
                </a:cubicBezTo>
                <a:cubicBezTo>
                  <a:pt x="580" y="9076"/>
                  <a:pt x="612" y="9025"/>
                  <a:pt x="621" y="8963"/>
                </a:cubicBezTo>
                <a:cubicBezTo>
                  <a:pt x="630" y="8901"/>
                  <a:pt x="612" y="8851"/>
                  <a:pt x="581" y="8851"/>
                </a:cubicBezTo>
                <a:close/>
                <a:moveTo>
                  <a:pt x="1225" y="8851"/>
                </a:moveTo>
                <a:cubicBezTo>
                  <a:pt x="1195" y="8852"/>
                  <a:pt x="1163" y="8902"/>
                  <a:pt x="1155" y="8964"/>
                </a:cubicBezTo>
                <a:cubicBezTo>
                  <a:pt x="1147" y="9026"/>
                  <a:pt x="1165" y="9076"/>
                  <a:pt x="1195" y="9076"/>
                </a:cubicBezTo>
                <a:cubicBezTo>
                  <a:pt x="1226" y="9076"/>
                  <a:pt x="1257" y="9025"/>
                  <a:pt x="1266" y="8963"/>
                </a:cubicBezTo>
                <a:cubicBezTo>
                  <a:pt x="1274" y="8901"/>
                  <a:pt x="1256" y="8851"/>
                  <a:pt x="1225" y="8851"/>
                </a:cubicBezTo>
                <a:close/>
                <a:moveTo>
                  <a:pt x="1382" y="8851"/>
                </a:moveTo>
                <a:cubicBezTo>
                  <a:pt x="1351" y="8852"/>
                  <a:pt x="1320" y="8903"/>
                  <a:pt x="1311" y="8964"/>
                </a:cubicBezTo>
                <a:cubicBezTo>
                  <a:pt x="1303" y="9026"/>
                  <a:pt x="1322" y="9076"/>
                  <a:pt x="1352" y="9076"/>
                </a:cubicBezTo>
                <a:cubicBezTo>
                  <a:pt x="1383" y="9076"/>
                  <a:pt x="1414" y="9025"/>
                  <a:pt x="1422" y="8963"/>
                </a:cubicBezTo>
                <a:cubicBezTo>
                  <a:pt x="1430" y="8901"/>
                  <a:pt x="1412" y="8851"/>
                  <a:pt x="1382" y="8851"/>
                </a:cubicBezTo>
                <a:close/>
                <a:moveTo>
                  <a:pt x="15100" y="8952"/>
                </a:moveTo>
                <a:cubicBezTo>
                  <a:pt x="15069" y="8952"/>
                  <a:pt x="15048" y="9004"/>
                  <a:pt x="15054" y="9067"/>
                </a:cubicBezTo>
                <a:cubicBezTo>
                  <a:pt x="15059" y="9130"/>
                  <a:pt x="15089" y="9180"/>
                  <a:pt x="15120" y="9180"/>
                </a:cubicBezTo>
                <a:cubicBezTo>
                  <a:pt x="15151" y="9179"/>
                  <a:pt x="15171" y="9128"/>
                  <a:pt x="15165" y="9065"/>
                </a:cubicBezTo>
                <a:cubicBezTo>
                  <a:pt x="15160" y="9002"/>
                  <a:pt x="15130" y="8951"/>
                  <a:pt x="15100" y="8952"/>
                </a:cubicBezTo>
                <a:close/>
                <a:moveTo>
                  <a:pt x="15256" y="8952"/>
                </a:moveTo>
                <a:cubicBezTo>
                  <a:pt x="15226" y="8952"/>
                  <a:pt x="15205" y="9004"/>
                  <a:pt x="15211" y="9067"/>
                </a:cubicBezTo>
                <a:cubicBezTo>
                  <a:pt x="15217" y="9129"/>
                  <a:pt x="15246" y="9180"/>
                  <a:pt x="15276" y="9180"/>
                </a:cubicBezTo>
                <a:cubicBezTo>
                  <a:pt x="15307" y="9179"/>
                  <a:pt x="15327" y="9128"/>
                  <a:pt x="15322" y="9065"/>
                </a:cubicBezTo>
                <a:cubicBezTo>
                  <a:pt x="15316" y="9002"/>
                  <a:pt x="15287" y="8951"/>
                  <a:pt x="15256" y="8952"/>
                </a:cubicBezTo>
                <a:close/>
                <a:moveTo>
                  <a:pt x="15412" y="8952"/>
                </a:moveTo>
                <a:cubicBezTo>
                  <a:pt x="15381" y="8952"/>
                  <a:pt x="15362" y="9004"/>
                  <a:pt x="15367" y="9067"/>
                </a:cubicBezTo>
                <a:cubicBezTo>
                  <a:pt x="15373" y="9129"/>
                  <a:pt x="15403" y="9180"/>
                  <a:pt x="15433" y="9180"/>
                </a:cubicBezTo>
                <a:cubicBezTo>
                  <a:pt x="15464" y="9179"/>
                  <a:pt x="15484" y="9128"/>
                  <a:pt x="15478" y="9065"/>
                </a:cubicBezTo>
                <a:cubicBezTo>
                  <a:pt x="15472" y="9002"/>
                  <a:pt x="15443" y="8951"/>
                  <a:pt x="15412" y="8952"/>
                </a:cubicBezTo>
                <a:close/>
                <a:moveTo>
                  <a:pt x="15568" y="8952"/>
                </a:moveTo>
                <a:cubicBezTo>
                  <a:pt x="15538" y="8952"/>
                  <a:pt x="15518" y="9004"/>
                  <a:pt x="15524" y="9067"/>
                </a:cubicBezTo>
                <a:cubicBezTo>
                  <a:pt x="15530" y="9129"/>
                  <a:pt x="15559" y="9180"/>
                  <a:pt x="15590" y="9180"/>
                </a:cubicBezTo>
                <a:cubicBezTo>
                  <a:pt x="15620" y="9179"/>
                  <a:pt x="15640" y="9128"/>
                  <a:pt x="15634" y="9065"/>
                </a:cubicBezTo>
                <a:cubicBezTo>
                  <a:pt x="15628" y="9002"/>
                  <a:pt x="15599" y="8951"/>
                  <a:pt x="15568" y="8952"/>
                </a:cubicBezTo>
                <a:close/>
                <a:moveTo>
                  <a:pt x="15724" y="8952"/>
                </a:moveTo>
                <a:cubicBezTo>
                  <a:pt x="15694" y="8952"/>
                  <a:pt x="15674" y="9004"/>
                  <a:pt x="15680" y="9067"/>
                </a:cubicBezTo>
                <a:cubicBezTo>
                  <a:pt x="15686" y="9129"/>
                  <a:pt x="15716" y="9180"/>
                  <a:pt x="15747" y="9180"/>
                </a:cubicBezTo>
                <a:cubicBezTo>
                  <a:pt x="15777" y="9179"/>
                  <a:pt x="15797" y="9128"/>
                  <a:pt x="15791" y="9065"/>
                </a:cubicBezTo>
                <a:cubicBezTo>
                  <a:pt x="15784" y="9002"/>
                  <a:pt x="15755" y="8951"/>
                  <a:pt x="15724" y="8952"/>
                </a:cubicBezTo>
                <a:close/>
                <a:moveTo>
                  <a:pt x="15900" y="8952"/>
                </a:moveTo>
                <a:cubicBezTo>
                  <a:pt x="15869" y="8952"/>
                  <a:pt x="15850" y="9004"/>
                  <a:pt x="15856" y="9067"/>
                </a:cubicBezTo>
                <a:cubicBezTo>
                  <a:pt x="15862" y="9129"/>
                  <a:pt x="15893" y="9180"/>
                  <a:pt x="15923" y="9180"/>
                </a:cubicBezTo>
                <a:cubicBezTo>
                  <a:pt x="15954" y="9179"/>
                  <a:pt x="15974" y="9128"/>
                  <a:pt x="15967" y="9065"/>
                </a:cubicBezTo>
                <a:cubicBezTo>
                  <a:pt x="15961" y="9002"/>
                  <a:pt x="15931" y="8951"/>
                  <a:pt x="15900" y="8952"/>
                </a:cubicBezTo>
                <a:close/>
                <a:moveTo>
                  <a:pt x="16056" y="8952"/>
                </a:moveTo>
                <a:cubicBezTo>
                  <a:pt x="16026" y="8952"/>
                  <a:pt x="16006" y="9004"/>
                  <a:pt x="16012" y="9067"/>
                </a:cubicBezTo>
                <a:cubicBezTo>
                  <a:pt x="16019" y="9129"/>
                  <a:pt x="16049" y="9180"/>
                  <a:pt x="16080" y="9180"/>
                </a:cubicBezTo>
                <a:cubicBezTo>
                  <a:pt x="16110" y="9179"/>
                  <a:pt x="16130" y="9128"/>
                  <a:pt x="16124" y="9065"/>
                </a:cubicBezTo>
                <a:cubicBezTo>
                  <a:pt x="16117" y="9002"/>
                  <a:pt x="16087" y="8951"/>
                  <a:pt x="16056" y="8952"/>
                </a:cubicBezTo>
                <a:close/>
                <a:moveTo>
                  <a:pt x="16212" y="8952"/>
                </a:moveTo>
                <a:cubicBezTo>
                  <a:pt x="16182" y="8952"/>
                  <a:pt x="16162" y="9004"/>
                  <a:pt x="16169" y="9067"/>
                </a:cubicBezTo>
                <a:cubicBezTo>
                  <a:pt x="16175" y="9129"/>
                  <a:pt x="16206" y="9180"/>
                  <a:pt x="16237" y="9180"/>
                </a:cubicBezTo>
                <a:cubicBezTo>
                  <a:pt x="16267" y="9179"/>
                  <a:pt x="16287" y="9128"/>
                  <a:pt x="16280" y="9065"/>
                </a:cubicBezTo>
                <a:cubicBezTo>
                  <a:pt x="16273" y="9002"/>
                  <a:pt x="16243" y="8951"/>
                  <a:pt x="16212" y="8952"/>
                </a:cubicBezTo>
                <a:close/>
                <a:moveTo>
                  <a:pt x="16369" y="8952"/>
                </a:moveTo>
                <a:cubicBezTo>
                  <a:pt x="16338" y="8952"/>
                  <a:pt x="16318" y="9004"/>
                  <a:pt x="16325" y="9067"/>
                </a:cubicBezTo>
                <a:cubicBezTo>
                  <a:pt x="16332" y="9129"/>
                  <a:pt x="16362" y="9180"/>
                  <a:pt x="16393" y="9180"/>
                </a:cubicBezTo>
                <a:cubicBezTo>
                  <a:pt x="16424" y="9179"/>
                  <a:pt x="16443" y="9128"/>
                  <a:pt x="16436" y="9065"/>
                </a:cubicBezTo>
                <a:cubicBezTo>
                  <a:pt x="16430" y="9002"/>
                  <a:pt x="16399" y="8951"/>
                  <a:pt x="16369" y="8952"/>
                </a:cubicBezTo>
                <a:close/>
                <a:moveTo>
                  <a:pt x="10513" y="9002"/>
                </a:moveTo>
                <a:cubicBezTo>
                  <a:pt x="10482" y="9003"/>
                  <a:pt x="10458" y="9054"/>
                  <a:pt x="10459" y="9117"/>
                </a:cubicBezTo>
                <a:cubicBezTo>
                  <a:pt x="10460" y="9179"/>
                  <a:pt x="10486" y="9229"/>
                  <a:pt x="10516" y="9228"/>
                </a:cubicBezTo>
                <a:cubicBezTo>
                  <a:pt x="10547" y="9228"/>
                  <a:pt x="10571" y="9178"/>
                  <a:pt x="10570" y="9115"/>
                </a:cubicBezTo>
                <a:cubicBezTo>
                  <a:pt x="10569" y="9053"/>
                  <a:pt x="10543" y="9002"/>
                  <a:pt x="10513" y="9002"/>
                </a:cubicBezTo>
                <a:close/>
                <a:moveTo>
                  <a:pt x="10669" y="9002"/>
                </a:moveTo>
                <a:cubicBezTo>
                  <a:pt x="10638" y="9003"/>
                  <a:pt x="10614" y="9054"/>
                  <a:pt x="10615" y="9117"/>
                </a:cubicBezTo>
                <a:cubicBezTo>
                  <a:pt x="10617" y="9179"/>
                  <a:pt x="10642" y="9229"/>
                  <a:pt x="10673" y="9228"/>
                </a:cubicBezTo>
                <a:cubicBezTo>
                  <a:pt x="10704" y="9228"/>
                  <a:pt x="10728" y="9178"/>
                  <a:pt x="10727" y="9115"/>
                </a:cubicBezTo>
                <a:cubicBezTo>
                  <a:pt x="10725" y="9053"/>
                  <a:pt x="10699" y="9002"/>
                  <a:pt x="10669" y="9002"/>
                </a:cubicBezTo>
                <a:close/>
                <a:moveTo>
                  <a:pt x="10825" y="9002"/>
                </a:moveTo>
                <a:cubicBezTo>
                  <a:pt x="10794" y="9003"/>
                  <a:pt x="10771" y="9054"/>
                  <a:pt x="10772" y="9117"/>
                </a:cubicBezTo>
                <a:cubicBezTo>
                  <a:pt x="10773" y="9179"/>
                  <a:pt x="10799" y="9229"/>
                  <a:pt x="10830" y="9228"/>
                </a:cubicBezTo>
                <a:cubicBezTo>
                  <a:pt x="10861" y="9228"/>
                  <a:pt x="10884" y="9178"/>
                  <a:pt x="10883" y="9115"/>
                </a:cubicBezTo>
                <a:cubicBezTo>
                  <a:pt x="10882" y="9053"/>
                  <a:pt x="10856" y="9002"/>
                  <a:pt x="10825" y="9002"/>
                </a:cubicBezTo>
                <a:close/>
                <a:moveTo>
                  <a:pt x="10981" y="9002"/>
                </a:moveTo>
                <a:cubicBezTo>
                  <a:pt x="10950" y="9003"/>
                  <a:pt x="10927" y="9054"/>
                  <a:pt x="10928" y="9117"/>
                </a:cubicBezTo>
                <a:cubicBezTo>
                  <a:pt x="10930" y="9179"/>
                  <a:pt x="10956" y="9229"/>
                  <a:pt x="10986" y="9228"/>
                </a:cubicBezTo>
                <a:cubicBezTo>
                  <a:pt x="11017" y="9228"/>
                  <a:pt x="11041" y="9178"/>
                  <a:pt x="11039" y="9115"/>
                </a:cubicBezTo>
                <a:cubicBezTo>
                  <a:pt x="11038" y="9053"/>
                  <a:pt x="11011" y="9002"/>
                  <a:pt x="10981" y="9002"/>
                </a:cubicBezTo>
                <a:close/>
                <a:moveTo>
                  <a:pt x="11313" y="9002"/>
                </a:moveTo>
                <a:cubicBezTo>
                  <a:pt x="11283" y="9003"/>
                  <a:pt x="11259" y="9054"/>
                  <a:pt x="11261" y="9117"/>
                </a:cubicBezTo>
                <a:cubicBezTo>
                  <a:pt x="11262" y="9179"/>
                  <a:pt x="11289" y="9229"/>
                  <a:pt x="11319" y="9228"/>
                </a:cubicBezTo>
                <a:cubicBezTo>
                  <a:pt x="11350" y="9228"/>
                  <a:pt x="11374" y="9178"/>
                  <a:pt x="11372" y="9115"/>
                </a:cubicBezTo>
                <a:cubicBezTo>
                  <a:pt x="11370" y="9053"/>
                  <a:pt x="11344" y="9002"/>
                  <a:pt x="11313" y="9002"/>
                </a:cubicBezTo>
                <a:close/>
                <a:moveTo>
                  <a:pt x="11469" y="9002"/>
                </a:moveTo>
                <a:cubicBezTo>
                  <a:pt x="11438" y="9003"/>
                  <a:pt x="11415" y="9054"/>
                  <a:pt x="11417" y="9117"/>
                </a:cubicBezTo>
                <a:cubicBezTo>
                  <a:pt x="11419" y="9179"/>
                  <a:pt x="11446" y="9229"/>
                  <a:pt x="11476" y="9228"/>
                </a:cubicBezTo>
                <a:cubicBezTo>
                  <a:pt x="11507" y="9228"/>
                  <a:pt x="11530" y="9178"/>
                  <a:pt x="11528" y="9115"/>
                </a:cubicBezTo>
                <a:cubicBezTo>
                  <a:pt x="11526" y="9053"/>
                  <a:pt x="11499" y="9002"/>
                  <a:pt x="11469" y="9002"/>
                </a:cubicBezTo>
                <a:close/>
                <a:moveTo>
                  <a:pt x="11625" y="9002"/>
                </a:moveTo>
                <a:cubicBezTo>
                  <a:pt x="11595" y="9003"/>
                  <a:pt x="11571" y="9054"/>
                  <a:pt x="11573" y="9117"/>
                </a:cubicBezTo>
                <a:cubicBezTo>
                  <a:pt x="11575" y="9179"/>
                  <a:pt x="11602" y="9229"/>
                  <a:pt x="11633" y="9228"/>
                </a:cubicBezTo>
                <a:cubicBezTo>
                  <a:pt x="11663" y="9228"/>
                  <a:pt x="11687" y="9178"/>
                  <a:pt x="11685" y="9115"/>
                </a:cubicBezTo>
                <a:cubicBezTo>
                  <a:pt x="11682" y="9053"/>
                  <a:pt x="11656" y="9002"/>
                  <a:pt x="11625" y="9002"/>
                </a:cubicBezTo>
                <a:close/>
                <a:moveTo>
                  <a:pt x="11781" y="9002"/>
                </a:moveTo>
                <a:cubicBezTo>
                  <a:pt x="11750" y="9003"/>
                  <a:pt x="11728" y="9053"/>
                  <a:pt x="11730" y="9115"/>
                </a:cubicBezTo>
                <a:cubicBezTo>
                  <a:pt x="11732" y="9178"/>
                  <a:pt x="11759" y="9229"/>
                  <a:pt x="11790" y="9228"/>
                </a:cubicBezTo>
                <a:cubicBezTo>
                  <a:pt x="11820" y="9228"/>
                  <a:pt x="11843" y="9178"/>
                  <a:pt x="11841" y="9115"/>
                </a:cubicBezTo>
                <a:cubicBezTo>
                  <a:pt x="11839" y="9053"/>
                  <a:pt x="11812" y="9002"/>
                  <a:pt x="11781" y="9002"/>
                </a:cubicBezTo>
                <a:close/>
                <a:moveTo>
                  <a:pt x="11938" y="9002"/>
                </a:moveTo>
                <a:cubicBezTo>
                  <a:pt x="11907" y="9003"/>
                  <a:pt x="11884" y="9054"/>
                  <a:pt x="11886" y="9117"/>
                </a:cubicBezTo>
                <a:cubicBezTo>
                  <a:pt x="11889" y="9180"/>
                  <a:pt x="11915" y="9229"/>
                  <a:pt x="11946" y="9228"/>
                </a:cubicBezTo>
                <a:cubicBezTo>
                  <a:pt x="11977" y="9228"/>
                  <a:pt x="12000" y="9178"/>
                  <a:pt x="11997" y="9115"/>
                </a:cubicBezTo>
                <a:cubicBezTo>
                  <a:pt x="11995" y="9053"/>
                  <a:pt x="11968" y="9002"/>
                  <a:pt x="11938" y="9002"/>
                </a:cubicBezTo>
                <a:close/>
                <a:moveTo>
                  <a:pt x="12094" y="9002"/>
                </a:moveTo>
                <a:cubicBezTo>
                  <a:pt x="12063" y="9003"/>
                  <a:pt x="12040" y="9054"/>
                  <a:pt x="12043" y="9117"/>
                </a:cubicBezTo>
                <a:cubicBezTo>
                  <a:pt x="12045" y="9180"/>
                  <a:pt x="12072" y="9229"/>
                  <a:pt x="12103" y="9228"/>
                </a:cubicBezTo>
                <a:cubicBezTo>
                  <a:pt x="12134" y="9228"/>
                  <a:pt x="12156" y="9178"/>
                  <a:pt x="12154" y="9115"/>
                </a:cubicBezTo>
                <a:cubicBezTo>
                  <a:pt x="12151" y="9053"/>
                  <a:pt x="12124" y="9002"/>
                  <a:pt x="12094" y="9002"/>
                </a:cubicBezTo>
                <a:close/>
                <a:moveTo>
                  <a:pt x="12250" y="9002"/>
                </a:moveTo>
                <a:cubicBezTo>
                  <a:pt x="12219" y="9003"/>
                  <a:pt x="12196" y="9054"/>
                  <a:pt x="12199" y="9117"/>
                </a:cubicBezTo>
                <a:cubicBezTo>
                  <a:pt x="12202" y="9180"/>
                  <a:pt x="12229" y="9229"/>
                  <a:pt x="12259" y="9228"/>
                </a:cubicBezTo>
                <a:cubicBezTo>
                  <a:pt x="12290" y="9228"/>
                  <a:pt x="12313" y="9178"/>
                  <a:pt x="12310" y="9115"/>
                </a:cubicBezTo>
                <a:cubicBezTo>
                  <a:pt x="12307" y="9053"/>
                  <a:pt x="12280" y="9002"/>
                  <a:pt x="12250" y="9002"/>
                </a:cubicBezTo>
                <a:close/>
                <a:moveTo>
                  <a:pt x="12426" y="9002"/>
                </a:moveTo>
                <a:cubicBezTo>
                  <a:pt x="12395" y="9003"/>
                  <a:pt x="12372" y="9054"/>
                  <a:pt x="12375" y="9117"/>
                </a:cubicBezTo>
                <a:cubicBezTo>
                  <a:pt x="12378" y="9180"/>
                  <a:pt x="12405" y="9229"/>
                  <a:pt x="12436" y="9228"/>
                </a:cubicBezTo>
                <a:cubicBezTo>
                  <a:pt x="12467" y="9228"/>
                  <a:pt x="12489" y="9178"/>
                  <a:pt x="12486" y="9115"/>
                </a:cubicBezTo>
                <a:cubicBezTo>
                  <a:pt x="12483" y="9053"/>
                  <a:pt x="12456" y="9002"/>
                  <a:pt x="12426" y="9002"/>
                </a:cubicBezTo>
                <a:close/>
                <a:moveTo>
                  <a:pt x="12562" y="9002"/>
                </a:moveTo>
                <a:cubicBezTo>
                  <a:pt x="12531" y="9003"/>
                  <a:pt x="12509" y="9054"/>
                  <a:pt x="12512" y="9117"/>
                </a:cubicBezTo>
                <a:cubicBezTo>
                  <a:pt x="12515" y="9180"/>
                  <a:pt x="12542" y="9229"/>
                  <a:pt x="12573" y="9228"/>
                </a:cubicBezTo>
                <a:cubicBezTo>
                  <a:pt x="12604" y="9228"/>
                  <a:pt x="12626" y="9178"/>
                  <a:pt x="12623" y="9115"/>
                </a:cubicBezTo>
                <a:cubicBezTo>
                  <a:pt x="12620" y="9053"/>
                  <a:pt x="12593" y="9002"/>
                  <a:pt x="12562" y="9002"/>
                </a:cubicBezTo>
                <a:close/>
                <a:moveTo>
                  <a:pt x="13519" y="9002"/>
                </a:moveTo>
                <a:cubicBezTo>
                  <a:pt x="13488" y="9003"/>
                  <a:pt x="13466" y="9054"/>
                  <a:pt x="13470" y="9117"/>
                </a:cubicBezTo>
                <a:cubicBezTo>
                  <a:pt x="13474" y="9180"/>
                  <a:pt x="13502" y="9230"/>
                  <a:pt x="13533" y="9230"/>
                </a:cubicBezTo>
                <a:cubicBezTo>
                  <a:pt x="13563" y="9230"/>
                  <a:pt x="13585" y="9178"/>
                  <a:pt x="13581" y="9115"/>
                </a:cubicBezTo>
                <a:cubicBezTo>
                  <a:pt x="13577" y="9053"/>
                  <a:pt x="13549" y="9002"/>
                  <a:pt x="13519" y="9002"/>
                </a:cubicBezTo>
                <a:close/>
                <a:moveTo>
                  <a:pt x="13674" y="9002"/>
                </a:moveTo>
                <a:cubicBezTo>
                  <a:pt x="13644" y="9003"/>
                  <a:pt x="13623" y="9054"/>
                  <a:pt x="13627" y="9117"/>
                </a:cubicBezTo>
                <a:cubicBezTo>
                  <a:pt x="13631" y="9180"/>
                  <a:pt x="13659" y="9230"/>
                  <a:pt x="13690" y="9230"/>
                </a:cubicBezTo>
                <a:cubicBezTo>
                  <a:pt x="13720" y="9230"/>
                  <a:pt x="13742" y="9178"/>
                  <a:pt x="13738" y="9115"/>
                </a:cubicBezTo>
                <a:cubicBezTo>
                  <a:pt x="13734" y="9052"/>
                  <a:pt x="13705" y="9002"/>
                  <a:pt x="13674" y="9002"/>
                </a:cubicBezTo>
                <a:close/>
                <a:moveTo>
                  <a:pt x="13831" y="9002"/>
                </a:moveTo>
                <a:cubicBezTo>
                  <a:pt x="13800" y="9003"/>
                  <a:pt x="13779" y="9054"/>
                  <a:pt x="13783" y="9117"/>
                </a:cubicBezTo>
                <a:cubicBezTo>
                  <a:pt x="13787" y="9180"/>
                  <a:pt x="13815" y="9230"/>
                  <a:pt x="13846" y="9230"/>
                </a:cubicBezTo>
                <a:cubicBezTo>
                  <a:pt x="13877" y="9230"/>
                  <a:pt x="13898" y="9178"/>
                  <a:pt x="13894" y="9115"/>
                </a:cubicBezTo>
                <a:cubicBezTo>
                  <a:pt x="13889" y="9052"/>
                  <a:pt x="13861" y="9002"/>
                  <a:pt x="13831" y="9002"/>
                </a:cubicBezTo>
                <a:close/>
                <a:moveTo>
                  <a:pt x="13987" y="9002"/>
                </a:moveTo>
                <a:cubicBezTo>
                  <a:pt x="13957" y="9003"/>
                  <a:pt x="13935" y="9054"/>
                  <a:pt x="13940" y="9117"/>
                </a:cubicBezTo>
                <a:cubicBezTo>
                  <a:pt x="13944" y="9180"/>
                  <a:pt x="13972" y="9230"/>
                  <a:pt x="14003" y="9230"/>
                </a:cubicBezTo>
                <a:cubicBezTo>
                  <a:pt x="14034" y="9230"/>
                  <a:pt x="14055" y="9178"/>
                  <a:pt x="14051" y="9115"/>
                </a:cubicBezTo>
                <a:cubicBezTo>
                  <a:pt x="14046" y="9052"/>
                  <a:pt x="14018" y="9002"/>
                  <a:pt x="13987" y="9002"/>
                </a:cubicBezTo>
                <a:close/>
                <a:moveTo>
                  <a:pt x="14143" y="9002"/>
                </a:moveTo>
                <a:cubicBezTo>
                  <a:pt x="14112" y="9002"/>
                  <a:pt x="14091" y="9054"/>
                  <a:pt x="14096" y="9117"/>
                </a:cubicBezTo>
                <a:cubicBezTo>
                  <a:pt x="14101" y="9180"/>
                  <a:pt x="14129" y="9230"/>
                  <a:pt x="14160" y="9230"/>
                </a:cubicBezTo>
                <a:cubicBezTo>
                  <a:pt x="14190" y="9230"/>
                  <a:pt x="14212" y="9178"/>
                  <a:pt x="14207" y="9115"/>
                </a:cubicBezTo>
                <a:cubicBezTo>
                  <a:pt x="14203" y="9052"/>
                  <a:pt x="14174" y="9002"/>
                  <a:pt x="14143" y="9002"/>
                </a:cubicBezTo>
                <a:close/>
                <a:moveTo>
                  <a:pt x="14299" y="9002"/>
                </a:moveTo>
                <a:cubicBezTo>
                  <a:pt x="14269" y="9003"/>
                  <a:pt x="14248" y="9054"/>
                  <a:pt x="14252" y="9117"/>
                </a:cubicBezTo>
                <a:cubicBezTo>
                  <a:pt x="14257" y="9180"/>
                  <a:pt x="14286" y="9230"/>
                  <a:pt x="14317" y="9230"/>
                </a:cubicBezTo>
                <a:cubicBezTo>
                  <a:pt x="14347" y="9230"/>
                  <a:pt x="14368" y="9178"/>
                  <a:pt x="14364" y="9115"/>
                </a:cubicBezTo>
                <a:cubicBezTo>
                  <a:pt x="14359" y="9052"/>
                  <a:pt x="14330" y="9002"/>
                  <a:pt x="14299" y="9002"/>
                </a:cubicBezTo>
                <a:close/>
                <a:moveTo>
                  <a:pt x="14475" y="9002"/>
                </a:moveTo>
                <a:cubicBezTo>
                  <a:pt x="14444" y="9003"/>
                  <a:pt x="14423" y="9054"/>
                  <a:pt x="14428" y="9117"/>
                </a:cubicBezTo>
                <a:cubicBezTo>
                  <a:pt x="14433" y="9180"/>
                  <a:pt x="14462" y="9230"/>
                  <a:pt x="14493" y="9230"/>
                </a:cubicBezTo>
                <a:cubicBezTo>
                  <a:pt x="14524" y="9230"/>
                  <a:pt x="14544" y="9178"/>
                  <a:pt x="14540" y="9115"/>
                </a:cubicBezTo>
                <a:cubicBezTo>
                  <a:pt x="14535" y="9052"/>
                  <a:pt x="14505" y="9002"/>
                  <a:pt x="14475" y="9002"/>
                </a:cubicBezTo>
                <a:close/>
                <a:moveTo>
                  <a:pt x="14631" y="9002"/>
                </a:moveTo>
                <a:cubicBezTo>
                  <a:pt x="14601" y="9003"/>
                  <a:pt x="14580" y="9054"/>
                  <a:pt x="14585" y="9117"/>
                </a:cubicBezTo>
                <a:cubicBezTo>
                  <a:pt x="14590" y="9180"/>
                  <a:pt x="14619" y="9230"/>
                  <a:pt x="14649" y="9230"/>
                </a:cubicBezTo>
                <a:cubicBezTo>
                  <a:pt x="14680" y="9230"/>
                  <a:pt x="14701" y="9178"/>
                  <a:pt x="14696" y="9115"/>
                </a:cubicBezTo>
                <a:cubicBezTo>
                  <a:pt x="14691" y="9052"/>
                  <a:pt x="14662" y="9002"/>
                  <a:pt x="14631" y="9002"/>
                </a:cubicBezTo>
                <a:close/>
                <a:moveTo>
                  <a:pt x="7351" y="9052"/>
                </a:moveTo>
                <a:cubicBezTo>
                  <a:pt x="7321" y="9053"/>
                  <a:pt x="7294" y="9103"/>
                  <a:pt x="7292" y="9166"/>
                </a:cubicBezTo>
                <a:cubicBezTo>
                  <a:pt x="7290" y="9228"/>
                  <a:pt x="7313" y="9279"/>
                  <a:pt x="7344" y="9279"/>
                </a:cubicBezTo>
                <a:cubicBezTo>
                  <a:pt x="7375" y="9278"/>
                  <a:pt x="7401" y="9226"/>
                  <a:pt x="7403" y="9164"/>
                </a:cubicBezTo>
                <a:cubicBezTo>
                  <a:pt x="7405" y="9102"/>
                  <a:pt x="7382" y="9052"/>
                  <a:pt x="7351" y="9052"/>
                </a:cubicBezTo>
                <a:close/>
                <a:moveTo>
                  <a:pt x="7508" y="9052"/>
                </a:moveTo>
                <a:cubicBezTo>
                  <a:pt x="7477" y="9053"/>
                  <a:pt x="7450" y="9103"/>
                  <a:pt x="7448" y="9166"/>
                </a:cubicBezTo>
                <a:cubicBezTo>
                  <a:pt x="7446" y="9228"/>
                  <a:pt x="7470" y="9279"/>
                  <a:pt x="7500" y="9279"/>
                </a:cubicBezTo>
                <a:cubicBezTo>
                  <a:pt x="7531" y="9278"/>
                  <a:pt x="7558" y="9226"/>
                  <a:pt x="7559" y="9164"/>
                </a:cubicBezTo>
                <a:cubicBezTo>
                  <a:pt x="7561" y="9102"/>
                  <a:pt x="7538" y="9052"/>
                  <a:pt x="7508" y="9052"/>
                </a:cubicBezTo>
                <a:close/>
                <a:moveTo>
                  <a:pt x="7663" y="9052"/>
                </a:moveTo>
                <a:cubicBezTo>
                  <a:pt x="7633" y="9053"/>
                  <a:pt x="7607" y="9103"/>
                  <a:pt x="7605" y="9166"/>
                </a:cubicBezTo>
                <a:cubicBezTo>
                  <a:pt x="7603" y="9228"/>
                  <a:pt x="7626" y="9279"/>
                  <a:pt x="7657" y="9279"/>
                </a:cubicBezTo>
                <a:cubicBezTo>
                  <a:pt x="7688" y="9278"/>
                  <a:pt x="7714" y="9226"/>
                  <a:pt x="7716" y="9164"/>
                </a:cubicBezTo>
                <a:cubicBezTo>
                  <a:pt x="7718" y="9102"/>
                  <a:pt x="7694" y="9052"/>
                  <a:pt x="7663" y="9052"/>
                </a:cubicBezTo>
                <a:close/>
                <a:moveTo>
                  <a:pt x="7820" y="9052"/>
                </a:moveTo>
                <a:cubicBezTo>
                  <a:pt x="7789" y="9053"/>
                  <a:pt x="7763" y="9103"/>
                  <a:pt x="7761" y="9166"/>
                </a:cubicBezTo>
                <a:cubicBezTo>
                  <a:pt x="7759" y="9228"/>
                  <a:pt x="7783" y="9279"/>
                  <a:pt x="7814" y="9279"/>
                </a:cubicBezTo>
                <a:cubicBezTo>
                  <a:pt x="7844" y="9278"/>
                  <a:pt x="7871" y="9226"/>
                  <a:pt x="7872" y="9164"/>
                </a:cubicBezTo>
                <a:cubicBezTo>
                  <a:pt x="7874" y="9102"/>
                  <a:pt x="7850" y="9052"/>
                  <a:pt x="7820" y="9052"/>
                </a:cubicBezTo>
                <a:close/>
                <a:moveTo>
                  <a:pt x="7976" y="9052"/>
                </a:moveTo>
                <a:cubicBezTo>
                  <a:pt x="7946" y="9053"/>
                  <a:pt x="7919" y="9103"/>
                  <a:pt x="7917" y="9166"/>
                </a:cubicBezTo>
                <a:cubicBezTo>
                  <a:pt x="7916" y="9228"/>
                  <a:pt x="7940" y="9279"/>
                  <a:pt x="7971" y="9279"/>
                </a:cubicBezTo>
                <a:cubicBezTo>
                  <a:pt x="8001" y="9278"/>
                  <a:pt x="8027" y="9226"/>
                  <a:pt x="8029" y="9164"/>
                </a:cubicBezTo>
                <a:cubicBezTo>
                  <a:pt x="8030" y="9102"/>
                  <a:pt x="8007" y="9052"/>
                  <a:pt x="7976" y="9052"/>
                </a:cubicBezTo>
                <a:close/>
                <a:moveTo>
                  <a:pt x="8132" y="9052"/>
                </a:moveTo>
                <a:cubicBezTo>
                  <a:pt x="8101" y="9053"/>
                  <a:pt x="8075" y="9103"/>
                  <a:pt x="8074" y="9166"/>
                </a:cubicBezTo>
                <a:cubicBezTo>
                  <a:pt x="8072" y="9228"/>
                  <a:pt x="8096" y="9279"/>
                  <a:pt x="8127" y="9279"/>
                </a:cubicBezTo>
                <a:cubicBezTo>
                  <a:pt x="8158" y="9278"/>
                  <a:pt x="8184" y="9226"/>
                  <a:pt x="8185" y="9164"/>
                </a:cubicBezTo>
                <a:cubicBezTo>
                  <a:pt x="8186" y="9102"/>
                  <a:pt x="8163" y="9052"/>
                  <a:pt x="8132" y="9052"/>
                </a:cubicBezTo>
                <a:close/>
                <a:moveTo>
                  <a:pt x="8288" y="9052"/>
                </a:moveTo>
                <a:cubicBezTo>
                  <a:pt x="8257" y="9053"/>
                  <a:pt x="8232" y="9103"/>
                  <a:pt x="8230" y="9166"/>
                </a:cubicBezTo>
                <a:cubicBezTo>
                  <a:pt x="8229" y="9228"/>
                  <a:pt x="8253" y="9279"/>
                  <a:pt x="8283" y="9279"/>
                </a:cubicBezTo>
                <a:cubicBezTo>
                  <a:pt x="8314" y="9278"/>
                  <a:pt x="8340" y="9226"/>
                  <a:pt x="8341" y="9164"/>
                </a:cubicBezTo>
                <a:cubicBezTo>
                  <a:pt x="8343" y="9101"/>
                  <a:pt x="8318" y="9052"/>
                  <a:pt x="8288" y="9052"/>
                </a:cubicBezTo>
                <a:close/>
                <a:moveTo>
                  <a:pt x="8444" y="9052"/>
                </a:moveTo>
                <a:cubicBezTo>
                  <a:pt x="8414" y="9053"/>
                  <a:pt x="8388" y="9103"/>
                  <a:pt x="8387" y="9166"/>
                </a:cubicBezTo>
                <a:cubicBezTo>
                  <a:pt x="8386" y="9228"/>
                  <a:pt x="8410" y="9279"/>
                  <a:pt x="8440" y="9279"/>
                </a:cubicBezTo>
                <a:cubicBezTo>
                  <a:pt x="8471" y="9278"/>
                  <a:pt x="8497" y="9228"/>
                  <a:pt x="8498" y="9166"/>
                </a:cubicBezTo>
                <a:cubicBezTo>
                  <a:pt x="8499" y="9103"/>
                  <a:pt x="8475" y="9052"/>
                  <a:pt x="8444" y="9052"/>
                </a:cubicBezTo>
                <a:close/>
                <a:moveTo>
                  <a:pt x="8601" y="9052"/>
                </a:moveTo>
                <a:cubicBezTo>
                  <a:pt x="8570" y="9053"/>
                  <a:pt x="8544" y="9103"/>
                  <a:pt x="8543" y="9166"/>
                </a:cubicBezTo>
                <a:cubicBezTo>
                  <a:pt x="8542" y="9228"/>
                  <a:pt x="8566" y="9279"/>
                  <a:pt x="8597" y="9279"/>
                </a:cubicBezTo>
                <a:cubicBezTo>
                  <a:pt x="8628" y="9278"/>
                  <a:pt x="8653" y="9228"/>
                  <a:pt x="8654" y="9166"/>
                </a:cubicBezTo>
                <a:cubicBezTo>
                  <a:pt x="8655" y="9103"/>
                  <a:pt x="8631" y="9052"/>
                  <a:pt x="8601" y="9052"/>
                </a:cubicBezTo>
                <a:close/>
                <a:moveTo>
                  <a:pt x="8776" y="9052"/>
                </a:moveTo>
                <a:cubicBezTo>
                  <a:pt x="8745" y="9053"/>
                  <a:pt x="8720" y="9103"/>
                  <a:pt x="8719" y="9166"/>
                </a:cubicBezTo>
                <a:cubicBezTo>
                  <a:pt x="8718" y="9228"/>
                  <a:pt x="8743" y="9279"/>
                  <a:pt x="8773" y="9279"/>
                </a:cubicBezTo>
                <a:cubicBezTo>
                  <a:pt x="8804" y="9278"/>
                  <a:pt x="8830" y="9226"/>
                  <a:pt x="8830" y="9164"/>
                </a:cubicBezTo>
                <a:cubicBezTo>
                  <a:pt x="8831" y="9102"/>
                  <a:pt x="8806" y="9052"/>
                  <a:pt x="8776" y="9052"/>
                </a:cubicBezTo>
                <a:close/>
                <a:moveTo>
                  <a:pt x="8932" y="9052"/>
                </a:moveTo>
                <a:cubicBezTo>
                  <a:pt x="8902" y="9053"/>
                  <a:pt x="8876" y="9103"/>
                  <a:pt x="8875" y="9166"/>
                </a:cubicBezTo>
                <a:cubicBezTo>
                  <a:pt x="8875" y="9228"/>
                  <a:pt x="8899" y="9279"/>
                  <a:pt x="8930" y="9279"/>
                </a:cubicBezTo>
                <a:cubicBezTo>
                  <a:pt x="8961" y="9278"/>
                  <a:pt x="8986" y="9228"/>
                  <a:pt x="8987" y="9166"/>
                </a:cubicBezTo>
                <a:cubicBezTo>
                  <a:pt x="8987" y="9103"/>
                  <a:pt x="8963" y="9052"/>
                  <a:pt x="8932" y="9052"/>
                </a:cubicBezTo>
                <a:close/>
                <a:moveTo>
                  <a:pt x="9088" y="9052"/>
                </a:moveTo>
                <a:cubicBezTo>
                  <a:pt x="9057" y="9053"/>
                  <a:pt x="9032" y="9103"/>
                  <a:pt x="9032" y="9166"/>
                </a:cubicBezTo>
                <a:cubicBezTo>
                  <a:pt x="9031" y="9228"/>
                  <a:pt x="9056" y="9279"/>
                  <a:pt x="9087" y="9279"/>
                </a:cubicBezTo>
                <a:cubicBezTo>
                  <a:pt x="9118" y="9278"/>
                  <a:pt x="9143" y="9226"/>
                  <a:pt x="9143" y="9164"/>
                </a:cubicBezTo>
                <a:cubicBezTo>
                  <a:pt x="9143" y="9102"/>
                  <a:pt x="9119" y="9052"/>
                  <a:pt x="9088" y="9052"/>
                </a:cubicBezTo>
                <a:close/>
                <a:moveTo>
                  <a:pt x="9244" y="9052"/>
                </a:moveTo>
                <a:cubicBezTo>
                  <a:pt x="9214" y="9053"/>
                  <a:pt x="9189" y="9103"/>
                  <a:pt x="9188" y="9166"/>
                </a:cubicBezTo>
                <a:cubicBezTo>
                  <a:pt x="9188" y="9228"/>
                  <a:pt x="9213" y="9279"/>
                  <a:pt x="9243" y="9279"/>
                </a:cubicBezTo>
                <a:cubicBezTo>
                  <a:pt x="9274" y="9278"/>
                  <a:pt x="9299" y="9228"/>
                  <a:pt x="9299" y="9166"/>
                </a:cubicBezTo>
                <a:cubicBezTo>
                  <a:pt x="9300" y="9103"/>
                  <a:pt x="9275" y="9052"/>
                  <a:pt x="9244" y="9052"/>
                </a:cubicBezTo>
                <a:close/>
                <a:moveTo>
                  <a:pt x="9400" y="9052"/>
                </a:moveTo>
                <a:cubicBezTo>
                  <a:pt x="9370" y="9053"/>
                  <a:pt x="9345" y="9103"/>
                  <a:pt x="9345" y="9166"/>
                </a:cubicBezTo>
                <a:cubicBezTo>
                  <a:pt x="9344" y="9228"/>
                  <a:pt x="9369" y="9279"/>
                  <a:pt x="9400" y="9279"/>
                </a:cubicBezTo>
                <a:cubicBezTo>
                  <a:pt x="9430" y="9278"/>
                  <a:pt x="9456" y="9226"/>
                  <a:pt x="9456" y="9164"/>
                </a:cubicBezTo>
                <a:cubicBezTo>
                  <a:pt x="9456" y="9102"/>
                  <a:pt x="9431" y="9052"/>
                  <a:pt x="9400" y="9052"/>
                </a:cubicBezTo>
                <a:close/>
                <a:moveTo>
                  <a:pt x="9557" y="9052"/>
                </a:moveTo>
                <a:cubicBezTo>
                  <a:pt x="9526" y="9053"/>
                  <a:pt x="9501" y="9103"/>
                  <a:pt x="9501" y="9166"/>
                </a:cubicBezTo>
                <a:cubicBezTo>
                  <a:pt x="9501" y="9228"/>
                  <a:pt x="9526" y="9279"/>
                  <a:pt x="9557" y="9279"/>
                </a:cubicBezTo>
                <a:cubicBezTo>
                  <a:pt x="9587" y="9278"/>
                  <a:pt x="9612" y="9228"/>
                  <a:pt x="9612" y="9166"/>
                </a:cubicBezTo>
                <a:cubicBezTo>
                  <a:pt x="9612" y="9103"/>
                  <a:pt x="9587" y="9052"/>
                  <a:pt x="9557" y="9052"/>
                </a:cubicBezTo>
                <a:close/>
                <a:moveTo>
                  <a:pt x="9712" y="9052"/>
                </a:moveTo>
                <a:cubicBezTo>
                  <a:pt x="9682" y="9053"/>
                  <a:pt x="9657" y="9103"/>
                  <a:pt x="9657" y="9166"/>
                </a:cubicBezTo>
                <a:cubicBezTo>
                  <a:pt x="9658" y="9228"/>
                  <a:pt x="9682" y="9279"/>
                  <a:pt x="9713" y="9279"/>
                </a:cubicBezTo>
                <a:cubicBezTo>
                  <a:pt x="9744" y="9278"/>
                  <a:pt x="9769" y="9228"/>
                  <a:pt x="9769" y="9166"/>
                </a:cubicBezTo>
                <a:cubicBezTo>
                  <a:pt x="9768" y="9103"/>
                  <a:pt x="9743" y="9052"/>
                  <a:pt x="9712" y="9052"/>
                </a:cubicBezTo>
                <a:close/>
                <a:moveTo>
                  <a:pt x="9888" y="9052"/>
                </a:moveTo>
                <a:cubicBezTo>
                  <a:pt x="9858" y="9053"/>
                  <a:pt x="9833" y="9105"/>
                  <a:pt x="9833" y="9167"/>
                </a:cubicBezTo>
                <a:cubicBezTo>
                  <a:pt x="9834" y="9230"/>
                  <a:pt x="9859" y="9279"/>
                  <a:pt x="9890" y="9279"/>
                </a:cubicBezTo>
                <a:cubicBezTo>
                  <a:pt x="9920" y="9278"/>
                  <a:pt x="9945" y="9228"/>
                  <a:pt x="9945" y="9166"/>
                </a:cubicBezTo>
                <a:cubicBezTo>
                  <a:pt x="9944" y="9103"/>
                  <a:pt x="9919" y="9052"/>
                  <a:pt x="9888" y="9052"/>
                </a:cubicBezTo>
                <a:close/>
                <a:moveTo>
                  <a:pt x="10044" y="9052"/>
                </a:moveTo>
                <a:cubicBezTo>
                  <a:pt x="10014" y="9053"/>
                  <a:pt x="9989" y="9105"/>
                  <a:pt x="9990" y="9167"/>
                </a:cubicBezTo>
                <a:cubicBezTo>
                  <a:pt x="9990" y="9230"/>
                  <a:pt x="10015" y="9279"/>
                  <a:pt x="10046" y="9279"/>
                </a:cubicBezTo>
                <a:cubicBezTo>
                  <a:pt x="10077" y="9278"/>
                  <a:pt x="10102" y="9228"/>
                  <a:pt x="10101" y="9166"/>
                </a:cubicBezTo>
                <a:cubicBezTo>
                  <a:pt x="10100" y="9103"/>
                  <a:pt x="10075" y="9052"/>
                  <a:pt x="10044" y="9052"/>
                </a:cubicBezTo>
                <a:close/>
                <a:moveTo>
                  <a:pt x="10201" y="9052"/>
                </a:moveTo>
                <a:cubicBezTo>
                  <a:pt x="10170" y="9053"/>
                  <a:pt x="10146" y="9105"/>
                  <a:pt x="10146" y="9167"/>
                </a:cubicBezTo>
                <a:cubicBezTo>
                  <a:pt x="10147" y="9230"/>
                  <a:pt x="10172" y="9279"/>
                  <a:pt x="10203" y="9279"/>
                </a:cubicBezTo>
                <a:cubicBezTo>
                  <a:pt x="10234" y="9278"/>
                  <a:pt x="10258" y="9228"/>
                  <a:pt x="10257" y="9166"/>
                </a:cubicBezTo>
                <a:cubicBezTo>
                  <a:pt x="10257" y="9103"/>
                  <a:pt x="10231" y="9052"/>
                  <a:pt x="10201" y="9052"/>
                </a:cubicBezTo>
                <a:close/>
                <a:moveTo>
                  <a:pt x="10356" y="9052"/>
                </a:moveTo>
                <a:cubicBezTo>
                  <a:pt x="10326" y="9053"/>
                  <a:pt x="10302" y="9105"/>
                  <a:pt x="10303" y="9167"/>
                </a:cubicBezTo>
                <a:cubicBezTo>
                  <a:pt x="10303" y="9230"/>
                  <a:pt x="10329" y="9279"/>
                  <a:pt x="10359" y="9279"/>
                </a:cubicBezTo>
                <a:cubicBezTo>
                  <a:pt x="10390" y="9278"/>
                  <a:pt x="10415" y="9228"/>
                  <a:pt x="10414" y="9166"/>
                </a:cubicBezTo>
                <a:cubicBezTo>
                  <a:pt x="10413" y="9103"/>
                  <a:pt x="10387" y="9052"/>
                  <a:pt x="10356" y="9052"/>
                </a:cubicBezTo>
                <a:close/>
                <a:moveTo>
                  <a:pt x="2767" y="9103"/>
                </a:moveTo>
                <a:cubicBezTo>
                  <a:pt x="2736" y="9103"/>
                  <a:pt x="2706" y="9154"/>
                  <a:pt x="2699" y="9216"/>
                </a:cubicBezTo>
                <a:cubicBezTo>
                  <a:pt x="2692" y="9278"/>
                  <a:pt x="2712" y="9328"/>
                  <a:pt x="2742" y="9327"/>
                </a:cubicBezTo>
                <a:cubicBezTo>
                  <a:pt x="2773" y="9327"/>
                  <a:pt x="2803" y="9276"/>
                  <a:pt x="2810" y="9214"/>
                </a:cubicBezTo>
                <a:cubicBezTo>
                  <a:pt x="2817" y="9152"/>
                  <a:pt x="2797" y="9102"/>
                  <a:pt x="2767" y="9103"/>
                </a:cubicBezTo>
                <a:close/>
                <a:moveTo>
                  <a:pt x="2922" y="9103"/>
                </a:moveTo>
                <a:cubicBezTo>
                  <a:pt x="2892" y="9103"/>
                  <a:pt x="2862" y="9154"/>
                  <a:pt x="2855" y="9216"/>
                </a:cubicBezTo>
                <a:cubicBezTo>
                  <a:pt x="2849" y="9278"/>
                  <a:pt x="2868" y="9328"/>
                  <a:pt x="2899" y="9327"/>
                </a:cubicBezTo>
                <a:cubicBezTo>
                  <a:pt x="2930" y="9327"/>
                  <a:pt x="2960" y="9276"/>
                  <a:pt x="2966" y="9214"/>
                </a:cubicBezTo>
                <a:cubicBezTo>
                  <a:pt x="2973" y="9152"/>
                  <a:pt x="2953" y="9102"/>
                  <a:pt x="2922" y="9103"/>
                </a:cubicBezTo>
                <a:close/>
                <a:moveTo>
                  <a:pt x="855" y="9153"/>
                </a:moveTo>
                <a:cubicBezTo>
                  <a:pt x="824" y="9153"/>
                  <a:pt x="793" y="9204"/>
                  <a:pt x="784" y="9266"/>
                </a:cubicBezTo>
                <a:cubicBezTo>
                  <a:pt x="776" y="9328"/>
                  <a:pt x="793" y="9378"/>
                  <a:pt x="824" y="9378"/>
                </a:cubicBezTo>
                <a:cubicBezTo>
                  <a:pt x="855" y="9377"/>
                  <a:pt x="886" y="9326"/>
                  <a:pt x="895" y="9265"/>
                </a:cubicBezTo>
                <a:cubicBezTo>
                  <a:pt x="903" y="9203"/>
                  <a:pt x="886" y="9153"/>
                  <a:pt x="855" y="9153"/>
                </a:cubicBezTo>
                <a:close/>
                <a:moveTo>
                  <a:pt x="1011" y="9153"/>
                </a:moveTo>
                <a:cubicBezTo>
                  <a:pt x="980" y="9153"/>
                  <a:pt x="948" y="9204"/>
                  <a:pt x="940" y="9266"/>
                </a:cubicBezTo>
                <a:cubicBezTo>
                  <a:pt x="931" y="9328"/>
                  <a:pt x="950" y="9378"/>
                  <a:pt x="980" y="9378"/>
                </a:cubicBezTo>
                <a:cubicBezTo>
                  <a:pt x="1011" y="9377"/>
                  <a:pt x="1043" y="9326"/>
                  <a:pt x="1051" y="9265"/>
                </a:cubicBezTo>
                <a:cubicBezTo>
                  <a:pt x="1059" y="9202"/>
                  <a:pt x="1041" y="9153"/>
                  <a:pt x="1011" y="9153"/>
                </a:cubicBezTo>
                <a:close/>
                <a:moveTo>
                  <a:pt x="1187" y="9153"/>
                </a:moveTo>
                <a:cubicBezTo>
                  <a:pt x="1156" y="9153"/>
                  <a:pt x="1124" y="9204"/>
                  <a:pt x="1116" y="9266"/>
                </a:cubicBezTo>
                <a:cubicBezTo>
                  <a:pt x="1108" y="9328"/>
                  <a:pt x="1126" y="9378"/>
                  <a:pt x="1157" y="9378"/>
                </a:cubicBezTo>
                <a:cubicBezTo>
                  <a:pt x="1187" y="9377"/>
                  <a:pt x="1219" y="9326"/>
                  <a:pt x="1227" y="9265"/>
                </a:cubicBezTo>
                <a:cubicBezTo>
                  <a:pt x="1235" y="9203"/>
                  <a:pt x="1217" y="9153"/>
                  <a:pt x="1187" y="9153"/>
                </a:cubicBezTo>
                <a:close/>
                <a:moveTo>
                  <a:pt x="1343" y="9153"/>
                </a:moveTo>
                <a:cubicBezTo>
                  <a:pt x="1312" y="9153"/>
                  <a:pt x="1280" y="9204"/>
                  <a:pt x="1272" y="9266"/>
                </a:cubicBezTo>
                <a:cubicBezTo>
                  <a:pt x="1264" y="9328"/>
                  <a:pt x="1283" y="9378"/>
                  <a:pt x="1313" y="9378"/>
                </a:cubicBezTo>
                <a:cubicBezTo>
                  <a:pt x="1344" y="9377"/>
                  <a:pt x="1375" y="9326"/>
                  <a:pt x="1383" y="9265"/>
                </a:cubicBezTo>
                <a:cubicBezTo>
                  <a:pt x="1392" y="9202"/>
                  <a:pt x="1373" y="9153"/>
                  <a:pt x="1343" y="9153"/>
                </a:cubicBezTo>
                <a:close/>
                <a:moveTo>
                  <a:pt x="2103" y="9153"/>
                </a:moveTo>
                <a:cubicBezTo>
                  <a:pt x="2073" y="9153"/>
                  <a:pt x="2042" y="9204"/>
                  <a:pt x="2035" y="9266"/>
                </a:cubicBezTo>
                <a:cubicBezTo>
                  <a:pt x="2027" y="9328"/>
                  <a:pt x="2046" y="9378"/>
                  <a:pt x="2077" y="9378"/>
                </a:cubicBezTo>
                <a:cubicBezTo>
                  <a:pt x="2108" y="9377"/>
                  <a:pt x="2138" y="9326"/>
                  <a:pt x="2145" y="9265"/>
                </a:cubicBezTo>
                <a:cubicBezTo>
                  <a:pt x="2153" y="9202"/>
                  <a:pt x="2134" y="9153"/>
                  <a:pt x="2103" y="9153"/>
                </a:cubicBezTo>
                <a:close/>
                <a:moveTo>
                  <a:pt x="11470" y="9304"/>
                </a:moveTo>
                <a:cubicBezTo>
                  <a:pt x="11439" y="9304"/>
                  <a:pt x="11415" y="9356"/>
                  <a:pt x="11417" y="9419"/>
                </a:cubicBezTo>
                <a:cubicBezTo>
                  <a:pt x="11419" y="9481"/>
                  <a:pt x="11445" y="9531"/>
                  <a:pt x="11476" y="9530"/>
                </a:cubicBezTo>
                <a:cubicBezTo>
                  <a:pt x="11507" y="9530"/>
                  <a:pt x="11531" y="9480"/>
                  <a:pt x="11529" y="9417"/>
                </a:cubicBezTo>
                <a:cubicBezTo>
                  <a:pt x="11527" y="9354"/>
                  <a:pt x="11500" y="9303"/>
                  <a:pt x="11470" y="9304"/>
                </a:cubicBezTo>
                <a:close/>
                <a:moveTo>
                  <a:pt x="11625" y="9304"/>
                </a:moveTo>
                <a:cubicBezTo>
                  <a:pt x="11595" y="9304"/>
                  <a:pt x="11571" y="9356"/>
                  <a:pt x="11573" y="9419"/>
                </a:cubicBezTo>
                <a:cubicBezTo>
                  <a:pt x="11575" y="9481"/>
                  <a:pt x="11602" y="9531"/>
                  <a:pt x="11633" y="9530"/>
                </a:cubicBezTo>
                <a:cubicBezTo>
                  <a:pt x="11664" y="9530"/>
                  <a:pt x="11687" y="9480"/>
                  <a:pt x="11685" y="9417"/>
                </a:cubicBezTo>
                <a:cubicBezTo>
                  <a:pt x="11683" y="9354"/>
                  <a:pt x="11656" y="9304"/>
                  <a:pt x="11625" y="9304"/>
                </a:cubicBezTo>
                <a:close/>
                <a:moveTo>
                  <a:pt x="13695" y="9304"/>
                </a:moveTo>
                <a:cubicBezTo>
                  <a:pt x="13664" y="9304"/>
                  <a:pt x="13642" y="9356"/>
                  <a:pt x="13646" y="9419"/>
                </a:cubicBezTo>
                <a:cubicBezTo>
                  <a:pt x="13650" y="9481"/>
                  <a:pt x="13678" y="9532"/>
                  <a:pt x="13709" y="9532"/>
                </a:cubicBezTo>
                <a:cubicBezTo>
                  <a:pt x="13740" y="9531"/>
                  <a:pt x="13762" y="9480"/>
                  <a:pt x="13758" y="9417"/>
                </a:cubicBezTo>
                <a:cubicBezTo>
                  <a:pt x="13753" y="9354"/>
                  <a:pt x="13725" y="9304"/>
                  <a:pt x="13695" y="9304"/>
                </a:cubicBezTo>
                <a:close/>
                <a:moveTo>
                  <a:pt x="13850" y="9304"/>
                </a:moveTo>
                <a:cubicBezTo>
                  <a:pt x="13820" y="9304"/>
                  <a:pt x="13799" y="9356"/>
                  <a:pt x="13803" y="9419"/>
                </a:cubicBezTo>
                <a:cubicBezTo>
                  <a:pt x="13807" y="9481"/>
                  <a:pt x="13835" y="9532"/>
                  <a:pt x="13866" y="9532"/>
                </a:cubicBezTo>
                <a:cubicBezTo>
                  <a:pt x="13897" y="9531"/>
                  <a:pt x="13918" y="9480"/>
                  <a:pt x="13914" y="9417"/>
                </a:cubicBezTo>
                <a:cubicBezTo>
                  <a:pt x="13910" y="9354"/>
                  <a:pt x="13881" y="9304"/>
                  <a:pt x="13850" y="9304"/>
                </a:cubicBezTo>
                <a:close/>
                <a:moveTo>
                  <a:pt x="14007" y="9304"/>
                </a:moveTo>
                <a:cubicBezTo>
                  <a:pt x="13976" y="9304"/>
                  <a:pt x="13955" y="9356"/>
                  <a:pt x="13959" y="9419"/>
                </a:cubicBezTo>
                <a:cubicBezTo>
                  <a:pt x="13964" y="9481"/>
                  <a:pt x="13992" y="9532"/>
                  <a:pt x="14023" y="9532"/>
                </a:cubicBezTo>
                <a:cubicBezTo>
                  <a:pt x="14054" y="9531"/>
                  <a:pt x="14075" y="9480"/>
                  <a:pt x="14071" y="9417"/>
                </a:cubicBezTo>
                <a:cubicBezTo>
                  <a:pt x="14066" y="9354"/>
                  <a:pt x="14037" y="9304"/>
                  <a:pt x="14007" y="9304"/>
                </a:cubicBezTo>
                <a:close/>
                <a:moveTo>
                  <a:pt x="14163" y="9304"/>
                </a:moveTo>
                <a:cubicBezTo>
                  <a:pt x="14132" y="9304"/>
                  <a:pt x="14111" y="9356"/>
                  <a:pt x="14116" y="9419"/>
                </a:cubicBezTo>
                <a:cubicBezTo>
                  <a:pt x="14120" y="9481"/>
                  <a:pt x="14149" y="9532"/>
                  <a:pt x="14180" y="9532"/>
                </a:cubicBezTo>
                <a:cubicBezTo>
                  <a:pt x="14210" y="9531"/>
                  <a:pt x="14232" y="9480"/>
                  <a:pt x="14227" y="9417"/>
                </a:cubicBezTo>
                <a:cubicBezTo>
                  <a:pt x="14223" y="9354"/>
                  <a:pt x="14194" y="9304"/>
                  <a:pt x="14163" y="9304"/>
                </a:cubicBezTo>
                <a:close/>
                <a:moveTo>
                  <a:pt x="14339" y="9304"/>
                </a:moveTo>
                <a:cubicBezTo>
                  <a:pt x="14308" y="9304"/>
                  <a:pt x="14287" y="9356"/>
                  <a:pt x="14291" y="9419"/>
                </a:cubicBezTo>
                <a:cubicBezTo>
                  <a:pt x="14296" y="9481"/>
                  <a:pt x="14325" y="9532"/>
                  <a:pt x="14356" y="9532"/>
                </a:cubicBezTo>
                <a:cubicBezTo>
                  <a:pt x="14386" y="9531"/>
                  <a:pt x="14408" y="9480"/>
                  <a:pt x="14403" y="9417"/>
                </a:cubicBezTo>
                <a:cubicBezTo>
                  <a:pt x="14398" y="9354"/>
                  <a:pt x="14369" y="9304"/>
                  <a:pt x="14339" y="9304"/>
                </a:cubicBezTo>
                <a:close/>
                <a:moveTo>
                  <a:pt x="14495" y="9304"/>
                </a:moveTo>
                <a:cubicBezTo>
                  <a:pt x="14464" y="9304"/>
                  <a:pt x="14443" y="9356"/>
                  <a:pt x="14448" y="9419"/>
                </a:cubicBezTo>
                <a:cubicBezTo>
                  <a:pt x="14453" y="9481"/>
                  <a:pt x="14482" y="9532"/>
                  <a:pt x="14513" y="9532"/>
                </a:cubicBezTo>
                <a:cubicBezTo>
                  <a:pt x="14543" y="9531"/>
                  <a:pt x="14565" y="9480"/>
                  <a:pt x="14560" y="9417"/>
                </a:cubicBezTo>
                <a:cubicBezTo>
                  <a:pt x="14555" y="9354"/>
                  <a:pt x="14526" y="9304"/>
                  <a:pt x="14495" y="9304"/>
                </a:cubicBezTo>
                <a:close/>
                <a:moveTo>
                  <a:pt x="15295" y="9304"/>
                </a:moveTo>
                <a:cubicBezTo>
                  <a:pt x="15265" y="9304"/>
                  <a:pt x="15244" y="9356"/>
                  <a:pt x="15250" y="9419"/>
                </a:cubicBezTo>
                <a:cubicBezTo>
                  <a:pt x="15256" y="9481"/>
                  <a:pt x="15285" y="9532"/>
                  <a:pt x="15316" y="9532"/>
                </a:cubicBezTo>
                <a:cubicBezTo>
                  <a:pt x="15347" y="9531"/>
                  <a:pt x="15367" y="9480"/>
                  <a:pt x="15361" y="9417"/>
                </a:cubicBezTo>
                <a:cubicBezTo>
                  <a:pt x="15355" y="9354"/>
                  <a:pt x="15326" y="9304"/>
                  <a:pt x="15295" y="9304"/>
                </a:cubicBezTo>
                <a:close/>
                <a:moveTo>
                  <a:pt x="15451" y="9304"/>
                </a:moveTo>
                <a:cubicBezTo>
                  <a:pt x="15420" y="9304"/>
                  <a:pt x="15401" y="9356"/>
                  <a:pt x="15406" y="9419"/>
                </a:cubicBezTo>
                <a:cubicBezTo>
                  <a:pt x="15412" y="9481"/>
                  <a:pt x="15442" y="9532"/>
                  <a:pt x="15472" y="9532"/>
                </a:cubicBezTo>
                <a:cubicBezTo>
                  <a:pt x="15503" y="9531"/>
                  <a:pt x="15524" y="9480"/>
                  <a:pt x="15518" y="9417"/>
                </a:cubicBezTo>
                <a:cubicBezTo>
                  <a:pt x="15512" y="9354"/>
                  <a:pt x="15482" y="9303"/>
                  <a:pt x="15451" y="9304"/>
                </a:cubicBezTo>
                <a:close/>
                <a:moveTo>
                  <a:pt x="15607" y="9304"/>
                </a:moveTo>
                <a:cubicBezTo>
                  <a:pt x="15577" y="9304"/>
                  <a:pt x="15557" y="9356"/>
                  <a:pt x="15563" y="9419"/>
                </a:cubicBezTo>
                <a:cubicBezTo>
                  <a:pt x="15569" y="9481"/>
                  <a:pt x="15599" y="9532"/>
                  <a:pt x="15629" y="9532"/>
                </a:cubicBezTo>
                <a:cubicBezTo>
                  <a:pt x="15660" y="9531"/>
                  <a:pt x="15680" y="9480"/>
                  <a:pt x="15674" y="9417"/>
                </a:cubicBezTo>
                <a:cubicBezTo>
                  <a:pt x="15668" y="9354"/>
                  <a:pt x="15638" y="9303"/>
                  <a:pt x="15607" y="9304"/>
                </a:cubicBezTo>
                <a:close/>
                <a:moveTo>
                  <a:pt x="15764" y="9304"/>
                </a:moveTo>
                <a:cubicBezTo>
                  <a:pt x="15733" y="9304"/>
                  <a:pt x="15713" y="9356"/>
                  <a:pt x="15719" y="9419"/>
                </a:cubicBezTo>
                <a:cubicBezTo>
                  <a:pt x="15725" y="9481"/>
                  <a:pt x="15755" y="9532"/>
                  <a:pt x="15786" y="9532"/>
                </a:cubicBezTo>
                <a:cubicBezTo>
                  <a:pt x="15817" y="9531"/>
                  <a:pt x="15837" y="9480"/>
                  <a:pt x="15830" y="9417"/>
                </a:cubicBezTo>
                <a:cubicBezTo>
                  <a:pt x="15824" y="9354"/>
                  <a:pt x="15795" y="9304"/>
                  <a:pt x="15764" y="9304"/>
                </a:cubicBezTo>
                <a:close/>
                <a:moveTo>
                  <a:pt x="15939" y="9304"/>
                </a:moveTo>
                <a:cubicBezTo>
                  <a:pt x="15908" y="9304"/>
                  <a:pt x="15889" y="9356"/>
                  <a:pt x="15895" y="9419"/>
                </a:cubicBezTo>
                <a:cubicBezTo>
                  <a:pt x="15901" y="9481"/>
                  <a:pt x="15932" y="9532"/>
                  <a:pt x="15962" y="9532"/>
                </a:cubicBezTo>
                <a:cubicBezTo>
                  <a:pt x="15993" y="9531"/>
                  <a:pt x="16013" y="9480"/>
                  <a:pt x="16007" y="9417"/>
                </a:cubicBezTo>
                <a:cubicBezTo>
                  <a:pt x="16001" y="9354"/>
                  <a:pt x="15970" y="9304"/>
                  <a:pt x="15939" y="9304"/>
                </a:cubicBezTo>
                <a:close/>
                <a:moveTo>
                  <a:pt x="8445" y="9354"/>
                </a:moveTo>
                <a:cubicBezTo>
                  <a:pt x="8414" y="9355"/>
                  <a:pt x="8388" y="9405"/>
                  <a:pt x="8387" y="9467"/>
                </a:cubicBezTo>
                <a:cubicBezTo>
                  <a:pt x="8386" y="9530"/>
                  <a:pt x="8410" y="9581"/>
                  <a:pt x="8440" y="9581"/>
                </a:cubicBezTo>
                <a:cubicBezTo>
                  <a:pt x="8471" y="9580"/>
                  <a:pt x="8498" y="9528"/>
                  <a:pt x="8499" y="9466"/>
                </a:cubicBezTo>
                <a:cubicBezTo>
                  <a:pt x="8499" y="9403"/>
                  <a:pt x="8475" y="9354"/>
                  <a:pt x="8445" y="9354"/>
                </a:cubicBezTo>
                <a:close/>
                <a:moveTo>
                  <a:pt x="8601" y="9354"/>
                </a:moveTo>
                <a:cubicBezTo>
                  <a:pt x="8570" y="9355"/>
                  <a:pt x="8544" y="9405"/>
                  <a:pt x="8543" y="9467"/>
                </a:cubicBezTo>
                <a:cubicBezTo>
                  <a:pt x="8542" y="9530"/>
                  <a:pt x="8567" y="9581"/>
                  <a:pt x="8597" y="9581"/>
                </a:cubicBezTo>
                <a:cubicBezTo>
                  <a:pt x="8628" y="9580"/>
                  <a:pt x="8654" y="9528"/>
                  <a:pt x="8655" y="9466"/>
                </a:cubicBezTo>
                <a:cubicBezTo>
                  <a:pt x="8656" y="9403"/>
                  <a:pt x="8631" y="9354"/>
                  <a:pt x="8601" y="9354"/>
                </a:cubicBezTo>
                <a:close/>
                <a:moveTo>
                  <a:pt x="8776" y="9354"/>
                </a:moveTo>
                <a:cubicBezTo>
                  <a:pt x="8745" y="9355"/>
                  <a:pt x="8720" y="9405"/>
                  <a:pt x="8719" y="9467"/>
                </a:cubicBezTo>
                <a:cubicBezTo>
                  <a:pt x="8718" y="9530"/>
                  <a:pt x="8743" y="9581"/>
                  <a:pt x="8773" y="9581"/>
                </a:cubicBezTo>
                <a:cubicBezTo>
                  <a:pt x="8804" y="9580"/>
                  <a:pt x="8830" y="9528"/>
                  <a:pt x="8830" y="9466"/>
                </a:cubicBezTo>
                <a:cubicBezTo>
                  <a:pt x="8831" y="9403"/>
                  <a:pt x="8807" y="9354"/>
                  <a:pt x="8776" y="9354"/>
                </a:cubicBezTo>
                <a:close/>
                <a:moveTo>
                  <a:pt x="8932" y="9354"/>
                </a:moveTo>
                <a:cubicBezTo>
                  <a:pt x="8902" y="9355"/>
                  <a:pt x="8876" y="9405"/>
                  <a:pt x="8875" y="9467"/>
                </a:cubicBezTo>
                <a:cubicBezTo>
                  <a:pt x="8875" y="9530"/>
                  <a:pt x="8900" y="9581"/>
                  <a:pt x="8930" y="9581"/>
                </a:cubicBezTo>
                <a:cubicBezTo>
                  <a:pt x="8961" y="9580"/>
                  <a:pt x="8987" y="9528"/>
                  <a:pt x="8987" y="9466"/>
                </a:cubicBezTo>
                <a:cubicBezTo>
                  <a:pt x="8988" y="9403"/>
                  <a:pt x="8963" y="9354"/>
                  <a:pt x="8932" y="9354"/>
                </a:cubicBezTo>
                <a:close/>
                <a:moveTo>
                  <a:pt x="9089" y="9354"/>
                </a:moveTo>
                <a:cubicBezTo>
                  <a:pt x="9058" y="9355"/>
                  <a:pt x="9032" y="9405"/>
                  <a:pt x="9032" y="9467"/>
                </a:cubicBezTo>
                <a:cubicBezTo>
                  <a:pt x="9031" y="9530"/>
                  <a:pt x="9056" y="9581"/>
                  <a:pt x="9087" y="9581"/>
                </a:cubicBezTo>
                <a:cubicBezTo>
                  <a:pt x="9118" y="9580"/>
                  <a:pt x="9143" y="9528"/>
                  <a:pt x="9144" y="9466"/>
                </a:cubicBezTo>
                <a:cubicBezTo>
                  <a:pt x="9144" y="9403"/>
                  <a:pt x="9119" y="9354"/>
                  <a:pt x="9089" y="9354"/>
                </a:cubicBezTo>
                <a:close/>
                <a:moveTo>
                  <a:pt x="9244" y="9354"/>
                </a:moveTo>
                <a:cubicBezTo>
                  <a:pt x="9214" y="9355"/>
                  <a:pt x="9189" y="9405"/>
                  <a:pt x="9188" y="9467"/>
                </a:cubicBezTo>
                <a:cubicBezTo>
                  <a:pt x="9188" y="9530"/>
                  <a:pt x="9212" y="9581"/>
                  <a:pt x="9243" y="9581"/>
                </a:cubicBezTo>
                <a:cubicBezTo>
                  <a:pt x="9274" y="9580"/>
                  <a:pt x="9299" y="9528"/>
                  <a:pt x="9299" y="9466"/>
                </a:cubicBezTo>
                <a:cubicBezTo>
                  <a:pt x="9300" y="9403"/>
                  <a:pt x="9275" y="9354"/>
                  <a:pt x="9244" y="9354"/>
                </a:cubicBezTo>
                <a:close/>
                <a:moveTo>
                  <a:pt x="9401" y="9354"/>
                </a:moveTo>
                <a:cubicBezTo>
                  <a:pt x="9370" y="9355"/>
                  <a:pt x="9345" y="9405"/>
                  <a:pt x="9345" y="9467"/>
                </a:cubicBezTo>
                <a:cubicBezTo>
                  <a:pt x="9345" y="9530"/>
                  <a:pt x="9369" y="9581"/>
                  <a:pt x="9400" y="9581"/>
                </a:cubicBezTo>
                <a:cubicBezTo>
                  <a:pt x="9431" y="9580"/>
                  <a:pt x="9456" y="9528"/>
                  <a:pt x="9456" y="9466"/>
                </a:cubicBezTo>
                <a:cubicBezTo>
                  <a:pt x="9457" y="9403"/>
                  <a:pt x="9432" y="9354"/>
                  <a:pt x="9401" y="9354"/>
                </a:cubicBezTo>
                <a:close/>
                <a:moveTo>
                  <a:pt x="9557" y="9354"/>
                </a:moveTo>
                <a:cubicBezTo>
                  <a:pt x="9526" y="9355"/>
                  <a:pt x="9501" y="9405"/>
                  <a:pt x="9501" y="9467"/>
                </a:cubicBezTo>
                <a:cubicBezTo>
                  <a:pt x="9501" y="9530"/>
                  <a:pt x="9526" y="9581"/>
                  <a:pt x="9557" y="9581"/>
                </a:cubicBezTo>
                <a:cubicBezTo>
                  <a:pt x="9588" y="9580"/>
                  <a:pt x="9613" y="9528"/>
                  <a:pt x="9613" y="9466"/>
                </a:cubicBezTo>
                <a:cubicBezTo>
                  <a:pt x="9613" y="9403"/>
                  <a:pt x="9587" y="9354"/>
                  <a:pt x="9557" y="9354"/>
                </a:cubicBezTo>
                <a:close/>
                <a:moveTo>
                  <a:pt x="9713" y="9354"/>
                </a:moveTo>
                <a:cubicBezTo>
                  <a:pt x="9682" y="9355"/>
                  <a:pt x="9657" y="9405"/>
                  <a:pt x="9657" y="9467"/>
                </a:cubicBezTo>
                <a:cubicBezTo>
                  <a:pt x="9658" y="9530"/>
                  <a:pt x="9683" y="9581"/>
                  <a:pt x="9714" y="9581"/>
                </a:cubicBezTo>
                <a:cubicBezTo>
                  <a:pt x="9745" y="9580"/>
                  <a:pt x="9770" y="9528"/>
                  <a:pt x="9769" y="9466"/>
                </a:cubicBezTo>
                <a:cubicBezTo>
                  <a:pt x="9769" y="9403"/>
                  <a:pt x="9744" y="9354"/>
                  <a:pt x="9713" y="9354"/>
                </a:cubicBezTo>
                <a:close/>
                <a:moveTo>
                  <a:pt x="9888" y="9354"/>
                </a:moveTo>
                <a:cubicBezTo>
                  <a:pt x="9858" y="9355"/>
                  <a:pt x="9833" y="9405"/>
                  <a:pt x="9833" y="9467"/>
                </a:cubicBezTo>
                <a:cubicBezTo>
                  <a:pt x="9834" y="9530"/>
                  <a:pt x="9859" y="9581"/>
                  <a:pt x="9890" y="9581"/>
                </a:cubicBezTo>
                <a:cubicBezTo>
                  <a:pt x="9920" y="9580"/>
                  <a:pt x="9946" y="9528"/>
                  <a:pt x="9945" y="9466"/>
                </a:cubicBezTo>
                <a:cubicBezTo>
                  <a:pt x="9945" y="9403"/>
                  <a:pt x="9919" y="9354"/>
                  <a:pt x="9888" y="9354"/>
                </a:cubicBezTo>
                <a:close/>
                <a:moveTo>
                  <a:pt x="10045" y="9354"/>
                </a:moveTo>
                <a:cubicBezTo>
                  <a:pt x="10014" y="9355"/>
                  <a:pt x="9989" y="9405"/>
                  <a:pt x="9990" y="9467"/>
                </a:cubicBezTo>
                <a:cubicBezTo>
                  <a:pt x="9990" y="9530"/>
                  <a:pt x="10016" y="9581"/>
                  <a:pt x="10047" y="9581"/>
                </a:cubicBezTo>
                <a:cubicBezTo>
                  <a:pt x="10078" y="9580"/>
                  <a:pt x="10102" y="9528"/>
                  <a:pt x="10102" y="9466"/>
                </a:cubicBezTo>
                <a:cubicBezTo>
                  <a:pt x="10101" y="9403"/>
                  <a:pt x="10076" y="9354"/>
                  <a:pt x="10045" y="9354"/>
                </a:cubicBezTo>
                <a:close/>
                <a:moveTo>
                  <a:pt x="10201" y="9354"/>
                </a:moveTo>
                <a:cubicBezTo>
                  <a:pt x="10170" y="9355"/>
                  <a:pt x="10146" y="9405"/>
                  <a:pt x="10146" y="9467"/>
                </a:cubicBezTo>
                <a:cubicBezTo>
                  <a:pt x="10147" y="9530"/>
                  <a:pt x="10172" y="9581"/>
                  <a:pt x="10203" y="9581"/>
                </a:cubicBezTo>
                <a:cubicBezTo>
                  <a:pt x="10234" y="9580"/>
                  <a:pt x="10259" y="9530"/>
                  <a:pt x="10258" y="9467"/>
                </a:cubicBezTo>
                <a:cubicBezTo>
                  <a:pt x="10257" y="9405"/>
                  <a:pt x="10231" y="9354"/>
                  <a:pt x="10201" y="9354"/>
                </a:cubicBezTo>
                <a:close/>
                <a:moveTo>
                  <a:pt x="10357" y="9354"/>
                </a:moveTo>
                <a:cubicBezTo>
                  <a:pt x="10326" y="9355"/>
                  <a:pt x="10302" y="9405"/>
                  <a:pt x="10303" y="9467"/>
                </a:cubicBezTo>
                <a:cubicBezTo>
                  <a:pt x="10303" y="9530"/>
                  <a:pt x="10329" y="9581"/>
                  <a:pt x="10360" y="9581"/>
                </a:cubicBezTo>
                <a:cubicBezTo>
                  <a:pt x="10391" y="9580"/>
                  <a:pt x="10415" y="9528"/>
                  <a:pt x="10414" y="9466"/>
                </a:cubicBezTo>
                <a:cubicBezTo>
                  <a:pt x="10414" y="9403"/>
                  <a:pt x="10388" y="9354"/>
                  <a:pt x="10357" y="9354"/>
                </a:cubicBezTo>
                <a:close/>
                <a:moveTo>
                  <a:pt x="10513" y="9354"/>
                </a:moveTo>
                <a:cubicBezTo>
                  <a:pt x="10482" y="9355"/>
                  <a:pt x="10458" y="9405"/>
                  <a:pt x="10459" y="9467"/>
                </a:cubicBezTo>
                <a:cubicBezTo>
                  <a:pt x="10460" y="9530"/>
                  <a:pt x="10486" y="9581"/>
                  <a:pt x="10516" y="9581"/>
                </a:cubicBezTo>
                <a:cubicBezTo>
                  <a:pt x="10547" y="9580"/>
                  <a:pt x="10571" y="9530"/>
                  <a:pt x="10570" y="9467"/>
                </a:cubicBezTo>
                <a:cubicBezTo>
                  <a:pt x="10569" y="9405"/>
                  <a:pt x="10544" y="9354"/>
                  <a:pt x="10513" y="9354"/>
                </a:cubicBezTo>
                <a:close/>
                <a:moveTo>
                  <a:pt x="10669" y="9354"/>
                </a:moveTo>
                <a:cubicBezTo>
                  <a:pt x="10638" y="9355"/>
                  <a:pt x="10614" y="9405"/>
                  <a:pt x="10615" y="9467"/>
                </a:cubicBezTo>
                <a:cubicBezTo>
                  <a:pt x="10617" y="9530"/>
                  <a:pt x="10643" y="9581"/>
                  <a:pt x="10673" y="9581"/>
                </a:cubicBezTo>
                <a:cubicBezTo>
                  <a:pt x="10704" y="9580"/>
                  <a:pt x="10728" y="9530"/>
                  <a:pt x="10727" y="9467"/>
                </a:cubicBezTo>
                <a:cubicBezTo>
                  <a:pt x="10726" y="9405"/>
                  <a:pt x="10700" y="9354"/>
                  <a:pt x="10669" y="9354"/>
                </a:cubicBezTo>
                <a:close/>
                <a:moveTo>
                  <a:pt x="10845" y="9354"/>
                </a:moveTo>
                <a:cubicBezTo>
                  <a:pt x="10814" y="9355"/>
                  <a:pt x="10790" y="9405"/>
                  <a:pt x="10791" y="9467"/>
                </a:cubicBezTo>
                <a:cubicBezTo>
                  <a:pt x="10793" y="9530"/>
                  <a:pt x="10819" y="9581"/>
                  <a:pt x="10849" y="9581"/>
                </a:cubicBezTo>
                <a:cubicBezTo>
                  <a:pt x="10880" y="9580"/>
                  <a:pt x="10904" y="9530"/>
                  <a:pt x="10903" y="9467"/>
                </a:cubicBezTo>
                <a:cubicBezTo>
                  <a:pt x="10902" y="9405"/>
                  <a:pt x="10876" y="9354"/>
                  <a:pt x="10845" y="9354"/>
                </a:cubicBezTo>
                <a:close/>
                <a:moveTo>
                  <a:pt x="11001" y="9354"/>
                </a:moveTo>
                <a:cubicBezTo>
                  <a:pt x="10970" y="9355"/>
                  <a:pt x="10946" y="9405"/>
                  <a:pt x="10948" y="9467"/>
                </a:cubicBezTo>
                <a:cubicBezTo>
                  <a:pt x="10949" y="9530"/>
                  <a:pt x="10976" y="9581"/>
                  <a:pt x="11006" y="9581"/>
                </a:cubicBezTo>
                <a:cubicBezTo>
                  <a:pt x="11037" y="9580"/>
                  <a:pt x="11061" y="9530"/>
                  <a:pt x="11060" y="9467"/>
                </a:cubicBezTo>
                <a:cubicBezTo>
                  <a:pt x="11058" y="9405"/>
                  <a:pt x="11032" y="9354"/>
                  <a:pt x="11001" y="9354"/>
                </a:cubicBezTo>
                <a:close/>
                <a:moveTo>
                  <a:pt x="11313" y="9354"/>
                </a:moveTo>
                <a:cubicBezTo>
                  <a:pt x="11282" y="9355"/>
                  <a:pt x="11259" y="9405"/>
                  <a:pt x="11261" y="9467"/>
                </a:cubicBezTo>
                <a:cubicBezTo>
                  <a:pt x="11262" y="9530"/>
                  <a:pt x="11289" y="9581"/>
                  <a:pt x="11320" y="9581"/>
                </a:cubicBezTo>
                <a:cubicBezTo>
                  <a:pt x="11351" y="9580"/>
                  <a:pt x="11374" y="9530"/>
                  <a:pt x="11372" y="9467"/>
                </a:cubicBezTo>
                <a:cubicBezTo>
                  <a:pt x="11371" y="9405"/>
                  <a:pt x="11344" y="9354"/>
                  <a:pt x="11313" y="9354"/>
                </a:cubicBezTo>
                <a:close/>
                <a:moveTo>
                  <a:pt x="11801" y="9354"/>
                </a:moveTo>
                <a:cubicBezTo>
                  <a:pt x="11771" y="9355"/>
                  <a:pt x="11747" y="9405"/>
                  <a:pt x="11749" y="9467"/>
                </a:cubicBezTo>
                <a:cubicBezTo>
                  <a:pt x="11752" y="9530"/>
                  <a:pt x="11778" y="9581"/>
                  <a:pt x="11809" y="9581"/>
                </a:cubicBezTo>
                <a:cubicBezTo>
                  <a:pt x="11840" y="9580"/>
                  <a:pt x="11863" y="9530"/>
                  <a:pt x="11861" y="9467"/>
                </a:cubicBezTo>
                <a:cubicBezTo>
                  <a:pt x="11859" y="9405"/>
                  <a:pt x="11832" y="9354"/>
                  <a:pt x="11801" y="9354"/>
                </a:cubicBezTo>
                <a:close/>
                <a:moveTo>
                  <a:pt x="11938" y="9354"/>
                </a:moveTo>
                <a:cubicBezTo>
                  <a:pt x="11907" y="9355"/>
                  <a:pt x="11884" y="9406"/>
                  <a:pt x="11886" y="9469"/>
                </a:cubicBezTo>
                <a:cubicBezTo>
                  <a:pt x="11889" y="9531"/>
                  <a:pt x="11916" y="9581"/>
                  <a:pt x="11947" y="9581"/>
                </a:cubicBezTo>
                <a:cubicBezTo>
                  <a:pt x="11978" y="9580"/>
                  <a:pt x="12000" y="9530"/>
                  <a:pt x="11998" y="9467"/>
                </a:cubicBezTo>
                <a:cubicBezTo>
                  <a:pt x="11996" y="9404"/>
                  <a:pt x="11968" y="9354"/>
                  <a:pt x="11938" y="9354"/>
                </a:cubicBezTo>
                <a:close/>
                <a:moveTo>
                  <a:pt x="12113" y="9354"/>
                </a:moveTo>
                <a:cubicBezTo>
                  <a:pt x="12083" y="9355"/>
                  <a:pt x="12060" y="9405"/>
                  <a:pt x="12062" y="9467"/>
                </a:cubicBezTo>
                <a:cubicBezTo>
                  <a:pt x="12065" y="9530"/>
                  <a:pt x="12092" y="9581"/>
                  <a:pt x="12123" y="9581"/>
                </a:cubicBezTo>
                <a:cubicBezTo>
                  <a:pt x="12153" y="9580"/>
                  <a:pt x="12177" y="9530"/>
                  <a:pt x="12174" y="9467"/>
                </a:cubicBezTo>
                <a:cubicBezTo>
                  <a:pt x="12171" y="9405"/>
                  <a:pt x="12144" y="9354"/>
                  <a:pt x="12113" y="9354"/>
                </a:cubicBezTo>
                <a:close/>
                <a:moveTo>
                  <a:pt x="12250" y="9354"/>
                </a:moveTo>
                <a:cubicBezTo>
                  <a:pt x="12220" y="9355"/>
                  <a:pt x="12196" y="9406"/>
                  <a:pt x="12199" y="9469"/>
                </a:cubicBezTo>
                <a:cubicBezTo>
                  <a:pt x="12202" y="9531"/>
                  <a:pt x="12229" y="9581"/>
                  <a:pt x="12260" y="9581"/>
                </a:cubicBezTo>
                <a:cubicBezTo>
                  <a:pt x="12291" y="9580"/>
                  <a:pt x="12314" y="9530"/>
                  <a:pt x="12311" y="9467"/>
                </a:cubicBezTo>
                <a:cubicBezTo>
                  <a:pt x="12308" y="9404"/>
                  <a:pt x="12281" y="9354"/>
                  <a:pt x="12250" y="9354"/>
                </a:cubicBezTo>
                <a:close/>
                <a:moveTo>
                  <a:pt x="12426" y="9354"/>
                </a:moveTo>
                <a:cubicBezTo>
                  <a:pt x="12395" y="9355"/>
                  <a:pt x="12372" y="9405"/>
                  <a:pt x="12375" y="9467"/>
                </a:cubicBezTo>
                <a:cubicBezTo>
                  <a:pt x="12378" y="9530"/>
                  <a:pt x="12405" y="9581"/>
                  <a:pt x="12436" y="9581"/>
                </a:cubicBezTo>
                <a:cubicBezTo>
                  <a:pt x="12467" y="9580"/>
                  <a:pt x="12490" y="9530"/>
                  <a:pt x="12487" y="9467"/>
                </a:cubicBezTo>
                <a:cubicBezTo>
                  <a:pt x="12484" y="9405"/>
                  <a:pt x="12456" y="9354"/>
                  <a:pt x="12426" y="9354"/>
                </a:cubicBezTo>
                <a:close/>
                <a:moveTo>
                  <a:pt x="12582" y="9354"/>
                </a:moveTo>
                <a:cubicBezTo>
                  <a:pt x="12551" y="9355"/>
                  <a:pt x="12528" y="9406"/>
                  <a:pt x="12531" y="9469"/>
                </a:cubicBezTo>
                <a:cubicBezTo>
                  <a:pt x="12534" y="9531"/>
                  <a:pt x="12562" y="9581"/>
                  <a:pt x="12593" y="9581"/>
                </a:cubicBezTo>
                <a:cubicBezTo>
                  <a:pt x="12624" y="9580"/>
                  <a:pt x="12646" y="9530"/>
                  <a:pt x="12643" y="9467"/>
                </a:cubicBezTo>
                <a:cubicBezTo>
                  <a:pt x="12640" y="9404"/>
                  <a:pt x="12613" y="9354"/>
                  <a:pt x="12582" y="9354"/>
                </a:cubicBezTo>
                <a:close/>
                <a:moveTo>
                  <a:pt x="7352" y="9404"/>
                </a:moveTo>
                <a:cubicBezTo>
                  <a:pt x="7321" y="9405"/>
                  <a:pt x="7294" y="9455"/>
                  <a:pt x="7292" y="9518"/>
                </a:cubicBezTo>
                <a:cubicBezTo>
                  <a:pt x="7290" y="9580"/>
                  <a:pt x="7313" y="9631"/>
                  <a:pt x="7344" y="9631"/>
                </a:cubicBezTo>
                <a:cubicBezTo>
                  <a:pt x="7375" y="9630"/>
                  <a:pt x="7402" y="9578"/>
                  <a:pt x="7404" y="9516"/>
                </a:cubicBezTo>
                <a:cubicBezTo>
                  <a:pt x="7406" y="9454"/>
                  <a:pt x="7382" y="9404"/>
                  <a:pt x="7352" y="9404"/>
                </a:cubicBezTo>
                <a:close/>
                <a:moveTo>
                  <a:pt x="7488" y="9404"/>
                </a:moveTo>
                <a:cubicBezTo>
                  <a:pt x="7457" y="9405"/>
                  <a:pt x="7431" y="9455"/>
                  <a:pt x="7429" y="9518"/>
                </a:cubicBezTo>
                <a:cubicBezTo>
                  <a:pt x="7427" y="9580"/>
                  <a:pt x="7450" y="9631"/>
                  <a:pt x="7481" y="9631"/>
                </a:cubicBezTo>
                <a:cubicBezTo>
                  <a:pt x="7512" y="9630"/>
                  <a:pt x="7539" y="9578"/>
                  <a:pt x="7541" y="9516"/>
                </a:cubicBezTo>
                <a:cubicBezTo>
                  <a:pt x="7542" y="9454"/>
                  <a:pt x="7519" y="9404"/>
                  <a:pt x="7488" y="9404"/>
                </a:cubicBezTo>
                <a:close/>
                <a:moveTo>
                  <a:pt x="7644" y="9404"/>
                </a:moveTo>
                <a:cubicBezTo>
                  <a:pt x="7614" y="9405"/>
                  <a:pt x="7587" y="9455"/>
                  <a:pt x="7585" y="9518"/>
                </a:cubicBezTo>
                <a:cubicBezTo>
                  <a:pt x="7583" y="9580"/>
                  <a:pt x="7607" y="9631"/>
                  <a:pt x="7638" y="9631"/>
                </a:cubicBezTo>
                <a:cubicBezTo>
                  <a:pt x="7669" y="9630"/>
                  <a:pt x="7695" y="9578"/>
                  <a:pt x="7697" y="9516"/>
                </a:cubicBezTo>
                <a:cubicBezTo>
                  <a:pt x="7699" y="9454"/>
                  <a:pt x="7675" y="9404"/>
                  <a:pt x="7644" y="9404"/>
                </a:cubicBezTo>
                <a:close/>
                <a:moveTo>
                  <a:pt x="7800" y="9404"/>
                </a:moveTo>
                <a:cubicBezTo>
                  <a:pt x="7769" y="9405"/>
                  <a:pt x="7743" y="9455"/>
                  <a:pt x="7742" y="9518"/>
                </a:cubicBezTo>
                <a:cubicBezTo>
                  <a:pt x="7740" y="9580"/>
                  <a:pt x="7763" y="9631"/>
                  <a:pt x="7794" y="9631"/>
                </a:cubicBezTo>
                <a:cubicBezTo>
                  <a:pt x="7825" y="9630"/>
                  <a:pt x="7852" y="9578"/>
                  <a:pt x="7853" y="9516"/>
                </a:cubicBezTo>
                <a:cubicBezTo>
                  <a:pt x="7855" y="9454"/>
                  <a:pt x="7831" y="9404"/>
                  <a:pt x="7800" y="9404"/>
                </a:cubicBezTo>
                <a:close/>
                <a:moveTo>
                  <a:pt x="7976" y="9404"/>
                </a:moveTo>
                <a:cubicBezTo>
                  <a:pt x="7945" y="9405"/>
                  <a:pt x="7919" y="9455"/>
                  <a:pt x="7917" y="9518"/>
                </a:cubicBezTo>
                <a:cubicBezTo>
                  <a:pt x="7916" y="9580"/>
                  <a:pt x="7940" y="9631"/>
                  <a:pt x="7971" y="9631"/>
                </a:cubicBezTo>
                <a:cubicBezTo>
                  <a:pt x="8002" y="9630"/>
                  <a:pt x="8028" y="9578"/>
                  <a:pt x="8029" y="9516"/>
                </a:cubicBezTo>
                <a:cubicBezTo>
                  <a:pt x="8031" y="9454"/>
                  <a:pt x="8007" y="9404"/>
                  <a:pt x="7976" y="9404"/>
                </a:cubicBezTo>
                <a:close/>
                <a:moveTo>
                  <a:pt x="8132" y="9404"/>
                </a:moveTo>
                <a:cubicBezTo>
                  <a:pt x="8101" y="9405"/>
                  <a:pt x="8075" y="9455"/>
                  <a:pt x="8074" y="9518"/>
                </a:cubicBezTo>
                <a:cubicBezTo>
                  <a:pt x="8073" y="9580"/>
                  <a:pt x="8096" y="9631"/>
                  <a:pt x="8127" y="9631"/>
                </a:cubicBezTo>
                <a:cubicBezTo>
                  <a:pt x="8158" y="9630"/>
                  <a:pt x="8184" y="9578"/>
                  <a:pt x="8186" y="9516"/>
                </a:cubicBezTo>
                <a:cubicBezTo>
                  <a:pt x="8187" y="9454"/>
                  <a:pt x="8163" y="9404"/>
                  <a:pt x="8132" y="9404"/>
                </a:cubicBezTo>
                <a:close/>
                <a:moveTo>
                  <a:pt x="8288" y="9404"/>
                </a:moveTo>
                <a:cubicBezTo>
                  <a:pt x="8258" y="9405"/>
                  <a:pt x="8232" y="9455"/>
                  <a:pt x="8230" y="9518"/>
                </a:cubicBezTo>
                <a:cubicBezTo>
                  <a:pt x="8229" y="9580"/>
                  <a:pt x="8253" y="9631"/>
                  <a:pt x="8284" y="9631"/>
                </a:cubicBezTo>
                <a:cubicBezTo>
                  <a:pt x="8315" y="9630"/>
                  <a:pt x="8341" y="9578"/>
                  <a:pt x="8342" y="9516"/>
                </a:cubicBezTo>
                <a:cubicBezTo>
                  <a:pt x="8343" y="9454"/>
                  <a:pt x="8319" y="9404"/>
                  <a:pt x="8288" y="9404"/>
                </a:cubicBezTo>
                <a:close/>
                <a:moveTo>
                  <a:pt x="816" y="9455"/>
                </a:moveTo>
                <a:cubicBezTo>
                  <a:pt x="785" y="9455"/>
                  <a:pt x="754" y="9506"/>
                  <a:pt x="745" y="9568"/>
                </a:cubicBezTo>
                <a:cubicBezTo>
                  <a:pt x="736" y="9630"/>
                  <a:pt x="754" y="9680"/>
                  <a:pt x="785" y="9680"/>
                </a:cubicBezTo>
                <a:cubicBezTo>
                  <a:pt x="816" y="9679"/>
                  <a:pt x="848" y="9628"/>
                  <a:pt x="856" y="9566"/>
                </a:cubicBezTo>
                <a:cubicBezTo>
                  <a:pt x="865" y="9505"/>
                  <a:pt x="847" y="9454"/>
                  <a:pt x="816" y="9455"/>
                </a:cubicBezTo>
                <a:close/>
                <a:moveTo>
                  <a:pt x="972" y="9455"/>
                </a:moveTo>
                <a:cubicBezTo>
                  <a:pt x="942" y="9455"/>
                  <a:pt x="909" y="9506"/>
                  <a:pt x="901" y="9568"/>
                </a:cubicBezTo>
                <a:cubicBezTo>
                  <a:pt x="892" y="9630"/>
                  <a:pt x="911" y="9680"/>
                  <a:pt x="942" y="9680"/>
                </a:cubicBezTo>
                <a:cubicBezTo>
                  <a:pt x="973" y="9679"/>
                  <a:pt x="1004" y="9628"/>
                  <a:pt x="1013" y="9566"/>
                </a:cubicBezTo>
                <a:cubicBezTo>
                  <a:pt x="1021" y="9505"/>
                  <a:pt x="1003" y="9454"/>
                  <a:pt x="972" y="9455"/>
                </a:cubicBezTo>
                <a:close/>
                <a:moveTo>
                  <a:pt x="1128" y="9455"/>
                </a:moveTo>
                <a:cubicBezTo>
                  <a:pt x="1097" y="9455"/>
                  <a:pt x="1066" y="9506"/>
                  <a:pt x="1057" y="9568"/>
                </a:cubicBezTo>
                <a:cubicBezTo>
                  <a:pt x="1049" y="9630"/>
                  <a:pt x="1067" y="9680"/>
                  <a:pt x="1098" y="9680"/>
                </a:cubicBezTo>
                <a:cubicBezTo>
                  <a:pt x="1129" y="9679"/>
                  <a:pt x="1161" y="9628"/>
                  <a:pt x="1169" y="9566"/>
                </a:cubicBezTo>
                <a:cubicBezTo>
                  <a:pt x="1177" y="9505"/>
                  <a:pt x="1159" y="9454"/>
                  <a:pt x="1128" y="9455"/>
                </a:cubicBezTo>
                <a:close/>
                <a:moveTo>
                  <a:pt x="1303" y="9455"/>
                </a:moveTo>
                <a:cubicBezTo>
                  <a:pt x="1273" y="9455"/>
                  <a:pt x="1241" y="9506"/>
                  <a:pt x="1233" y="9568"/>
                </a:cubicBezTo>
                <a:cubicBezTo>
                  <a:pt x="1225" y="9630"/>
                  <a:pt x="1243" y="9680"/>
                  <a:pt x="1274" y="9680"/>
                </a:cubicBezTo>
                <a:cubicBezTo>
                  <a:pt x="1305" y="9679"/>
                  <a:pt x="1337" y="9628"/>
                  <a:pt x="1345" y="9566"/>
                </a:cubicBezTo>
                <a:cubicBezTo>
                  <a:pt x="1353" y="9504"/>
                  <a:pt x="1334" y="9454"/>
                  <a:pt x="1303" y="9455"/>
                </a:cubicBezTo>
                <a:close/>
                <a:moveTo>
                  <a:pt x="1440" y="9455"/>
                </a:moveTo>
                <a:cubicBezTo>
                  <a:pt x="1410" y="9455"/>
                  <a:pt x="1378" y="9506"/>
                  <a:pt x="1370" y="9568"/>
                </a:cubicBezTo>
                <a:cubicBezTo>
                  <a:pt x="1362" y="9630"/>
                  <a:pt x="1381" y="9680"/>
                  <a:pt x="1412" y="9680"/>
                </a:cubicBezTo>
                <a:cubicBezTo>
                  <a:pt x="1442" y="9679"/>
                  <a:pt x="1474" y="9628"/>
                  <a:pt x="1482" y="9566"/>
                </a:cubicBezTo>
                <a:cubicBezTo>
                  <a:pt x="1490" y="9504"/>
                  <a:pt x="1471" y="9454"/>
                  <a:pt x="1440" y="9455"/>
                </a:cubicBezTo>
                <a:close/>
                <a:moveTo>
                  <a:pt x="1928" y="9455"/>
                </a:moveTo>
                <a:cubicBezTo>
                  <a:pt x="1897" y="9455"/>
                  <a:pt x="1866" y="9506"/>
                  <a:pt x="1859" y="9568"/>
                </a:cubicBezTo>
                <a:cubicBezTo>
                  <a:pt x="1851" y="9630"/>
                  <a:pt x="1870" y="9680"/>
                  <a:pt x="1901" y="9680"/>
                </a:cubicBezTo>
                <a:cubicBezTo>
                  <a:pt x="1932" y="9679"/>
                  <a:pt x="1963" y="9628"/>
                  <a:pt x="1970" y="9566"/>
                </a:cubicBezTo>
                <a:cubicBezTo>
                  <a:pt x="1977" y="9504"/>
                  <a:pt x="1959" y="9454"/>
                  <a:pt x="1928" y="9455"/>
                </a:cubicBezTo>
                <a:close/>
                <a:moveTo>
                  <a:pt x="2065" y="9455"/>
                </a:moveTo>
                <a:cubicBezTo>
                  <a:pt x="2034" y="9455"/>
                  <a:pt x="2003" y="9506"/>
                  <a:pt x="1996" y="9568"/>
                </a:cubicBezTo>
                <a:cubicBezTo>
                  <a:pt x="1988" y="9630"/>
                  <a:pt x="2007" y="9680"/>
                  <a:pt x="2038" y="9680"/>
                </a:cubicBezTo>
                <a:cubicBezTo>
                  <a:pt x="2069" y="9679"/>
                  <a:pt x="2100" y="9628"/>
                  <a:pt x="2107" y="9566"/>
                </a:cubicBezTo>
                <a:cubicBezTo>
                  <a:pt x="2114" y="9504"/>
                  <a:pt x="2095" y="9454"/>
                  <a:pt x="2065" y="9455"/>
                </a:cubicBezTo>
                <a:close/>
                <a:moveTo>
                  <a:pt x="3196" y="9455"/>
                </a:moveTo>
                <a:cubicBezTo>
                  <a:pt x="3165" y="9455"/>
                  <a:pt x="3135" y="9506"/>
                  <a:pt x="3129" y="9568"/>
                </a:cubicBezTo>
                <a:cubicBezTo>
                  <a:pt x="3123" y="9630"/>
                  <a:pt x="3143" y="9680"/>
                  <a:pt x="3174" y="9680"/>
                </a:cubicBezTo>
                <a:cubicBezTo>
                  <a:pt x="3204" y="9679"/>
                  <a:pt x="3234" y="9629"/>
                  <a:pt x="3240" y="9566"/>
                </a:cubicBezTo>
                <a:cubicBezTo>
                  <a:pt x="3246" y="9505"/>
                  <a:pt x="3227" y="9454"/>
                  <a:pt x="3196" y="9455"/>
                </a:cubicBezTo>
                <a:close/>
                <a:moveTo>
                  <a:pt x="17248" y="9555"/>
                </a:moveTo>
                <a:cubicBezTo>
                  <a:pt x="17217" y="9556"/>
                  <a:pt x="17198" y="9607"/>
                  <a:pt x="17206" y="9670"/>
                </a:cubicBezTo>
                <a:cubicBezTo>
                  <a:pt x="17213" y="9733"/>
                  <a:pt x="17244" y="9784"/>
                  <a:pt x="17275" y="9783"/>
                </a:cubicBezTo>
                <a:cubicBezTo>
                  <a:pt x="17306" y="9783"/>
                  <a:pt x="17325" y="9731"/>
                  <a:pt x="17317" y="9669"/>
                </a:cubicBezTo>
                <a:cubicBezTo>
                  <a:pt x="17310" y="9605"/>
                  <a:pt x="17279" y="9555"/>
                  <a:pt x="17248" y="9555"/>
                </a:cubicBezTo>
                <a:close/>
                <a:moveTo>
                  <a:pt x="15315" y="9606"/>
                </a:moveTo>
                <a:cubicBezTo>
                  <a:pt x="15284" y="9606"/>
                  <a:pt x="15264" y="9658"/>
                  <a:pt x="15270" y="9720"/>
                </a:cubicBezTo>
                <a:cubicBezTo>
                  <a:pt x="15275" y="9783"/>
                  <a:pt x="15305" y="9834"/>
                  <a:pt x="15336" y="9834"/>
                </a:cubicBezTo>
                <a:cubicBezTo>
                  <a:pt x="15367" y="9833"/>
                  <a:pt x="15387" y="9782"/>
                  <a:pt x="15381" y="9719"/>
                </a:cubicBezTo>
                <a:cubicBezTo>
                  <a:pt x="15376" y="9656"/>
                  <a:pt x="15346" y="9605"/>
                  <a:pt x="15315" y="9606"/>
                </a:cubicBezTo>
                <a:close/>
                <a:moveTo>
                  <a:pt x="15471" y="9606"/>
                </a:moveTo>
                <a:cubicBezTo>
                  <a:pt x="15440" y="9606"/>
                  <a:pt x="15420" y="9658"/>
                  <a:pt x="15426" y="9720"/>
                </a:cubicBezTo>
                <a:cubicBezTo>
                  <a:pt x="15432" y="9783"/>
                  <a:pt x="15462" y="9834"/>
                  <a:pt x="15493" y="9834"/>
                </a:cubicBezTo>
                <a:cubicBezTo>
                  <a:pt x="15524" y="9833"/>
                  <a:pt x="15544" y="9782"/>
                  <a:pt x="15538" y="9719"/>
                </a:cubicBezTo>
                <a:cubicBezTo>
                  <a:pt x="15532" y="9656"/>
                  <a:pt x="15502" y="9605"/>
                  <a:pt x="15471" y="9606"/>
                </a:cubicBezTo>
                <a:close/>
                <a:moveTo>
                  <a:pt x="15628" y="9606"/>
                </a:moveTo>
                <a:cubicBezTo>
                  <a:pt x="15597" y="9606"/>
                  <a:pt x="15576" y="9658"/>
                  <a:pt x="15582" y="9720"/>
                </a:cubicBezTo>
                <a:cubicBezTo>
                  <a:pt x="15588" y="9783"/>
                  <a:pt x="15618" y="9834"/>
                  <a:pt x="15649" y="9834"/>
                </a:cubicBezTo>
                <a:cubicBezTo>
                  <a:pt x="15680" y="9833"/>
                  <a:pt x="15700" y="9782"/>
                  <a:pt x="15694" y="9719"/>
                </a:cubicBezTo>
                <a:cubicBezTo>
                  <a:pt x="15688" y="9656"/>
                  <a:pt x="15659" y="9605"/>
                  <a:pt x="15628" y="9606"/>
                </a:cubicBezTo>
                <a:close/>
                <a:moveTo>
                  <a:pt x="15803" y="9606"/>
                </a:moveTo>
                <a:cubicBezTo>
                  <a:pt x="15772" y="9606"/>
                  <a:pt x="15752" y="9658"/>
                  <a:pt x="15758" y="9720"/>
                </a:cubicBezTo>
                <a:cubicBezTo>
                  <a:pt x="15764" y="9784"/>
                  <a:pt x="15795" y="9834"/>
                  <a:pt x="15826" y="9834"/>
                </a:cubicBezTo>
                <a:cubicBezTo>
                  <a:pt x="15857" y="9833"/>
                  <a:pt x="15876" y="9782"/>
                  <a:pt x="15870" y="9719"/>
                </a:cubicBezTo>
                <a:cubicBezTo>
                  <a:pt x="15864" y="9656"/>
                  <a:pt x="15834" y="9605"/>
                  <a:pt x="15803" y="9606"/>
                </a:cubicBezTo>
                <a:close/>
                <a:moveTo>
                  <a:pt x="15959" y="9606"/>
                </a:moveTo>
                <a:cubicBezTo>
                  <a:pt x="15928" y="9606"/>
                  <a:pt x="15908" y="9658"/>
                  <a:pt x="15915" y="9720"/>
                </a:cubicBezTo>
                <a:cubicBezTo>
                  <a:pt x="15921" y="9784"/>
                  <a:pt x="15951" y="9834"/>
                  <a:pt x="15982" y="9834"/>
                </a:cubicBezTo>
                <a:cubicBezTo>
                  <a:pt x="16013" y="9833"/>
                  <a:pt x="16033" y="9782"/>
                  <a:pt x="16027" y="9719"/>
                </a:cubicBezTo>
                <a:cubicBezTo>
                  <a:pt x="16020" y="9656"/>
                  <a:pt x="15990" y="9605"/>
                  <a:pt x="15959" y="9606"/>
                </a:cubicBezTo>
                <a:close/>
                <a:moveTo>
                  <a:pt x="16116" y="9606"/>
                </a:moveTo>
                <a:cubicBezTo>
                  <a:pt x="16085" y="9606"/>
                  <a:pt x="16065" y="9658"/>
                  <a:pt x="16071" y="9720"/>
                </a:cubicBezTo>
                <a:cubicBezTo>
                  <a:pt x="16078" y="9783"/>
                  <a:pt x="16108" y="9834"/>
                  <a:pt x="16139" y="9834"/>
                </a:cubicBezTo>
                <a:cubicBezTo>
                  <a:pt x="16170" y="9833"/>
                  <a:pt x="16190" y="9782"/>
                  <a:pt x="16184" y="9719"/>
                </a:cubicBezTo>
                <a:cubicBezTo>
                  <a:pt x="16177" y="9656"/>
                  <a:pt x="16147" y="9605"/>
                  <a:pt x="16116" y="9606"/>
                </a:cubicBezTo>
                <a:close/>
                <a:moveTo>
                  <a:pt x="9245" y="9656"/>
                </a:moveTo>
                <a:cubicBezTo>
                  <a:pt x="9214" y="9656"/>
                  <a:pt x="9189" y="9707"/>
                  <a:pt x="9188" y="9769"/>
                </a:cubicBezTo>
                <a:cubicBezTo>
                  <a:pt x="9188" y="9832"/>
                  <a:pt x="9213" y="9883"/>
                  <a:pt x="9244" y="9882"/>
                </a:cubicBezTo>
                <a:cubicBezTo>
                  <a:pt x="9275" y="9882"/>
                  <a:pt x="9300" y="9832"/>
                  <a:pt x="9300" y="9769"/>
                </a:cubicBezTo>
                <a:cubicBezTo>
                  <a:pt x="9300" y="9707"/>
                  <a:pt x="9276" y="9656"/>
                  <a:pt x="9245" y="9656"/>
                </a:cubicBezTo>
                <a:close/>
                <a:moveTo>
                  <a:pt x="9401" y="9656"/>
                </a:moveTo>
                <a:cubicBezTo>
                  <a:pt x="9370" y="9656"/>
                  <a:pt x="9345" y="9707"/>
                  <a:pt x="9345" y="9769"/>
                </a:cubicBezTo>
                <a:cubicBezTo>
                  <a:pt x="9345" y="9832"/>
                  <a:pt x="9369" y="9883"/>
                  <a:pt x="9400" y="9882"/>
                </a:cubicBezTo>
                <a:cubicBezTo>
                  <a:pt x="9431" y="9882"/>
                  <a:pt x="9456" y="9832"/>
                  <a:pt x="9456" y="9769"/>
                </a:cubicBezTo>
                <a:cubicBezTo>
                  <a:pt x="9457" y="9707"/>
                  <a:pt x="9432" y="9656"/>
                  <a:pt x="9401" y="9656"/>
                </a:cubicBezTo>
                <a:close/>
                <a:moveTo>
                  <a:pt x="9557" y="9656"/>
                </a:moveTo>
                <a:cubicBezTo>
                  <a:pt x="9526" y="9656"/>
                  <a:pt x="9501" y="9707"/>
                  <a:pt x="9501" y="9769"/>
                </a:cubicBezTo>
                <a:cubicBezTo>
                  <a:pt x="9501" y="9832"/>
                  <a:pt x="9526" y="9883"/>
                  <a:pt x="9557" y="9882"/>
                </a:cubicBezTo>
                <a:cubicBezTo>
                  <a:pt x="9588" y="9882"/>
                  <a:pt x="9613" y="9832"/>
                  <a:pt x="9613" y="9769"/>
                </a:cubicBezTo>
                <a:cubicBezTo>
                  <a:pt x="9613" y="9707"/>
                  <a:pt x="9588" y="9656"/>
                  <a:pt x="9557" y="9656"/>
                </a:cubicBezTo>
                <a:close/>
                <a:moveTo>
                  <a:pt x="9733" y="9656"/>
                </a:moveTo>
                <a:cubicBezTo>
                  <a:pt x="9702" y="9656"/>
                  <a:pt x="9677" y="9707"/>
                  <a:pt x="9677" y="9769"/>
                </a:cubicBezTo>
                <a:cubicBezTo>
                  <a:pt x="9677" y="9832"/>
                  <a:pt x="9702" y="9883"/>
                  <a:pt x="9733" y="9882"/>
                </a:cubicBezTo>
                <a:cubicBezTo>
                  <a:pt x="9764" y="9882"/>
                  <a:pt x="9789" y="9832"/>
                  <a:pt x="9789" y="9769"/>
                </a:cubicBezTo>
                <a:cubicBezTo>
                  <a:pt x="9789" y="9707"/>
                  <a:pt x="9764" y="9656"/>
                  <a:pt x="9733" y="9656"/>
                </a:cubicBezTo>
                <a:close/>
                <a:moveTo>
                  <a:pt x="9889" y="9656"/>
                </a:moveTo>
                <a:cubicBezTo>
                  <a:pt x="9858" y="9656"/>
                  <a:pt x="9833" y="9708"/>
                  <a:pt x="9833" y="9771"/>
                </a:cubicBezTo>
                <a:cubicBezTo>
                  <a:pt x="9834" y="9833"/>
                  <a:pt x="9859" y="9883"/>
                  <a:pt x="9890" y="9882"/>
                </a:cubicBezTo>
                <a:cubicBezTo>
                  <a:pt x="9921" y="9882"/>
                  <a:pt x="9946" y="9832"/>
                  <a:pt x="9945" y="9769"/>
                </a:cubicBezTo>
                <a:cubicBezTo>
                  <a:pt x="9945" y="9707"/>
                  <a:pt x="9920" y="9656"/>
                  <a:pt x="9889" y="9656"/>
                </a:cubicBezTo>
                <a:close/>
                <a:moveTo>
                  <a:pt x="10045" y="9656"/>
                </a:moveTo>
                <a:cubicBezTo>
                  <a:pt x="10014" y="9656"/>
                  <a:pt x="9989" y="9708"/>
                  <a:pt x="9990" y="9771"/>
                </a:cubicBezTo>
                <a:cubicBezTo>
                  <a:pt x="9990" y="9833"/>
                  <a:pt x="10016" y="9883"/>
                  <a:pt x="10047" y="9882"/>
                </a:cubicBezTo>
                <a:cubicBezTo>
                  <a:pt x="10078" y="9882"/>
                  <a:pt x="10103" y="9832"/>
                  <a:pt x="10102" y="9769"/>
                </a:cubicBezTo>
                <a:cubicBezTo>
                  <a:pt x="10102" y="9707"/>
                  <a:pt x="10076" y="9656"/>
                  <a:pt x="10045" y="9656"/>
                </a:cubicBezTo>
                <a:close/>
                <a:moveTo>
                  <a:pt x="10201" y="9656"/>
                </a:moveTo>
                <a:cubicBezTo>
                  <a:pt x="10170" y="9656"/>
                  <a:pt x="10146" y="9707"/>
                  <a:pt x="10146" y="9769"/>
                </a:cubicBezTo>
                <a:cubicBezTo>
                  <a:pt x="10147" y="9832"/>
                  <a:pt x="10173" y="9883"/>
                  <a:pt x="10204" y="9882"/>
                </a:cubicBezTo>
                <a:cubicBezTo>
                  <a:pt x="10235" y="9882"/>
                  <a:pt x="10259" y="9832"/>
                  <a:pt x="10259" y="9769"/>
                </a:cubicBezTo>
                <a:cubicBezTo>
                  <a:pt x="10258" y="9706"/>
                  <a:pt x="10232" y="9656"/>
                  <a:pt x="10201" y="9656"/>
                </a:cubicBezTo>
                <a:close/>
                <a:moveTo>
                  <a:pt x="10357" y="9656"/>
                </a:moveTo>
                <a:cubicBezTo>
                  <a:pt x="10326" y="9656"/>
                  <a:pt x="10302" y="9708"/>
                  <a:pt x="10303" y="9771"/>
                </a:cubicBezTo>
                <a:cubicBezTo>
                  <a:pt x="10303" y="9833"/>
                  <a:pt x="10329" y="9883"/>
                  <a:pt x="10360" y="9882"/>
                </a:cubicBezTo>
                <a:cubicBezTo>
                  <a:pt x="10391" y="9882"/>
                  <a:pt x="10416" y="9832"/>
                  <a:pt x="10415" y="9769"/>
                </a:cubicBezTo>
                <a:cubicBezTo>
                  <a:pt x="10414" y="9707"/>
                  <a:pt x="10388" y="9656"/>
                  <a:pt x="10357" y="9656"/>
                </a:cubicBezTo>
                <a:close/>
                <a:moveTo>
                  <a:pt x="10513" y="9656"/>
                </a:moveTo>
                <a:cubicBezTo>
                  <a:pt x="10483" y="9656"/>
                  <a:pt x="10458" y="9708"/>
                  <a:pt x="10459" y="9771"/>
                </a:cubicBezTo>
                <a:cubicBezTo>
                  <a:pt x="10460" y="9833"/>
                  <a:pt x="10486" y="9883"/>
                  <a:pt x="10517" y="9882"/>
                </a:cubicBezTo>
                <a:cubicBezTo>
                  <a:pt x="10548" y="9882"/>
                  <a:pt x="10572" y="9832"/>
                  <a:pt x="10571" y="9769"/>
                </a:cubicBezTo>
                <a:cubicBezTo>
                  <a:pt x="10570" y="9706"/>
                  <a:pt x="10544" y="9656"/>
                  <a:pt x="10513" y="9656"/>
                </a:cubicBezTo>
                <a:close/>
                <a:moveTo>
                  <a:pt x="10689" y="9656"/>
                </a:moveTo>
                <a:cubicBezTo>
                  <a:pt x="10658" y="9656"/>
                  <a:pt x="10634" y="9708"/>
                  <a:pt x="10635" y="9771"/>
                </a:cubicBezTo>
                <a:cubicBezTo>
                  <a:pt x="10636" y="9833"/>
                  <a:pt x="10662" y="9883"/>
                  <a:pt x="10693" y="9882"/>
                </a:cubicBezTo>
                <a:cubicBezTo>
                  <a:pt x="10724" y="9882"/>
                  <a:pt x="10748" y="9832"/>
                  <a:pt x="10747" y="9769"/>
                </a:cubicBezTo>
                <a:cubicBezTo>
                  <a:pt x="10746" y="9707"/>
                  <a:pt x="10720" y="9656"/>
                  <a:pt x="10689" y="9656"/>
                </a:cubicBezTo>
                <a:close/>
                <a:moveTo>
                  <a:pt x="10845" y="9656"/>
                </a:moveTo>
                <a:cubicBezTo>
                  <a:pt x="10814" y="9656"/>
                  <a:pt x="10790" y="9708"/>
                  <a:pt x="10791" y="9771"/>
                </a:cubicBezTo>
                <a:cubicBezTo>
                  <a:pt x="10793" y="9833"/>
                  <a:pt x="10819" y="9883"/>
                  <a:pt x="10850" y="9882"/>
                </a:cubicBezTo>
                <a:cubicBezTo>
                  <a:pt x="10881" y="9882"/>
                  <a:pt x="10905" y="9832"/>
                  <a:pt x="10903" y="9769"/>
                </a:cubicBezTo>
                <a:cubicBezTo>
                  <a:pt x="10902" y="9706"/>
                  <a:pt x="10876" y="9656"/>
                  <a:pt x="10845" y="9656"/>
                </a:cubicBezTo>
                <a:close/>
                <a:moveTo>
                  <a:pt x="11001" y="9656"/>
                </a:moveTo>
                <a:cubicBezTo>
                  <a:pt x="10970" y="9656"/>
                  <a:pt x="10946" y="9708"/>
                  <a:pt x="10948" y="9771"/>
                </a:cubicBezTo>
                <a:cubicBezTo>
                  <a:pt x="10949" y="9833"/>
                  <a:pt x="10975" y="9883"/>
                  <a:pt x="11006" y="9882"/>
                </a:cubicBezTo>
                <a:cubicBezTo>
                  <a:pt x="11037" y="9882"/>
                  <a:pt x="11062" y="9832"/>
                  <a:pt x="11060" y="9769"/>
                </a:cubicBezTo>
                <a:cubicBezTo>
                  <a:pt x="11059" y="9706"/>
                  <a:pt x="11032" y="9656"/>
                  <a:pt x="11001" y="9656"/>
                </a:cubicBezTo>
                <a:close/>
                <a:moveTo>
                  <a:pt x="11157" y="9656"/>
                </a:moveTo>
                <a:cubicBezTo>
                  <a:pt x="11126" y="9656"/>
                  <a:pt x="11103" y="9708"/>
                  <a:pt x="11104" y="9771"/>
                </a:cubicBezTo>
                <a:cubicBezTo>
                  <a:pt x="11106" y="9833"/>
                  <a:pt x="11132" y="9883"/>
                  <a:pt x="11163" y="9882"/>
                </a:cubicBezTo>
                <a:cubicBezTo>
                  <a:pt x="11194" y="9882"/>
                  <a:pt x="11218" y="9832"/>
                  <a:pt x="11216" y="9769"/>
                </a:cubicBezTo>
                <a:cubicBezTo>
                  <a:pt x="11214" y="9706"/>
                  <a:pt x="11188" y="9656"/>
                  <a:pt x="11157" y="9656"/>
                </a:cubicBezTo>
                <a:close/>
                <a:moveTo>
                  <a:pt x="11470" y="9656"/>
                </a:moveTo>
                <a:cubicBezTo>
                  <a:pt x="11439" y="9656"/>
                  <a:pt x="11415" y="9708"/>
                  <a:pt x="11417" y="9771"/>
                </a:cubicBezTo>
                <a:cubicBezTo>
                  <a:pt x="11419" y="9833"/>
                  <a:pt x="11446" y="9883"/>
                  <a:pt x="11477" y="9882"/>
                </a:cubicBezTo>
                <a:cubicBezTo>
                  <a:pt x="11508" y="9882"/>
                  <a:pt x="11531" y="9832"/>
                  <a:pt x="11529" y="9769"/>
                </a:cubicBezTo>
                <a:cubicBezTo>
                  <a:pt x="11527" y="9706"/>
                  <a:pt x="11500" y="9656"/>
                  <a:pt x="11470" y="9656"/>
                </a:cubicBezTo>
                <a:close/>
                <a:moveTo>
                  <a:pt x="11645" y="9656"/>
                </a:moveTo>
                <a:cubicBezTo>
                  <a:pt x="11615" y="9656"/>
                  <a:pt x="11591" y="9708"/>
                  <a:pt x="11593" y="9771"/>
                </a:cubicBezTo>
                <a:cubicBezTo>
                  <a:pt x="11595" y="9834"/>
                  <a:pt x="11622" y="9883"/>
                  <a:pt x="11653" y="9882"/>
                </a:cubicBezTo>
                <a:cubicBezTo>
                  <a:pt x="11684" y="9882"/>
                  <a:pt x="11707" y="9832"/>
                  <a:pt x="11705" y="9769"/>
                </a:cubicBezTo>
                <a:cubicBezTo>
                  <a:pt x="11703" y="9706"/>
                  <a:pt x="11676" y="9656"/>
                  <a:pt x="11645" y="9656"/>
                </a:cubicBezTo>
                <a:close/>
                <a:moveTo>
                  <a:pt x="11801" y="9656"/>
                </a:moveTo>
                <a:cubicBezTo>
                  <a:pt x="11770" y="9656"/>
                  <a:pt x="11747" y="9708"/>
                  <a:pt x="11749" y="9771"/>
                </a:cubicBezTo>
                <a:cubicBezTo>
                  <a:pt x="11752" y="9833"/>
                  <a:pt x="11779" y="9883"/>
                  <a:pt x="11810" y="9882"/>
                </a:cubicBezTo>
                <a:cubicBezTo>
                  <a:pt x="11841" y="9882"/>
                  <a:pt x="11864" y="9832"/>
                  <a:pt x="11862" y="9769"/>
                </a:cubicBezTo>
                <a:cubicBezTo>
                  <a:pt x="11859" y="9706"/>
                  <a:pt x="11832" y="9656"/>
                  <a:pt x="11801" y="9656"/>
                </a:cubicBezTo>
                <a:close/>
                <a:moveTo>
                  <a:pt x="11958" y="9656"/>
                </a:moveTo>
                <a:cubicBezTo>
                  <a:pt x="11927" y="9656"/>
                  <a:pt x="11903" y="9708"/>
                  <a:pt x="11906" y="9771"/>
                </a:cubicBezTo>
                <a:cubicBezTo>
                  <a:pt x="11908" y="9833"/>
                  <a:pt x="11935" y="9883"/>
                  <a:pt x="11966" y="9882"/>
                </a:cubicBezTo>
                <a:cubicBezTo>
                  <a:pt x="11997" y="9882"/>
                  <a:pt x="12021" y="9832"/>
                  <a:pt x="12018" y="9769"/>
                </a:cubicBezTo>
                <a:cubicBezTo>
                  <a:pt x="12016" y="9706"/>
                  <a:pt x="11989" y="9656"/>
                  <a:pt x="11958" y="9656"/>
                </a:cubicBezTo>
                <a:close/>
                <a:moveTo>
                  <a:pt x="12114" y="9656"/>
                </a:moveTo>
                <a:cubicBezTo>
                  <a:pt x="12083" y="9656"/>
                  <a:pt x="12060" y="9708"/>
                  <a:pt x="12062" y="9771"/>
                </a:cubicBezTo>
                <a:cubicBezTo>
                  <a:pt x="12065" y="9833"/>
                  <a:pt x="12092" y="9883"/>
                  <a:pt x="12123" y="9882"/>
                </a:cubicBezTo>
                <a:cubicBezTo>
                  <a:pt x="12154" y="9882"/>
                  <a:pt x="12177" y="9832"/>
                  <a:pt x="12175" y="9769"/>
                </a:cubicBezTo>
                <a:cubicBezTo>
                  <a:pt x="12172" y="9706"/>
                  <a:pt x="12145" y="9656"/>
                  <a:pt x="12114" y="9656"/>
                </a:cubicBezTo>
                <a:close/>
                <a:moveTo>
                  <a:pt x="12270" y="9656"/>
                </a:moveTo>
                <a:cubicBezTo>
                  <a:pt x="12239" y="9656"/>
                  <a:pt x="12216" y="9708"/>
                  <a:pt x="12219" y="9771"/>
                </a:cubicBezTo>
                <a:cubicBezTo>
                  <a:pt x="12221" y="9833"/>
                  <a:pt x="12249" y="9883"/>
                  <a:pt x="12280" y="9882"/>
                </a:cubicBezTo>
                <a:cubicBezTo>
                  <a:pt x="12311" y="9882"/>
                  <a:pt x="12334" y="9832"/>
                  <a:pt x="12331" y="9769"/>
                </a:cubicBezTo>
                <a:cubicBezTo>
                  <a:pt x="12328" y="9706"/>
                  <a:pt x="12301" y="9656"/>
                  <a:pt x="12270" y="9656"/>
                </a:cubicBezTo>
                <a:close/>
                <a:moveTo>
                  <a:pt x="12446" y="9656"/>
                </a:moveTo>
                <a:cubicBezTo>
                  <a:pt x="12415" y="9656"/>
                  <a:pt x="12392" y="9708"/>
                  <a:pt x="12394" y="9771"/>
                </a:cubicBezTo>
                <a:cubicBezTo>
                  <a:pt x="12397" y="9833"/>
                  <a:pt x="12425" y="9883"/>
                  <a:pt x="12456" y="9882"/>
                </a:cubicBezTo>
                <a:cubicBezTo>
                  <a:pt x="12487" y="9882"/>
                  <a:pt x="12510" y="9832"/>
                  <a:pt x="12507" y="9769"/>
                </a:cubicBezTo>
                <a:cubicBezTo>
                  <a:pt x="12504" y="9706"/>
                  <a:pt x="12477" y="9656"/>
                  <a:pt x="12446" y="9656"/>
                </a:cubicBezTo>
                <a:close/>
                <a:moveTo>
                  <a:pt x="13714" y="9656"/>
                </a:moveTo>
                <a:cubicBezTo>
                  <a:pt x="13683" y="9656"/>
                  <a:pt x="13662" y="9708"/>
                  <a:pt x="13666" y="9771"/>
                </a:cubicBezTo>
                <a:cubicBezTo>
                  <a:pt x="13670" y="9833"/>
                  <a:pt x="13698" y="9884"/>
                  <a:pt x="13729" y="9884"/>
                </a:cubicBezTo>
                <a:cubicBezTo>
                  <a:pt x="13760" y="9883"/>
                  <a:pt x="13782" y="9832"/>
                  <a:pt x="13778" y="9769"/>
                </a:cubicBezTo>
                <a:cubicBezTo>
                  <a:pt x="13774" y="9707"/>
                  <a:pt x="13745" y="9656"/>
                  <a:pt x="13714" y="9656"/>
                </a:cubicBezTo>
                <a:close/>
                <a:moveTo>
                  <a:pt x="13871" y="9656"/>
                </a:moveTo>
                <a:cubicBezTo>
                  <a:pt x="13840" y="9656"/>
                  <a:pt x="13818" y="9708"/>
                  <a:pt x="13822" y="9771"/>
                </a:cubicBezTo>
                <a:cubicBezTo>
                  <a:pt x="13827" y="9833"/>
                  <a:pt x="13855" y="9884"/>
                  <a:pt x="13886" y="9884"/>
                </a:cubicBezTo>
                <a:cubicBezTo>
                  <a:pt x="13917" y="9883"/>
                  <a:pt x="13938" y="9832"/>
                  <a:pt x="13934" y="9769"/>
                </a:cubicBezTo>
                <a:cubicBezTo>
                  <a:pt x="13930" y="9706"/>
                  <a:pt x="13901" y="9656"/>
                  <a:pt x="13871" y="9656"/>
                </a:cubicBezTo>
                <a:close/>
                <a:moveTo>
                  <a:pt x="14046" y="9656"/>
                </a:moveTo>
                <a:cubicBezTo>
                  <a:pt x="14015" y="9656"/>
                  <a:pt x="13994" y="9708"/>
                  <a:pt x="13998" y="9771"/>
                </a:cubicBezTo>
                <a:cubicBezTo>
                  <a:pt x="14003" y="9833"/>
                  <a:pt x="14031" y="9884"/>
                  <a:pt x="14062" y="9884"/>
                </a:cubicBezTo>
                <a:cubicBezTo>
                  <a:pt x="14093" y="9883"/>
                  <a:pt x="14115" y="9832"/>
                  <a:pt x="14111" y="9769"/>
                </a:cubicBezTo>
                <a:cubicBezTo>
                  <a:pt x="14106" y="9707"/>
                  <a:pt x="14077" y="9656"/>
                  <a:pt x="14046" y="9656"/>
                </a:cubicBezTo>
                <a:close/>
                <a:moveTo>
                  <a:pt x="14202" y="9656"/>
                </a:moveTo>
                <a:cubicBezTo>
                  <a:pt x="14171" y="9656"/>
                  <a:pt x="14150" y="9708"/>
                  <a:pt x="14155" y="9771"/>
                </a:cubicBezTo>
                <a:cubicBezTo>
                  <a:pt x="14159" y="9833"/>
                  <a:pt x="14188" y="9884"/>
                  <a:pt x="14219" y="9884"/>
                </a:cubicBezTo>
                <a:cubicBezTo>
                  <a:pt x="14250" y="9883"/>
                  <a:pt x="14271" y="9832"/>
                  <a:pt x="14266" y="9769"/>
                </a:cubicBezTo>
                <a:cubicBezTo>
                  <a:pt x="14262" y="9706"/>
                  <a:pt x="14233" y="9656"/>
                  <a:pt x="14202" y="9656"/>
                </a:cubicBezTo>
                <a:close/>
                <a:moveTo>
                  <a:pt x="14359" y="9656"/>
                </a:moveTo>
                <a:cubicBezTo>
                  <a:pt x="14328" y="9656"/>
                  <a:pt x="14306" y="9708"/>
                  <a:pt x="14311" y="9771"/>
                </a:cubicBezTo>
                <a:cubicBezTo>
                  <a:pt x="14316" y="9833"/>
                  <a:pt x="14345" y="9884"/>
                  <a:pt x="14376" y="9884"/>
                </a:cubicBezTo>
                <a:cubicBezTo>
                  <a:pt x="14407" y="9884"/>
                  <a:pt x="14428" y="9832"/>
                  <a:pt x="14423" y="9769"/>
                </a:cubicBezTo>
                <a:cubicBezTo>
                  <a:pt x="14419" y="9706"/>
                  <a:pt x="14390" y="9656"/>
                  <a:pt x="14359" y="9656"/>
                </a:cubicBezTo>
                <a:close/>
                <a:moveTo>
                  <a:pt x="7332" y="9706"/>
                </a:moveTo>
                <a:cubicBezTo>
                  <a:pt x="7301" y="9707"/>
                  <a:pt x="7275" y="9757"/>
                  <a:pt x="7272" y="9819"/>
                </a:cubicBezTo>
                <a:cubicBezTo>
                  <a:pt x="7270" y="9882"/>
                  <a:pt x="7294" y="9933"/>
                  <a:pt x="7325" y="9933"/>
                </a:cubicBezTo>
                <a:cubicBezTo>
                  <a:pt x="7356" y="9932"/>
                  <a:pt x="7383" y="9880"/>
                  <a:pt x="7385" y="9818"/>
                </a:cubicBezTo>
                <a:cubicBezTo>
                  <a:pt x="7387" y="9755"/>
                  <a:pt x="7363" y="9706"/>
                  <a:pt x="7332" y="9706"/>
                </a:cubicBezTo>
                <a:close/>
                <a:moveTo>
                  <a:pt x="7489" y="9706"/>
                </a:moveTo>
                <a:cubicBezTo>
                  <a:pt x="7458" y="9707"/>
                  <a:pt x="7431" y="9757"/>
                  <a:pt x="7429" y="9819"/>
                </a:cubicBezTo>
                <a:cubicBezTo>
                  <a:pt x="7427" y="9882"/>
                  <a:pt x="7450" y="9933"/>
                  <a:pt x="7481" y="9933"/>
                </a:cubicBezTo>
                <a:cubicBezTo>
                  <a:pt x="7512" y="9932"/>
                  <a:pt x="7539" y="9880"/>
                  <a:pt x="7541" y="9818"/>
                </a:cubicBezTo>
                <a:cubicBezTo>
                  <a:pt x="7543" y="9755"/>
                  <a:pt x="7519" y="9706"/>
                  <a:pt x="7489" y="9706"/>
                </a:cubicBezTo>
                <a:close/>
                <a:moveTo>
                  <a:pt x="7644" y="9706"/>
                </a:moveTo>
                <a:cubicBezTo>
                  <a:pt x="7613" y="9707"/>
                  <a:pt x="7587" y="9757"/>
                  <a:pt x="7585" y="9819"/>
                </a:cubicBezTo>
                <a:cubicBezTo>
                  <a:pt x="7583" y="9882"/>
                  <a:pt x="7607" y="9933"/>
                  <a:pt x="7638" y="9933"/>
                </a:cubicBezTo>
                <a:cubicBezTo>
                  <a:pt x="7669" y="9932"/>
                  <a:pt x="7696" y="9880"/>
                  <a:pt x="7698" y="9818"/>
                </a:cubicBezTo>
                <a:cubicBezTo>
                  <a:pt x="7699" y="9755"/>
                  <a:pt x="7675" y="9706"/>
                  <a:pt x="7644" y="9706"/>
                </a:cubicBezTo>
                <a:close/>
                <a:moveTo>
                  <a:pt x="7801" y="9706"/>
                </a:moveTo>
                <a:cubicBezTo>
                  <a:pt x="7770" y="9707"/>
                  <a:pt x="7743" y="9757"/>
                  <a:pt x="7742" y="9819"/>
                </a:cubicBezTo>
                <a:cubicBezTo>
                  <a:pt x="7740" y="9882"/>
                  <a:pt x="7764" y="9933"/>
                  <a:pt x="7795" y="9933"/>
                </a:cubicBezTo>
                <a:cubicBezTo>
                  <a:pt x="7826" y="9932"/>
                  <a:pt x="7852" y="9880"/>
                  <a:pt x="7853" y="9818"/>
                </a:cubicBezTo>
                <a:cubicBezTo>
                  <a:pt x="7855" y="9755"/>
                  <a:pt x="7832" y="9706"/>
                  <a:pt x="7801" y="9706"/>
                </a:cubicBezTo>
                <a:close/>
                <a:moveTo>
                  <a:pt x="7957" y="9706"/>
                </a:moveTo>
                <a:cubicBezTo>
                  <a:pt x="7926" y="9707"/>
                  <a:pt x="7900" y="9757"/>
                  <a:pt x="7898" y="9819"/>
                </a:cubicBezTo>
                <a:cubicBezTo>
                  <a:pt x="7896" y="9882"/>
                  <a:pt x="7920" y="9933"/>
                  <a:pt x="7951" y="9933"/>
                </a:cubicBezTo>
                <a:cubicBezTo>
                  <a:pt x="7982" y="9932"/>
                  <a:pt x="8009" y="9880"/>
                  <a:pt x="8010" y="9818"/>
                </a:cubicBezTo>
                <a:cubicBezTo>
                  <a:pt x="8012" y="9755"/>
                  <a:pt x="7988" y="9706"/>
                  <a:pt x="7957" y="9706"/>
                </a:cubicBezTo>
                <a:close/>
                <a:moveTo>
                  <a:pt x="8113" y="9706"/>
                </a:moveTo>
                <a:cubicBezTo>
                  <a:pt x="8082" y="9707"/>
                  <a:pt x="8056" y="9757"/>
                  <a:pt x="8054" y="9819"/>
                </a:cubicBezTo>
                <a:cubicBezTo>
                  <a:pt x="8053" y="9882"/>
                  <a:pt x="8077" y="9933"/>
                  <a:pt x="8108" y="9933"/>
                </a:cubicBezTo>
                <a:cubicBezTo>
                  <a:pt x="8139" y="9932"/>
                  <a:pt x="8165" y="9882"/>
                  <a:pt x="8167" y="9819"/>
                </a:cubicBezTo>
                <a:cubicBezTo>
                  <a:pt x="8168" y="9757"/>
                  <a:pt x="8144" y="9706"/>
                  <a:pt x="8113" y="9706"/>
                </a:cubicBezTo>
                <a:close/>
                <a:moveTo>
                  <a:pt x="8288" y="9706"/>
                </a:moveTo>
                <a:cubicBezTo>
                  <a:pt x="8257" y="9707"/>
                  <a:pt x="8232" y="9757"/>
                  <a:pt x="8230" y="9819"/>
                </a:cubicBezTo>
                <a:cubicBezTo>
                  <a:pt x="8229" y="9882"/>
                  <a:pt x="8253" y="9933"/>
                  <a:pt x="8284" y="9933"/>
                </a:cubicBezTo>
                <a:cubicBezTo>
                  <a:pt x="8315" y="9932"/>
                  <a:pt x="8341" y="9882"/>
                  <a:pt x="8342" y="9819"/>
                </a:cubicBezTo>
                <a:cubicBezTo>
                  <a:pt x="8343" y="9757"/>
                  <a:pt x="8319" y="9706"/>
                  <a:pt x="8288" y="9706"/>
                </a:cubicBezTo>
                <a:close/>
                <a:moveTo>
                  <a:pt x="8445" y="9706"/>
                </a:moveTo>
                <a:cubicBezTo>
                  <a:pt x="8414" y="9707"/>
                  <a:pt x="8388" y="9757"/>
                  <a:pt x="8387" y="9819"/>
                </a:cubicBezTo>
                <a:cubicBezTo>
                  <a:pt x="8386" y="9882"/>
                  <a:pt x="8410" y="9933"/>
                  <a:pt x="8441" y="9933"/>
                </a:cubicBezTo>
                <a:cubicBezTo>
                  <a:pt x="8472" y="9932"/>
                  <a:pt x="8498" y="9882"/>
                  <a:pt x="8499" y="9819"/>
                </a:cubicBezTo>
                <a:cubicBezTo>
                  <a:pt x="8500" y="9757"/>
                  <a:pt x="8476" y="9706"/>
                  <a:pt x="8445" y="9706"/>
                </a:cubicBezTo>
                <a:close/>
                <a:moveTo>
                  <a:pt x="8601" y="9706"/>
                </a:moveTo>
                <a:cubicBezTo>
                  <a:pt x="8570" y="9707"/>
                  <a:pt x="8544" y="9757"/>
                  <a:pt x="8543" y="9819"/>
                </a:cubicBezTo>
                <a:cubicBezTo>
                  <a:pt x="8542" y="9882"/>
                  <a:pt x="8566" y="9933"/>
                  <a:pt x="8597" y="9933"/>
                </a:cubicBezTo>
                <a:cubicBezTo>
                  <a:pt x="8629" y="9932"/>
                  <a:pt x="8654" y="9882"/>
                  <a:pt x="8655" y="9819"/>
                </a:cubicBezTo>
                <a:cubicBezTo>
                  <a:pt x="8656" y="9757"/>
                  <a:pt x="8631" y="9706"/>
                  <a:pt x="8601" y="9706"/>
                </a:cubicBezTo>
                <a:close/>
                <a:moveTo>
                  <a:pt x="8757" y="9706"/>
                </a:moveTo>
                <a:cubicBezTo>
                  <a:pt x="8726" y="9707"/>
                  <a:pt x="8700" y="9757"/>
                  <a:pt x="8700" y="9819"/>
                </a:cubicBezTo>
                <a:cubicBezTo>
                  <a:pt x="8699" y="9882"/>
                  <a:pt x="8723" y="9933"/>
                  <a:pt x="8754" y="9933"/>
                </a:cubicBezTo>
                <a:cubicBezTo>
                  <a:pt x="8785" y="9932"/>
                  <a:pt x="8811" y="9882"/>
                  <a:pt x="8811" y="9819"/>
                </a:cubicBezTo>
                <a:cubicBezTo>
                  <a:pt x="8812" y="9757"/>
                  <a:pt x="8788" y="9706"/>
                  <a:pt x="8757" y="9706"/>
                </a:cubicBezTo>
                <a:close/>
                <a:moveTo>
                  <a:pt x="8932" y="9706"/>
                </a:moveTo>
                <a:cubicBezTo>
                  <a:pt x="8901" y="9707"/>
                  <a:pt x="8876" y="9757"/>
                  <a:pt x="8875" y="9819"/>
                </a:cubicBezTo>
                <a:cubicBezTo>
                  <a:pt x="8875" y="9882"/>
                  <a:pt x="8899" y="9933"/>
                  <a:pt x="8930" y="9933"/>
                </a:cubicBezTo>
                <a:cubicBezTo>
                  <a:pt x="8961" y="9932"/>
                  <a:pt x="8987" y="9882"/>
                  <a:pt x="8987" y="9819"/>
                </a:cubicBezTo>
                <a:cubicBezTo>
                  <a:pt x="8988" y="9757"/>
                  <a:pt x="8963" y="9706"/>
                  <a:pt x="8932" y="9706"/>
                </a:cubicBezTo>
                <a:close/>
                <a:moveTo>
                  <a:pt x="9089" y="9706"/>
                </a:moveTo>
                <a:cubicBezTo>
                  <a:pt x="9058" y="9707"/>
                  <a:pt x="9032" y="9757"/>
                  <a:pt x="9032" y="9819"/>
                </a:cubicBezTo>
                <a:cubicBezTo>
                  <a:pt x="9031" y="9882"/>
                  <a:pt x="9056" y="9933"/>
                  <a:pt x="9087" y="9933"/>
                </a:cubicBezTo>
                <a:cubicBezTo>
                  <a:pt x="9118" y="9932"/>
                  <a:pt x="9143" y="9882"/>
                  <a:pt x="9144" y="9819"/>
                </a:cubicBezTo>
                <a:cubicBezTo>
                  <a:pt x="9144" y="9757"/>
                  <a:pt x="9120" y="9706"/>
                  <a:pt x="9089" y="9706"/>
                </a:cubicBezTo>
                <a:close/>
                <a:moveTo>
                  <a:pt x="1090" y="9807"/>
                </a:moveTo>
                <a:cubicBezTo>
                  <a:pt x="1059" y="9807"/>
                  <a:pt x="1026" y="9858"/>
                  <a:pt x="1018" y="9920"/>
                </a:cubicBezTo>
                <a:cubicBezTo>
                  <a:pt x="1010" y="9982"/>
                  <a:pt x="1029" y="10032"/>
                  <a:pt x="1060" y="10032"/>
                </a:cubicBezTo>
                <a:cubicBezTo>
                  <a:pt x="1091" y="10031"/>
                  <a:pt x="1122" y="9980"/>
                  <a:pt x="1131" y="9918"/>
                </a:cubicBezTo>
                <a:cubicBezTo>
                  <a:pt x="1139" y="9856"/>
                  <a:pt x="1120" y="9806"/>
                  <a:pt x="1090" y="9807"/>
                </a:cubicBezTo>
                <a:close/>
                <a:moveTo>
                  <a:pt x="1245" y="9807"/>
                </a:moveTo>
                <a:cubicBezTo>
                  <a:pt x="1214" y="9807"/>
                  <a:pt x="1183" y="9858"/>
                  <a:pt x="1175" y="9920"/>
                </a:cubicBezTo>
                <a:cubicBezTo>
                  <a:pt x="1166" y="9982"/>
                  <a:pt x="1185" y="10032"/>
                  <a:pt x="1216" y="10032"/>
                </a:cubicBezTo>
                <a:cubicBezTo>
                  <a:pt x="1247" y="10031"/>
                  <a:pt x="1279" y="9980"/>
                  <a:pt x="1287" y="9918"/>
                </a:cubicBezTo>
                <a:cubicBezTo>
                  <a:pt x="1295" y="9856"/>
                  <a:pt x="1276" y="9806"/>
                  <a:pt x="1245" y="9807"/>
                </a:cubicBezTo>
                <a:close/>
                <a:moveTo>
                  <a:pt x="1401" y="9807"/>
                </a:moveTo>
                <a:cubicBezTo>
                  <a:pt x="1370" y="9807"/>
                  <a:pt x="1339" y="9858"/>
                  <a:pt x="1331" y="9920"/>
                </a:cubicBezTo>
                <a:cubicBezTo>
                  <a:pt x="1323" y="9982"/>
                  <a:pt x="1341" y="10032"/>
                  <a:pt x="1372" y="10032"/>
                </a:cubicBezTo>
                <a:cubicBezTo>
                  <a:pt x="1403" y="10031"/>
                  <a:pt x="1435" y="9981"/>
                  <a:pt x="1443" y="9918"/>
                </a:cubicBezTo>
                <a:cubicBezTo>
                  <a:pt x="1451" y="9857"/>
                  <a:pt x="1432" y="9806"/>
                  <a:pt x="1401" y="9807"/>
                </a:cubicBezTo>
                <a:close/>
                <a:moveTo>
                  <a:pt x="1558" y="9807"/>
                </a:moveTo>
                <a:cubicBezTo>
                  <a:pt x="1527" y="9807"/>
                  <a:pt x="1495" y="9858"/>
                  <a:pt x="1487" y="9920"/>
                </a:cubicBezTo>
                <a:cubicBezTo>
                  <a:pt x="1479" y="9982"/>
                  <a:pt x="1498" y="10032"/>
                  <a:pt x="1529" y="10032"/>
                </a:cubicBezTo>
                <a:cubicBezTo>
                  <a:pt x="1560" y="10031"/>
                  <a:pt x="1591" y="9981"/>
                  <a:pt x="1599" y="9918"/>
                </a:cubicBezTo>
                <a:cubicBezTo>
                  <a:pt x="1607" y="9857"/>
                  <a:pt x="1588" y="9807"/>
                  <a:pt x="1558" y="9807"/>
                </a:cubicBezTo>
                <a:close/>
                <a:moveTo>
                  <a:pt x="1733" y="9807"/>
                </a:moveTo>
                <a:cubicBezTo>
                  <a:pt x="1702" y="9807"/>
                  <a:pt x="1671" y="9858"/>
                  <a:pt x="1663" y="9920"/>
                </a:cubicBezTo>
                <a:cubicBezTo>
                  <a:pt x="1656" y="9982"/>
                  <a:pt x="1674" y="10032"/>
                  <a:pt x="1705" y="10032"/>
                </a:cubicBezTo>
                <a:cubicBezTo>
                  <a:pt x="1736" y="10031"/>
                  <a:pt x="1767" y="9981"/>
                  <a:pt x="1775" y="9918"/>
                </a:cubicBezTo>
                <a:cubicBezTo>
                  <a:pt x="1783" y="9856"/>
                  <a:pt x="1764" y="9806"/>
                  <a:pt x="1733" y="9807"/>
                </a:cubicBezTo>
                <a:close/>
                <a:moveTo>
                  <a:pt x="1889" y="9807"/>
                </a:moveTo>
                <a:cubicBezTo>
                  <a:pt x="1858" y="9807"/>
                  <a:pt x="1827" y="9858"/>
                  <a:pt x="1820" y="9920"/>
                </a:cubicBezTo>
                <a:cubicBezTo>
                  <a:pt x="1812" y="9982"/>
                  <a:pt x="1831" y="10032"/>
                  <a:pt x="1862" y="10032"/>
                </a:cubicBezTo>
                <a:cubicBezTo>
                  <a:pt x="1893" y="10031"/>
                  <a:pt x="1924" y="9981"/>
                  <a:pt x="1931" y="9918"/>
                </a:cubicBezTo>
                <a:cubicBezTo>
                  <a:pt x="1939" y="9856"/>
                  <a:pt x="1920" y="9806"/>
                  <a:pt x="1889" y="9807"/>
                </a:cubicBezTo>
                <a:close/>
                <a:moveTo>
                  <a:pt x="17287" y="9907"/>
                </a:moveTo>
                <a:cubicBezTo>
                  <a:pt x="17256" y="9908"/>
                  <a:pt x="17237" y="9959"/>
                  <a:pt x="17245" y="10022"/>
                </a:cubicBezTo>
                <a:cubicBezTo>
                  <a:pt x="17252" y="10085"/>
                  <a:pt x="17283" y="10136"/>
                  <a:pt x="17314" y="10135"/>
                </a:cubicBezTo>
                <a:cubicBezTo>
                  <a:pt x="17346" y="10135"/>
                  <a:pt x="17365" y="10084"/>
                  <a:pt x="17357" y="10021"/>
                </a:cubicBezTo>
                <a:cubicBezTo>
                  <a:pt x="17350" y="9958"/>
                  <a:pt x="17318" y="9907"/>
                  <a:pt x="17287" y="9907"/>
                </a:cubicBezTo>
                <a:close/>
                <a:moveTo>
                  <a:pt x="11645" y="9958"/>
                </a:moveTo>
                <a:cubicBezTo>
                  <a:pt x="11614" y="9958"/>
                  <a:pt x="11591" y="10010"/>
                  <a:pt x="11593" y="10072"/>
                </a:cubicBezTo>
                <a:cubicBezTo>
                  <a:pt x="11595" y="10135"/>
                  <a:pt x="11622" y="10184"/>
                  <a:pt x="11653" y="10184"/>
                </a:cubicBezTo>
                <a:cubicBezTo>
                  <a:pt x="11684" y="10184"/>
                  <a:pt x="11707" y="10133"/>
                  <a:pt x="11705" y="10071"/>
                </a:cubicBezTo>
                <a:cubicBezTo>
                  <a:pt x="11703" y="10008"/>
                  <a:pt x="11676" y="9957"/>
                  <a:pt x="11645" y="9958"/>
                </a:cubicBezTo>
                <a:close/>
                <a:moveTo>
                  <a:pt x="13890" y="9958"/>
                </a:moveTo>
                <a:cubicBezTo>
                  <a:pt x="13859" y="9958"/>
                  <a:pt x="13838" y="10010"/>
                  <a:pt x="13842" y="10072"/>
                </a:cubicBezTo>
                <a:cubicBezTo>
                  <a:pt x="13846" y="10135"/>
                  <a:pt x="13875" y="10186"/>
                  <a:pt x="13906" y="10186"/>
                </a:cubicBezTo>
                <a:cubicBezTo>
                  <a:pt x="13937" y="10185"/>
                  <a:pt x="13959" y="10134"/>
                  <a:pt x="13954" y="10071"/>
                </a:cubicBezTo>
                <a:cubicBezTo>
                  <a:pt x="13950" y="10008"/>
                  <a:pt x="13921" y="9957"/>
                  <a:pt x="13890" y="9958"/>
                </a:cubicBezTo>
                <a:close/>
                <a:moveTo>
                  <a:pt x="14066" y="9958"/>
                </a:moveTo>
                <a:cubicBezTo>
                  <a:pt x="14035" y="9958"/>
                  <a:pt x="14013" y="10010"/>
                  <a:pt x="14018" y="10072"/>
                </a:cubicBezTo>
                <a:cubicBezTo>
                  <a:pt x="14022" y="10135"/>
                  <a:pt x="14051" y="10186"/>
                  <a:pt x="14082" y="10186"/>
                </a:cubicBezTo>
                <a:cubicBezTo>
                  <a:pt x="14113" y="10185"/>
                  <a:pt x="14135" y="10134"/>
                  <a:pt x="14131" y="10071"/>
                </a:cubicBezTo>
                <a:cubicBezTo>
                  <a:pt x="14126" y="10008"/>
                  <a:pt x="14097" y="9957"/>
                  <a:pt x="14066" y="9958"/>
                </a:cubicBezTo>
                <a:close/>
                <a:moveTo>
                  <a:pt x="14222" y="9958"/>
                </a:moveTo>
                <a:cubicBezTo>
                  <a:pt x="14191" y="9958"/>
                  <a:pt x="14170" y="10010"/>
                  <a:pt x="14174" y="10072"/>
                </a:cubicBezTo>
                <a:cubicBezTo>
                  <a:pt x="14179" y="10135"/>
                  <a:pt x="14208" y="10186"/>
                  <a:pt x="14239" y="10186"/>
                </a:cubicBezTo>
                <a:cubicBezTo>
                  <a:pt x="14270" y="10185"/>
                  <a:pt x="14291" y="10134"/>
                  <a:pt x="14287" y="10071"/>
                </a:cubicBezTo>
                <a:cubicBezTo>
                  <a:pt x="14282" y="10008"/>
                  <a:pt x="14254" y="9957"/>
                  <a:pt x="14222" y="9958"/>
                </a:cubicBezTo>
                <a:close/>
                <a:moveTo>
                  <a:pt x="15667" y="9958"/>
                </a:moveTo>
                <a:cubicBezTo>
                  <a:pt x="15636" y="9958"/>
                  <a:pt x="15616" y="10010"/>
                  <a:pt x="15621" y="10072"/>
                </a:cubicBezTo>
                <a:cubicBezTo>
                  <a:pt x="15627" y="10135"/>
                  <a:pt x="15658" y="10186"/>
                  <a:pt x="15689" y="10186"/>
                </a:cubicBezTo>
                <a:cubicBezTo>
                  <a:pt x="15720" y="10185"/>
                  <a:pt x="15740" y="10134"/>
                  <a:pt x="15734" y="10071"/>
                </a:cubicBezTo>
                <a:cubicBezTo>
                  <a:pt x="15728" y="10008"/>
                  <a:pt x="15698" y="9957"/>
                  <a:pt x="15667" y="9958"/>
                </a:cubicBezTo>
                <a:close/>
                <a:moveTo>
                  <a:pt x="15823" y="9958"/>
                </a:moveTo>
                <a:cubicBezTo>
                  <a:pt x="15792" y="9958"/>
                  <a:pt x="15772" y="10010"/>
                  <a:pt x="15778" y="10072"/>
                </a:cubicBezTo>
                <a:cubicBezTo>
                  <a:pt x="15784" y="10135"/>
                  <a:pt x="15814" y="10186"/>
                  <a:pt x="15845" y="10186"/>
                </a:cubicBezTo>
                <a:cubicBezTo>
                  <a:pt x="15876" y="10185"/>
                  <a:pt x="15897" y="10134"/>
                  <a:pt x="15890" y="10071"/>
                </a:cubicBezTo>
                <a:cubicBezTo>
                  <a:pt x="15884" y="10008"/>
                  <a:pt x="15854" y="9957"/>
                  <a:pt x="15823" y="9958"/>
                </a:cubicBezTo>
                <a:close/>
                <a:moveTo>
                  <a:pt x="15998" y="9958"/>
                </a:moveTo>
                <a:cubicBezTo>
                  <a:pt x="15967" y="9958"/>
                  <a:pt x="15948" y="10010"/>
                  <a:pt x="15954" y="10072"/>
                </a:cubicBezTo>
                <a:cubicBezTo>
                  <a:pt x="15960" y="10135"/>
                  <a:pt x="15990" y="10186"/>
                  <a:pt x="16022" y="10186"/>
                </a:cubicBezTo>
                <a:cubicBezTo>
                  <a:pt x="16053" y="10185"/>
                  <a:pt x="16073" y="10134"/>
                  <a:pt x="16066" y="10071"/>
                </a:cubicBezTo>
                <a:cubicBezTo>
                  <a:pt x="16060" y="10008"/>
                  <a:pt x="16029" y="9957"/>
                  <a:pt x="15998" y="9958"/>
                </a:cubicBezTo>
                <a:close/>
                <a:moveTo>
                  <a:pt x="16155" y="9958"/>
                </a:moveTo>
                <a:cubicBezTo>
                  <a:pt x="16124" y="9958"/>
                  <a:pt x="16104" y="10010"/>
                  <a:pt x="16110" y="10072"/>
                </a:cubicBezTo>
                <a:cubicBezTo>
                  <a:pt x="16117" y="10135"/>
                  <a:pt x="16147" y="10186"/>
                  <a:pt x="16178" y="10186"/>
                </a:cubicBezTo>
                <a:cubicBezTo>
                  <a:pt x="16209" y="10185"/>
                  <a:pt x="16229" y="10134"/>
                  <a:pt x="16223" y="10071"/>
                </a:cubicBezTo>
                <a:cubicBezTo>
                  <a:pt x="16216" y="10008"/>
                  <a:pt x="16186" y="9957"/>
                  <a:pt x="16155" y="9958"/>
                </a:cubicBezTo>
                <a:close/>
                <a:moveTo>
                  <a:pt x="16311" y="9958"/>
                </a:moveTo>
                <a:cubicBezTo>
                  <a:pt x="16280" y="9958"/>
                  <a:pt x="16260" y="10010"/>
                  <a:pt x="16267" y="10072"/>
                </a:cubicBezTo>
                <a:cubicBezTo>
                  <a:pt x="16273" y="10135"/>
                  <a:pt x="16304" y="10186"/>
                  <a:pt x="16335" y="10186"/>
                </a:cubicBezTo>
                <a:cubicBezTo>
                  <a:pt x="16366" y="10185"/>
                  <a:pt x="16386" y="10134"/>
                  <a:pt x="16380" y="10071"/>
                </a:cubicBezTo>
                <a:cubicBezTo>
                  <a:pt x="16373" y="10008"/>
                  <a:pt x="16342" y="9957"/>
                  <a:pt x="16311" y="9958"/>
                </a:cubicBezTo>
                <a:close/>
                <a:moveTo>
                  <a:pt x="7137" y="10008"/>
                </a:moveTo>
                <a:cubicBezTo>
                  <a:pt x="7106" y="10008"/>
                  <a:pt x="7079" y="10059"/>
                  <a:pt x="7077" y="10121"/>
                </a:cubicBezTo>
                <a:cubicBezTo>
                  <a:pt x="7074" y="10183"/>
                  <a:pt x="7098" y="10235"/>
                  <a:pt x="7129" y="10234"/>
                </a:cubicBezTo>
                <a:cubicBezTo>
                  <a:pt x="7161" y="10234"/>
                  <a:pt x="7188" y="10182"/>
                  <a:pt x="7190" y="10120"/>
                </a:cubicBezTo>
                <a:cubicBezTo>
                  <a:pt x="7192" y="10057"/>
                  <a:pt x="7168" y="10008"/>
                  <a:pt x="7137" y="10008"/>
                </a:cubicBezTo>
                <a:close/>
                <a:moveTo>
                  <a:pt x="7313" y="10008"/>
                </a:moveTo>
                <a:cubicBezTo>
                  <a:pt x="7282" y="10008"/>
                  <a:pt x="7255" y="10059"/>
                  <a:pt x="7253" y="10121"/>
                </a:cubicBezTo>
                <a:cubicBezTo>
                  <a:pt x="7251" y="10183"/>
                  <a:pt x="7274" y="10235"/>
                  <a:pt x="7305" y="10234"/>
                </a:cubicBezTo>
                <a:cubicBezTo>
                  <a:pt x="7336" y="10234"/>
                  <a:pt x="7364" y="10182"/>
                  <a:pt x="7366" y="10120"/>
                </a:cubicBezTo>
                <a:cubicBezTo>
                  <a:pt x="7368" y="10057"/>
                  <a:pt x="7344" y="10008"/>
                  <a:pt x="7313" y="10008"/>
                </a:cubicBezTo>
                <a:close/>
                <a:moveTo>
                  <a:pt x="7469" y="10008"/>
                </a:moveTo>
                <a:cubicBezTo>
                  <a:pt x="7438" y="10008"/>
                  <a:pt x="7411" y="10059"/>
                  <a:pt x="7409" y="10121"/>
                </a:cubicBezTo>
                <a:cubicBezTo>
                  <a:pt x="7407" y="10183"/>
                  <a:pt x="7431" y="10235"/>
                  <a:pt x="7462" y="10234"/>
                </a:cubicBezTo>
                <a:cubicBezTo>
                  <a:pt x="7493" y="10234"/>
                  <a:pt x="7520" y="10182"/>
                  <a:pt x="7522" y="10120"/>
                </a:cubicBezTo>
                <a:cubicBezTo>
                  <a:pt x="7524" y="10057"/>
                  <a:pt x="7500" y="10008"/>
                  <a:pt x="7469" y="10008"/>
                </a:cubicBezTo>
                <a:close/>
                <a:moveTo>
                  <a:pt x="7625" y="10008"/>
                </a:moveTo>
                <a:cubicBezTo>
                  <a:pt x="7594" y="10008"/>
                  <a:pt x="7567" y="10059"/>
                  <a:pt x="7566" y="10121"/>
                </a:cubicBezTo>
                <a:cubicBezTo>
                  <a:pt x="7564" y="10183"/>
                  <a:pt x="7588" y="10235"/>
                  <a:pt x="7619" y="10234"/>
                </a:cubicBezTo>
                <a:cubicBezTo>
                  <a:pt x="7650" y="10234"/>
                  <a:pt x="7677" y="10182"/>
                  <a:pt x="7679" y="10120"/>
                </a:cubicBezTo>
                <a:cubicBezTo>
                  <a:pt x="7680" y="10057"/>
                  <a:pt x="7657" y="10008"/>
                  <a:pt x="7625" y="10008"/>
                </a:cubicBezTo>
                <a:close/>
                <a:moveTo>
                  <a:pt x="7801" y="10008"/>
                </a:moveTo>
                <a:cubicBezTo>
                  <a:pt x="7770" y="10008"/>
                  <a:pt x="7743" y="10059"/>
                  <a:pt x="7742" y="10121"/>
                </a:cubicBezTo>
                <a:cubicBezTo>
                  <a:pt x="7740" y="10183"/>
                  <a:pt x="7764" y="10235"/>
                  <a:pt x="7795" y="10234"/>
                </a:cubicBezTo>
                <a:cubicBezTo>
                  <a:pt x="7826" y="10234"/>
                  <a:pt x="7852" y="10183"/>
                  <a:pt x="7854" y="10121"/>
                </a:cubicBezTo>
                <a:cubicBezTo>
                  <a:pt x="7856" y="10059"/>
                  <a:pt x="7832" y="10008"/>
                  <a:pt x="7801" y="10008"/>
                </a:cubicBezTo>
                <a:close/>
                <a:moveTo>
                  <a:pt x="7957" y="10008"/>
                </a:moveTo>
                <a:cubicBezTo>
                  <a:pt x="7926" y="10008"/>
                  <a:pt x="7900" y="10059"/>
                  <a:pt x="7898" y="10121"/>
                </a:cubicBezTo>
                <a:cubicBezTo>
                  <a:pt x="7896" y="10183"/>
                  <a:pt x="7921" y="10235"/>
                  <a:pt x="7952" y="10234"/>
                </a:cubicBezTo>
                <a:cubicBezTo>
                  <a:pt x="7983" y="10234"/>
                  <a:pt x="8010" y="10183"/>
                  <a:pt x="8011" y="10121"/>
                </a:cubicBezTo>
                <a:cubicBezTo>
                  <a:pt x="8012" y="10059"/>
                  <a:pt x="7988" y="10008"/>
                  <a:pt x="7957" y="10008"/>
                </a:cubicBezTo>
                <a:close/>
                <a:moveTo>
                  <a:pt x="8113" y="10008"/>
                </a:moveTo>
                <a:cubicBezTo>
                  <a:pt x="8082" y="10008"/>
                  <a:pt x="8056" y="10059"/>
                  <a:pt x="8054" y="10121"/>
                </a:cubicBezTo>
                <a:cubicBezTo>
                  <a:pt x="8053" y="10183"/>
                  <a:pt x="8077" y="10235"/>
                  <a:pt x="8108" y="10234"/>
                </a:cubicBezTo>
                <a:cubicBezTo>
                  <a:pt x="8139" y="10234"/>
                  <a:pt x="8166" y="10183"/>
                  <a:pt x="8167" y="10121"/>
                </a:cubicBezTo>
                <a:cubicBezTo>
                  <a:pt x="8169" y="10059"/>
                  <a:pt x="8144" y="10008"/>
                  <a:pt x="8113" y="10008"/>
                </a:cubicBezTo>
                <a:close/>
                <a:moveTo>
                  <a:pt x="8269" y="10008"/>
                </a:moveTo>
                <a:cubicBezTo>
                  <a:pt x="8238" y="10008"/>
                  <a:pt x="8212" y="10059"/>
                  <a:pt x="8211" y="10121"/>
                </a:cubicBezTo>
                <a:cubicBezTo>
                  <a:pt x="8209" y="10184"/>
                  <a:pt x="8234" y="10235"/>
                  <a:pt x="8265" y="10234"/>
                </a:cubicBezTo>
                <a:cubicBezTo>
                  <a:pt x="8296" y="10234"/>
                  <a:pt x="8322" y="10183"/>
                  <a:pt x="8323" y="10121"/>
                </a:cubicBezTo>
                <a:cubicBezTo>
                  <a:pt x="8324" y="10059"/>
                  <a:pt x="8300" y="10008"/>
                  <a:pt x="8269" y="10008"/>
                </a:cubicBezTo>
                <a:close/>
                <a:moveTo>
                  <a:pt x="8425" y="10008"/>
                </a:moveTo>
                <a:cubicBezTo>
                  <a:pt x="8394" y="10008"/>
                  <a:pt x="8368" y="10059"/>
                  <a:pt x="8367" y="10121"/>
                </a:cubicBezTo>
                <a:cubicBezTo>
                  <a:pt x="8366" y="10184"/>
                  <a:pt x="8390" y="10235"/>
                  <a:pt x="8422" y="10234"/>
                </a:cubicBezTo>
                <a:cubicBezTo>
                  <a:pt x="8453" y="10234"/>
                  <a:pt x="8479" y="10183"/>
                  <a:pt x="8480" y="10121"/>
                </a:cubicBezTo>
                <a:cubicBezTo>
                  <a:pt x="8481" y="10059"/>
                  <a:pt x="8456" y="10008"/>
                  <a:pt x="8425" y="10008"/>
                </a:cubicBezTo>
                <a:close/>
                <a:moveTo>
                  <a:pt x="8601" y="10008"/>
                </a:moveTo>
                <a:cubicBezTo>
                  <a:pt x="8570" y="10008"/>
                  <a:pt x="8544" y="10059"/>
                  <a:pt x="8543" y="10121"/>
                </a:cubicBezTo>
                <a:cubicBezTo>
                  <a:pt x="8542" y="10184"/>
                  <a:pt x="8567" y="10235"/>
                  <a:pt x="8598" y="10234"/>
                </a:cubicBezTo>
                <a:cubicBezTo>
                  <a:pt x="8629" y="10234"/>
                  <a:pt x="8655" y="10182"/>
                  <a:pt x="8656" y="10120"/>
                </a:cubicBezTo>
                <a:cubicBezTo>
                  <a:pt x="8656" y="10057"/>
                  <a:pt x="8632" y="10008"/>
                  <a:pt x="8601" y="10008"/>
                </a:cubicBezTo>
                <a:close/>
                <a:moveTo>
                  <a:pt x="8757" y="10008"/>
                </a:moveTo>
                <a:cubicBezTo>
                  <a:pt x="8726" y="10008"/>
                  <a:pt x="8700" y="10059"/>
                  <a:pt x="8700" y="10121"/>
                </a:cubicBezTo>
                <a:cubicBezTo>
                  <a:pt x="8699" y="10184"/>
                  <a:pt x="8723" y="10235"/>
                  <a:pt x="8754" y="10234"/>
                </a:cubicBezTo>
                <a:cubicBezTo>
                  <a:pt x="8786" y="10234"/>
                  <a:pt x="8811" y="10184"/>
                  <a:pt x="8812" y="10121"/>
                </a:cubicBezTo>
                <a:cubicBezTo>
                  <a:pt x="8813" y="10059"/>
                  <a:pt x="8788" y="10008"/>
                  <a:pt x="8757" y="10008"/>
                </a:cubicBezTo>
                <a:close/>
                <a:moveTo>
                  <a:pt x="8913" y="10008"/>
                </a:moveTo>
                <a:cubicBezTo>
                  <a:pt x="8882" y="10008"/>
                  <a:pt x="8857" y="10059"/>
                  <a:pt x="8856" y="10121"/>
                </a:cubicBezTo>
                <a:cubicBezTo>
                  <a:pt x="8855" y="10184"/>
                  <a:pt x="8880" y="10235"/>
                  <a:pt x="8912" y="10234"/>
                </a:cubicBezTo>
                <a:cubicBezTo>
                  <a:pt x="8943" y="10234"/>
                  <a:pt x="8968" y="10184"/>
                  <a:pt x="8968" y="10121"/>
                </a:cubicBezTo>
                <a:cubicBezTo>
                  <a:pt x="8969" y="10059"/>
                  <a:pt x="8944" y="10008"/>
                  <a:pt x="8913" y="10008"/>
                </a:cubicBezTo>
                <a:close/>
                <a:moveTo>
                  <a:pt x="9089" y="10008"/>
                </a:moveTo>
                <a:cubicBezTo>
                  <a:pt x="9058" y="10008"/>
                  <a:pt x="9032" y="10059"/>
                  <a:pt x="9032" y="10121"/>
                </a:cubicBezTo>
                <a:cubicBezTo>
                  <a:pt x="9031" y="10184"/>
                  <a:pt x="9056" y="10235"/>
                  <a:pt x="9087" y="10234"/>
                </a:cubicBezTo>
                <a:cubicBezTo>
                  <a:pt x="9119" y="10234"/>
                  <a:pt x="9144" y="10184"/>
                  <a:pt x="9144" y="10121"/>
                </a:cubicBezTo>
                <a:cubicBezTo>
                  <a:pt x="9145" y="10059"/>
                  <a:pt x="9120" y="10008"/>
                  <a:pt x="9089" y="10008"/>
                </a:cubicBezTo>
                <a:close/>
                <a:moveTo>
                  <a:pt x="9245" y="10008"/>
                </a:moveTo>
                <a:cubicBezTo>
                  <a:pt x="9214" y="10008"/>
                  <a:pt x="9189" y="10059"/>
                  <a:pt x="9188" y="10121"/>
                </a:cubicBezTo>
                <a:cubicBezTo>
                  <a:pt x="9188" y="10183"/>
                  <a:pt x="9213" y="10235"/>
                  <a:pt x="9244" y="10234"/>
                </a:cubicBezTo>
                <a:cubicBezTo>
                  <a:pt x="9275" y="10234"/>
                  <a:pt x="9300" y="10184"/>
                  <a:pt x="9301" y="10121"/>
                </a:cubicBezTo>
                <a:cubicBezTo>
                  <a:pt x="9301" y="10059"/>
                  <a:pt x="9276" y="10008"/>
                  <a:pt x="9245" y="10008"/>
                </a:cubicBezTo>
                <a:close/>
                <a:moveTo>
                  <a:pt x="9401" y="10008"/>
                </a:moveTo>
                <a:cubicBezTo>
                  <a:pt x="9370" y="10008"/>
                  <a:pt x="9345" y="10059"/>
                  <a:pt x="9345" y="10121"/>
                </a:cubicBezTo>
                <a:cubicBezTo>
                  <a:pt x="9344" y="10184"/>
                  <a:pt x="9370" y="10235"/>
                  <a:pt x="9401" y="10234"/>
                </a:cubicBezTo>
                <a:cubicBezTo>
                  <a:pt x="9432" y="10234"/>
                  <a:pt x="9457" y="10184"/>
                  <a:pt x="9457" y="10121"/>
                </a:cubicBezTo>
                <a:cubicBezTo>
                  <a:pt x="9457" y="10059"/>
                  <a:pt x="9432" y="10008"/>
                  <a:pt x="9401" y="10008"/>
                </a:cubicBezTo>
                <a:close/>
                <a:moveTo>
                  <a:pt x="9557" y="10008"/>
                </a:moveTo>
                <a:cubicBezTo>
                  <a:pt x="9526" y="10008"/>
                  <a:pt x="9501" y="10059"/>
                  <a:pt x="9501" y="10121"/>
                </a:cubicBezTo>
                <a:cubicBezTo>
                  <a:pt x="9501" y="10184"/>
                  <a:pt x="9526" y="10235"/>
                  <a:pt x="9557" y="10234"/>
                </a:cubicBezTo>
                <a:cubicBezTo>
                  <a:pt x="9588" y="10234"/>
                  <a:pt x="9614" y="10184"/>
                  <a:pt x="9613" y="10121"/>
                </a:cubicBezTo>
                <a:cubicBezTo>
                  <a:pt x="9613" y="10059"/>
                  <a:pt x="9588" y="10008"/>
                  <a:pt x="9557" y="10008"/>
                </a:cubicBezTo>
                <a:close/>
                <a:moveTo>
                  <a:pt x="9733" y="10008"/>
                </a:moveTo>
                <a:cubicBezTo>
                  <a:pt x="9702" y="10008"/>
                  <a:pt x="9677" y="10059"/>
                  <a:pt x="9677" y="10121"/>
                </a:cubicBezTo>
                <a:cubicBezTo>
                  <a:pt x="9677" y="10184"/>
                  <a:pt x="9703" y="10235"/>
                  <a:pt x="9734" y="10234"/>
                </a:cubicBezTo>
                <a:cubicBezTo>
                  <a:pt x="9765" y="10234"/>
                  <a:pt x="9790" y="10184"/>
                  <a:pt x="9789" y="10121"/>
                </a:cubicBezTo>
                <a:cubicBezTo>
                  <a:pt x="9789" y="10059"/>
                  <a:pt x="9764" y="10008"/>
                  <a:pt x="9733" y="10008"/>
                </a:cubicBezTo>
                <a:close/>
                <a:moveTo>
                  <a:pt x="9889" y="10008"/>
                </a:moveTo>
                <a:cubicBezTo>
                  <a:pt x="9858" y="10008"/>
                  <a:pt x="9833" y="10059"/>
                  <a:pt x="9833" y="10121"/>
                </a:cubicBezTo>
                <a:cubicBezTo>
                  <a:pt x="9834" y="10184"/>
                  <a:pt x="9859" y="10235"/>
                  <a:pt x="9890" y="10234"/>
                </a:cubicBezTo>
                <a:cubicBezTo>
                  <a:pt x="9921" y="10234"/>
                  <a:pt x="9946" y="10184"/>
                  <a:pt x="9946" y="10121"/>
                </a:cubicBezTo>
                <a:cubicBezTo>
                  <a:pt x="9945" y="10059"/>
                  <a:pt x="9920" y="10008"/>
                  <a:pt x="9889" y="10008"/>
                </a:cubicBezTo>
                <a:close/>
                <a:moveTo>
                  <a:pt x="10045" y="10008"/>
                </a:moveTo>
                <a:cubicBezTo>
                  <a:pt x="10014" y="10008"/>
                  <a:pt x="9989" y="10059"/>
                  <a:pt x="9990" y="10121"/>
                </a:cubicBezTo>
                <a:cubicBezTo>
                  <a:pt x="9990" y="10184"/>
                  <a:pt x="10016" y="10235"/>
                  <a:pt x="10047" y="10234"/>
                </a:cubicBezTo>
                <a:cubicBezTo>
                  <a:pt x="10078" y="10234"/>
                  <a:pt x="10103" y="10184"/>
                  <a:pt x="10102" y="10121"/>
                </a:cubicBezTo>
                <a:cubicBezTo>
                  <a:pt x="10102" y="10059"/>
                  <a:pt x="10076" y="10008"/>
                  <a:pt x="10045" y="10008"/>
                </a:cubicBezTo>
                <a:close/>
                <a:moveTo>
                  <a:pt x="10201" y="10008"/>
                </a:moveTo>
                <a:cubicBezTo>
                  <a:pt x="10170" y="10008"/>
                  <a:pt x="10146" y="10060"/>
                  <a:pt x="10146" y="10123"/>
                </a:cubicBezTo>
                <a:cubicBezTo>
                  <a:pt x="10147" y="10185"/>
                  <a:pt x="10172" y="10235"/>
                  <a:pt x="10204" y="10234"/>
                </a:cubicBezTo>
                <a:cubicBezTo>
                  <a:pt x="10235" y="10234"/>
                  <a:pt x="10259" y="10184"/>
                  <a:pt x="10259" y="10121"/>
                </a:cubicBezTo>
                <a:cubicBezTo>
                  <a:pt x="10258" y="10059"/>
                  <a:pt x="10232" y="10008"/>
                  <a:pt x="10201" y="10008"/>
                </a:cubicBezTo>
                <a:close/>
                <a:moveTo>
                  <a:pt x="10377" y="10008"/>
                </a:moveTo>
                <a:cubicBezTo>
                  <a:pt x="10346" y="10008"/>
                  <a:pt x="10321" y="10059"/>
                  <a:pt x="10322" y="10121"/>
                </a:cubicBezTo>
                <a:cubicBezTo>
                  <a:pt x="10323" y="10184"/>
                  <a:pt x="10349" y="10235"/>
                  <a:pt x="10380" y="10234"/>
                </a:cubicBezTo>
                <a:cubicBezTo>
                  <a:pt x="10411" y="10234"/>
                  <a:pt x="10436" y="10184"/>
                  <a:pt x="10435" y="10121"/>
                </a:cubicBezTo>
                <a:cubicBezTo>
                  <a:pt x="10434" y="10059"/>
                  <a:pt x="10408" y="10008"/>
                  <a:pt x="10377" y="10008"/>
                </a:cubicBezTo>
                <a:close/>
                <a:moveTo>
                  <a:pt x="10533" y="10008"/>
                </a:moveTo>
                <a:cubicBezTo>
                  <a:pt x="10502" y="10008"/>
                  <a:pt x="10478" y="10059"/>
                  <a:pt x="10479" y="10121"/>
                </a:cubicBezTo>
                <a:cubicBezTo>
                  <a:pt x="10480" y="10184"/>
                  <a:pt x="10505" y="10235"/>
                  <a:pt x="10537" y="10234"/>
                </a:cubicBezTo>
                <a:cubicBezTo>
                  <a:pt x="10568" y="10234"/>
                  <a:pt x="10592" y="10184"/>
                  <a:pt x="10591" y="10121"/>
                </a:cubicBezTo>
                <a:cubicBezTo>
                  <a:pt x="10590" y="10059"/>
                  <a:pt x="10564" y="10008"/>
                  <a:pt x="10533" y="10008"/>
                </a:cubicBezTo>
                <a:close/>
                <a:moveTo>
                  <a:pt x="10689" y="10008"/>
                </a:moveTo>
                <a:cubicBezTo>
                  <a:pt x="10658" y="10008"/>
                  <a:pt x="10634" y="10060"/>
                  <a:pt x="10635" y="10123"/>
                </a:cubicBezTo>
                <a:cubicBezTo>
                  <a:pt x="10636" y="10185"/>
                  <a:pt x="10663" y="10235"/>
                  <a:pt x="10694" y="10234"/>
                </a:cubicBezTo>
                <a:cubicBezTo>
                  <a:pt x="10725" y="10234"/>
                  <a:pt x="10749" y="10184"/>
                  <a:pt x="10747" y="10121"/>
                </a:cubicBezTo>
                <a:cubicBezTo>
                  <a:pt x="10746" y="10059"/>
                  <a:pt x="10720" y="10008"/>
                  <a:pt x="10689" y="10008"/>
                </a:cubicBezTo>
                <a:close/>
                <a:moveTo>
                  <a:pt x="10845" y="10008"/>
                </a:moveTo>
                <a:cubicBezTo>
                  <a:pt x="10814" y="10008"/>
                  <a:pt x="10790" y="10059"/>
                  <a:pt x="10791" y="10121"/>
                </a:cubicBezTo>
                <a:cubicBezTo>
                  <a:pt x="10793" y="10184"/>
                  <a:pt x="10819" y="10235"/>
                  <a:pt x="10850" y="10234"/>
                </a:cubicBezTo>
                <a:cubicBezTo>
                  <a:pt x="10881" y="10234"/>
                  <a:pt x="10905" y="10184"/>
                  <a:pt x="10904" y="10121"/>
                </a:cubicBezTo>
                <a:cubicBezTo>
                  <a:pt x="10902" y="10059"/>
                  <a:pt x="10876" y="10008"/>
                  <a:pt x="10845" y="10008"/>
                </a:cubicBezTo>
                <a:close/>
                <a:moveTo>
                  <a:pt x="11002" y="10008"/>
                </a:moveTo>
                <a:cubicBezTo>
                  <a:pt x="10970" y="10008"/>
                  <a:pt x="10946" y="10060"/>
                  <a:pt x="10948" y="10123"/>
                </a:cubicBezTo>
                <a:cubicBezTo>
                  <a:pt x="10949" y="10185"/>
                  <a:pt x="10976" y="10235"/>
                  <a:pt x="11007" y="10234"/>
                </a:cubicBezTo>
                <a:cubicBezTo>
                  <a:pt x="11038" y="10234"/>
                  <a:pt x="11062" y="10184"/>
                  <a:pt x="11060" y="10121"/>
                </a:cubicBezTo>
                <a:cubicBezTo>
                  <a:pt x="11059" y="10058"/>
                  <a:pt x="11033" y="10008"/>
                  <a:pt x="11002" y="10008"/>
                </a:cubicBezTo>
                <a:close/>
                <a:moveTo>
                  <a:pt x="11177" y="10008"/>
                </a:moveTo>
                <a:cubicBezTo>
                  <a:pt x="11146" y="10008"/>
                  <a:pt x="11122" y="10060"/>
                  <a:pt x="11124" y="10123"/>
                </a:cubicBezTo>
                <a:cubicBezTo>
                  <a:pt x="11125" y="10185"/>
                  <a:pt x="11152" y="10235"/>
                  <a:pt x="11183" y="10234"/>
                </a:cubicBezTo>
                <a:cubicBezTo>
                  <a:pt x="11214" y="10234"/>
                  <a:pt x="11238" y="10184"/>
                  <a:pt x="11236" y="10121"/>
                </a:cubicBezTo>
                <a:cubicBezTo>
                  <a:pt x="11234" y="10059"/>
                  <a:pt x="11208" y="10008"/>
                  <a:pt x="11177" y="10008"/>
                </a:cubicBezTo>
                <a:close/>
                <a:moveTo>
                  <a:pt x="11821" y="10008"/>
                </a:moveTo>
                <a:cubicBezTo>
                  <a:pt x="11790" y="10008"/>
                  <a:pt x="11767" y="10060"/>
                  <a:pt x="11769" y="10123"/>
                </a:cubicBezTo>
                <a:cubicBezTo>
                  <a:pt x="11771" y="10185"/>
                  <a:pt x="11798" y="10235"/>
                  <a:pt x="11829" y="10234"/>
                </a:cubicBezTo>
                <a:cubicBezTo>
                  <a:pt x="11861" y="10234"/>
                  <a:pt x="11884" y="10184"/>
                  <a:pt x="11882" y="10121"/>
                </a:cubicBezTo>
                <a:cubicBezTo>
                  <a:pt x="11880" y="10059"/>
                  <a:pt x="11852" y="10008"/>
                  <a:pt x="11821" y="10008"/>
                </a:cubicBezTo>
                <a:close/>
                <a:moveTo>
                  <a:pt x="11958" y="10008"/>
                </a:moveTo>
                <a:cubicBezTo>
                  <a:pt x="11927" y="10008"/>
                  <a:pt x="11903" y="10060"/>
                  <a:pt x="11906" y="10123"/>
                </a:cubicBezTo>
                <a:cubicBezTo>
                  <a:pt x="11908" y="10185"/>
                  <a:pt x="11935" y="10235"/>
                  <a:pt x="11966" y="10234"/>
                </a:cubicBezTo>
                <a:cubicBezTo>
                  <a:pt x="11997" y="10234"/>
                  <a:pt x="12021" y="10184"/>
                  <a:pt x="12019" y="10121"/>
                </a:cubicBezTo>
                <a:cubicBezTo>
                  <a:pt x="12016" y="10058"/>
                  <a:pt x="11989" y="10008"/>
                  <a:pt x="11958" y="10008"/>
                </a:cubicBezTo>
                <a:close/>
                <a:moveTo>
                  <a:pt x="12134" y="10008"/>
                </a:moveTo>
                <a:cubicBezTo>
                  <a:pt x="12103" y="10008"/>
                  <a:pt x="12079" y="10060"/>
                  <a:pt x="12082" y="10123"/>
                </a:cubicBezTo>
                <a:cubicBezTo>
                  <a:pt x="12084" y="10185"/>
                  <a:pt x="12112" y="10235"/>
                  <a:pt x="12143" y="10234"/>
                </a:cubicBezTo>
                <a:cubicBezTo>
                  <a:pt x="12174" y="10234"/>
                  <a:pt x="12197" y="10184"/>
                  <a:pt x="12195" y="10121"/>
                </a:cubicBezTo>
                <a:cubicBezTo>
                  <a:pt x="12192" y="10058"/>
                  <a:pt x="12165" y="10008"/>
                  <a:pt x="12134" y="10008"/>
                </a:cubicBezTo>
                <a:close/>
                <a:moveTo>
                  <a:pt x="12289" y="10008"/>
                </a:moveTo>
                <a:cubicBezTo>
                  <a:pt x="12258" y="10008"/>
                  <a:pt x="12235" y="10060"/>
                  <a:pt x="12238" y="10123"/>
                </a:cubicBezTo>
                <a:cubicBezTo>
                  <a:pt x="12241" y="10185"/>
                  <a:pt x="12268" y="10235"/>
                  <a:pt x="12299" y="10234"/>
                </a:cubicBezTo>
                <a:cubicBezTo>
                  <a:pt x="12330" y="10234"/>
                  <a:pt x="12354" y="10184"/>
                  <a:pt x="12351" y="10121"/>
                </a:cubicBezTo>
                <a:cubicBezTo>
                  <a:pt x="12348" y="10058"/>
                  <a:pt x="12320" y="10008"/>
                  <a:pt x="12289" y="10008"/>
                </a:cubicBezTo>
                <a:close/>
                <a:moveTo>
                  <a:pt x="1538" y="10109"/>
                </a:moveTo>
                <a:cubicBezTo>
                  <a:pt x="1507" y="10109"/>
                  <a:pt x="1476" y="10160"/>
                  <a:pt x="1468" y="10222"/>
                </a:cubicBezTo>
                <a:cubicBezTo>
                  <a:pt x="1460" y="10284"/>
                  <a:pt x="1479" y="10334"/>
                  <a:pt x="1510" y="10333"/>
                </a:cubicBezTo>
                <a:cubicBezTo>
                  <a:pt x="1541" y="10333"/>
                  <a:pt x="1572" y="10282"/>
                  <a:pt x="1580" y="10220"/>
                </a:cubicBezTo>
                <a:cubicBezTo>
                  <a:pt x="1588" y="10158"/>
                  <a:pt x="1569" y="10108"/>
                  <a:pt x="1538" y="10109"/>
                </a:cubicBezTo>
                <a:close/>
                <a:moveTo>
                  <a:pt x="1694" y="10109"/>
                </a:moveTo>
                <a:cubicBezTo>
                  <a:pt x="1663" y="10109"/>
                  <a:pt x="1632" y="10160"/>
                  <a:pt x="1624" y="10222"/>
                </a:cubicBezTo>
                <a:cubicBezTo>
                  <a:pt x="1616" y="10284"/>
                  <a:pt x="1635" y="10334"/>
                  <a:pt x="1666" y="10333"/>
                </a:cubicBezTo>
                <a:cubicBezTo>
                  <a:pt x="1697" y="10333"/>
                  <a:pt x="1729" y="10282"/>
                  <a:pt x="1737" y="10220"/>
                </a:cubicBezTo>
                <a:cubicBezTo>
                  <a:pt x="1744" y="10158"/>
                  <a:pt x="1725" y="10108"/>
                  <a:pt x="1694" y="10109"/>
                </a:cubicBezTo>
                <a:close/>
                <a:moveTo>
                  <a:pt x="1850" y="10109"/>
                </a:moveTo>
                <a:cubicBezTo>
                  <a:pt x="1819" y="10109"/>
                  <a:pt x="1788" y="10160"/>
                  <a:pt x="1781" y="10222"/>
                </a:cubicBezTo>
                <a:cubicBezTo>
                  <a:pt x="1773" y="10284"/>
                  <a:pt x="1792" y="10334"/>
                  <a:pt x="1823" y="10333"/>
                </a:cubicBezTo>
                <a:cubicBezTo>
                  <a:pt x="1854" y="10333"/>
                  <a:pt x="1886" y="10282"/>
                  <a:pt x="1893" y="10220"/>
                </a:cubicBezTo>
                <a:cubicBezTo>
                  <a:pt x="1900" y="10158"/>
                  <a:pt x="1881" y="10108"/>
                  <a:pt x="1850" y="10109"/>
                </a:cubicBezTo>
                <a:close/>
                <a:moveTo>
                  <a:pt x="2026" y="10109"/>
                </a:moveTo>
                <a:cubicBezTo>
                  <a:pt x="1994" y="10109"/>
                  <a:pt x="1964" y="10160"/>
                  <a:pt x="1957" y="10222"/>
                </a:cubicBezTo>
                <a:cubicBezTo>
                  <a:pt x="1949" y="10284"/>
                  <a:pt x="1968" y="10334"/>
                  <a:pt x="1999" y="10333"/>
                </a:cubicBezTo>
                <a:cubicBezTo>
                  <a:pt x="2030" y="10333"/>
                  <a:pt x="2062" y="10282"/>
                  <a:pt x="2069" y="10220"/>
                </a:cubicBezTo>
                <a:cubicBezTo>
                  <a:pt x="2076" y="10158"/>
                  <a:pt x="2057" y="10108"/>
                  <a:pt x="2026" y="10109"/>
                </a:cubicBezTo>
                <a:close/>
                <a:moveTo>
                  <a:pt x="2182" y="10109"/>
                </a:moveTo>
                <a:cubicBezTo>
                  <a:pt x="2151" y="10109"/>
                  <a:pt x="2120" y="10160"/>
                  <a:pt x="2112" y="10222"/>
                </a:cubicBezTo>
                <a:cubicBezTo>
                  <a:pt x="2105" y="10284"/>
                  <a:pt x="2125" y="10334"/>
                  <a:pt x="2156" y="10333"/>
                </a:cubicBezTo>
                <a:cubicBezTo>
                  <a:pt x="2187" y="10333"/>
                  <a:pt x="2218" y="10282"/>
                  <a:pt x="2225" y="10220"/>
                </a:cubicBezTo>
                <a:cubicBezTo>
                  <a:pt x="2232" y="10158"/>
                  <a:pt x="2213" y="10108"/>
                  <a:pt x="2182" y="10109"/>
                </a:cubicBezTo>
                <a:close/>
                <a:moveTo>
                  <a:pt x="15706" y="10259"/>
                </a:moveTo>
                <a:cubicBezTo>
                  <a:pt x="15675" y="10260"/>
                  <a:pt x="15655" y="10311"/>
                  <a:pt x="15661" y="10374"/>
                </a:cubicBezTo>
                <a:cubicBezTo>
                  <a:pt x="15667" y="10437"/>
                  <a:pt x="15697" y="10488"/>
                  <a:pt x="15728" y="10487"/>
                </a:cubicBezTo>
                <a:cubicBezTo>
                  <a:pt x="15759" y="10487"/>
                  <a:pt x="15780" y="10436"/>
                  <a:pt x="15774" y="10373"/>
                </a:cubicBezTo>
                <a:cubicBezTo>
                  <a:pt x="15768" y="10310"/>
                  <a:pt x="15738" y="10259"/>
                  <a:pt x="15706" y="10259"/>
                </a:cubicBezTo>
                <a:close/>
                <a:moveTo>
                  <a:pt x="15862" y="10259"/>
                </a:moveTo>
                <a:cubicBezTo>
                  <a:pt x="15831" y="10260"/>
                  <a:pt x="15811" y="10311"/>
                  <a:pt x="15817" y="10374"/>
                </a:cubicBezTo>
                <a:cubicBezTo>
                  <a:pt x="15823" y="10437"/>
                  <a:pt x="15854" y="10488"/>
                  <a:pt x="15885" y="10487"/>
                </a:cubicBezTo>
                <a:cubicBezTo>
                  <a:pt x="15916" y="10487"/>
                  <a:pt x="15936" y="10436"/>
                  <a:pt x="15930" y="10373"/>
                </a:cubicBezTo>
                <a:cubicBezTo>
                  <a:pt x="15924" y="10310"/>
                  <a:pt x="15893" y="10259"/>
                  <a:pt x="15862" y="10259"/>
                </a:cubicBezTo>
                <a:close/>
                <a:moveTo>
                  <a:pt x="16038" y="10259"/>
                </a:moveTo>
                <a:cubicBezTo>
                  <a:pt x="16007" y="10260"/>
                  <a:pt x="15987" y="10311"/>
                  <a:pt x="15993" y="10374"/>
                </a:cubicBezTo>
                <a:cubicBezTo>
                  <a:pt x="15999" y="10437"/>
                  <a:pt x="16029" y="10488"/>
                  <a:pt x="16061" y="10487"/>
                </a:cubicBezTo>
                <a:cubicBezTo>
                  <a:pt x="16092" y="10487"/>
                  <a:pt x="16112" y="10436"/>
                  <a:pt x="16106" y="10373"/>
                </a:cubicBezTo>
                <a:cubicBezTo>
                  <a:pt x="16100" y="10310"/>
                  <a:pt x="16069" y="10259"/>
                  <a:pt x="16038" y="10259"/>
                </a:cubicBezTo>
                <a:close/>
                <a:moveTo>
                  <a:pt x="16194" y="10259"/>
                </a:moveTo>
                <a:cubicBezTo>
                  <a:pt x="16163" y="10260"/>
                  <a:pt x="16143" y="10311"/>
                  <a:pt x="16149" y="10374"/>
                </a:cubicBezTo>
                <a:cubicBezTo>
                  <a:pt x="16156" y="10437"/>
                  <a:pt x="16186" y="10488"/>
                  <a:pt x="16218" y="10487"/>
                </a:cubicBezTo>
                <a:cubicBezTo>
                  <a:pt x="16249" y="10487"/>
                  <a:pt x="16269" y="10436"/>
                  <a:pt x="16262" y="10373"/>
                </a:cubicBezTo>
                <a:cubicBezTo>
                  <a:pt x="16256" y="10310"/>
                  <a:pt x="16225" y="10259"/>
                  <a:pt x="16194" y="10259"/>
                </a:cubicBezTo>
                <a:close/>
                <a:moveTo>
                  <a:pt x="16350" y="10259"/>
                </a:moveTo>
                <a:cubicBezTo>
                  <a:pt x="16319" y="10260"/>
                  <a:pt x="16299" y="10311"/>
                  <a:pt x="16306" y="10374"/>
                </a:cubicBezTo>
                <a:cubicBezTo>
                  <a:pt x="16312" y="10437"/>
                  <a:pt x="16343" y="10488"/>
                  <a:pt x="16374" y="10487"/>
                </a:cubicBezTo>
                <a:cubicBezTo>
                  <a:pt x="16406" y="10487"/>
                  <a:pt x="16426" y="10436"/>
                  <a:pt x="16419" y="10373"/>
                </a:cubicBezTo>
                <a:cubicBezTo>
                  <a:pt x="16413" y="10310"/>
                  <a:pt x="16382" y="10259"/>
                  <a:pt x="16350" y="10259"/>
                </a:cubicBezTo>
                <a:close/>
                <a:moveTo>
                  <a:pt x="17483" y="10259"/>
                </a:moveTo>
                <a:cubicBezTo>
                  <a:pt x="17452" y="10260"/>
                  <a:pt x="17433" y="10311"/>
                  <a:pt x="17440" y="10374"/>
                </a:cubicBezTo>
                <a:cubicBezTo>
                  <a:pt x="17448" y="10437"/>
                  <a:pt x="17480" y="10488"/>
                  <a:pt x="17511" y="10487"/>
                </a:cubicBezTo>
                <a:cubicBezTo>
                  <a:pt x="17542" y="10487"/>
                  <a:pt x="17561" y="10436"/>
                  <a:pt x="17553" y="10373"/>
                </a:cubicBezTo>
                <a:cubicBezTo>
                  <a:pt x="17545" y="10310"/>
                  <a:pt x="17514" y="10259"/>
                  <a:pt x="17483" y="10259"/>
                </a:cubicBezTo>
                <a:close/>
                <a:moveTo>
                  <a:pt x="9245" y="10310"/>
                </a:moveTo>
                <a:cubicBezTo>
                  <a:pt x="9214" y="10310"/>
                  <a:pt x="9189" y="10361"/>
                  <a:pt x="9188" y="10423"/>
                </a:cubicBezTo>
                <a:cubicBezTo>
                  <a:pt x="9188" y="10486"/>
                  <a:pt x="9213" y="10536"/>
                  <a:pt x="9244" y="10536"/>
                </a:cubicBezTo>
                <a:cubicBezTo>
                  <a:pt x="9276" y="10536"/>
                  <a:pt x="9301" y="10484"/>
                  <a:pt x="9301" y="10421"/>
                </a:cubicBezTo>
                <a:cubicBezTo>
                  <a:pt x="9302" y="10359"/>
                  <a:pt x="9276" y="10309"/>
                  <a:pt x="9245" y="10310"/>
                </a:cubicBezTo>
                <a:close/>
                <a:moveTo>
                  <a:pt x="9401" y="10310"/>
                </a:moveTo>
                <a:cubicBezTo>
                  <a:pt x="9370" y="10310"/>
                  <a:pt x="9345" y="10361"/>
                  <a:pt x="9345" y="10423"/>
                </a:cubicBezTo>
                <a:cubicBezTo>
                  <a:pt x="9344" y="10486"/>
                  <a:pt x="9370" y="10537"/>
                  <a:pt x="9401" y="10536"/>
                </a:cubicBezTo>
                <a:cubicBezTo>
                  <a:pt x="9432" y="10536"/>
                  <a:pt x="9458" y="10484"/>
                  <a:pt x="9458" y="10421"/>
                </a:cubicBezTo>
                <a:cubicBezTo>
                  <a:pt x="9458" y="10359"/>
                  <a:pt x="9433" y="10309"/>
                  <a:pt x="9401" y="10310"/>
                </a:cubicBezTo>
                <a:close/>
                <a:moveTo>
                  <a:pt x="9558" y="10310"/>
                </a:moveTo>
                <a:cubicBezTo>
                  <a:pt x="9527" y="10310"/>
                  <a:pt x="9501" y="10361"/>
                  <a:pt x="9501" y="10423"/>
                </a:cubicBezTo>
                <a:cubicBezTo>
                  <a:pt x="9501" y="10486"/>
                  <a:pt x="9527" y="10536"/>
                  <a:pt x="9558" y="10536"/>
                </a:cubicBezTo>
                <a:cubicBezTo>
                  <a:pt x="9589" y="10536"/>
                  <a:pt x="9614" y="10484"/>
                  <a:pt x="9614" y="10421"/>
                </a:cubicBezTo>
                <a:cubicBezTo>
                  <a:pt x="9614" y="10359"/>
                  <a:pt x="9589" y="10309"/>
                  <a:pt x="9558" y="10310"/>
                </a:cubicBezTo>
                <a:close/>
                <a:moveTo>
                  <a:pt x="9733" y="10310"/>
                </a:moveTo>
                <a:cubicBezTo>
                  <a:pt x="9702" y="10310"/>
                  <a:pt x="9677" y="10360"/>
                  <a:pt x="9677" y="10423"/>
                </a:cubicBezTo>
                <a:cubicBezTo>
                  <a:pt x="9677" y="10486"/>
                  <a:pt x="9702" y="10536"/>
                  <a:pt x="9734" y="10536"/>
                </a:cubicBezTo>
                <a:cubicBezTo>
                  <a:pt x="9765" y="10536"/>
                  <a:pt x="9790" y="10484"/>
                  <a:pt x="9790" y="10421"/>
                </a:cubicBezTo>
                <a:cubicBezTo>
                  <a:pt x="9790" y="10359"/>
                  <a:pt x="9764" y="10309"/>
                  <a:pt x="9733" y="10310"/>
                </a:cubicBezTo>
                <a:close/>
                <a:moveTo>
                  <a:pt x="9890" y="10310"/>
                </a:moveTo>
                <a:cubicBezTo>
                  <a:pt x="9858" y="10310"/>
                  <a:pt x="9833" y="10360"/>
                  <a:pt x="9833" y="10423"/>
                </a:cubicBezTo>
                <a:cubicBezTo>
                  <a:pt x="9834" y="10486"/>
                  <a:pt x="9860" y="10536"/>
                  <a:pt x="9891" y="10536"/>
                </a:cubicBezTo>
                <a:cubicBezTo>
                  <a:pt x="9922" y="10536"/>
                  <a:pt x="9947" y="10484"/>
                  <a:pt x="9946" y="10421"/>
                </a:cubicBezTo>
                <a:cubicBezTo>
                  <a:pt x="9946" y="10359"/>
                  <a:pt x="9921" y="10309"/>
                  <a:pt x="9890" y="10310"/>
                </a:cubicBezTo>
                <a:close/>
                <a:moveTo>
                  <a:pt x="10045" y="10310"/>
                </a:moveTo>
                <a:cubicBezTo>
                  <a:pt x="10014" y="10310"/>
                  <a:pt x="9989" y="10360"/>
                  <a:pt x="9990" y="10423"/>
                </a:cubicBezTo>
                <a:cubicBezTo>
                  <a:pt x="9990" y="10486"/>
                  <a:pt x="10016" y="10536"/>
                  <a:pt x="10047" y="10536"/>
                </a:cubicBezTo>
                <a:cubicBezTo>
                  <a:pt x="10079" y="10536"/>
                  <a:pt x="10103" y="10484"/>
                  <a:pt x="10103" y="10421"/>
                </a:cubicBezTo>
                <a:cubicBezTo>
                  <a:pt x="10102" y="10359"/>
                  <a:pt x="10077" y="10309"/>
                  <a:pt x="10045" y="10310"/>
                </a:cubicBezTo>
                <a:close/>
                <a:moveTo>
                  <a:pt x="10202" y="10310"/>
                </a:moveTo>
                <a:cubicBezTo>
                  <a:pt x="10171" y="10310"/>
                  <a:pt x="10146" y="10360"/>
                  <a:pt x="10146" y="10423"/>
                </a:cubicBezTo>
                <a:cubicBezTo>
                  <a:pt x="10147" y="10486"/>
                  <a:pt x="10173" y="10536"/>
                  <a:pt x="10204" y="10536"/>
                </a:cubicBezTo>
                <a:cubicBezTo>
                  <a:pt x="10236" y="10536"/>
                  <a:pt x="10260" y="10484"/>
                  <a:pt x="10259" y="10421"/>
                </a:cubicBezTo>
                <a:cubicBezTo>
                  <a:pt x="10259" y="10359"/>
                  <a:pt x="10233" y="10309"/>
                  <a:pt x="10202" y="10310"/>
                </a:cubicBezTo>
                <a:close/>
                <a:moveTo>
                  <a:pt x="10377" y="10310"/>
                </a:moveTo>
                <a:cubicBezTo>
                  <a:pt x="10346" y="10310"/>
                  <a:pt x="10321" y="10360"/>
                  <a:pt x="10322" y="10423"/>
                </a:cubicBezTo>
                <a:cubicBezTo>
                  <a:pt x="10323" y="10486"/>
                  <a:pt x="10349" y="10536"/>
                  <a:pt x="10380" y="10536"/>
                </a:cubicBezTo>
                <a:cubicBezTo>
                  <a:pt x="10411" y="10536"/>
                  <a:pt x="10436" y="10484"/>
                  <a:pt x="10435" y="10421"/>
                </a:cubicBezTo>
                <a:cubicBezTo>
                  <a:pt x="10434" y="10359"/>
                  <a:pt x="10408" y="10309"/>
                  <a:pt x="10377" y="10310"/>
                </a:cubicBezTo>
                <a:close/>
                <a:moveTo>
                  <a:pt x="10534" y="10310"/>
                </a:moveTo>
                <a:cubicBezTo>
                  <a:pt x="10502" y="10310"/>
                  <a:pt x="10478" y="10360"/>
                  <a:pt x="10479" y="10423"/>
                </a:cubicBezTo>
                <a:cubicBezTo>
                  <a:pt x="10480" y="10486"/>
                  <a:pt x="10506" y="10536"/>
                  <a:pt x="10537" y="10536"/>
                </a:cubicBezTo>
                <a:cubicBezTo>
                  <a:pt x="10569" y="10536"/>
                  <a:pt x="10593" y="10485"/>
                  <a:pt x="10592" y="10423"/>
                </a:cubicBezTo>
                <a:cubicBezTo>
                  <a:pt x="10591" y="10360"/>
                  <a:pt x="10565" y="10309"/>
                  <a:pt x="10534" y="10310"/>
                </a:cubicBezTo>
                <a:close/>
                <a:moveTo>
                  <a:pt x="10689" y="10310"/>
                </a:moveTo>
                <a:cubicBezTo>
                  <a:pt x="10658" y="10310"/>
                  <a:pt x="10634" y="10361"/>
                  <a:pt x="10635" y="10423"/>
                </a:cubicBezTo>
                <a:cubicBezTo>
                  <a:pt x="10636" y="10486"/>
                  <a:pt x="10662" y="10536"/>
                  <a:pt x="10694" y="10536"/>
                </a:cubicBezTo>
                <a:cubicBezTo>
                  <a:pt x="10725" y="10536"/>
                  <a:pt x="10749" y="10486"/>
                  <a:pt x="10748" y="10423"/>
                </a:cubicBezTo>
                <a:cubicBezTo>
                  <a:pt x="10747" y="10360"/>
                  <a:pt x="10721" y="10309"/>
                  <a:pt x="10689" y="10310"/>
                </a:cubicBezTo>
                <a:close/>
                <a:moveTo>
                  <a:pt x="10865" y="10310"/>
                </a:moveTo>
                <a:cubicBezTo>
                  <a:pt x="10834" y="10310"/>
                  <a:pt x="10810" y="10360"/>
                  <a:pt x="10811" y="10423"/>
                </a:cubicBezTo>
                <a:cubicBezTo>
                  <a:pt x="10812" y="10486"/>
                  <a:pt x="10839" y="10536"/>
                  <a:pt x="10870" y="10536"/>
                </a:cubicBezTo>
                <a:cubicBezTo>
                  <a:pt x="10901" y="10536"/>
                  <a:pt x="10925" y="10486"/>
                  <a:pt x="10924" y="10423"/>
                </a:cubicBezTo>
                <a:cubicBezTo>
                  <a:pt x="10923" y="10360"/>
                  <a:pt x="10896" y="10309"/>
                  <a:pt x="10865" y="10310"/>
                </a:cubicBezTo>
                <a:close/>
                <a:moveTo>
                  <a:pt x="11021" y="10310"/>
                </a:moveTo>
                <a:cubicBezTo>
                  <a:pt x="10990" y="10310"/>
                  <a:pt x="10966" y="10360"/>
                  <a:pt x="10967" y="10423"/>
                </a:cubicBezTo>
                <a:cubicBezTo>
                  <a:pt x="10969" y="10486"/>
                  <a:pt x="10995" y="10536"/>
                  <a:pt x="11027" y="10536"/>
                </a:cubicBezTo>
                <a:cubicBezTo>
                  <a:pt x="11058" y="10536"/>
                  <a:pt x="11082" y="10486"/>
                  <a:pt x="11080" y="10423"/>
                </a:cubicBezTo>
                <a:cubicBezTo>
                  <a:pt x="11079" y="10360"/>
                  <a:pt x="11052" y="10309"/>
                  <a:pt x="11021" y="10310"/>
                </a:cubicBezTo>
                <a:close/>
                <a:moveTo>
                  <a:pt x="11177" y="10310"/>
                </a:moveTo>
                <a:cubicBezTo>
                  <a:pt x="11146" y="10310"/>
                  <a:pt x="11122" y="10360"/>
                  <a:pt x="11124" y="10423"/>
                </a:cubicBezTo>
                <a:cubicBezTo>
                  <a:pt x="11125" y="10486"/>
                  <a:pt x="11152" y="10536"/>
                  <a:pt x="11183" y="10536"/>
                </a:cubicBezTo>
                <a:cubicBezTo>
                  <a:pt x="11214" y="10536"/>
                  <a:pt x="11238" y="10486"/>
                  <a:pt x="11237" y="10423"/>
                </a:cubicBezTo>
                <a:cubicBezTo>
                  <a:pt x="11235" y="10360"/>
                  <a:pt x="11209" y="10309"/>
                  <a:pt x="11177" y="10310"/>
                </a:cubicBezTo>
                <a:close/>
                <a:moveTo>
                  <a:pt x="11334" y="10310"/>
                </a:moveTo>
                <a:cubicBezTo>
                  <a:pt x="11303" y="10310"/>
                  <a:pt x="11278" y="10360"/>
                  <a:pt x="11280" y="10423"/>
                </a:cubicBezTo>
                <a:cubicBezTo>
                  <a:pt x="11282" y="10486"/>
                  <a:pt x="11309" y="10536"/>
                  <a:pt x="11340" y="10536"/>
                </a:cubicBezTo>
                <a:cubicBezTo>
                  <a:pt x="11371" y="10536"/>
                  <a:pt x="11396" y="10486"/>
                  <a:pt x="11394" y="10423"/>
                </a:cubicBezTo>
                <a:cubicBezTo>
                  <a:pt x="11392" y="10360"/>
                  <a:pt x="11365" y="10309"/>
                  <a:pt x="11334" y="10310"/>
                </a:cubicBezTo>
                <a:close/>
                <a:moveTo>
                  <a:pt x="11509" y="10310"/>
                </a:moveTo>
                <a:cubicBezTo>
                  <a:pt x="11478" y="10310"/>
                  <a:pt x="11454" y="10360"/>
                  <a:pt x="11456" y="10423"/>
                </a:cubicBezTo>
                <a:cubicBezTo>
                  <a:pt x="11458" y="10486"/>
                  <a:pt x="11485" y="10536"/>
                  <a:pt x="11517" y="10536"/>
                </a:cubicBezTo>
                <a:cubicBezTo>
                  <a:pt x="11548" y="10536"/>
                  <a:pt x="11572" y="10486"/>
                  <a:pt x="11570" y="10423"/>
                </a:cubicBezTo>
                <a:cubicBezTo>
                  <a:pt x="11568" y="10360"/>
                  <a:pt x="11540" y="10309"/>
                  <a:pt x="11509" y="10310"/>
                </a:cubicBezTo>
                <a:close/>
                <a:moveTo>
                  <a:pt x="11646" y="10310"/>
                </a:moveTo>
                <a:cubicBezTo>
                  <a:pt x="11615" y="10310"/>
                  <a:pt x="11591" y="10360"/>
                  <a:pt x="11593" y="10423"/>
                </a:cubicBezTo>
                <a:cubicBezTo>
                  <a:pt x="11595" y="10486"/>
                  <a:pt x="11622" y="10536"/>
                  <a:pt x="11653" y="10536"/>
                </a:cubicBezTo>
                <a:cubicBezTo>
                  <a:pt x="11685" y="10536"/>
                  <a:pt x="11708" y="10486"/>
                  <a:pt x="11706" y="10423"/>
                </a:cubicBezTo>
                <a:cubicBezTo>
                  <a:pt x="11704" y="10360"/>
                  <a:pt x="11677" y="10309"/>
                  <a:pt x="11646" y="10310"/>
                </a:cubicBezTo>
                <a:close/>
                <a:moveTo>
                  <a:pt x="11821" y="10310"/>
                </a:moveTo>
                <a:cubicBezTo>
                  <a:pt x="11790" y="10310"/>
                  <a:pt x="11767" y="10360"/>
                  <a:pt x="11769" y="10423"/>
                </a:cubicBezTo>
                <a:cubicBezTo>
                  <a:pt x="11771" y="10486"/>
                  <a:pt x="11799" y="10536"/>
                  <a:pt x="11830" y="10536"/>
                </a:cubicBezTo>
                <a:cubicBezTo>
                  <a:pt x="11861" y="10536"/>
                  <a:pt x="11885" y="10486"/>
                  <a:pt x="11883" y="10423"/>
                </a:cubicBezTo>
                <a:cubicBezTo>
                  <a:pt x="11880" y="10360"/>
                  <a:pt x="11853" y="10309"/>
                  <a:pt x="11821" y="10310"/>
                </a:cubicBezTo>
                <a:close/>
                <a:moveTo>
                  <a:pt x="13930" y="10310"/>
                </a:moveTo>
                <a:cubicBezTo>
                  <a:pt x="13899" y="10310"/>
                  <a:pt x="13877" y="10362"/>
                  <a:pt x="13881" y="10424"/>
                </a:cubicBezTo>
                <a:cubicBezTo>
                  <a:pt x="13885" y="10487"/>
                  <a:pt x="13914" y="10538"/>
                  <a:pt x="13945" y="10538"/>
                </a:cubicBezTo>
                <a:cubicBezTo>
                  <a:pt x="13977" y="10537"/>
                  <a:pt x="13998" y="10486"/>
                  <a:pt x="13994" y="10423"/>
                </a:cubicBezTo>
                <a:cubicBezTo>
                  <a:pt x="13990" y="10360"/>
                  <a:pt x="13961" y="10309"/>
                  <a:pt x="13930" y="10310"/>
                </a:cubicBezTo>
                <a:close/>
                <a:moveTo>
                  <a:pt x="14086" y="10310"/>
                </a:moveTo>
                <a:cubicBezTo>
                  <a:pt x="14055" y="10310"/>
                  <a:pt x="14033" y="10362"/>
                  <a:pt x="14037" y="10424"/>
                </a:cubicBezTo>
                <a:cubicBezTo>
                  <a:pt x="14042" y="10487"/>
                  <a:pt x="14071" y="10538"/>
                  <a:pt x="14102" y="10538"/>
                </a:cubicBezTo>
                <a:cubicBezTo>
                  <a:pt x="14133" y="10537"/>
                  <a:pt x="14155" y="10486"/>
                  <a:pt x="14150" y="10423"/>
                </a:cubicBezTo>
                <a:cubicBezTo>
                  <a:pt x="14146" y="10360"/>
                  <a:pt x="14117" y="10309"/>
                  <a:pt x="14086" y="10310"/>
                </a:cubicBezTo>
                <a:close/>
                <a:moveTo>
                  <a:pt x="14242" y="10310"/>
                </a:moveTo>
                <a:cubicBezTo>
                  <a:pt x="14211" y="10310"/>
                  <a:pt x="14189" y="10362"/>
                  <a:pt x="14194" y="10424"/>
                </a:cubicBezTo>
                <a:cubicBezTo>
                  <a:pt x="14198" y="10487"/>
                  <a:pt x="14227" y="10538"/>
                  <a:pt x="14258" y="10538"/>
                </a:cubicBezTo>
                <a:cubicBezTo>
                  <a:pt x="14290" y="10537"/>
                  <a:pt x="14311" y="10486"/>
                  <a:pt x="14307" y="10423"/>
                </a:cubicBezTo>
                <a:cubicBezTo>
                  <a:pt x="14302" y="10360"/>
                  <a:pt x="14273" y="10309"/>
                  <a:pt x="14242" y="10310"/>
                </a:cubicBezTo>
                <a:close/>
                <a:moveTo>
                  <a:pt x="7313" y="10360"/>
                </a:moveTo>
                <a:cubicBezTo>
                  <a:pt x="7282" y="10360"/>
                  <a:pt x="7255" y="10411"/>
                  <a:pt x="7253" y="10473"/>
                </a:cubicBezTo>
                <a:cubicBezTo>
                  <a:pt x="7251" y="10536"/>
                  <a:pt x="7275" y="10587"/>
                  <a:pt x="7306" y="10586"/>
                </a:cubicBezTo>
                <a:cubicBezTo>
                  <a:pt x="7337" y="10586"/>
                  <a:pt x="7364" y="10534"/>
                  <a:pt x="7366" y="10472"/>
                </a:cubicBezTo>
                <a:cubicBezTo>
                  <a:pt x="7369" y="10409"/>
                  <a:pt x="7344" y="10360"/>
                  <a:pt x="7313" y="10360"/>
                </a:cubicBezTo>
                <a:close/>
                <a:moveTo>
                  <a:pt x="7470" y="10360"/>
                </a:moveTo>
                <a:cubicBezTo>
                  <a:pt x="7438" y="10360"/>
                  <a:pt x="7411" y="10411"/>
                  <a:pt x="7409" y="10473"/>
                </a:cubicBezTo>
                <a:cubicBezTo>
                  <a:pt x="7407" y="10536"/>
                  <a:pt x="7431" y="10587"/>
                  <a:pt x="7462" y="10586"/>
                </a:cubicBezTo>
                <a:cubicBezTo>
                  <a:pt x="7494" y="10586"/>
                  <a:pt x="7520" y="10534"/>
                  <a:pt x="7522" y="10472"/>
                </a:cubicBezTo>
                <a:cubicBezTo>
                  <a:pt x="7524" y="10409"/>
                  <a:pt x="7501" y="10360"/>
                  <a:pt x="7470" y="10360"/>
                </a:cubicBezTo>
                <a:close/>
                <a:moveTo>
                  <a:pt x="7625" y="10360"/>
                </a:moveTo>
                <a:cubicBezTo>
                  <a:pt x="7594" y="10360"/>
                  <a:pt x="7567" y="10411"/>
                  <a:pt x="7566" y="10473"/>
                </a:cubicBezTo>
                <a:cubicBezTo>
                  <a:pt x="7564" y="10536"/>
                  <a:pt x="7587" y="10587"/>
                  <a:pt x="7619" y="10586"/>
                </a:cubicBezTo>
                <a:cubicBezTo>
                  <a:pt x="7650" y="10586"/>
                  <a:pt x="7677" y="10534"/>
                  <a:pt x="7679" y="10472"/>
                </a:cubicBezTo>
                <a:cubicBezTo>
                  <a:pt x="7680" y="10409"/>
                  <a:pt x="7657" y="10360"/>
                  <a:pt x="7625" y="10360"/>
                </a:cubicBezTo>
                <a:close/>
                <a:moveTo>
                  <a:pt x="7782" y="10360"/>
                </a:moveTo>
                <a:cubicBezTo>
                  <a:pt x="7751" y="10360"/>
                  <a:pt x="7724" y="10411"/>
                  <a:pt x="7722" y="10473"/>
                </a:cubicBezTo>
                <a:cubicBezTo>
                  <a:pt x="7720" y="10536"/>
                  <a:pt x="7744" y="10587"/>
                  <a:pt x="7776" y="10586"/>
                </a:cubicBezTo>
                <a:cubicBezTo>
                  <a:pt x="7807" y="10586"/>
                  <a:pt x="7833" y="10534"/>
                  <a:pt x="7835" y="10472"/>
                </a:cubicBezTo>
                <a:cubicBezTo>
                  <a:pt x="7837" y="10409"/>
                  <a:pt x="7813" y="10360"/>
                  <a:pt x="7782" y="10360"/>
                </a:cubicBezTo>
                <a:close/>
                <a:moveTo>
                  <a:pt x="7938" y="10360"/>
                </a:moveTo>
                <a:cubicBezTo>
                  <a:pt x="7906" y="10360"/>
                  <a:pt x="7880" y="10411"/>
                  <a:pt x="7878" y="10473"/>
                </a:cubicBezTo>
                <a:cubicBezTo>
                  <a:pt x="7877" y="10536"/>
                  <a:pt x="7901" y="10587"/>
                  <a:pt x="7932" y="10586"/>
                </a:cubicBezTo>
                <a:cubicBezTo>
                  <a:pt x="7963" y="10586"/>
                  <a:pt x="7990" y="10534"/>
                  <a:pt x="7991" y="10472"/>
                </a:cubicBezTo>
                <a:cubicBezTo>
                  <a:pt x="7993" y="10409"/>
                  <a:pt x="7969" y="10360"/>
                  <a:pt x="7938" y="10360"/>
                </a:cubicBezTo>
                <a:close/>
                <a:moveTo>
                  <a:pt x="8114" y="10360"/>
                </a:moveTo>
                <a:cubicBezTo>
                  <a:pt x="8082" y="10360"/>
                  <a:pt x="8056" y="10411"/>
                  <a:pt x="8054" y="10473"/>
                </a:cubicBezTo>
                <a:cubicBezTo>
                  <a:pt x="8053" y="10536"/>
                  <a:pt x="8077" y="10587"/>
                  <a:pt x="8109" y="10586"/>
                </a:cubicBezTo>
                <a:cubicBezTo>
                  <a:pt x="8140" y="10586"/>
                  <a:pt x="8167" y="10534"/>
                  <a:pt x="8168" y="10472"/>
                </a:cubicBezTo>
                <a:cubicBezTo>
                  <a:pt x="8169" y="10409"/>
                  <a:pt x="8145" y="10360"/>
                  <a:pt x="8114" y="10360"/>
                </a:cubicBezTo>
                <a:close/>
                <a:moveTo>
                  <a:pt x="8269" y="10360"/>
                </a:moveTo>
                <a:cubicBezTo>
                  <a:pt x="8238" y="10360"/>
                  <a:pt x="8212" y="10411"/>
                  <a:pt x="8211" y="10473"/>
                </a:cubicBezTo>
                <a:cubicBezTo>
                  <a:pt x="8209" y="10536"/>
                  <a:pt x="8234" y="10587"/>
                  <a:pt x="8265" y="10586"/>
                </a:cubicBezTo>
                <a:cubicBezTo>
                  <a:pt x="8296" y="10586"/>
                  <a:pt x="8323" y="10534"/>
                  <a:pt x="8324" y="10472"/>
                </a:cubicBezTo>
                <a:cubicBezTo>
                  <a:pt x="8325" y="10409"/>
                  <a:pt x="8301" y="10360"/>
                  <a:pt x="8269" y="10360"/>
                </a:cubicBezTo>
                <a:close/>
                <a:moveTo>
                  <a:pt x="8426" y="10360"/>
                </a:moveTo>
                <a:cubicBezTo>
                  <a:pt x="8395" y="10360"/>
                  <a:pt x="8368" y="10411"/>
                  <a:pt x="8367" y="10473"/>
                </a:cubicBezTo>
                <a:cubicBezTo>
                  <a:pt x="8366" y="10536"/>
                  <a:pt x="8391" y="10587"/>
                  <a:pt x="8422" y="10586"/>
                </a:cubicBezTo>
                <a:cubicBezTo>
                  <a:pt x="8453" y="10586"/>
                  <a:pt x="8479" y="10534"/>
                  <a:pt x="8480" y="10472"/>
                </a:cubicBezTo>
                <a:cubicBezTo>
                  <a:pt x="8481" y="10409"/>
                  <a:pt x="8457" y="10360"/>
                  <a:pt x="8426" y="10360"/>
                </a:cubicBezTo>
                <a:close/>
                <a:moveTo>
                  <a:pt x="8582" y="10360"/>
                </a:moveTo>
                <a:cubicBezTo>
                  <a:pt x="8550" y="10360"/>
                  <a:pt x="8524" y="10411"/>
                  <a:pt x="8524" y="10473"/>
                </a:cubicBezTo>
                <a:cubicBezTo>
                  <a:pt x="8523" y="10536"/>
                  <a:pt x="8547" y="10587"/>
                  <a:pt x="8579" y="10586"/>
                </a:cubicBezTo>
                <a:cubicBezTo>
                  <a:pt x="8610" y="10586"/>
                  <a:pt x="8636" y="10534"/>
                  <a:pt x="8637" y="10472"/>
                </a:cubicBezTo>
                <a:cubicBezTo>
                  <a:pt x="8637" y="10409"/>
                  <a:pt x="8613" y="10360"/>
                  <a:pt x="8582" y="10360"/>
                </a:cubicBezTo>
                <a:close/>
                <a:moveTo>
                  <a:pt x="8758" y="10360"/>
                </a:moveTo>
                <a:cubicBezTo>
                  <a:pt x="8726" y="10360"/>
                  <a:pt x="8700" y="10411"/>
                  <a:pt x="8700" y="10473"/>
                </a:cubicBezTo>
                <a:cubicBezTo>
                  <a:pt x="8699" y="10536"/>
                  <a:pt x="8723" y="10587"/>
                  <a:pt x="8754" y="10586"/>
                </a:cubicBezTo>
                <a:cubicBezTo>
                  <a:pt x="8786" y="10586"/>
                  <a:pt x="8812" y="10534"/>
                  <a:pt x="8813" y="10472"/>
                </a:cubicBezTo>
                <a:cubicBezTo>
                  <a:pt x="8813" y="10409"/>
                  <a:pt x="8789" y="10360"/>
                  <a:pt x="8758" y="10360"/>
                </a:cubicBezTo>
                <a:close/>
                <a:moveTo>
                  <a:pt x="8913" y="10360"/>
                </a:moveTo>
                <a:cubicBezTo>
                  <a:pt x="8882" y="10360"/>
                  <a:pt x="8857" y="10411"/>
                  <a:pt x="8856" y="10473"/>
                </a:cubicBezTo>
                <a:cubicBezTo>
                  <a:pt x="8855" y="10536"/>
                  <a:pt x="8880" y="10587"/>
                  <a:pt x="8912" y="10586"/>
                </a:cubicBezTo>
                <a:cubicBezTo>
                  <a:pt x="8943" y="10586"/>
                  <a:pt x="8968" y="10534"/>
                  <a:pt x="8969" y="10472"/>
                </a:cubicBezTo>
                <a:cubicBezTo>
                  <a:pt x="8969" y="10409"/>
                  <a:pt x="8945" y="10360"/>
                  <a:pt x="8913" y="10360"/>
                </a:cubicBezTo>
                <a:close/>
                <a:moveTo>
                  <a:pt x="9089" y="10360"/>
                </a:moveTo>
                <a:cubicBezTo>
                  <a:pt x="9058" y="10360"/>
                  <a:pt x="9032" y="10411"/>
                  <a:pt x="9032" y="10473"/>
                </a:cubicBezTo>
                <a:cubicBezTo>
                  <a:pt x="9031" y="10536"/>
                  <a:pt x="9057" y="10587"/>
                  <a:pt x="9088" y="10586"/>
                </a:cubicBezTo>
                <a:cubicBezTo>
                  <a:pt x="9119" y="10586"/>
                  <a:pt x="9145" y="10534"/>
                  <a:pt x="9145" y="10472"/>
                </a:cubicBezTo>
                <a:cubicBezTo>
                  <a:pt x="9145" y="10409"/>
                  <a:pt x="9120" y="10360"/>
                  <a:pt x="9089" y="10360"/>
                </a:cubicBezTo>
                <a:close/>
                <a:moveTo>
                  <a:pt x="1655" y="10410"/>
                </a:moveTo>
                <a:cubicBezTo>
                  <a:pt x="1624" y="10411"/>
                  <a:pt x="1593" y="10462"/>
                  <a:pt x="1585" y="10524"/>
                </a:cubicBezTo>
                <a:cubicBezTo>
                  <a:pt x="1577" y="10585"/>
                  <a:pt x="1596" y="10635"/>
                  <a:pt x="1628" y="10635"/>
                </a:cubicBezTo>
                <a:cubicBezTo>
                  <a:pt x="1659" y="10635"/>
                  <a:pt x="1691" y="10584"/>
                  <a:pt x="1698" y="10522"/>
                </a:cubicBezTo>
                <a:cubicBezTo>
                  <a:pt x="1706" y="10460"/>
                  <a:pt x="1687" y="10410"/>
                  <a:pt x="1655" y="10410"/>
                </a:cubicBezTo>
                <a:close/>
                <a:moveTo>
                  <a:pt x="1812" y="10410"/>
                </a:moveTo>
                <a:cubicBezTo>
                  <a:pt x="1780" y="10411"/>
                  <a:pt x="1749" y="10461"/>
                  <a:pt x="1741" y="10524"/>
                </a:cubicBezTo>
                <a:cubicBezTo>
                  <a:pt x="1734" y="10585"/>
                  <a:pt x="1753" y="10635"/>
                  <a:pt x="1784" y="10635"/>
                </a:cubicBezTo>
                <a:cubicBezTo>
                  <a:pt x="1816" y="10635"/>
                  <a:pt x="1847" y="10584"/>
                  <a:pt x="1854" y="10522"/>
                </a:cubicBezTo>
                <a:cubicBezTo>
                  <a:pt x="1862" y="10460"/>
                  <a:pt x="1843" y="10410"/>
                  <a:pt x="1812" y="10410"/>
                </a:cubicBezTo>
                <a:close/>
                <a:moveTo>
                  <a:pt x="1987" y="10410"/>
                </a:moveTo>
                <a:cubicBezTo>
                  <a:pt x="1956" y="10411"/>
                  <a:pt x="1925" y="10461"/>
                  <a:pt x="1917" y="10524"/>
                </a:cubicBezTo>
                <a:cubicBezTo>
                  <a:pt x="1910" y="10585"/>
                  <a:pt x="1929" y="10635"/>
                  <a:pt x="1961" y="10635"/>
                </a:cubicBezTo>
                <a:cubicBezTo>
                  <a:pt x="1992" y="10635"/>
                  <a:pt x="2023" y="10584"/>
                  <a:pt x="2030" y="10522"/>
                </a:cubicBezTo>
                <a:cubicBezTo>
                  <a:pt x="2038" y="10460"/>
                  <a:pt x="2018" y="10410"/>
                  <a:pt x="1987" y="10410"/>
                </a:cubicBezTo>
                <a:close/>
                <a:moveTo>
                  <a:pt x="2143" y="10410"/>
                </a:moveTo>
                <a:cubicBezTo>
                  <a:pt x="2112" y="10411"/>
                  <a:pt x="2080" y="10461"/>
                  <a:pt x="2073" y="10524"/>
                </a:cubicBezTo>
                <a:cubicBezTo>
                  <a:pt x="2066" y="10585"/>
                  <a:pt x="2086" y="10635"/>
                  <a:pt x="2117" y="10635"/>
                </a:cubicBezTo>
                <a:cubicBezTo>
                  <a:pt x="2149" y="10635"/>
                  <a:pt x="2180" y="10584"/>
                  <a:pt x="2187" y="10522"/>
                </a:cubicBezTo>
                <a:cubicBezTo>
                  <a:pt x="2194" y="10460"/>
                  <a:pt x="2174" y="10410"/>
                  <a:pt x="2143" y="10410"/>
                </a:cubicBezTo>
                <a:close/>
                <a:moveTo>
                  <a:pt x="16058" y="10561"/>
                </a:moveTo>
                <a:cubicBezTo>
                  <a:pt x="16026" y="10562"/>
                  <a:pt x="16006" y="10613"/>
                  <a:pt x="16012" y="10676"/>
                </a:cubicBezTo>
                <a:cubicBezTo>
                  <a:pt x="16019" y="10739"/>
                  <a:pt x="16049" y="10789"/>
                  <a:pt x="16081" y="10789"/>
                </a:cubicBezTo>
                <a:cubicBezTo>
                  <a:pt x="16112" y="10789"/>
                  <a:pt x="16133" y="10738"/>
                  <a:pt x="16126" y="10674"/>
                </a:cubicBezTo>
                <a:cubicBezTo>
                  <a:pt x="16120" y="10612"/>
                  <a:pt x="16089" y="10561"/>
                  <a:pt x="16058" y="10561"/>
                </a:cubicBezTo>
                <a:close/>
                <a:moveTo>
                  <a:pt x="16214" y="10561"/>
                </a:moveTo>
                <a:cubicBezTo>
                  <a:pt x="16183" y="10562"/>
                  <a:pt x="16163" y="10613"/>
                  <a:pt x="16169" y="10676"/>
                </a:cubicBezTo>
                <a:cubicBezTo>
                  <a:pt x="16175" y="10739"/>
                  <a:pt x="16206" y="10789"/>
                  <a:pt x="16237" y="10789"/>
                </a:cubicBezTo>
                <a:cubicBezTo>
                  <a:pt x="16269" y="10789"/>
                  <a:pt x="16289" y="10737"/>
                  <a:pt x="16283" y="10674"/>
                </a:cubicBezTo>
                <a:cubicBezTo>
                  <a:pt x="16276" y="10612"/>
                  <a:pt x="16245" y="10561"/>
                  <a:pt x="16214" y="10561"/>
                </a:cubicBezTo>
                <a:close/>
                <a:moveTo>
                  <a:pt x="16389" y="10561"/>
                </a:moveTo>
                <a:cubicBezTo>
                  <a:pt x="16358" y="10562"/>
                  <a:pt x="16338" y="10613"/>
                  <a:pt x="16345" y="10676"/>
                </a:cubicBezTo>
                <a:cubicBezTo>
                  <a:pt x="16351" y="10739"/>
                  <a:pt x="16382" y="10789"/>
                  <a:pt x="16414" y="10789"/>
                </a:cubicBezTo>
                <a:cubicBezTo>
                  <a:pt x="16445" y="10789"/>
                  <a:pt x="16465" y="10737"/>
                  <a:pt x="16458" y="10674"/>
                </a:cubicBezTo>
                <a:cubicBezTo>
                  <a:pt x="16452" y="10612"/>
                  <a:pt x="16421" y="10561"/>
                  <a:pt x="16389" y="10561"/>
                </a:cubicBezTo>
                <a:close/>
                <a:moveTo>
                  <a:pt x="16546" y="10561"/>
                </a:moveTo>
                <a:cubicBezTo>
                  <a:pt x="16514" y="10562"/>
                  <a:pt x="16495" y="10613"/>
                  <a:pt x="16501" y="10676"/>
                </a:cubicBezTo>
                <a:cubicBezTo>
                  <a:pt x="16508" y="10739"/>
                  <a:pt x="16539" y="10789"/>
                  <a:pt x="16570" y="10789"/>
                </a:cubicBezTo>
                <a:cubicBezTo>
                  <a:pt x="16602" y="10789"/>
                  <a:pt x="16622" y="10738"/>
                  <a:pt x="16615" y="10674"/>
                </a:cubicBezTo>
                <a:cubicBezTo>
                  <a:pt x="16608" y="10612"/>
                  <a:pt x="16577" y="10561"/>
                  <a:pt x="16546" y="10561"/>
                </a:cubicBezTo>
                <a:close/>
                <a:moveTo>
                  <a:pt x="17679" y="10561"/>
                </a:moveTo>
                <a:cubicBezTo>
                  <a:pt x="17647" y="10562"/>
                  <a:pt x="17628" y="10613"/>
                  <a:pt x="17636" y="10676"/>
                </a:cubicBezTo>
                <a:cubicBezTo>
                  <a:pt x="17644" y="10739"/>
                  <a:pt x="17675" y="10789"/>
                  <a:pt x="17707" y="10789"/>
                </a:cubicBezTo>
                <a:cubicBezTo>
                  <a:pt x="17738" y="10789"/>
                  <a:pt x="17757" y="10737"/>
                  <a:pt x="17749" y="10674"/>
                </a:cubicBezTo>
                <a:cubicBezTo>
                  <a:pt x="17741" y="10611"/>
                  <a:pt x="17710" y="10561"/>
                  <a:pt x="17679" y="10561"/>
                </a:cubicBezTo>
                <a:close/>
                <a:moveTo>
                  <a:pt x="11510" y="10612"/>
                </a:moveTo>
                <a:cubicBezTo>
                  <a:pt x="11478" y="10612"/>
                  <a:pt x="11454" y="10664"/>
                  <a:pt x="11456" y="10726"/>
                </a:cubicBezTo>
                <a:cubicBezTo>
                  <a:pt x="11458" y="10789"/>
                  <a:pt x="11485" y="10838"/>
                  <a:pt x="11517" y="10838"/>
                </a:cubicBezTo>
                <a:cubicBezTo>
                  <a:pt x="11548" y="10838"/>
                  <a:pt x="11572" y="10787"/>
                  <a:pt x="11570" y="10725"/>
                </a:cubicBezTo>
                <a:cubicBezTo>
                  <a:pt x="11568" y="10662"/>
                  <a:pt x="11541" y="10611"/>
                  <a:pt x="11510" y="10612"/>
                </a:cubicBezTo>
                <a:close/>
                <a:moveTo>
                  <a:pt x="14106" y="10612"/>
                </a:moveTo>
                <a:cubicBezTo>
                  <a:pt x="14074" y="10612"/>
                  <a:pt x="14053" y="10664"/>
                  <a:pt x="14057" y="10726"/>
                </a:cubicBezTo>
                <a:cubicBezTo>
                  <a:pt x="14061" y="10789"/>
                  <a:pt x="14090" y="10840"/>
                  <a:pt x="14122" y="10839"/>
                </a:cubicBezTo>
                <a:cubicBezTo>
                  <a:pt x="14153" y="10839"/>
                  <a:pt x="14175" y="10787"/>
                  <a:pt x="14170" y="10725"/>
                </a:cubicBezTo>
                <a:cubicBezTo>
                  <a:pt x="14166" y="10662"/>
                  <a:pt x="14137" y="10611"/>
                  <a:pt x="14106" y="10612"/>
                </a:cubicBezTo>
                <a:close/>
                <a:moveTo>
                  <a:pt x="14262" y="10612"/>
                </a:moveTo>
                <a:cubicBezTo>
                  <a:pt x="14231" y="10612"/>
                  <a:pt x="14209" y="10664"/>
                  <a:pt x="14213" y="10726"/>
                </a:cubicBezTo>
                <a:cubicBezTo>
                  <a:pt x="14218" y="10789"/>
                  <a:pt x="14247" y="10840"/>
                  <a:pt x="14279" y="10839"/>
                </a:cubicBezTo>
                <a:cubicBezTo>
                  <a:pt x="14310" y="10839"/>
                  <a:pt x="14332" y="10787"/>
                  <a:pt x="14327" y="10725"/>
                </a:cubicBezTo>
                <a:cubicBezTo>
                  <a:pt x="14322" y="10662"/>
                  <a:pt x="14293" y="10611"/>
                  <a:pt x="14262" y="10612"/>
                </a:cubicBezTo>
                <a:close/>
                <a:moveTo>
                  <a:pt x="15726" y="10612"/>
                </a:moveTo>
                <a:cubicBezTo>
                  <a:pt x="15695" y="10612"/>
                  <a:pt x="15674" y="10663"/>
                  <a:pt x="15680" y="10726"/>
                </a:cubicBezTo>
                <a:cubicBezTo>
                  <a:pt x="15686" y="10789"/>
                  <a:pt x="15717" y="10840"/>
                  <a:pt x="15748" y="10839"/>
                </a:cubicBezTo>
                <a:cubicBezTo>
                  <a:pt x="15779" y="10839"/>
                  <a:pt x="15800" y="10788"/>
                  <a:pt x="15794" y="10725"/>
                </a:cubicBezTo>
                <a:cubicBezTo>
                  <a:pt x="15788" y="10662"/>
                  <a:pt x="15757" y="10611"/>
                  <a:pt x="15726" y="10612"/>
                </a:cubicBezTo>
                <a:close/>
                <a:moveTo>
                  <a:pt x="7294" y="10662"/>
                </a:moveTo>
                <a:cubicBezTo>
                  <a:pt x="7263" y="10662"/>
                  <a:pt x="7235" y="10712"/>
                  <a:pt x="7233" y="10775"/>
                </a:cubicBezTo>
                <a:cubicBezTo>
                  <a:pt x="7231" y="10837"/>
                  <a:pt x="7255" y="10888"/>
                  <a:pt x="7286" y="10888"/>
                </a:cubicBezTo>
                <a:cubicBezTo>
                  <a:pt x="7318" y="10888"/>
                  <a:pt x="7345" y="10836"/>
                  <a:pt x="7347" y="10773"/>
                </a:cubicBezTo>
                <a:cubicBezTo>
                  <a:pt x="7349" y="10711"/>
                  <a:pt x="7326" y="10662"/>
                  <a:pt x="7294" y="10662"/>
                </a:cubicBezTo>
                <a:close/>
                <a:moveTo>
                  <a:pt x="7450" y="10662"/>
                </a:moveTo>
                <a:cubicBezTo>
                  <a:pt x="7419" y="10662"/>
                  <a:pt x="7392" y="10712"/>
                  <a:pt x="7390" y="10775"/>
                </a:cubicBezTo>
                <a:cubicBezTo>
                  <a:pt x="7388" y="10837"/>
                  <a:pt x="7411" y="10888"/>
                  <a:pt x="7443" y="10888"/>
                </a:cubicBezTo>
                <a:cubicBezTo>
                  <a:pt x="7474" y="10888"/>
                  <a:pt x="7501" y="10836"/>
                  <a:pt x="7503" y="10773"/>
                </a:cubicBezTo>
                <a:cubicBezTo>
                  <a:pt x="7505" y="10711"/>
                  <a:pt x="7481" y="10661"/>
                  <a:pt x="7450" y="10662"/>
                </a:cubicBezTo>
                <a:close/>
                <a:moveTo>
                  <a:pt x="7607" y="10662"/>
                </a:moveTo>
                <a:cubicBezTo>
                  <a:pt x="7575" y="10662"/>
                  <a:pt x="7548" y="10712"/>
                  <a:pt x="7546" y="10775"/>
                </a:cubicBezTo>
                <a:cubicBezTo>
                  <a:pt x="7544" y="10837"/>
                  <a:pt x="7568" y="10889"/>
                  <a:pt x="7600" y="10888"/>
                </a:cubicBezTo>
                <a:cubicBezTo>
                  <a:pt x="7631" y="10888"/>
                  <a:pt x="7658" y="10837"/>
                  <a:pt x="7660" y="10775"/>
                </a:cubicBezTo>
                <a:cubicBezTo>
                  <a:pt x="7661" y="10712"/>
                  <a:pt x="7638" y="10661"/>
                  <a:pt x="7607" y="10662"/>
                </a:cubicBezTo>
                <a:close/>
                <a:moveTo>
                  <a:pt x="7782" y="10662"/>
                </a:moveTo>
                <a:cubicBezTo>
                  <a:pt x="7751" y="10662"/>
                  <a:pt x="7724" y="10712"/>
                  <a:pt x="7722" y="10775"/>
                </a:cubicBezTo>
                <a:cubicBezTo>
                  <a:pt x="7720" y="10837"/>
                  <a:pt x="7744" y="10889"/>
                  <a:pt x="7776" y="10888"/>
                </a:cubicBezTo>
                <a:cubicBezTo>
                  <a:pt x="7807" y="10888"/>
                  <a:pt x="7834" y="10837"/>
                  <a:pt x="7836" y="10775"/>
                </a:cubicBezTo>
                <a:cubicBezTo>
                  <a:pt x="7837" y="10712"/>
                  <a:pt x="7813" y="10661"/>
                  <a:pt x="7782" y="10662"/>
                </a:cubicBezTo>
                <a:close/>
                <a:moveTo>
                  <a:pt x="7938" y="10662"/>
                </a:moveTo>
                <a:cubicBezTo>
                  <a:pt x="7907" y="10662"/>
                  <a:pt x="7880" y="10713"/>
                  <a:pt x="7878" y="10775"/>
                </a:cubicBezTo>
                <a:cubicBezTo>
                  <a:pt x="7877" y="10837"/>
                  <a:pt x="7901" y="10889"/>
                  <a:pt x="7933" y="10888"/>
                </a:cubicBezTo>
                <a:cubicBezTo>
                  <a:pt x="7964" y="10888"/>
                  <a:pt x="7991" y="10837"/>
                  <a:pt x="7992" y="10775"/>
                </a:cubicBezTo>
                <a:cubicBezTo>
                  <a:pt x="7993" y="10712"/>
                  <a:pt x="7970" y="10662"/>
                  <a:pt x="7938" y="10662"/>
                </a:cubicBezTo>
                <a:close/>
                <a:moveTo>
                  <a:pt x="8094" y="10662"/>
                </a:moveTo>
                <a:cubicBezTo>
                  <a:pt x="8063" y="10662"/>
                  <a:pt x="8036" y="10712"/>
                  <a:pt x="8035" y="10775"/>
                </a:cubicBezTo>
                <a:cubicBezTo>
                  <a:pt x="8033" y="10837"/>
                  <a:pt x="8058" y="10888"/>
                  <a:pt x="8089" y="10888"/>
                </a:cubicBezTo>
                <a:cubicBezTo>
                  <a:pt x="8121" y="10888"/>
                  <a:pt x="8147" y="10837"/>
                  <a:pt x="8148" y="10775"/>
                </a:cubicBezTo>
                <a:cubicBezTo>
                  <a:pt x="8150" y="10712"/>
                  <a:pt x="8125" y="10661"/>
                  <a:pt x="8094" y="10662"/>
                </a:cubicBezTo>
                <a:close/>
                <a:moveTo>
                  <a:pt x="8270" y="10662"/>
                </a:moveTo>
                <a:cubicBezTo>
                  <a:pt x="8239" y="10662"/>
                  <a:pt x="8212" y="10712"/>
                  <a:pt x="8211" y="10775"/>
                </a:cubicBezTo>
                <a:cubicBezTo>
                  <a:pt x="8209" y="10837"/>
                  <a:pt x="8234" y="10888"/>
                  <a:pt x="8266" y="10888"/>
                </a:cubicBezTo>
                <a:cubicBezTo>
                  <a:pt x="8297" y="10888"/>
                  <a:pt x="8323" y="10837"/>
                  <a:pt x="8324" y="10775"/>
                </a:cubicBezTo>
                <a:cubicBezTo>
                  <a:pt x="8326" y="10712"/>
                  <a:pt x="8301" y="10661"/>
                  <a:pt x="8270" y="10662"/>
                </a:cubicBezTo>
                <a:close/>
                <a:moveTo>
                  <a:pt x="8426" y="10662"/>
                </a:moveTo>
                <a:cubicBezTo>
                  <a:pt x="8394" y="10662"/>
                  <a:pt x="8368" y="10713"/>
                  <a:pt x="8367" y="10775"/>
                </a:cubicBezTo>
                <a:cubicBezTo>
                  <a:pt x="8366" y="10837"/>
                  <a:pt x="8391" y="10888"/>
                  <a:pt x="8422" y="10888"/>
                </a:cubicBezTo>
                <a:cubicBezTo>
                  <a:pt x="8454" y="10888"/>
                  <a:pt x="8480" y="10837"/>
                  <a:pt x="8481" y="10775"/>
                </a:cubicBezTo>
                <a:cubicBezTo>
                  <a:pt x="8482" y="10712"/>
                  <a:pt x="8457" y="10661"/>
                  <a:pt x="8426" y="10662"/>
                </a:cubicBezTo>
                <a:close/>
                <a:moveTo>
                  <a:pt x="8582" y="10662"/>
                </a:moveTo>
                <a:cubicBezTo>
                  <a:pt x="8551" y="10662"/>
                  <a:pt x="8525" y="10712"/>
                  <a:pt x="8524" y="10775"/>
                </a:cubicBezTo>
                <a:cubicBezTo>
                  <a:pt x="8523" y="10837"/>
                  <a:pt x="8548" y="10888"/>
                  <a:pt x="8579" y="10888"/>
                </a:cubicBezTo>
                <a:cubicBezTo>
                  <a:pt x="8611" y="10888"/>
                  <a:pt x="8636" y="10837"/>
                  <a:pt x="8637" y="10775"/>
                </a:cubicBezTo>
                <a:cubicBezTo>
                  <a:pt x="8638" y="10712"/>
                  <a:pt x="8614" y="10662"/>
                  <a:pt x="8582" y="10662"/>
                </a:cubicBezTo>
                <a:close/>
                <a:moveTo>
                  <a:pt x="8758" y="10662"/>
                </a:moveTo>
                <a:cubicBezTo>
                  <a:pt x="8726" y="10662"/>
                  <a:pt x="8700" y="10712"/>
                  <a:pt x="8700" y="10775"/>
                </a:cubicBezTo>
                <a:cubicBezTo>
                  <a:pt x="8699" y="10837"/>
                  <a:pt x="8724" y="10888"/>
                  <a:pt x="8755" y="10888"/>
                </a:cubicBezTo>
                <a:cubicBezTo>
                  <a:pt x="8787" y="10888"/>
                  <a:pt x="8812" y="10837"/>
                  <a:pt x="8813" y="10775"/>
                </a:cubicBezTo>
                <a:cubicBezTo>
                  <a:pt x="8814" y="10712"/>
                  <a:pt x="8789" y="10661"/>
                  <a:pt x="8758" y="10662"/>
                </a:cubicBezTo>
                <a:close/>
                <a:moveTo>
                  <a:pt x="8914" y="10662"/>
                </a:moveTo>
                <a:cubicBezTo>
                  <a:pt x="8883" y="10662"/>
                  <a:pt x="8857" y="10712"/>
                  <a:pt x="8856" y="10775"/>
                </a:cubicBezTo>
                <a:cubicBezTo>
                  <a:pt x="8855" y="10837"/>
                  <a:pt x="8881" y="10889"/>
                  <a:pt x="8912" y="10888"/>
                </a:cubicBezTo>
                <a:cubicBezTo>
                  <a:pt x="8944" y="10888"/>
                  <a:pt x="8969" y="10837"/>
                  <a:pt x="8970" y="10775"/>
                </a:cubicBezTo>
                <a:cubicBezTo>
                  <a:pt x="8970" y="10712"/>
                  <a:pt x="8945" y="10661"/>
                  <a:pt x="8914" y="10662"/>
                </a:cubicBezTo>
                <a:close/>
                <a:moveTo>
                  <a:pt x="9070" y="10662"/>
                </a:moveTo>
                <a:cubicBezTo>
                  <a:pt x="9038" y="10662"/>
                  <a:pt x="9013" y="10712"/>
                  <a:pt x="9012" y="10775"/>
                </a:cubicBezTo>
                <a:cubicBezTo>
                  <a:pt x="9012" y="10837"/>
                  <a:pt x="9037" y="10888"/>
                  <a:pt x="9069" y="10888"/>
                </a:cubicBezTo>
                <a:cubicBezTo>
                  <a:pt x="9100" y="10888"/>
                  <a:pt x="9126" y="10837"/>
                  <a:pt x="9126" y="10775"/>
                </a:cubicBezTo>
                <a:cubicBezTo>
                  <a:pt x="9126" y="10712"/>
                  <a:pt x="9101" y="10662"/>
                  <a:pt x="9070" y="10662"/>
                </a:cubicBezTo>
                <a:close/>
                <a:moveTo>
                  <a:pt x="9246" y="10662"/>
                </a:moveTo>
                <a:cubicBezTo>
                  <a:pt x="9214" y="10662"/>
                  <a:pt x="9189" y="10712"/>
                  <a:pt x="9188" y="10775"/>
                </a:cubicBezTo>
                <a:cubicBezTo>
                  <a:pt x="9188" y="10837"/>
                  <a:pt x="9213" y="10888"/>
                  <a:pt x="9244" y="10888"/>
                </a:cubicBezTo>
                <a:cubicBezTo>
                  <a:pt x="9276" y="10888"/>
                  <a:pt x="9302" y="10837"/>
                  <a:pt x="9302" y="10775"/>
                </a:cubicBezTo>
                <a:cubicBezTo>
                  <a:pt x="9302" y="10712"/>
                  <a:pt x="9277" y="10661"/>
                  <a:pt x="9246" y="10662"/>
                </a:cubicBezTo>
                <a:close/>
                <a:moveTo>
                  <a:pt x="9401" y="10662"/>
                </a:moveTo>
                <a:cubicBezTo>
                  <a:pt x="9370" y="10662"/>
                  <a:pt x="9345" y="10712"/>
                  <a:pt x="9345" y="10775"/>
                </a:cubicBezTo>
                <a:cubicBezTo>
                  <a:pt x="9344" y="10838"/>
                  <a:pt x="9370" y="10888"/>
                  <a:pt x="9401" y="10888"/>
                </a:cubicBezTo>
                <a:cubicBezTo>
                  <a:pt x="9433" y="10888"/>
                  <a:pt x="9458" y="10837"/>
                  <a:pt x="9458" y="10775"/>
                </a:cubicBezTo>
                <a:cubicBezTo>
                  <a:pt x="9458" y="10712"/>
                  <a:pt x="9433" y="10662"/>
                  <a:pt x="9401" y="10662"/>
                </a:cubicBezTo>
                <a:close/>
                <a:moveTo>
                  <a:pt x="9558" y="10662"/>
                </a:moveTo>
                <a:cubicBezTo>
                  <a:pt x="9527" y="10662"/>
                  <a:pt x="9501" y="10712"/>
                  <a:pt x="9501" y="10775"/>
                </a:cubicBezTo>
                <a:cubicBezTo>
                  <a:pt x="9501" y="10837"/>
                  <a:pt x="9526" y="10888"/>
                  <a:pt x="9558" y="10888"/>
                </a:cubicBezTo>
                <a:cubicBezTo>
                  <a:pt x="9589" y="10888"/>
                  <a:pt x="9615" y="10838"/>
                  <a:pt x="9615" y="10775"/>
                </a:cubicBezTo>
                <a:cubicBezTo>
                  <a:pt x="9615" y="10712"/>
                  <a:pt x="9589" y="10661"/>
                  <a:pt x="9558" y="10662"/>
                </a:cubicBezTo>
                <a:close/>
                <a:moveTo>
                  <a:pt x="9733" y="10662"/>
                </a:moveTo>
                <a:cubicBezTo>
                  <a:pt x="9702" y="10662"/>
                  <a:pt x="9677" y="10712"/>
                  <a:pt x="9677" y="10775"/>
                </a:cubicBezTo>
                <a:cubicBezTo>
                  <a:pt x="9677" y="10837"/>
                  <a:pt x="9703" y="10889"/>
                  <a:pt x="9734" y="10888"/>
                </a:cubicBezTo>
                <a:cubicBezTo>
                  <a:pt x="9766" y="10888"/>
                  <a:pt x="9791" y="10837"/>
                  <a:pt x="9791" y="10775"/>
                </a:cubicBezTo>
                <a:cubicBezTo>
                  <a:pt x="9790" y="10712"/>
                  <a:pt x="9765" y="10662"/>
                  <a:pt x="9733" y="10662"/>
                </a:cubicBezTo>
                <a:close/>
                <a:moveTo>
                  <a:pt x="9890" y="10662"/>
                </a:moveTo>
                <a:cubicBezTo>
                  <a:pt x="9858" y="10662"/>
                  <a:pt x="9833" y="10712"/>
                  <a:pt x="9833" y="10775"/>
                </a:cubicBezTo>
                <a:cubicBezTo>
                  <a:pt x="9834" y="10837"/>
                  <a:pt x="9859" y="10889"/>
                  <a:pt x="9891" y="10888"/>
                </a:cubicBezTo>
                <a:cubicBezTo>
                  <a:pt x="9922" y="10888"/>
                  <a:pt x="9947" y="10837"/>
                  <a:pt x="9947" y="10775"/>
                </a:cubicBezTo>
                <a:cubicBezTo>
                  <a:pt x="9947" y="10712"/>
                  <a:pt x="9921" y="10661"/>
                  <a:pt x="9890" y="10662"/>
                </a:cubicBezTo>
                <a:close/>
                <a:moveTo>
                  <a:pt x="10046" y="10662"/>
                </a:moveTo>
                <a:cubicBezTo>
                  <a:pt x="10015" y="10662"/>
                  <a:pt x="9989" y="10712"/>
                  <a:pt x="9990" y="10775"/>
                </a:cubicBezTo>
                <a:cubicBezTo>
                  <a:pt x="9990" y="10838"/>
                  <a:pt x="10016" y="10888"/>
                  <a:pt x="10048" y="10888"/>
                </a:cubicBezTo>
                <a:cubicBezTo>
                  <a:pt x="10079" y="10888"/>
                  <a:pt x="10104" y="10838"/>
                  <a:pt x="10103" y="10775"/>
                </a:cubicBezTo>
                <a:cubicBezTo>
                  <a:pt x="10103" y="10712"/>
                  <a:pt x="10077" y="10662"/>
                  <a:pt x="10046" y="10662"/>
                </a:cubicBezTo>
                <a:close/>
                <a:moveTo>
                  <a:pt x="10221" y="10662"/>
                </a:moveTo>
                <a:cubicBezTo>
                  <a:pt x="10190" y="10662"/>
                  <a:pt x="10165" y="10714"/>
                  <a:pt x="10166" y="10777"/>
                </a:cubicBezTo>
                <a:cubicBezTo>
                  <a:pt x="10166" y="10839"/>
                  <a:pt x="10192" y="10888"/>
                  <a:pt x="10224" y="10888"/>
                </a:cubicBezTo>
                <a:cubicBezTo>
                  <a:pt x="10255" y="10888"/>
                  <a:pt x="10280" y="10838"/>
                  <a:pt x="10279" y="10775"/>
                </a:cubicBezTo>
                <a:cubicBezTo>
                  <a:pt x="10279" y="10712"/>
                  <a:pt x="10253" y="10662"/>
                  <a:pt x="10221" y="10662"/>
                </a:cubicBezTo>
                <a:close/>
                <a:moveTo>
                  <a:pt x="10378" y="10662"/>
                </a:moveTo>
                <a:cubicBezTo>
                  <a:pt x="10346" y="10662"/>
                  <a:pt x="10321" y="10712"/>
                  <a:pt x="10322" y="10775"/>
                </a:cubicBezTo>
                <a:cubicBezTo>
                  <a:pt x="10323" y="10838"/>
                  <a:pt x="10349" y="10888"/>
                  <a:pt x="10381" y="10888"/>
                </a:cubicBezTo>
                <a:cubicBezTo>
                  <a:pt x="10412" y="10888"/>
                  <a:pt x="10437" y="10838"/>
                  <a:pt x="10436" y="10775"/>
                </a:cubicBezTo>
                <a:cubicBezTo>
                  <a:pt x="10435" y="10712"/>
                  <a:pt x="10409" y="10661"/>
                  <a:pt x="10378" y="10662"/>
                </a:cubicBezTo>
                <a:close/>
                <a:moveTo>
                  <a:pt x="10534" y="10662"/>
                </a:moveTo>
                <a:cubicBezTo>
                  <a:pt x="10502" y="10662"/>
                  <a:pt x="10478" y="10714"/>
                  <a:pt x="10479" y="10777"/>
                </a:cubicBezTo>
                <a:cubicBezTo>
                  <a:pt x="10480" y="10839"/>
                  <a:pt x="10506" y="10888"/>
                  <a:pt x="10537" y="10888"/>
                </a:cubicBezTo>
                <a:cubicBezTo>
                  <a:pt x="10569" y="10888"/>
                  <a:pt x="10593" y="10838"/>
                  <a:pt x="10592" y="10775"/>
                </a:cubicBezTo>
                <a:cubicBezTo>
                  <a:pt x="10591" y="10712"/>
                  <a:pt x="10565" y="10662"/>
                  <a:pt x="10534" y="10662"/>
                </a:cubicBezTo>
                <a:close/>
                <a:moveTo>
                  <a:pt x="10710" y="10662"/>
                </a:moveTo>
                <a:cubicBezTo>
                  <a:pt x="10678" y="10662"/>
                  <a:pt x="10653" y="10714"/>
                  <a:pt x="10655" y="10777"/>
                </a:cubicBezTo>
                <a:cubicBezTo>
                  <a:pt x="10656" y="10839"/>
                  <a:pt x="10682" y="10888"/>
                  <a:pt x="10714" y="10888"/>
                </a:cubicBezTo>
                <a:cubicBezTo>
                  <a:pt x="10745" y="10888"/>
                  <a:pt x="10769" y="10838"/>
                  <a:pt x="10768" y="10775"/>
                </a:cubicBezTo>
                <a:cubicBezTo>
                  <a:pt x="10767" y="10712"/>
                  <a:pt x="10741" y="10661"/>
                  <a:pt x="10710" y="10662"/>
                </a:cubicBezTo>
                <a:close/>
                <a:moveTo>
                  <a:pt x="10865" y="10662"/>
                </a:moveTo>
                <a:cubicBezTo>
                  <a:pt x="10834" y="10662"/>
                  <a:pt x="10810" y="10712"/>
                  <a:pt x="10811" y="10775"/>
                </a:cubicBezTo>
                <a:cubicBezTo>
                  <a:pt x="10812" y="10838"/>
                  <a:pt x="10839" y="10888"/>
                  <a:pt x="10870" y="10888"/>
                </a:cubicBezTo>
                <a:cubicBezTo>
                  <a:pt x="10902" y="10888"/>
                  <a:pt x="10926" y="10838"/>
                  <a:pt x="10925" y="10775"/>
                </a:cubicBezTo>
                <a:cubicBezTo>
                  <a:pt x="10923" y="10712"/>
                  <a:pt x="10897" y="10661"/>
                  <a:pt x="10865" y="10662"/>
                </a:cubicBezTo>
                <a:close/>
                <a:moveTo>
                  <a:pt x="11022" y="10662"/>
                </a:moveTo>
                <a:cubicBezTo>
                  <a:pt x="10990" y="10662"/>
                  <a:pt x="10966" y="10714"/>
                  <a:pt x="10967" y="10777"/>
                </a:cubicBezTo>
                <a:cubicBezTo>
                  <a:pt x="10969" y="10839"/>
                  <a:pt x="10996" y="10888"/>
                  <a:pt x="11027" y="10888"/>
                </a:cubicBezTo>
                <a:cubicBezTo>
                  <a:pt x="11059" y="10888"/>
                  <a:pt x="11082" y="10838"/>
                  <a:pt x="11081" y="10775"/>
                </a:cubicBezTo>
                <a:cubicBezTo>
                  <a:pt x="11079" y="10712"/>
                  <a:pt x="11053" y="10662"/>
                  <a:pt x="11022" y="10662"/>
                </a:cubicBezTo>
                <a:close/>
                <a:moveTo>
                  <a:pt x="11197" y="10662"/>
                </a:moveTo>
                <a:cubicBezTo>
                  <a:pt x="11166" y="10662"/>
                  <a:pt x="11142" y="10714"/>
                  <a:pt x="11143" y="10777"/>
                </a:cubicBezTo>
                <a:cubicBezTo>
                  <a:pt x="11145" y="10839"/>
                  <a:pt x="11172" y="10888"/>
                  <a:pt x="11203" y="10888"/>
                </a:cubicBezTo>
                <a:cubicBezTo>
                  <a:pt x="11235" y="10888"/>
                  <a:pt x="11259" y="10838"/>
                  <a:pt x="11257" y="10775"/>
                </a:cubicBezTo>
                <a:cubicBezTo>
                  <a:pt x="11255" y="10712"/>
                  <a:pt x="11228" y="10662"/>
                  <a:pt x="11197" y="10662"/>
                </a:cubicBezTo>
                <a:close/>
                <a:moveTo>
                  <a:pt x="11353" y="10662"/>
                </a:moveTo>
                <a:cubicBezTo>
                  <a:pt x="11322" y="10662"/>
                  <a:pt x="11298" y="10714"/>
                  <a:pt x="11300" y="10777"/>
                </a:cubicBezTo>
                <a:cubicBezTo>
                  <a:pt x="11301" y="10839"/>
                  <a:pt x="11329" y="10888"/>
                  <a:pt x="11360" y="10888"/>
                </a:cubicBezTo>
                <a:cubicBezTo>
                  <a:pt x="11392" y="10888"/>
                  <a:pt x="11415" y="10838"/>
                  <a:pt x="11413" y="10775"/>
                </a:cubicBezTo>
                <a:cubicBezTo>
                  <a:pt x="11411" y="10712"/>
                  <a:pt x="11385" y="10661"/>
                  <a:pt x="11353" y="10662"/>
                </a:cubicBezTo>
                <a:close/>
                <a:moveTo>
                  <a:pt x="1948" y="10712"/>
                </a:moveTo>
                <a:cubicBezTo>
                  <a:pt x="1917" y="10712"/>
                  <a:pt x="1886" y="10763"/>
                  <a:pt x="1878" y="10825"/>
                </a:cubicBezTo>
                <a:cubicBezTo>
                  <a:pt x="1871" y="10887"/>
                  <a:pt x="1890" y="10937"/>
                  <a:pt x="1922" y="10937"/>
                </a:cubicBezTo>
                <a:cubicBezTo>
                  <a:pt x="1953" y="10936"/>
                  <a:pt x="1985" y="10886"/>
                  <a:pt x="1992" y="10824"/>
                </a:cubicBezTo>
                <a:cubicBezTo>
                  <a:pt x="1999" y="10762"/>
                  <a:pt x="1979" y="10712"/>
                  <a:pt x="1948" y="10712"/>
                </a:cubicBezTo>
                <a:close/>
                <a:moveTo>
                  <a:pt x="2104" y="10712"/>
                </a:moveTo>
                <a:cubicBezTo>
                  <a:pt x="2073" y="10712"/>
                  <a:pt x="2041" y="10763"/>
                  <a:pt x="2034" y="10825"/>
                </a:cubicBezTo>
                <a:cubicBezTo>
                  <a:pt x="2027" y="10887"/>
                  <a:pt x="2047" y="10937"/>
                  <a:pt x="2078" y="10937"/>
                </a:cubicBezTo>
                <a:cubicBezTo>
                  <a:pt x="2110" y="10937"/>
                  <a:pt x="2141" y="10886"/>
                  <a:pt x="2148" y="10824"/>
                </a:cubicBezTo>
                <a:cubicBezTo>
                  <a:pt x="2155" y="10762"/>
                  <a:pt x="2136" y="10712"/>
                  <a:pt x="2104" y="10712"/>
                </a:cubicBezTo>
                <a:close/>
                <a:moveTo>
                  <a:pt x="2904" y="10712"/>
                </a:moveTo>
                <a:cubicBezTo>
                  <a:pt x="2873" y="10712"/>
                  <a:pt x="2842" y="10763"/>
                  <a:pt x="2836" y="10825"/>
                </a:cubicBezTo>
                <a:cubicBezTo>
                  <a:pt x="2829" y="10887"/>
                  <a:pt x="2849" y="10937"/>
                  <a:pt x="2881" y="10937"/>
                </a:cubicBezTo>
                <a:cubicBezTo>
                  <a:pt x="2912" y="10937"/>
                  <a:pt x="2943" y="10886"/>
                  <a:pt x="2949" y="10824"/>
                </a:cubicBezTo>
                <a:cubicBezTo>
                  <a:pt x="2956" y="10762"/>
                  <a:pt x="2935" y="10712"/>
                  <a:pt x="2904" y="10712"/>
                </a:cubicBezTo>
                <a:close/>
                <a:moveTo>
                  <a:pt x="3236" y="10712"/>
                </a:moveTo>
                <a:cubicBezTo>
                  <a:pt x="3204" y="10712"/>
                  <a:pt x="3174" y="10763"/>
                  <a:pt x="3168" y="10825"/>
                </a:cubicBezTo>
                <a:cubicBezTo>
                  <a:pt x="3162" y="10887"/>
                  <a:pt x="3182" y="10937"/>
                  <a:pt x="3214" y="10937"/>
                </a:cubicBezTo>
                <a:cubicBezTo>
                  <a:pt x="3245" y="10937"/>
                  <a:pt x="3276" y="10886"/>
                  <a:pt x="3282" y="10824"/>
                </a:cubicBezTo>
                <a:cubicBezTo>
                  <a:pt x="3288" y="10762"/>
                  <a:pt x="3267" y="10712"/>
                  <a:pt x="3236" y="10712"/>
                </a:cubicBezTo>
                <a:close/>
                <a:moveTo>
                  <a:pt x="17229" y="10863"/>
                </a:moveTo>
                <a:cubicBezTo>
                  <a:pt x="17198" y="10863"/>
                  <a:pt x="17179" y="10915"/>
                  <a:pt x="17186" y="10978"/>
                </a:cubicBezTo>
                <a:cubicBezTo>
                  <a:pt x="17193" y="11041"/>
                  <a:pt x="17225" y="11091"/>
                  <a:pt x="17256" y="11091"/>
                </a:cubicBezTo>
                <a:cubicBezTo>
                  <a:pt x="17288" y="11091"/>
                  <a:pt x="17308" y="11039"/>
                  <a:pt x="17300" y="10976"/>
                </a:cubicBezTo>
                <a:cubicBezTo>
                  <a:pt x="17293" y="10913"/>
                  <a:pt x="17261" y="10863"/>
                  <a:pt x="17229" y="10863"/>
                </a:cubicBezTo>
                <a:close/>
                <a:moveTo>
                  <a:pt x="17581" y="10863"/>
                </a:moveTo>
                <a:cubicBezTo>
                  <a:pt x="17549" y="10863"/>
                  <a:pt x="17530" y="10915"/>
                  <a:pt x="17538" y="10978"/>
                </a:cubicBezTo>
                <a:cubicBezTo>
                  <a:pt x="17546" y="11041"/>
                  <a:pt x="17577" y="11091"/>
                  <a:pt x="17609" y="11091"/>
                </a:cubicBezTo>
                <a:cubicBezTo>
                  <a:pt x="17640" y="11091"/>
                  <a:pt x="17660" y="11039"/>
                  <a:pt x="17652" y="10976"/>
                </a:cubicBezTo>
                <a:cubicBezTo>
                  <a:pt x="17644" y="10913"/>
                  <a:pt x="17612" y="10863"/>
                  <a:pt x="17581" y="10863"/>
                </a:cubicBezTo>
                <a:close/>
                <a:moveTo>
                  <a:pt x="15765" y="10913"/>
                </a:moveTo>
                <a:cubicBezTo>
                  <a:pt x="15734" y="10914"/>
                  <a:pt x="15713" y="10966"/>
                  <a:pt x="15719" y="11028"/>
                </a:cubicBezTo>
                <a:cubicBezTo>
                  <a:pt x="15725" y="11091"/>
                  <a:pt x="15755" y="11142"/>
                  <a:pt x="15787" y="11141"/>
                </a:cubicBezTo>
                <a:cubicBezTo>
                  <a:pt x="15819" y="11141"/>
                  <a:pt x="15840" y="11090"/>
                  <a:pt x="15833" y="11026"/>
                </a:cubicBezTo>
                <a:cubicBezTo>
                  <a:pt x="15827" y="10964"/>
                  <a:pt x="15797" y="10913"/>
                  <a:pt x="15765" y="10913"/>
                </a:cubicBezTo>
                <a:close/>
                <a:moveTo>
                  <a:pt x="16253" y="10913"/>
                </a:moveTo>
                <a:cubicBezTo>
                  <a:pt x="16222" y="10914"/>
                  <a:pt x="16202" y="10965"/>
                  <a:pt x="16208" y="11028"/>
                </a:cubicBezTo>
                <a:cubicBezTo>
                  <a:pt x="16214" y="11091"/>
                  <a:pt x="16245" y="11141"/>
                  <a:pt x="16277" y="11141"/>
                </a:cubicBezTo>
                <a:cubicBezTo>
                  <a:pt x="16309" y="11141"/>
                  <a:pt x="16329" y="11089"/>
                  <a:pt x="16322" y="11026"/>
                </a:cubicBezTo>
                <a:cubicBezTo>
                  <a:pt x="16316" y="10964"/>
                  <a:pt x="16285" y="10913"/>
                  <a:pt x="16253" y="10913"/>
                </a:cubicBezTo>
                <a:close/>
                <a:moveTo>
                  <a:pt x="7431" y="10964"/>
                </a:moveTo>
                <a:cubicBezTo>
                  <a:pt x="7400" y="10964"/>
                  <a:pt x="7372" y="11015"/>
                  <a:pt x="7370" y="11077"/>
                </a:cubicBezTo>
                <a:cubicBezTo>
                  <a:pt x="7368" y="11139"/>
                  <a:pt x="7392" y="11190"/>
                  <a:pt x="7424" y="11190"/>
                </a:cubicBezTo>
                <a:cubicBezTo>
                  <a:pt x="7455" y="11189"/>
                  <a:pt x="7482" y="11137"/>
                  <a:pt x="7484" y="11075"/>
                </a:cubicBezTo>
                <a:cubicBezTo>
                  <a:pt x="7486" y="11013"/>
                  <a:pt x="7463" y="10963"/>
                  <a:pt x="7431" y="10964"/>
                </a:cubicBezTo>
                <a:close/>
                <a:moveTo>
                  <a:pt x="7607" y="10964"/>
                </a:moveTo>
                <a:cubicBezTo>
                  <a:pt x="7575" y="10964"/>
                  <a:pt x="7548" y="11015"/>
                  <a:pt x="7546" y="11077"/>
                </a:cubicBezTo>
                <a:cubicBezTo>
                  <a:pt x="7544" y="11139"/>
                  <a:pt x="7568" y="11190"/>
                  <a:pt x="7600" y="11190"/>
                </a:cubicBezTo>
                <a:cubicBezTo>
                  <a:pt x="7631" y="11189"/>
                  <a:pt x="7659" y="11137"/>
                  <a:pt x="7660" y="11075"/>
                </a:cubicBezTo>
                <a:cubicBezTo>
                  <a:pt x="7662" y="11013"/>
                  <a:pt x="7638" y="10963"/>
                  <a:pt x="7607" y="10964"/>
                </a:cubicBezTo>
                <a:close/>
                <a:moveTo>
                  <a:pt x="7763" y="10964"/>
                </a:moveTo>
                <a:cubicBezTo>
                  <a:pt x="7731" y="10964"/>
                  <a:pt x="7704" y="11014"/>
                  <a:pt x="7702" y="11077"/>
                </a:cubicBezTo>
                <a:cubicBezTo>
                  <a:pt x="7701" y="11139"/>
                  <a:pt x="7725" y="11190"/>
                  <a:pt x="7757" y="11190"/>
                </a:cubicBezTo>
                <a:cubicBezTo>
                  <a:pt x="7788" y="11190"/>
                  <a:pt x="7815" y="11137"/>
                  <a:pt x="7817" y="11075"/>
                </a:cubicBezTo>
                <a:cubicBezTo>
                  <a:pt x="7818" y="11013"/>
                  <a:pt x="7794" y="10963"/>
                  <a:pt x="7763" y="10964"/>
                </a:cubicBezTo>
                <a:close/>
                <a:moveTo>
                  <a:pt x="7938" y="10964"/>
                </a:moveTo>
                <a:cubicBezTo>
                  <a:pt x="7907" y="10964"/>
                  <a:pt x="7880" y="11014"/>
                  <a:pt x="7878" y="11077"/>
                </a:cubicBezTo>
                <a:cubicBezTo>
                  <a:pt x="7877" y="11139"/>
                  <a:pt x="7901" y="11190"/>
                  <a:pt x="7933" y="11190"/>
                </a:cubicBezTo>
                <a:cubicBezTo>
                  <a:pt x="7964" y="11190"/>
                  <a:pt x="7991" y="11137"/>
                  <a:pt x="7993" y="11075"/>
                </a:cubicBezTo>
                <a:cubicBezTo>
                  <a:pt x="7994" y="11013"/>
                  <a:pt x="7970" y="10963"/>
                  <a:pt x="7938" y="10964"/>
                </a:cubicBezTo>
                <a:close/>
                <a:moveTo>
                  <a:pt x="8095" y="10964"/>
                </a:moveTo>
                <a:cubicBezTo>
                  <a:pt x="8063" y="10964"/>
                  <a:pt x="8036" y="11014"/>
                  <a:pt x="8035" y="11077"/>
                </a:cubicBezTo>
                <a:cubicBezTo>
                  <a:pt x="8033" y="11139"/>
                  <a:pt x="8058" y="11190"/>
                  <a:pt x="8090" y="11190"/>
                </a:cubicBezTo>
                <a:cubicBezTo>
                  <a:pt x="8121" y="11190"/>
                  <a:pt x="8148" y="11139"/>
                  <a:pt x="8149" y="11077"/>
                </a:cubicBezTo>
                <a:cubicBezTo>
                  <a:pt x="8150" y="11014"/>
                  <a:pt x="8126" y="10963"/>
                  <a:pt x="8095" y="10964"/>
                </a:cubicBezTo>
                <a:close/>
                <a:moveTo>
                  <a:pt x="8250" y="10964"/>
                </a:moveTo>
                <a:cubicBezTo>
                  <a:pt x="8219" y="10964"/>
                  <a:pt x="8192" y="11014"/>
                  <a:pt x="8191" y="11077"/>
                </a:cubicBezTo>
                <a:cubicBezTo>
                  <a:pt x="8190" y="11139"/>
                  <a:pt x="8215" y="11190"/>
                  <a:pt x="8246" y="11190"/>
                </a:cubicBezTo>
                <a:cubicBezTo>
                  <a:pt x="8278" y="11189"/>
                  <a:pt x="8304" y="11137"/>
                  <a:pt x="8305" y="11075"/>
                </a:cubicBezTo>
                <a:cubicBezTo>
                  <a:pt x="8307" y="11013"/>
                  <a:pt x="8282" y="10963"/>
                  <a:pt x="8250" y="10964"/>
                </a:cubicBezTo>
                <a:close/>
                <a:moveTo>
                  <a:pt x="8426" y="10964"/>
                </a:moveTo>
                <a:cubicBezTo>
                  <a:pt x="8395" y="10964"/>
                  <a:pt x="8368" y="11014"/>
                  <a:pt x="8367" y="11077"/>
                </a:cubicBezTo>
                <a:cubicBezTo>
                  <a:pt x="8366" y="11139"/>
                  <a:pt x="8391" y="11190"/>
                  <a:pt x="8423" y="11190"/>
                </a:cubicBezTo>
                <a:cubicBezTo>
                  <a:pt x="8454" y="11190"/>
                  <a:pt x="8480" y="11137"/>
                  <a:pt x="8481" y="11075"/>
                </a:cubicBezTo>
                <a:cubicBezTo>
                  <a:pt x="8482" y="11013"/>
                  <a:pt x="8458" y="10963"/>
                  <a:pt x="8426" y="10964"/>
                </a:cubicBezTo>
                <a:close/>
                <a:moveTo>
                  <a:pt x="8582" y="10964"/>
                </a:moveTo>
                <a:cubicBezTo>
                  <a:pt x="8551" y="10964"/>
                  <a:pt x="8525" y="11014"/>
                  <a:pt x="8524" y="11077"/>
                </a:cubicBezTo>
                <a:cubicBezTo>
                  <a:pt x="8523" y="11139"/>
                  <a:pt x="8547" y="11190"/>
                  <a:pt x="8579" y="11190"/>
                </a:cubicBezTo>
                <a:cubicBezTo>
                  <a:pt x="8611" y="11190"/>
                  <a:pt x="8637" y="11138"/>
                  <a:pt x="8638" y="11075"/>
                </a:cubicBezTo>
                <a:cubicBezTo>
                  <a:pt x="8639" y="11013"/>
                  <a:pt x="8614" y="10963"/>
                  <a:pt x="8582" y="10964"/>
                </a:cubicBezTo>
                <a:close/>
                <a:moveTo>
                  <a:pt x="8758" y="10964"/>
                </a:moveTo>
                <a:cubicBezTo>
                  <a:pt x="8727" y="10964"/>
                  <a:pt x="8700" y="11014"/>
                  <a:pt x="8700" y="11077"/>
                </a:cubicBezTo>
                <a:cubicBezTo>
                  <a:pt x="8699" y="11139"/>
                  <a:pt x="8723" y="11190"/>
                  <a:pt x="8755" y="11190"/>
                </a:cubicBezTo>
                <a:cubicBezTo>
                  <a:pt x="8787" y="11190"/>
                  <a:pt x="8813" y="11138"/>
                  <a:pt x="8814" y="11075"/>
                </a:cubicBezTo>
                <a:cubicBezTo>
                  <a:pt x="8814" y="11013"/>
                  <a:pt x="8790" y="10963"/>
                  <a:pt x="8758" y="10964"/>
                </a:cubicBezTo>
                <a:close/>
                <a:moveTo>
                  <a:pt x="8914" y="10964"/>
                </a:moveTo>
                <a:cubicBezTo>
                  <a:pt x="8882" y="10964"/>
                  <a:pt x="8857" y="11014"/>
                  <a:pt x="8856" y="11077"/>
                </a:cubicBezTo>
                <a:cubicBezTo>
                  <a:pt x="8855" y="11139"/>
                  <a:pt x="8880" y="11190"/>
                  <a:pt x="8912" y="11190"/>
                </a:cubicBezTo>
                <a:cubicBezTo>
                  <a:pt x="8944" y="11190"/>
                  <a:pt x="8970" y="11139"/>
                  <a:pt x="8970" y="11077"/>
                </a:cubicBezTo>
                <a:cubicBezTo>
                  <a:pt x="8971" y="11014"/>
                  <a:pt x="8945" y="10963"/>
                  <a:pt x="8914" y="10964"/>
                </a:cubicBezTo>
                <a:close/>
                <a:moveTo>
                  <a:pt x="9070" y="10964"/>
                </a:moveTo>
                <a:cubicBezTo>
                  <a:pt x="9039" y="10964"/>
                  <a:pt x="9013" y="11014"/>
                  <a:pt x="9012" y="11077"/>
                </a:cubicBezTo>
                <a:cubicBezTo>
                  <a:pt x="9012" y="11139"/>
                  <a:pt x="9037" y="11190"/>
                  <a:pt x="9069" y="11190"/>
                </a:cubicBezTo>
                <a:cubicBezTo>
                  <a:pt x="9100" y="11190"/>
                  <a:pt x="9126" y="11139"/>
                  <a:pt x="9127" y="11077"/>
                </a:cubicBezTo>
                <a:cubicBezTo>
                  <a:pt x="9127" y="11014"/>
                  <a:pt x="9102" y="10963"/>
                  <a:pt x="9070" y="10964"/>
                </a:cubicBezTo>
                <a:close/>
                <a:moveTo>
                  <a:pt x="9246" y="10964"/>
                </a:moveTo>
                <a:cubicBezTo>
                  <a:pt x="9214" y="10964"/>
                  <a:pt x="9189" y="11014"/>
                  <a:pt x="9188" y="11077"/>
                </a:cubicBezTo>
                <a:cubicBezTo>
                  <a:pt x="9188" y="11139"/>
                  <a:pt x="9213" y="11190"/>
                  <a:pt x="9245" y="11190"/>
                </a:cubicBezTo>
                <a:cubicBezTo>
                  <a:pt x="9277" y="11190"/>
                  <a:pt x="9302" y="11139"/>
                  <a:pt x="9303" y="11077"/>
                </a:cubicBezTo>
                <a:cubicBezTo>
                  <a:pt x="9303" y="11014"/>
                  <a:pt x="9277" y="10963"/>
                  <a:pt x="9246" y="10964"/>
                </a:cubicBezTo>
                <a:close/>
                <a:moveTo>
                  <a:pt x="9402" y="10964"/>
                </a:moveTo>
                <a:cubicBezTo>
                  <a:pt x="9371" y="10964"/>
                  <a:pt x="9345" y="11014"/>
                  <a:pt x="9345" y="11077"/>
                </a:cubicBezTo>
                <a:cubicBezTo>
                  <a:pt x="9344" y="11139"/>
                  <a:pt x="9370" y="11190"/>
                  <a:pt x="9401" y="11190"/>
                </a:cubicBezTo>
                <a:cubicBezTo>
                  <a:pt x="9433" y="11190"/>
                  <a:pt x="9459" y="11139"/>
                  <a:pt x="9459" y="11077"/>
                </a:cubicBezTo>
                <a:cubicBezTo>
                  <a:pt x="9459" y="11014"/>
                  <a:pt x="9434" y="10963"/>
                  <a:pt x="9402" y="10964"/>
                </a:cubicBezTo>
                <a:close/>
                <a:moveTo>
                  <a:pt x="9558" y="10964"/>
                </a:moveTo>
                <a:cubicBezTo>
                  <a:pt x="9526" y="10964"/>
                  <a:pt x="9501" y="11014"/>
                  <a:pt x="9501" y="11077"/>
                </a:cubicBezTo>
                <a:cubicBezTo>
                  <a:pt x="9501" y="11139"/>
                  <a:pt x="9527" y="11190"/>
                  <a:pt x="9558" y="11190"/>
                </a:cubicBezTo>
                <a:cubicBezTo>
                  <a:pt x="9590" y="11190"/>
                  <a:pt x="9615" y="11139"/>
                  <a:pt x="9615" y="11077"/>
                </a:cubicBezTo>
                <a:cubicBezTo>
                  <a:pt x="9615" y="11014"/>
                  <a:pt x="9589" y="10963"/>
                  <a:pt x="9558" y="10964"/>
                </a:cubicBezTo>
                <a:close/>
                <a:moveTo>
                  <a:pt x="9734" y="10964"/>
                </a:moveTo>
                <a:cubicBezTo>
                  <a:pt x="9702" y="10964"/>
                  <a:pt x="9677" y="11014"/>
                  <a:pt x="9677" y="11077"/>
                </a:cubicBezTo>
                <a:cubicBezTo>
                  <a:pt x="9677" y="11139"/>
                  <a:pt x="9703" y="11190"/>
                  <a:pt x="9734" y="11190"/>
                </a:cubicBezTo>
                <a:cubicBezTo>
                  <a:pt x="9766" y="11190"/>
                  <a:pt x="9792" y="11139"/>
                  <a:pt x="9791" y="11077"/>
                </a:cubicBezTo>
                <a:cubicBezTo>
                  <a:pt x="9791" y="11014"/>
                  <a:pt x="9765" y="10963"/>
                  <a:pt x="9734" y="10964"/>
                </a:cubicBezTo>
                <a:close/>
                <a:moveTo>
                  <a:pt x="9890" y="10964"/>
                </a:moveTo>
                <a:cubicBezTo>
                  <a:pt x="9859" y="10964"/>
                  <a:pt x="9833" y="11014"/>
                  <a:pt x="9833" y="11077"/>
                </a:cubicBezTo>
                <a:cubicBezTo>
                  <a:pt x="9834" y="11139"/>
                  <a:pt x="9860" y="11190"/>
                  <a:pt x="9891" y="11190"/>
                </a:cubicBezTo>
                <a:cubicBezTo>
                  <a:pt x="9923" y="11189"/>
                  <a:pt x="9948" y="11139"/>
                  <a:pt x="9948" y="11077"/>
                </a:cubicBezTo>
                <a:cubicBezTo>
                  <a:pt x="9947" y="11014"/>
                  <a:pt x="9922" y="10963"/>
                  <a:pt x="9890" y="10964"/>
                </a:cubicBezTo>
                <a:close/>
                <a:moveTo>
                  <a:pt x="10046" y="10964"/>
                </a:moveTo>
                <a:cubicBezTo>
                  <a:pt x="10015" y="10964"/>
                  <a:pt x="9989" y="11014"/>
                  <a:pt x="9990" y="11077"/>
                </a:cubicBezTo>
                <a:cubicBezTo>
                  <a:pt x="9990" y="11139"/>
                  <a:pt x="10016" y="11190"/>
                  <a:pt x="10048" y="11190"/>
                </a:cubicBezTo>
                <a:cubicBezTo>
                  <a:pt x="10080" y="11190"/>
                  <a:pt x="10105" y="11139"/>
                  <a:pt x="10104" y="11077"/>
                </a:cubicBezTo>
                <a:cubicBezTo>
                  <a:pt x="10103" y="11014"/>
                  <a:pt x="10078" y="10963"/>
                  <a:pt x="10046" y="10964"/>
                </a:cubicBezTo>
                <a:close/>
                <a:moveTo>
                  <a:pt x="10221" y="10964"/>
                </a:moveTo>
                <a:cubicBezTo>
                  <a:pt x="10190" y="10964"/>
                  <a:pt x="10165" y="11014"/>
                  <a:pt x="10166" y="11077"/>
                </a:cubicBezTo>
                <a:cubicBezTo>
                  <a:pt x="10166" y="11139"/>
                  <a:pt x="10193" y="11190"/>
                  <a:pt x="10224" y="11190"/>
                </a:cubicBezTo>
                <a:cubicBezTo>
                  <a:pt x="10256" y="11190"/>
                  <a:pt x="10281" y="11139"/>
                  <a:pt x="10280" y="11077"/>
                </a:cubicBezTo>
                <a:cubicBezTo>
                  <a:pt x="10279" y="11014"/>
                  <a:pt x="10253" y="10963"/>
                  <a:pt x="10221" y="10964"/>
                </a:cubicBezTo>
                <a:close/>
                <a:moveTo>
                  <a:pt x="10378" y="10964"/>
                </a:moveTo>
                <a:cubicBezTo>
                  <a:pt x="10346" y="10964"/>
                  <a:pt x="10321" y="11014"/>
                  <a:pt x="10322" y="11077"/>
                </a:cubicBezTo>
                <a:cubicBezTo>
                  <a:pt x="10323" y="11139"/>
                  <a:pt x="10349" y="11190"/>
                  <a:pt x="10381" y="11190"/>
                </a:cubicBezTo>
                <a:cubicBezTo>
                  <a:pt x="10412" y="11190"/>
                  <a:pt x="10437" y="11139"/>
                  <a:pt x="10436" y="11077"/>
                </a:cubicBezTo>
                <a:cubicBezTo>
                  <a:pt x="10435" y="11014"/>
                  <a:pt x="10409" y="10963"/>
                  <a:pt x="10378" y="10964"/>
                </a:cubicBezTo>
                <a:close/>
                <a:moveTo>
                  <a:pt x="10534" y="10964"/>
                </a:moveTo>
                <a:cubicBezTo>
                  <a:pt x="10503" y="10964"/>
                  <a:pt x="10478" y="11014"/>
                  <a:pt x="10479" y="11077"/>
                </a:cubicBezTo>
                <a:cubicBezTo>
                  <a:pt x="10479" y="11139"/>
                  <a:pt x="10506" y="11190"/>
                  <a:pt x="10537" y="11190"/>
                </a:cubicBezTo>
                <a:cubicBezTo>
                  <a:pt x="10569" y="11189"/>
                  <a:pt x="10594" y="11139"/>
                  <a:pt x="10593" y="11077"/>
                </a:cubicBezTo>
                <a:cubicBezTo>
                  <a:pt x="10592" y="11014"/>
                  <a:pt x="10566" y="10963"/>
                  <a:pt x="10534" y="10964"/>
                </a:cubicBezTo>
                <a:close/>
                <a:moveTo>
                  <a:pt x="10710" y="10964"/>
                </a:moveTo>
                <a:cubicBezTo>
                  <a:pt x="10678" y="10964"/>
                  <a:pt x="10653" y="11014"/>
                  <a:pt x="10655" y="11077"/>
                </a:cubicBezTo>
                <a:cubicBezTo>
                  <a:pt x="10656" y="11139"/>
                  <a:pt x="10682" y="11190"/>
                  <a:pt x="10714" y="11190"/>
                </a:cubicBezTo>
                <a:cubicBezTo>
                  <a:pt x="10745" y="11190"/>
                  <a:pt x="10770" y="11139"/>
                  <a:pt x="10769" y="11077"/>
                </a:cubicBezTo>
                <a:cubicBezTo>
                  <a:pt x="10768" y="11014"/>
                  <a:pt x="10741" y="10963"/>
                  <a:pt x="10710" y="10964"/>
                </a:cubicBezTo>
                <a:close/>
                <a:moveTo>
                  <a:pt x="10866" y="10964"/>
                </a:moveTo>
                <a:cubicBezTo>
                  <a:pt x="10834" y="10964"/>
                  <a:pt x="10810" y="11014"/>
                  <a:pt x="10811" y="11077"/>
                </a:cubicBezTo>
                <a:cubicBezTo>
                  <a:pt x="10812" y="11139"/>
                  <a:pt x="10839" y="11190"/>
                  <a:pt x="10871" y="11190"/>
                </a:cubicBezTo>
                <a:cubicBezTo>
                  <a:pt x="10902" y="11189"/>
                  <a:pt x="10927" y="11139"/>
                  <a:pt x="10925" y="11077"/>
                </a:cubicBezTo>
                <a:cubicBezTo>
                  <a:pt x="10924" y="11014"/>
                  <a:pt x="10897" y="10963"/>
                  <a:pt x="10866" y="10964"/>
                </a:cubicBezTo>
                <a:close/>
                <a:moveTo>
                  <a:pt x="11041" y="10964"/>
                </a:moveTo>
                <a:cubicBezTo>
                  <a:pt x="11010" y="10964"/>
                  <a:pt x="10985" y="11014"/>
                  <a:pt x="10987" y="11077"/>
                </a:cubicBezTo>
                <a:cubicBezTo>
                  <a:pt x="10988" y="11139"/>
                  <a:pt x="11015" y="11190"/>
                  <a:pt x="11047" y="11190"/>
                </a:cubicBezTo>
                <a:cubicBezTo>
                  <a:pt x="11078" y="11190"/>
                  <a:pt x="11103" y="11139"/>
                  <a:pt x="11101" y="11077"/>
                </a:cubicBezTo>
                <a:cubicBezTo>
                  <a:pt x="11100" y="11014"/>
                  <a:pt x="11073" y="10963"/>
                  <a:pt x="11041" y="10964"/>
                </a:cubicBezTo>
                <a:close/>
                <a:moveTo>
                  <a:pt x="11198" y="10964"/>
                </a:moveTo>
                <a:cubicBezTo>
                  <a:pt x="11166" y="10964"/>
                  <a:pt x="11142" y="11014"/>
                  <a:pt x="11143" y="11077"/>
                </a:cubicBezTo>
                <a:cubicBezTo>
                  <a:pt x="11145" y="11139"/>
                  <a:pt x="11171" y="11190"/>
                  <a:pt x="11203" y="11190"/>
                </a:cubicBezTo>
                <a:cubicBezTo>
                  <a:pt x="11235" y="11190"/>
                  <a:pt x="11259" y="11139"/>
                  <a:pt x="11258" y="11077"/>
                </a:cubicBezTo>
                <a:cubicBezTo>
                  <a:pt x="11256" y="11014"/>
                  <a:pt x="11229" y="10963"/>
                  <a:pt x="11198" y="10964"/>
                </a:cubicBezTo>
                <a:close/>
                <a:moveTo>
                  <a:pt x="11354" y="10964"/>
                </a:moveTo>
                <a:cubicBezTo>
                  <a:pt x="11323" y="10964"/>
                  <a:pt x="11298" y="11016"/>
                  <a:pt x="11300" y="11078"/>
                </a:cubicBezTo>
                <a:cubicBezTo>
                  <a:pt x="11301" y="11141"/>
                  <a:pt x="11329" y="11190"/>
                  <a:pt x="11360" y="11190"/>
                </a:cubicBezTo>
                <a:cubicBezTo>
                  <a:pt x="11392" y="11190"/>
                  <a:pt x="11416" y="11139"/>
                  <a:pt x="11414" y="11077"/>
                </a:cubicBezTo>
                <a:cubicBezTo>
                  <a:pt x="11412" y="11014"/>
                  <a:pt x="11386" y="10963"/>
                  <a:pt x="11354" y="10964"/>
                </a:cubicBezTo>
                <a:close/>
                <a:moveTo>
                  <a:pt x="11529" y="10964"/>
                </a:moveTo>
                <a:cubicBezTo>
                  <a:pt x="11498" y="10964"/>
                  <a:pt x="11474" y="11014"/>
                  <a:pt x="11476" y="11077"/>
                </a:cubicBezTo>
                <a:cubicBezTo>
                  <a:pt x="11477" y="11139"/>
                  <a:pt x="11505" y="11190"/>
                  <a:pt x="11537" y="11190"/>
                </a:cubicBezTo>
                <a:cubicBezTo>
                  <a:pt x="11568" y="11189"/>
                  <a:pt x="11592" y="11139"/>
                  <a:pt x="11590" y="11077"/>
                </a:cubicBezTo>
                <a:cubicBezTo>
                  <a:pt x="11588" y="11014"/>
                  <a:pt x="11561" y="10963"/>
                  <a:pt x="11529" y="10964"/>
                </a:cubicBezTo>
                <a:close/>
                <a:moveTo>
                  <a:pt x="11686" y="10964"/>
                </a:moveTo>
                <a:cubicBezTo>
                  <a:pt x="11654" y="10964"/>
                  <a:pt x="11630" y="11014"/>
                  <a:pt x="11632" y="11077"/>
                </a:cubicBezTo>
                <a:cubicBezTo>
                  <a:pt x="11634" y="11139"/>
                  <a:pt x="11661" y="11190"/>
                  <a:pt x="11693" y="11190"/>
                </a:cubicBezTo>
                <a:cubicBezTo>
                  <a:pt x="11725" y="11190"/>
                  <a:pt x="11748" y="11139"/>
                  <a:pt x="11746" y="11077"/>
                </a:cubicBezTo>
                <a:cubicBezTo>
                  <a:pt x="11744" y="11014"/>
                  <a:pt x="11717" y="10963"/>
                  <a:pt x="11686" y="10964"/>
                </a:cubicBezTo>
                <a:close/>
                <a:moveTo>
                  <a:pt x="11842" y="10964"/>
                </a:moveTo>
                <a:cubicBezTo>
                  <a:pt x="11810" y="10964"/>
                  <a:pt x="11786" y="11014"/>
                  <a:pt x="11788" y="11077"/>
                </a:cubicBezTo>
                <a:cubicBezTo>
                  <a:pt x="11791" y="11139"/>
                  <a:pt x="11818" y="11190"/>
                  <a:pt x="11850" y="11190"/>
                </a:cubicBezTo>
                <a:cubicBezTo>
                  <a:pt x="11882" y="11190"/>
                  <a:pt x="11905" y="11139"/>
                  <a:pt x="11903" y="11077"/>
                </a:cubicBezTo>
                <a:cubicBezTo>
                  <a:pt x="11900" y="11014"/>
                  <a:pt x="11873" y="10963"/>
                  <a:pt x="11842" y="10964"/>
                </a:cubicBezTo>
                <a:close/>
                <a:moveTo>
                  <a:pt x="12018" y="10964"/>
                </a:moveTo>
                <a:cubicBezTo>
                  <a:pt x="11986" y="10964"/>
                  <a:pt x="11962" y="11016"/>
                  <a:pt x="11964" y="11078"/>
                </a:cubicBezTo>
                <a:cubicBezTo>
                  <a:pt x="11967" y="11141"/>
                  <a:pt x="11994" y="11190"/>
                  <a:pt x="12026" y="11190"/>
                </a:cubicBezTo>
                <a:cubicBezTo>
                  <a:pt x="12058" y="11189"/>
                  <a:pt x="12081" y="11139"/>
                  <a:pt x="12079" y="11077"/>
                </a:cubicBezTo>
                <a:cubicBezTo>
                  <a:pt x="12076" y="11014"/>
                  <a:pt x="12049" y="10963"/>
                  <a:pt x="12018" y="10964"/>
                </a:cubicBezTo>
                <a:close/>
                <a:moveTo>
                  <a:pt x="12173" y="10964"/>
                </a:moveTo>
                <a:cubicBezTo>
                  <a:pt x="12142" y="10964"/>
                  <a:pt x="12118" y="11014"/>
                  <a:pt x="12121" y="11077"/>
                </a:cubicBezTo>
                <a:cubicBezTo>
                  <a:pt x="12123" y="11139"/>
                  <a:pt x="12151" y="11190"/>
                  <a:pt x="12183" y="11190"/>
                </a:cubicBezTo>
                <a:cubicBezTo>
                  <a:pt x="12215" y="11190"/>
                  <a:pt x="12238" y="11139"/>
                  <a:pt x="12236" y="11077"/>
                </a:cubicBezTo>
                <a:cubicBezTo>
                  <a:pt x="12233" y="11014"/>
                  <a:pt x="12205" y="10963"/>
                  <a:pt x="12173" y="10964"/>
                </a:cubicBezTo>
                <a:close/>
                <a:moveTo>
                  <a:pt x="14125" y="10964"/>
                </a:moveTo>
                <a:cubicBezTo>
                  <a:pt x="14094" y="10964"/>
                  <a:pt x="14072" y="11015"/>
                  <a:pt x="14076" y="11078"/>
                </a:cubicBezTo>
                <a:cubicBezTo>
                  <a:pt x="14081" y="11141"/>
                  <a:pt x="14110" y="11192"/>
                  <a:pt x="14142" y="11191"/>
                </a:cubicBezTo>
                <a:cubicBezTo>
                  <a:pt x="14173" y="11191"/>
                  <a:pt x="14195" y="11139"/>
                  <a:pt x="14191" y="11077"/>
                </a:cubicBezTo>
                <a:cubicBezTo>
                  <a:pt x="14186" y="11014"/>
                  <a:pt x="14157" y="10963"/>
                  <a:pt x="14125" y="10964"/>
                </a:cubicBezTo>
                <a:close/>
                <a:moveTo>
                  <a:pt x="14282" y="10964"/>
                </a:moveTo>
                <a:cubicBezTo>
                  <a:pt x="14250" y="10964"/>
                  <a:pt x="14228" y="11015"/>
                  <a:pt x="14233" y="11078"/>
                </a:cubicBezTo>
                <a:cubicBezTo>
                  <a:pt x="14237" y="11141"/>
                  <a:pt x="14267" y="11192"/>
                  <a:pt x="14298" y="11191"/>
                </a:cubicBezTo>
                <a:cubicBezTo>
                  <a:pt x="14330" y="11191"/>
                  <a:pt x="14352" y="11139"/>
                  <a:pt x="14347" y="11077"/>
                </a:cubicBezTo>
                <a:cubicBezTo>
                  <a:pt x="14342" y="11014"/>
                  <a:pt x="14313" y="10963"/>
                  <a:pt x="14282" y="10964"/>
                </a:cubicBezTo>
                <a:close/>
                <a:moveTo>
                  <a:pt x="2709" y="11014"/>
                </a:moveTo>
                <a:cubicBezTo>
                  <a:pt x="2678" y="11014"/>
                  <a:pt x="2647" y="11065"/>
                  <a:pt x="2640" y="11127"/>
                </a:cubicBezTo>
                <a:cubicBezTo>
                  <a:pt x="2634" y="11189"/>
                  <a:pt x="2654" y="11239"/>
                  <a:pt x="2685" y="11239"/>
                </a:cubicBezTo>
                <a:cubicBezTo>
                  <a:pt x="2717" y="11238"/>
                  <a:pt x="2748" y="11187"/>
                  <a:pt x="2754" y="11125"/>
                </a:cubicBezTo>
                <a:cubicBezTo>
                  <a:pt x="2761" y="11063"/>
                  <a:pt x="2741" y="11014"/>
                  <a:pt x="2709" y="11014"/>
                </a:cubicBezTo>
                <a:close/>
                <a:moveTo>
                  <a:pt x="2885" y="11014"/>
                </a:moveTo>
                <a:cubicBezTo>
                  <a:pt x="2853" y="11014"/>
                  <a:pt x="2823" y="11065"/>
                  <a:pt x="2816" y="11127"/>
                </a:cubicBezTo>
                <a:cubicBezTo>
                  <a:pt x="2810" y="11189"/>
                  <a:pt x="2830" y="11239"/>
                  <a:pt x="2862" y="11239"/>
                </a:cubicBezTo>
                <a:cubicBezTo>
                  <a:pt x="2894" y="11238"/>
                  <a:pt x="2924" y="11187"/>
                  <a:pt x="2930" y="11125"/>
                </a:cubicBezTo>
                <a:cubicBezTo>
                  <a:pt x="2937" y="11063"/>
                  <a:pt x="2916" y="11014"/>
                  <a:pt x="2885" y="11014"/>
                </a:cubicBezTo>
                <a:close/>
                <a:moveTo>
                  <a:pt x="3041" y="11014"/>
                </a:moveTo>
                <a:cubicBezTo>
                  <a:pt x="3009" y="11014"/>
                  <a:pt x="2979" y="11065"/>
                  <a:pt x="2973" y="11127"/>
                </a:cubicBezTo>
                <a:cubicBezTo>
                  <a:pt x="2966" y="11189"/>
                  <a:pt x="2987" y="11239"/>
                  <a:pt x="3018" y="11239"/>
                </a:cubicBezTo>
                <a:cubicBezTo>
                  <a:pt x="3050" y="11238"/>
                  <a:pt x="3081" y="11187"/>
                  <a:pt x="3087" y="11125"/>
                </a:cubicBezTo>
                <a:cubicBezTo>
                  <a:pt x="3093" y="11063"/>
                  <a:pt x="3072" y="11014"/>
                  <a:pt x="3041" y="11014"/>
                </a:cubicBezTo>
                <a:close/>
                <a:moveTo>
                  <a:pt x="3216" y="11014"/>
                </a:moveTo>
                <a:cubicBezTo>
                  <a:pt x="3185" y="11014"/>
                  <a:pt x="3155" y="11065"/>
                  <a:pt x="3148" y="11127"/>
                </a:cubicBezTo>
                <a:cubicBezTo>
                  <a:pt x="3142" y="11189"/>
                  <a:pt x="3163" y="11239"/>
                  <a:pt x="3194" y="11239"/>
                </a:cubicBezTo>
                <a:cubicBezTo>
                  <a:pt x="3226" y="11238"/>
                  <a:pt x="3257" y="11187"/>
                  <a:pt x="3263" y="11125"/>
                </a:cubicBezTo>
                <a:cubicBezTo>
                  <a:pt x="3269" y="11063"/>
                  <a:pt x="3248" y="11014"/>
                  <a:pt x="3216" y="11014"/>
                </a:cubicBezTo>
                <a:close/>
                <a:moveTo>
                  <a:pt x="3373" y="11014"/>
                </a:moveTo>
                <a:cubicBezTo>
                  <a:pt x="3341" y="11014"/>
                  <a:pt x="3311" y="11065"/>
                  <a:pt x="3305" y="11127"/>
                </a:cubicBezTo>
                <a:cubicBezTo>
                  <a:pt x="3299" y="11189"/>
                  <a:pt x="3320" y="11239"/>
                  <a:pt x="3351" y="11239"/>
                </a:cubicBezTo>
                <a:cubicBezTo>
                  <a:pt x="3383" y="11238"/>
                  <a:pt x="3413" y="11187"/>
                  <a:pt x="3419" y="11125"/>
                </a:cubicBezTo>
                <a:cubicBezTo>
                  <a:pt x="3425" y="11063"/>
                  <a:pt x="3404" y="11013"/>
                  <a:pt x="3373" y="11014"/>
                </a:cubicBezTo>
                <a:close/>
                <a:moveTo>
                  <a:pt x="3528" y="11014"/>
                </a:moveTo>
                <a:cubicBezTo>
                  <a:pt x="3497" y="11014"/>
                  <a:pt x="3467" y="11065"/>
                  <a:pt x="3461" y="11127"/>
                </a:cubicBezTo>
                <a:cubicBezTo>
                  <a:pt x="3455" y="11189"/>
                  <a:pt x="3476" y="11239"/>
                  <a:pt x="3508" y="11239"/>
                </a:cubicBezTo>
                <a:cubicBezTo>
                  <a:pt x="3539" y="11238"/>
                  <a:pt x="3570" y="11188"/>
                  <a:pt x="3576" y="11125"/>
                </a:cubicBezTo>
                <a:cubicBezTo>
                  <a:pt x="3581" y="11063"/>
                  <a:pt x="3560" y="11013"/>
                  <a:pt x="3528" y="11014"/>
                </a:cubicBezTo>
                <a:close/>
                <a:moveTo>
                  <a:pt x="3685" y="11014"/>
                </a:moveTo>
                <a:cubicBezTo>
                  <a:pt x="3653" y="11014"/>
                  <a:pt x="3623" y="11065"/>
                  <a:pt x="3617" y="11127"/>
                </a:cubicBezTo>
                <a:cubicBezTo>
                  <a:pt x="3611" y="11189"/>
                  <a:pt x="3632" y="11239"/>
                  <a:pt x="3664" y="11239"/>
                </a:cubicBezTo>
                <a:cubicBezTo>
                  <a:pt x="3696" y="11238"/>
                  <a:pt x="3726" y="11187"/>
                  <a:pt x="3732" y="11125"/>
                </a:cubicBezTo>
                <a:cubicBezTo>
                  <a:pt x="3737" y="11063"/>
                  <a:pt x="3716" y="11014"/>
                  <a:pt x="3685" y="11014"/>
                </a:cubicBezTo>
                <a:close/>
                <a:moveTo>
                  <a:pt x="2065" y="11064"/>
                </a:moveTo>
                <a:cubicBezTo>
                  <a:pt x="2034" y="11064"/>
                  <a:pt x="2002" y="11115"/>
                  <a:pt x="1995" y="11177"/>
                </a:cubicBezTo>
                <a:cubicBezTo>
                  <a:pt x="1988" y="11239"/>
                  <a:pt x="2008" y="11289"/>
                  <a:pt x="2040" y="11289"/>
                </a:cubicBezTo>
                <a:cubicBezTo>
                  <a:pt x="2071" y="11289"/>
                  <a:pt x="2103" y="11238"/>
                  <a:pt x="2110" y="11176"/>
                </a:cubicBezTo>
                <a:cubicBezTo>
                  <a:pt x="2117" y="11114"/>
                  <a:pt x="2097" y="11064"/>
                  <a:pt x="2065" y="11064"/>
                </a:cubicBezTo>
                <a:close/>
                <a:moveTo>
                  <a:pt x="17757" y="11215"/>
                </a:moveTo>
                <a:cubicBezTo>
                  <a:pt x="17725" y="11215"/>
                  <a:pt x="17706" y="11267"/>
                  <a:pt x="17714" y="11330"/>
                </a:cubicBezTo>
                <a:cubicBezTo>
                  <a:pt x="17722" y="11393"/>
                  <a:pt x="17754" y="11443"/>
                  <a:pt x="17785" y="11443"/>
                </a:cubicBezTo>
                <a:cubicBezTo>
                  <a:pt x="17817" y="11443"/>
                  <a:pt x="17837" y="11391"/>
                  <a:pt x="17829" y="11328"/>
                </a:cubicBezTo>
                <a:cubicBezTo>
                  <a:pt x="17821" y="11265"/>
                  <a:pt x="17788" y="11215"/>
                  <a:pt x="17757" y="11215"/>
                </a:cubicBezTo>
                <a:close/>
                <a:moveTo>
                  <a:pt x="17894" y="11215"/>
                </a:moveTo>
                <a:cubicBezTo>
                  <a:pt x="17862" y="11215"/>
                  <a:pt x="17843" y="11267"/>
                  <a:pt x="17851" y="11330"/>
                </a:cubicBezTo>
                <a:cubicBezTo>
                  <a:pt x="17859" y="11393"/>
                  <a:pt x="17891" y="11443"/>
                  <a:pt x="17923" y="11443"/>
                </a:cubicBezTo>
                <a:cubicBezTo>
                  <a:pt x="17955" y="11443"/>
                  <a:pt x="17974" y="11391"/>
                  <a:pt x="17966" y="11328"/>
                </a:cubicBezTo>
                <a:cubicBezTo>
                  <a:pt x="17958" y="11265"/>
                  <a:pt x="17925" y="11215"/>
                  <a:pt x="17894" y="11215"/>
                </a:cubicBezTo>
                <a:close/>
                <a:moveTo>
                  <a:pt x="9890" y="11265"/>
                </a:moveTo>
                <a:cubicBezTo>
                  <a:pt x="9859" y="11266"/>
                  <a:pt x="9833" y="11317"/>
                  <a:pt x="9833" y="11380"/>
                </a:cubicBezTo>
                <a:cubicBezTo>
                  <a:pt x="9834" y="11442"/>
                  <a:pt x="9860" y="11492"/>
                  <a:pt x="9891" y="11492"/>
                </a:cubicBezTo>
                <a:cubicBezTo>
                  <a:pt x="9923" y="11491"/>
                  <a:pt x="9949" y="11441"/>
                  <a:pt x="9948" y="11378"/>
                </a:cubicBezTo>
                <a:cubicBezTo>
                  <a:pt x="9948" y="11316"/>
                  <a:pt x="9922" y="11265"/>
                  <a:pt x="9890" y="11265"/>
                </a:cubicBezTo>
                <a:close/>
                <a:moveTo>
                  <a:pt x="10066" y="11265"/>
                </a:moveTo>
                <a:cubicBezTo>
                  <a:pt x="10035" y="11266"/>
                  <a:pt x="10009" y="11318"/>
                  <a:pt x="10009" y="11380"/>
                </a:cubicBezTo>
                <a:cubicBezTo>
                  <a:pt x="10010" y="11443"/>
                  <a:pt x="10036" y="11492"/>
                  <a:pt x="10068" y="11492"/>
                </a:cubicBezTo>
                <a:cubicBezTo>
                  <a:pt x="10100" y="11491"/>
                  <a:pt x="10125" y="11441"/>
                  <a:pt x="10124" y="11378"/>
                </a:cubicBezTo>
                <a:cubicBezTo>
                  <a:pt x="10124" y="11316"/>
                  <a:pt x="10098" y="11265"/>
                  <a:pt x="10066" y="11265"/>
                </a:cubicBezTo>
                <a:close/>
                <a:moveTo>
                  <a:pt x="10222" y="11265"/>
                </a:moveTo>
                <a:cubicBezTo>
                  <a:pt x="10190" y="11266"/>
                  <a:pt x="10165" y="11317"/>
                  <a:pt x="10166" y="11380"/>
                </a:cubicBezTo>
                <a:cubicBezTo>
                  <a:pt x="10166" y="11442"/>
                  <a:pt x="10193" y="11492"/>
                  <a:pt x="10224" y="11492"/>
                </a:cubicBezTo>
                <a:cubicBezTo>
                  <a:pt x="10256" y="11491"/>
                  <a:pt x="10281" y="11441"/>
                  <a:pt x="10281" y="11378"/>
                </a:cubicBezTo>
                <a:cubicBezTo>
                  <a:pt x="10280" y="11316"/>
                  <a:pt x="10254" y="11265"/>
                  <a:pt x="10222" y="11265"/>
                </a:cubicBezTo>
                <a:close/>
                <a:moveTo>
                  <a:pt x="10378" y="11265"/>
                </a:moveTo>
                <a:cubicBezTo>
                  <a:pt x="10347" y="11266"/>
                  <a:pt x="10321" y="11317"/>
                  <a:pt x="10322" y="11380"/>
                </a:cubicBezTo>
                <a:cubicBezTo>
                  <a:pt x="10323" y="11443"/>
                  <a:pt x="10350" y="11492"/>
                  <a:pt x="10381" y="11492"/>
                </a:cubicBezTo>
                <a:cubicBezTo>
                  <a:pt x="10413" y="11491"/>
                  <a:pt x="10438" y="11441"/>
                  <a:pt x="10437" y="11378"/>
                </a:cubicBezTo>
                <a:cubicBezTo>
                  <a:pt x="10436" y="11316"/>
                  <a:pt x="10410" y="11265"/>
                  <a:pt x="10378" y="11265"/>
                </a:cubicBezTo>
                <a:close/>
                <a:moveTo>
                  <a:pt x="10554" y="11265"/>
                </a:moveTo>
                <a:cubicBezTo>
                  <a:pt x="10522" y="11266"/>
                  <a:pt x="10497" y="11317"/>
                  <a:pt x="10498" y="11380"/>
                </a:cubicBezTo>
                <a:cubicBezTo>
                  <a:pt x="10499" y="11442"/>
                  <a:pt x="10526" y="11492"/>
                  <a:pt x="10557" y="11492"/>
                </a:cubicBezTo>
                <a:cubicBezTo>
                  <a:pt x="10589" y="11491"/>
                  <a:pt x="10614" y="11441"/>
                  <a:pt x="10613" y="11378"/>
                </a:cubicBezTo>
                <a:cubicBezTo>
                  <a:pt x="10612" y="11316"/>
                  <a:pt x="10585" y="11265"/>
                  <a:pt x="10554" y="11265"/>
                </a:cubicBezTo>
                <a:close/>
                <a:moveTo>
                  <a:pt x="10710" y="11265"/>
                </a:moveTo>
                <a:cubicBezTo>
                  <a:pt x="10679" y="11266"/>
                  <a:pt x="10653" y="11317"/>
                  <a:pt x="10655" y="11380"/>
                </a:cubicBezTo>
                <a:cubicBezTo>
                  <a:pt x="10656" y="11442"/>
                  <a:pt x="10682" y="11492"/>
                  <a:pt x="10714" y="11492"/>
                </a:cubicBezTo>
                <a:cubicBezTo>
                  <a:pt x="10746" y="11491"/>
                  <a:pt x="10771" y="11441"/>
                  <a:pt x="10769" y="11378"/>
                </a:cubicBezTo>
                <a:cubicBezTo>
                  <a:pt x="10768" y="11316"/>
                  <a:pt x="10742" y="11265"/>
                  <a:pt x="10710" y="11265"/>
                </a:cubicBezTo>
                <a:close/>
                <a:moveTo>
                  <a:pt x="10885" y="11265"/>
                </a:moveTo>
                <a:cubicBezTo>
                  <a:pt x="10854" y="11266"/>
                  <a:pt x="10829" y="11317"/>
                  <a:pt x="10830" y="11380"/>
                </a:cubicBezTo>
                <a:cubicBezTo>
                  <a:pt x="10832" y="11443"/>
                  <a:pt x="10859" y="11492"/>
                  <a:pt x="10890" y="11492"/>
                </a:cubicBezTo>
                <a:cubicBezTo>
                  <a:pt x="10922" y="11491"/>
                  <a:pt x="10947" y="11441"/>
                  <a:pt x="10945" y="11378"/>
                </a:cubicBezTo>
                <a:cubicBezTo>
                  <a:pt x="10944" y="11316"/>
                  <a:pt x="10917" y="11265"/>
                  <a:pt x="10885" y="11265"/>
                </a:cubicBezTo>
                <a:close/>
                <a:moveTo>
                  <a:pt x="11042" y="11265"/>
                </a:moveTo>
                <a:cubicBezTo>
                  <a:pt x="11010" y="11266"/>
                  <a:pt x="10985" y="11317"/>
                  <a:pt x="10987" y="11380"/>
                </a:cubicBezTo>
                <a:cubicBezTo>
                  <a:pt x="10988" y="11443"/>
                  <a:pt x="11015" y="11492"/>
                  <a:pt x="11047" y="11492"/>
                </a:cubicBezTo>
                <a:cubicBezTo>
                  <a:pt x="11079" y="11491"/>
                  <a:pt x="11103" y="11441"/>
                  <a:pt x="11102" y="11378"/>
                </a:cubicBezTo>
                <a:cubicBezTo>
                  <a:pt x="11100" y="11316"/>
                  <a:pt x="11074" y="11265"/>
                  <a:pt x="11042" y="11265"/>
                </a:cubicBezTo>
                <a:close/>
                <a:moveTo>
                  <a:pt x="11198" y="11265"/>
                </a:moveTo>
                <a:cubicBezTo>
                  <a:pt x="11166" y="11266"/>
                  <a:pt x="11142" y="11317"/>
                  <a:pt x="11143" y="11380"/>
                </a:cubicBezTo>
                <a:cubicBezTo>
                  <a:pt x="11145" y="11443"/>
                  <a:pt x="11172" y="11492"/>
                  <a:pt x="11204" y="11492"/>
                </a:cubicBezTo>
                <a:cubicBezTo>
                  <a:pt x="11236" y="11491"/>
                  <a:pt x="11260" y="11441"/>
                  <a:pt x="11258" y="11378"/>
                </a:cubicBezTo>
                <a:cubicBezTo>
                  <a:pt x="11256" y="11316"/>
                  <a:pt x="11229" y="11265"/>
                  <a:pt x="11198" y="11265"/>
                </a:cubicBezTo>
                <a:close/>
                <a:moveTo>
                  <a:pt x="11374" y="11265"/>
                </a:moveTo>
                <a:cubicBezTo>
                  <a:pt x="11342" y="11266"/>
                  <a:pt x="11318" y="11317"/>
                  <a:pt x="11319" y="11380"/>
                </a:cubicBezTo>
                <a:cubicBezTo>
                  <a:pt x="11321" y="11443"/>
                  <a:pt x="11349" y="11492"/>
                  <a:pt x="11380" y="11492"/>
                </a:cubicBezTo>
                <a:cubicBezTo>
                  <a:pt x="11412" y="11491"/>
                  <a:pt x="11436" y="11441"/>
                  <a:pt x="11434" y="11378"/>
                </a:cubicBezTo>
                <a:cubicBezTo>
                  <a:pt x="11432" y="11316"/>
                  <a:pt x="11405" y="11265"/>
                  <a:pt x="11374" y="11265"/>
                </a:cubicBezTo>
                <a:close/>
                <a:moveTo>
                  <a:pt x="11529" y="11265"/>
                </a:moveTo>
                <a:cubicBezTo>
                  <a:pt x="11498" y="11266"/>
                  <a:pt x="11474" y="11317"/>
                  <a:pt x="11476" y="11380"/>
                </a:cubicBezTo>
                <a:cubicBezTo>
                  <a:pt x="11477" y="11443"/>
                  <a:pt x="11505" y="11492"/>
                  <a:pt x="11537" y="11492"/>
                </a:cubicBezTo>
                <a:cubicBezTo>
                  <a:pt x="11568" y="11491"/>
                  <a:pt x="11592" y="11441"/>
                  <a:pt x="11590" y="11378"/>
                </a:cubicBezTo>
                <a:cubicBezTo>
                  <a:pt x="11589" y="11316"/>
                  <a:pt x="11561" y="11265"/>
                  <a:pt x="11529" y="11265"/>
                </a:cubicBezTo>
                <a:close/>
                <a:moveTo>
                  <a:pt x="11686" y="11265"/>
                </a:moveTo>
                <a:cubicBezTo>
                  <a:pt x="11654" y="11266"/>
                  <a:pt x="11630" y="11317"/>
                  <a:pt x="11632" y="11380"/>
                </a:cubicBezTo>
                <a:cubicBezTo>
                  <a:pt x="11634" y="11443"/>
                  <a:pt x="11661" y="11492"/>
                  <a:pt x="11693" y="11492"/>
                </a:cubicBezTo>
                <a:cubicBezTo>
                  <a:pt x="11725" y="11491"/>
                  <a:pt x="11749" y="11441"/>
                  <a:pt x="11747" y="11378"/>
                </a:cubicBezTo>
                <a:cubicBezTo>
                  <a:pt x="11745" y="11316"/>
                  <a:pt x="11717" y="11265"/>
                  <a:pt x="11686" y="11265"/>
                </a:cubicBezTo>
                <a:close/>
                <a:moveTo>
                  <a:pt x="11862" y="11265"/>
                </a:moveTo>
                <a:cubicBezTo>
                  <a:pt x="11830" y="11266"/>
                  <a:pt x="11806" y="11317"/>
                  <a:pt x="11808" y="11380"/>
                </a:cubicBezTo>
                <a:cubicBezTo>
                  <a:pt x="11810" y="11443"/>
                  <a:pt x="11838" y="11494"/>
                  <a:pt x="11870" y="11493"/>
                </a:cubicBezTo>
                <a:cubicBezTo>
                  <a:pt x="11901" y="11493"/>
                  <a:pt x="11925" y="11441"/>
                  <a:pt x="11923" y="11378"/>
                </a:cubicBezTo>
                <a:cubicBezTo>
                  <a:pt x="11921" y="11316"/>
                  <a:pt x="11893" y="11265"/>
                  <a:pt x="11862" y="11265"/>
                </a:cubicBezTo>
                <a:close/>
                <a:moveTo>
                  <a:pt x="12018" y="11265"/>
                </a:moveTo>
                <a:cubicBezTo>
                  <a:pt x="11986" y="11266"/>
                  <a:pt x="11962" y="11317"/>
                  <a:pt x="11964" y="11380"/>
                </a:cubicBezTo>
                <a:cubicBezTo>
                  <a:pt x="11967" y="11443"/>
                  <a:pt x="11994" y="11492"/>
                  <a:pt x="12026" y="11492"/>
                </a:cubicBezTo>
                <a:cubicBezTo>
                  <a:pt x="12058" y="11491"/>
                  <a:pt x="12082" y="11441"/>
                  <a:pt x="12079" y="11378"/>
                </a:cubicBezTo>
                <a:cubicBezTo>
                  <a:pt x="12077" y="11316"/>
                  <a:pt x="12049" y="11265"/>
                  <a:pt x="12018" y="11265"/>
                </a:cubicBezTo>
                <a:close/>
                <a:moveTo>
                  <a:pt x="14477" y="11265"/>
                </a:moveTo>
                <a:cubicBezTo>
                  <a:pt x="14446" y="11266"/>
                  <a:pt x="14424" y="11317"/>
                  <a:pt x="14428" y="11380"/>
                </a:cubicBezTo>
                <a:cubicBezTo>
                  <a:pt x="14433" y="11443"/>
                  <a:pt x="14463" y="11494"/>
                  <a:pt x="14494" y="11493"/>
                </a:cubicBezTo>
                <a:cubicBezTo>
                  <a:pt x="14526" y="11493"/>
                  <a:pt x="14548" y="11442"/>
                  <a:pt x="14543" y="11378"/>
                </a:cubicBezTo>
                <a:cubicBezTo>
                  <a:pt x="14538" y="11316"/>
                  <a:pt x="14509" y="11265"/>
                  <a:pt x="14477" y="11265"/>
                </a:cubicBezTo>
                <a:close/>
                <a:moveTo>
                  <a:pt x="15961" y="11265"/>
                </a:moveTo>
                <a:cubicBezTo>
                  <a:pt x="15929" y="11266"/>
                  <a:pt x="15909" y="11317"/>
                  <a:pt x="15915" y="11380"/>
                </a:cubicBezTo>
                <a:cubicBezTo>
                  <a:pt x="15921" y="11443"/>
                  <a:pt x="15951" y="11494"/>
                  <a:pt x="15983" y="11493"/>
                </a:cubicBezTo>
                <a:cubicBezTo>
                  <a:pt x="16015" y="11493"/>
                  <a:pt x="16036" y="11441"/>
                  <a:pt x="16030" y="11378"/>
                </a:cubicBezTo>
                <a:cubicBezTo>
                  <a:pt x="16023" y="11316"/>
                  <a:pt x="15992" y="11265"/>
                  <a:pt x="15961" y="11265"/>
                </a:cubicBezTo>
                <a:close/>
                <a:moveTo>
                  <a:pt x="7431" y="11316"/>
                </a:moveTo>
                <a:cubicBezTo>
                  <a:pt x="7400" y="11316"/>
                  <a:pt x="7372" y="11366"/>
                  <a:pt x="7370" y="11429"/>
                </a:cubicBezTo>
                <a:cubicBezTo>
                  <a:pt x="7368" y="11491"/>
                  <a:pt x="7392" y="11542"/>
                  <a:pt x="7424" y="11542"/>
                </a:cubicBezTo>
                <a:cubicBezTo>
                  <a:pt x="7456" y="11542"/>
                  <a:pt x="7483" y="11491"/>
                  <a:pt x="7485" y="11429"/>
                </a:cubicBezTo>
                <a:cubicBezTo>
                  <a:pt x="7487" y="11366"/>
                  <a:pt x="7463" y="11315"/>
                  <a:pt x="7431" y="11316"/>
                </a:cubicBezTo>
                <a:close/>
                <a:moveTo>
                  <a:pt x="7588" y="11316"/>
                </a:moveTo>
                <a:cubicBezTo>
                  <a:pt x="7556" y="11316"/>
                  <a:pt x="7528" y="11366"/>
                  <a:pt x="7526" y="11429"/>
                </a:cubicBezTo>
                <a:cubicBezTo>
                  <a:pt x="7525" y="11491"/>
                  <a:pt x="7549" y="11542"/>
                  <a:pt x="7581" y="11542"/>
                </a:cubicBezTo>
                <a:cubicBezTo>
                  <a:pt x="7613" y="11542"/>
                  <a:pt x="7640" y="11491"/>
                  <a:pt x="7641" y="11429"/>
                </a:cubicBezTo>
                <a:cubicBezTo>
                  <a:pt x="7643" y="11366"/>
                  <a:pt x="7619" y="11315"/>
                  <a:pt x="7588" y="11316"/>
                </a:cubicBezTo>
                <a:close/>
                <a:moveTo>
                  <a:pt x="7763" y="11316"/>
                </a:moveTo>
                <a:cubicBezTo>
                  <a:pt x="7731" y="11316"/>
                  <a:pt x="7704" y="11366"/>
                  <a:pt x="7702" y="11429"/>
                </a:cubicBezTo>
                <a:cubicBezTo>
                  <a:pt x="7701" y="11491"/>
                  <a:pt x="7725" y="11542"/>
                  <a:pt x="7757" y="11542"/>
                </a:cubicBezTo>
                <a:cubicBezTo>
                  <a:pt x="7789" y="11542"/>
                  <a:pt x="7816" y="11491"/>
                  <a:pt x="7817" y="11429"/>
                </a:cubicBezTo>
                <a:cubicBezTo>
                  <a:pt x="7819" y="11366"/>
                  <a:pt x="7795" y="11315"/>
                  <a:pt x="7763" y="11316"/>
                </a:cubicBezTo>
                <a:close/>
                <a:moveTo>
                  <a:pt x="7919" y="11316"/>
                </a:moveTo>
                <a:cubicBezTo>
                  <a:pt x="7888" y="11316"/>
                  <a:pt x="7860" y="11366"/>
                  <a:pt x="7859" y="11429"/>
                </a:cubicBezTo>
                <a:cubicBezTo>
                  <a:pt x="7857" y="11491"/>
                  <a:pt x="7882" y="11542"/>
                  <a:pt x="7914" y="11542"/>
                </a:cubicBezTo>
                <a:cubicBezTo>
                  <a:pt x="7946" y="11542"/>
                  <a:pt x="7972" y="11491"/>
                  <a:pt x="7974" y="11429"/>
                </a:cubicBezTo>
                <a:cubicBezTo>
                  <a:pt x="7975" y="11366"/>
                  <a:pt x="7951" y="11315"/>
                  <a:pt x="7919" y="11316"/>
                </a:cubicBezTo>
                <a:close/>
                <a:moveTo>
                  <a:pt x="8095" y="11316"/>
                </a:moveTo>
                <a:cubicBezTo>
                  <a:pt x="8063" y="11316"/>
                  <a:pt x="8036" y="11368"/>
                  <a:pt x="8035" y="11430"/>
                </a:cubicBezTo>
                <a:cubicBezTo>
                  <a:pt x="8033" y="11493"/>
                  <a:pt x="8058" y="11542"/>
                  <a:pt x="8090" y="11542"/>
                </a:cubicBezTo>
                <a:cubicBezTo>
                  <a:pt x="8122" y="11542"/>
                  <a:pt x="8148" y="11491"/>
                  <a:pt x="8150" y="11429"/>
                </a:cubicBezTo>
                <a:cubicBezTo>
                  <a:pt x="8151" y="11366"/>
                  <a:pt x="8126" y="11315"/>
                  <a:pt x="8095" y="11316"/>
                </a:cubicBezTo>
                <a:close/>
                <a:moveTo>
                  <a:pt x="8251" y="11316"/>
                </a:moveTo>
                <a:cubicBezTo>
                  <a:pt x="8219" y="11316"/>
                  <a:pt x="8192" y="11366"/>
                  <a:pt x="8191" y="11429"/>
                </a:cubicBezTo>
                <a:cubicBezTo>
                  <a:pt x="8190" y="11491"/>
                  <a:pt x="8215" y="11542"/>
                  <a:pt x="8247" y="11542"/>
                </a:cubicBezTo>
                <a:cubicBezTo>
                  <a:pt x="8279" y="11542"/>
                  <a:pt x="8305" y="11491"/>
                  <a:pt x="8306" y="11429"/>
                </a:cubicBezTo>
                <a:cubicBezTo>
                  <a:pt x="8307" y="11366"/>
                  <a:pt x="8283" y="11315"/>
                  <a:pt x="8251" y="11316"/>
                </a:cubicBezTo>
                <a:close/>
                <a:moveTo>
                  <a:pt x="8407" y="11316"/>
                </a:moveTo>
                <a:cubicBezTo>
                  <a:pt x="8375" y="11316"/>
                  <a:pt x="8349" y="11366"/>
                  <a:pt x="8348" y="11429"/>
                </a:cubicBezTo>
                <a:cubicBezTo>
                  <a:pt x="8346" y="11491"/>
                  <a:pt x="8371" y="11542"/>
                  <a:pt x="8403" y="11542"/>
                </a:cubicBezTo>
                <a:cubicBezTo>
                  <a:pt x="8435" y="11542"/>
                  <a:pt x="8461" y="11491"/>
                  <a:pt x="8462" y="11429"/>
                </a:cubicBezTo>
                <a:cubicBezTo>
                  <a:pt x="8463" y="11366"/>
                  <a:pt x="8438" y="11315"/>
                  <a:pt x="8407" y="11316"/>
                </a:cubicBezTo>
                <a:close/>
                <a:moveTo>
                  <a:pt x="8583" y="11316"/>
                </a:moveTo>
                <a:cubicBezTo>
                  <a:pt x="8551" y="11316"/>
                  <a:pt x="8524" y="11368"/>
                  <a:pt x="8524" y="11430"/>
                </a:cubicBezTo>
                <a:cubicBezTo>
                  <a:pt x="8523" y="11493"/>
                  <a:pt x="8547" y="11542"/>
                  <a:pt x="8579" y="11542"/>
                </a:cubicBezTo>
                <a:cubicBezTo>
                  <a:pt x="8611" y="11542"/>
                  <a:pt x="8638" y="11491"/>
                  <a:pt x="8638" y="11429"/>
                </a:cubicBezTo>
                <a:cubicBezTo>
                  <a:pt x="8639" y="11366"/>
                  <a:pt x="8615" y="11315"/>
                  <a:pt x="8583" y="11316"/>
                </a:cubicBezTo>
                <a:close/>
                <a:moveTo>
                  <a:pt x="8739" y="11316"/>
                </a:moveTo>
                <a:cubicBezTo>
                  <a:pt x="8707" y="11316"/>
                  <a:pt x="8681" y="11368"/>
                  <a:pt x="8680" y="11430"/>
                </a:cubicBezTo>
                <a:cubicBezTo>
                  <a:pt x="8679" y="11493"/>
                  <a:pt x="8704" y="11542"/>
                  <a:pt x="8736" y="11542"/>
                </a:cubicBezTo>
                <a:cubicBezTo>
                  <a:pt x="8768" y="11542"/>
                  <a:pt x="8794" y="11491"/>
                  <a:pt x="8795" y="11429"/>
                </a:cubicBezTo>
                <a:cubicBezTo>
                  <a:pt x="8796" y="11366"/>
                  <a:pt x="8770" y="11315"/>
                  <a:pt x="8739" y="11316"/>
                </a:cubicBezTo>
                <a:close/>
                <a:moveTo>
                  <a:pt x="8915" y="11316"/>
                </a:moveTo>
                <a:cubicBezTo>
                  <a:pt x="8883" y="11316"/>
                  <a:pt x="8857" y="11368"/>
                  <a:pt x="8856" y="11430"/>
                </a:cubicBezTo>
                <a:cubicBezTo>
                  <a:pt x="8855" y="11493"/>
                  <a:pt x="8880" y="11542"/>
                  <a:pt x="8912" y="11542"/>
                </a:cubicBezTo>
                <a:cubicBezTo>
                  <a:pt x="8944" y="11542"/>
                  <a:pt x="8970" y="11491"/>
                  <a:pt x="8971" y="11429"/>
                </a:cubicBezTo>
                <a:cubicBezTo>
                  <a:pt x="8971" y="11366"/>
                  <a:pt x="8946" y="11315"/>
                  <a:pt x="8915" y="11316"/>
                </a:cubicBezTo>
                <a:close/>
                <a:moveTo>
                  <a:pt x="9070" y="11316"/>
                </a:moveTo>
                <a:cubicBezTo>
                  <a:pt x="9039" y="11316"/>
                  <a:pt x="9013" y="11368"/>
                  <a:pt x="9012" y="11430"/>
                </a:cubicBezTo>
                <a:cubicBezTo>
                  <a:pt x="9012" y="11493"/>
                  <a:pt x="9037" y="11542"/>
                  <a:pt x="9069" y="11542"/>
                </a:cubicBezTo>
                <a:cubicBezTo>
                  <a:pt x="9101" y="11542"/>
                  <a:pt x="9127" y="11491"/>
                  <a:pt x="9127" y="11429"/>
                </a:cubicBezTo>
                <a:cubicBezTo>
                  <a:pt x="9128" y="11366"/>
                  <a:pt x="9102" y="11315"/>
                  <a:pt x="9070" y="11316"/>
                </a:cubicBezTo>
                <a:close/>
                <a:moveTo>
                  <a:pt x="9246" y="11316"/>
                </a:moveTo>
                <a:cubicBezTo>
                  <a:pt x="9215" y="11316"/>
                  <a:pt x="9189" y="11368"/>
                  <a:pt x="9188" y="11430"/>
                </a:cubicBezTo>
                <a:cubicBezTo>
                  <a:pt x="9188" y="11493"/>
                  <a:pt x="9213" y="11542"/>
                  <a:pt x="9245" y="11542"/>
                </a:cubicBezTo>
                <a:cubicBezTo>
                  <a:pt x="9277" y="11542"/>
                  <a:pt x="9303" y="11491"/>
                  <a:pt x="9303" y="11429"/>
                </a:cubicBezTo>
                <a:cubicBezTo>
                  <a:pt x="9303" y="11366"/>
                  <a:pt x="9278" y="11315"/>
                  <a:pt x="9246" y="11316"/>
                </a:cubicBezTo>
                <a:close/>
                <a:moveTo>
                  <a:pt x="9402" y="11316"/>
                </a:moveTo>
                <a:cubicBezTo>
                  <a:pt x="9370" y="11316"/>
                  <a:pt x="9345" y="11368"/>
                  <a:pt x="9345" y="11430"/>
                </a:cubicBezTo>
                <a:cubicBezTo>
                  <a:pt x="9344" y="11493"/>
                  <a:pt x="9370" y="11542"/>
                  <a:pt x="9402" y="11542"/>
                </a:cubicBezTo>
                <a:cubicBezTo>
                  <a:pt x="9434" y="11542"/>
                  <a:pt x="9459" y="11491"/>
                  <a:pt x="9460" y="11429"/>
                </a:cubicBezTo>
                <a:cubicBezTo>
                  <a:pt x="9460" y="11366"/>
                  <a:pt x="9434" y="11315"/>
                  <a:pt x="9402" y="11316"/>
                </a:cubicBezTo>
                <a:close/>
                <a:moveTo>
                  <a:pt x="9558" y="11316"/>
                </a:moveTo>
                <a:cubicBezTo>
                  <a:pt x="9527" y="11316"/>
                  <a:pt x="9501" y="11368"/>
                  <a:pt x="9501" y="11430"/>
                </a:cubicBezTo>
                <a:cubicBezTo>
                  <a:pt x="9501" y="11493"/>
                  <a:pt x="9527" y="11542"/>
                  <a:pt x="9558" y="11542"/>
                </a:cubicBezTo>
                <a:cubicBezTo>
                  <a:pt x="9590" y="11542"/>
                  <a:pt x="9616" y="11491"/>
                  <a:pt x="9616" y="11429"/>
                </a:cubicBezTo>
                <a:cubicBezTo>
                  <a:pt x="9616" y="11366"/>
                  <a:pt x="9590" y="11315"/>
                  <a:pt x="9558" y="11316"/>
                </a:cubicBezTo>
                <a:close/>
                <a:moveTo>
                  <a:pt x="9734" y="11316"/>
                </a:moveTo>
                <a:cubicBezTo>
                  <a:pt x="9702" y="11316"/>
                  <a:pt x="9677" y="11368"/>
                  <a:pt x="9677" y="11430"/>
                </a:cubicBezTo>
                <a:cubicBezTo>
                  <a:pt x="9677" y="11493"/>
                  <a:pt x="9703" y="11542"/>
                  <a:pt x="9735" y="11542"/>
                </a:cubicBezTo>
                <a:cubicBezTo>
                  <a:pt x="9767" y="11542"/>
                  <a:pt x="9792" y="11491"/>
                  <a:pt x="9792" y="11429"/>
                </a:cubicBezTo>
                <a:cubicBezTo>
                  <a:pt x="9792" y="11366"/>
                  <a:pt x="9765" y="11315"/>
                  <a:pt x="9734" y="11316"/>
                </a:cubicBezTo>
                <a:close/>
                <a:moveTo>
                  <a:pt x="2202" y="11366"/>
                </a:moveTo>
                <a:cubicBezTo>
                  <a:pt x="2170" y="11366"/>
                  <a:pt x="2139" y="11417"/>
                  <a:pt x="2132" y="11479"/>
                </a:cubicBezTo>
                <a:cubicBezTo>
                  <a:pt x="2125" y="11541"/>
                  <a:pt x="2145" y="11591"/>
                  <a:pt x="2177" y="11591"/>
                </a:cubicBezTo>
                <a:cubicBezTo>
                  <a:pt x="2209" y="11590"/>
                  <a:pt x="2240" y="11539"/>
                  <a:pt x="2247" y="11478"/>
                </a:cubicBezTo>
                <a:cubicBezTo>
                  <a:pt x="2254" y="11415"/>
                  <a:pt x="2234" y="11366"/>
                  <a:pt x="2202" y="11366"/>
                </a:cubicBezTo>
                <a:close/>
                <a:moveTo>
                  <a:pt x="2377" y="11366"/>
                </a:moveTo>
                <a:cubicBezTo>
                  <a:pt x="2346" y="11366"/>
                  <a:pt x="2315" y="11417"/>
                  <a:pt x="2308" y="11479"/>
                </a:cubicBezTo>
                <a:cubicBezTo>
                  <a:pt x="2301" y="11541"/>
                  <a:pt x="2321" y="11591"/>
                  <a:pt x="2353" y="11591"/>
                </a:cubicBezTo>
                <a:cubicBezTo>
                  <a:pt x="2385" y="11590"/>
                  <a:pt x="2416" y="11539"/>
                  <a:pt x="2423" y="11478"/>
                </a:cubicBezTo>
                <a:cubicBezTo>
                  <a:pt x="2429" y="11415"/>
                  <a:pt x="2409" y="11366"/>
                  <a:pt x="2377" y="11366"/>
                </a:cubicBezTo>
                <a:close/>
                <a:moveTo>
                  <a:pt x="2514" y="11366"/>
                </a:moveTo>
                <a:cubicBezTo>
                  <a:pt x="2483" y="11366"/>
                  <a:pt x="2451" y="11417"/>
                  <a:pt x="2445" y="11479"/>
                </a:cubicBezTo>
                <a:cubicBezTo>
                  <a:pt x="2438" y="11541"/>
                  <a:pt x="2458" y="11591"/>
                  <a:pt x="2490" y="11591"/>
                </a:cubicBezTo>
                <a:cubicBezTo>
                  <a:pt x="2522" y="11590"/>
                  <a:pt x="2553" y="11539"/>
                  <a:pt x="2560" y="11478"/>
                </a:cubicBezTo>
                <a:cubicBezTo>
                  <a:pt x="2566" y="11415"/>
                  <a:pt x="2546" y="11366"/>
                  <a:pt x="2514" y="11366"/>
                </a:cubicBezTo>
                <a:close/>
                <a:moveTo>
                  <a:pt x="2690" y="11366"/>
                </a:moveTo>
                <a:cubicBezTo>
                  <a:pt x="2658" y="11366"/>
                  <a:pt x="2627" y="11417"/>
                  <a:pt x="2621" y="11479"/>
                </a:cubicBezTo>
                <a:cubicBezTo>
                  <a:pt x="2614" y="11541"/>
                  <a:pt x="2635" y="11591"/>
                  <a:pt x="2666" y="11591"/>
                </a:cubicBezTo>
                <a:cubicBezTo>
                  <a:pt x="2698" y="11590"/>
                  <a:pt x="2729" y="11539"/>
                  <a:pt x="2735" y="11478"/>
                </a:cubicBezTo>
                <a:cubicBezTo>
                  <a:pt x="2742" y="11415"/>
                  <a:pt x="2721" y="11366"/>
                  <a:pt x="2690" y="11366"/>
                </a:cubicBezTo>
                <a:close/>
                <a:moveTo>
                  <a:pt x="2846" y="11366"/>
                </a:moveTo>
                <a:cubicBezTo>
                  <a:pt x="2814" y="11366"/>
                  <a:pt x="2784" y="11417"/>
                  <a:pt x="2777" y="11479"/>
                </a:cubicBezTo>
                <a:cubicBezTo>
                  <a:pt x="2771" y="11541"/>
                  <a:pt x="2791" y="11591"/>
                  <a:pt x="2823" y="11591"/>
                </a:cubicBezTo>
                <a:cubicBezTo>
                  <a:pt x="2855" y="11590"/>
                  <a:pt x="2886" y="11539"/>
                  <a:pt x="2892" y="11478"/>
                </a:cubicBezTo>
                <a:cubicBezTo>
                  <a:pt x="2898" y="11415"/>
                  <a:pt x="2878" y="11366"/>
                  <a:pt x="2846" y="11366"/>
                </a:cubicBezTo>
                <a:close/>
                <a:moveTo>
                  <a:pt x="3002" y="11366"/>
                </a:moveTo>
                <a:cubicBezTo>
                  <a:pt x="2970" y="11366"/>
                  <a:pt x="2940" y="11417"/>
                  <a:pt x="2933" y="11479"/>
                </a:cubicBezTo>
                <a:cubicBezTo>
                  <a:pt x="2927" y="11541"/>
                  <a:pt x="2948" y="11591"/>
                  <a:pt x="2980" y="11591"/>
                </a:cubicBezTo>
                <a:cubicBezTo>
                  <a:pt x="3012" y="11590"/>
                  <a:pt x="3042" y="11539"/>
                  <a:pt x="3048" y="11478"/>
                </a:cubicBezTo>
                <a:cubicBezTo>
                  <a:pt x="3054" y="11415"/>
                  <a:pt x="3033" y="11366"/>
                  <a:pt x="3002" y="11366"/>
                </a:cubicBezTo>
                <a:close/>
                <a:moveTo>
                  <a:pt x="3178" y="11366"/>
                </a:moveTo>
                <a:cubicBezTo>
                  <a:pt x="3146" y="11366"/>
                  <a:pt x="3116" y="11417"/>
                  <a:pt x="3109" y="11479"/>
                </a:cubicBezTo>
                <a:cubicBezTo>
                  <a:pt x="3103" y="11541"/>
                  <a:pt x="3124" y="11591"/>
                  <a:pt x="3156" y="11591"/>
                </a:cubicBezTo>
                <a:cubicBezTo>
                  <a:pt x="3188" y="11590"/>
                  <a:pt x="3218" y="11539"/>
                  <a:pt x="3224" y="11478"/>
                </a:cubicBezTo>
                <a:cubicBezTo>
                  <a:pt x="3230" y="11415"/>
                  <a:pt x="3210" y="11366"/>
                  <a:pt x="3178" y="11366"/>
                </a:cubicBezTo>
                <a:close/>
                <a:moveTo>
                  <a:pt x="3334" y="11366"/>
                </a:moveTo>
                <a:cubicBezTo>
                  <a:pt x="3302" y="11366"/>
                  <a:pt x="3272" y="11417"/>
                  <a:pt x="3266" y="11479"/>
                </a:cubicBezTo>
                <a:cubicBezTo>
                  <a:pt x="3260" y="11541"/>
                  <a:pt x="3280" y="11591"/>
                  <a:pt x="3312" y="11591"/>
                </a:cubicBezTo>
                <a:cubicBezTo>
                  <a:pt x="3344" y="11590"/>
                  <a:pt x="3375" y="11539"/>
                  <a:pt x="3381" y="11478"/>
                </a:cubicBezTo>
                <a:cubicBezTo>
                  <a:pt x="3387" y="11415"/>
                  <a:pt x="3365" y="11366"/>
                  <a:pt x="3334" y="11366"/>
                </a:cubicBezTo>
                <a:close/>
                <a:moveTo>
                  <a:pt x="3510" y="11366"/>
                </a:moveTo>
                <a:cubicBezTo>
                  <a:pt x="3478" y="11366"/>
                  <a:pt x="3448" y="11417"/>
                  <a:pt x="3442" y="11479"/>
                </a:cubicBezTo>
                <a:cubicBezTo>
                  <a:pt x="3436" y="11541"/>
                  <a:pt x="3456" y="11591"/>
                  <a:pt x="3488" y="11591"/>
                </a:cubicBezTo>
                <a:cubicBezTo>
                  <a:pt x="3520" y="11590"/>
                  <a:pt x="3551" y="11540"/>
                  <a:pt x="3557" y="11478"/>
                </a:cubicBezTo>
                <a:cubicBezTo>
                  <a:pt x="3562" y="11415"/>
                  <a:pt x="3541" y="11366"/>
                  <a:pt x="3510" y="11366"/>
                </a:cubicBezTo>
                <a:close/>
                <a:moveTo>
                  <a:pt x="3665" y="11366"/>
                </a:moveTo>
                <a:cubicBezTo>
                  <a:pt x="3634" y="11366"/>
                  <a:pt x="3603" y="11417"/>
                  <a:pt x="3598" y="11479"/>
                </a:cubicBezTo>
                <a:cubicBezTo>
                  <a:pt x="3592" y="11541"/>
                  <a:pt x="3613" y="11591"/>
                  <a:pt x="3645" y="11591"/>
                </a:cubicBezTo>
                <a:cubicBezTo>
                  <a:pt x="3677" y="11590"/>
                  <a:pt x="3707" y="11539"/>
                  <a:pt x="3713" y="11478"/>
                </a:cubicBezTo>
                <a:cubicBezTo>
                  <a:pt x="3719" y="11415"/>
                  <a:pt x="3697" y="11366"/>
                  <a:pt x="3665" y="11366"/>
                </a:cubicBezTo>
                <a:close/>
                <a:moveTo>
                  <a:pt x="3841" y="11366"/>
                </a:moveTo>
                <a:cubicBezTo>
                  <a:pt x="3809" y="11366"/>
                  <a:pt x="3779" y="11417"/>
                  <a:pt x="3773" y="11479"/>
                </a:cubicBezTo>
                <a:cubicBezTo>
                  <a:pt x="3768" y="11541"/>
                  <a:pt x="3789" y="11591"/>
                  <a:pt x="3821" y="11591"/>
                </a:cubicBezTo>
                <a:cubicBezTo>
                  <a:pt x="3853" y="11590"/>
                  <a:pt x="3883" y="11540"/>
                  <a:pt x="3888" y="11478"/>
                </a:cubicBezTo>
                <a:cubicBezTo>
                  <a:pt x="3894" y="11415"/>
                  <a:pt x="3872" y="11366"/>
                  <a:pt x="3841" y="11366"/>
                </a:cubicBezTo>
                <a:close/>
                <a:moveTo>
                  <a:pt x="15981" y="11567"/>
                </a:moveTo>
                <a:cubicBezTo>
                  <a:pt x="15949" y="11567"/>
                  <a:pt x="15928" y="11619"/>
                  <a:pt x="15934" y="11682"/>
                </a:cubicBezTo>
                <a:cubicBezTo>
                  <a:pt x="15940" y="11745"/>
                  <a:pt x="15971" y="11795"/>
                  <a:pt x="16003" y="11795"/>
                </a:cubicBezTo>
                <a:cubicBezTo>
                  <a:pt x="16035" y="11795"/>
                  <a:pt x="16056" y="11743"/>
                  <a:pt x="16050" y="11680"/>
                </a:cubicBezTo>
                <a:cubicBezTo>
                  <a:pt x="16044" y="11617"/>
                  <a:pt x="16013" y="11567"/>
                  <a:pt x="15981" y="11567"/>
                </a:cubicBezTo>
                <a:close/>
                <a:moveTo>
                  <a:pt x="16157" y="11567"/>
                </a:moveTo>
                <a:cubicBezTo>
                  <a:pt x="16125" y="11567"/>
                  <a:pt x="16104" y="11619"/>
                  <a:pt x="16110" y="11682"/>
                </a:cubicBezTo>
                <a:cubicBezTo>
                  <a:pt x="16117" y="11745"/>
                  <a:pt x="16147" y="11795"/>
                  <a:pt x="16179" y="11795"/>
                </a:cubicBezTo>
                <a:cubicBezTo>
                  <a:pt x="16211" y="11795"/>
                  <a:pt x="16232" y="11743"/>
                  <a:pt x="16226" y="11680"/>
                </a:cubicBezTo>
                <a:cubicBezTo>
                  <a:pt x="16219" y="11617"/>
                  <a:pt x="16189" y="11567"/>
                  <a:pt x="16157" y="11567"/>
                </a:cubicBezTo>
                <a:close/>
                <a:moveTo>
                  <a:pt x="17308" y="11567"/>
                </a:moveTo>
                <a:cubicBezTo>
                  <a:pt x="17276" y="11567"/>
                  <a:pt x="17256" y="11619"/>
                  <a:pt x="17264" y="11682"/>
                </a:cubicBezTo>
                <a:cubicBezTo>
                  <a:pt x="17271" y="11745"/>
                  <a:pt x="17303" y="11795"/>
                  <a:pt x="17335" y="11795"/>
                </a:cubicBezTo>
                <a:cubicBezTo>
                  <a:pt x="17367" y="11795"/>
                  <a:pt x="17387" y="11743"/>
                  <a:pt x="17380" y="11680"/>
                </a:cubicBezTo>
                <a:cubicBezTo>
                  <a:pt x="17372" y="11617"/>
                  <a:pt x="17340" y="11567"/>
                  <a:pt x="17308" y="11567"/>
                </a:cubicBezTo>
                <a:close/>
                <a:moveTo>
                  <a:pt x="7588" y="11617"/>
                </a:moveTo>
                <a:cubicBezTo>
                  <a:pt x="7556" y="11618"/>
                  <a:pt x="7528" y="11668"/>
                  <a:pt x="7526" y="11731"/>
                </a:cubicBezTo>
                <a:cubicBezTo>
                  <a:pt x="7525" y="11793"/>
                  <a:pt x="7549" y="11844"/>
                  <a:pt x="7581" y="11844"/>
                </a:cubicBezTo>
                <a:cubicBezTo>
                  <a:pt x="7613" y="11843"/>
                  <a:pt x="7640" y="11791"/>
                  <a:pt x="7642" y="11729"/>
                </a:cubicBezTo>
                <a:cubicBezTo>
                  <a:pt x="7644" y="11667"/>
                  <a:pt x="7619" y="11617"/>
                  <a:pt x="7588" y="11617"/>
                </a:cubicBezTo>
                <a:close/>
                <a:moveTo>
                  <a:pt x="7744" y="11617"/>
                </a:moveTo>
                <a:cubicBezTo>
                  <a:pt x="7712" y="11618"/>
                  <a:pt x="7685" y="11668"/>
                  <a:pt x="7683" y="11731"/>
                </a:cubicBezTo>
                <a:cubicBezTo>
                  <a:pt x="7681" y="11793"/>
                  <a:pt x="7706" y="11844"/>
                  <a:pt x="7738" y="11844"/>
                </a:cubicBezTo>
                <a:cubicBezTo>
                  <a:pt x="7770" y="11843"/>
                  <a:pt x="7797" y="11791"/>
                  <a:pt x="7798" y="11729"/>
                </a:cubicBezTo>
                <a:cubicBezTo>
                  <a:pt x="7800" y="11667"/>
                  <a:pt x="7776" y="11617"/>
                  <a:pt x="7744" y="11617"/>
                </a:cubicBezTo>
                <a:close/>
                <a:moveTo>
                  <a:pt x="7919" y="11617"/>
                </a:moveTo>
                <a:cubicBezTo>
                  <a:pt x="7888" y="11618"/>
                  <a:pt x="7860" y="11668"/>
                  <a:pt x="7859" y="11731"/>
                </a:cubicBezTo>
                <a:cubicBezTo>
                  <a:pt x="7857" y="11793"/>
                  <a:pt x="7882" y="11844"/>
                  <a:pt x="7914" y="11844"/>
                </a:cubicBezTo>
                <a:cubicBezTo>
                  <a:pt x="7946" y="11843"/>
                  <a:pt x="7973" y="11791"/>
                  <a:pt x="7974" y="11729"/>
                </a:cubicBezTo>
                <a:cubicBezTo>
                  <a:pt x="7976" y="11666"/>
                  <a:pt x="7951" y="11617"/>
                  <a:pt x="7919" y="11617"/>
                </a:cubicBezTo>
                <a:close/>
                <a:moveTo>
                  <a:pt x="8076" y="11617"/>
                </a:moveTo>
                <a:cubicBezTo>
                  <a:pt x="8044" y="11618"/>
                  <a:pt x="8017" y="11668"/>
                  <a:pt x="8015" y="11731"/>
                </a:cubicBezTo>
                <a:cubicBezTo>
                  <a:pt x="8014" y="11793"/>
                  <a:pt x="8039" y="11844"/>
                  <a:pt x="8071" y="11844"/>
                </a:cubicBezTo>
                <a:cubicBezTo>
                  <a:pt x="8103" y="11843"/>
                  <a:pt x="8129" y="11791"/>
                  <a:pt x="8131" y="11729"/>
                </a:cubicBezTo>
                <a:cubicBezTo>
                  <a:pt x="8132" y="11666"/>
                  <a:pt x="8108" y="11617"/>
                  <a:pt x="8076" y="11617"/>
                </a:cubicBezTo>
                <a:close/>
                <a:moveTo>
                  <a:pt x="8251" y="11617"/>
                </a:moveTo>
                <a:cubicBezTo>
                  <a:pt x="8219" y="11618"/>
                  <a:pt x="8192" y="11668"/>
                  <a:pt x="8191" y="11731"/>
                </a:cubicBezTo>
                <a:cubicBezTo>
                  <a:pt x="8190" y="11793"/>
                  <a:pt x="8215" y="11844"/>
                  <a:pt x="8247" y="11844"/>
                </a:cubicBezTo>
                <a:cubicBezTo>
                  <a:pt x="8279" y="11843"/>
                  <a:pt x="8306" y="11792"/>
                  <a:pt x="8307" y="11729"/>
                </a:cubicBezTo>
                <a:cubicBezTo>
                  <a:pt x="8308" y="11667"/>
                  <a:pt x="8283" y="11617"/>
                  <a:pt x="8251" y="11617"/>
                </a:cubicBezTo>
                <a:close/>
                <a:moveTo>
                  <a:pt x="8739" y="11617"/>
                </a:moveTo>
                <a:cubicBezTo>
                  <a:pt x="8707" y="11618"/>
                  <a:pt x="8681" y="11668"/>
                  <a:pt x="8680" y="11731"/>
                </a:cubicBezTo>
                <a:cubicBezTo>
                  <a:pt x="8679" y="11793"/>
                  <a:pt x="8704" y="11844"/>
                  <a:pt x="8736" y="11844"/>
                </a:cubicBezTo>
                <a:cubicBezTo>
                  <a:pt x="8768" y="11843"/>
                  <a:pt x="8795" y="11793"/>
                  <a:pt x="8795" y="11731"/>
                </a:cubicBezTo>
                <a:cubicBezTo>
                  <a:pt x="8796" y="11668"/>
                  <a:pt x="8771" y="11617"/>
                  <a:pt x="8739" y="11617"/>
                </a:cubicBezTo>
                <a:close/>
                <a:moveTo>
                  <a:pt x="8915" y="11617"/>
                </a:moveTo>
                <a:cubicBezTo>
                  <a:pt x="8883" y="11618"/>
                  <a:pt x="8857" y="11668"/>
                  <a:pt x="8856" y="11731"/>
                </a:cubicBezTo>
                <a:cubicBezTo>
                  <a:pt x="8855" y="11793"/>
                  <a:pt x="8881" y="11844"/>
                  <a:pt x="8913" y="11844"/>
                </a:cubicBezTo>
                <a:cubicBezTo>
                  <a:pt x="8945" y="11843"/>
                  <a:pt x="8971" y="11792"/>
                  <a:pt x="8971" y="11729"/>
                </a:cubicBezTo>
                <a:cubicBezTo>
                  <a:pt x="8972" y="11667"/>
                  <a:pt x="8946" y="11617"/>
                  <a:pt x="8915" y="11617"/>
                </a:cubicBezTo>
                <a:close/>
                <a:moveTo>
                  <a:pt x="9071" y="11617"/>
                </a:moveTo>
                <a:cubicBezTo>
                  <a:pt x="9039" y="11618"/>
                  <a:pt x="9013" y="11668"/>
                  <a:pt x="9012" y="11731"/>
                </a:cubicBezTo>
                <a:cubicBezTo>
                  <a:pt x="9012" y="11793"/>
                  <a:pt x="9037" y="11844"/>
                  <a:pt x="9069" y="11844"/>
                </a:cubicBezTo>
                <a:cubicBezTo>
                  <a:pt x="9101" y="11843"/>
                  <a:pt x="9127" y="11793"/>
                  <a:pt x="9128" y="11731"/>
                </a:cubicBezTo>
                <a:cubicBezTo>
                  <a:pt x="9128" y="11668"/>
                  <a:pt x="9103" y="11617"/>
                  <a:pt x="9071" y="11617"/>
                </a:cubicBezTo>
                <a:close/>
                <a:moveTo>
                  <a:pt x="9246" y="11617"/>
                </a:moveTo>
                <a:cubicBezTo>
                  <a:pt x="9214" y="11618"/>
                  <a:pt x="9189" y="11668"/>
                  <a:pt x="9188" y="11731"/>
                </a:cubicBezTo>
                <a:cubicBezTo>
                  <a:pt x="9188" y="11793"/>
                  <a:pt x="9214" y="11844"/>
                  <a:pt x="9246" y="11844"/>
                </a:cubicBezTo>
                <a:cubicBezTo>
                  <a:pt x="9278" y="11844"/>
                  <a:pt x="9304" y="11793"/>
                  <a:pt x="9304" y="11731"/>
                </a:cubicBezTo>
                <a:cubicBezTo>
                  <a:pt x="9304" y="11668"/>
                  <a:pt x="9278" y="11617"/>
                  <a:pt x="9246" y="11617"/>
                </a:cubicBezTo>
                <a:close/>
                <a:moveTo>
                  <a:pt x="9403" y="11617"/>
                </a:moveTo>
                <a:cubicBezTo>
                  <a:pt x="9371" y="11618"/>
                  <a:pt x="9345" y="11668"/>
                  <a:pt x="9345" y="11731"/>
                </a:cubicBezTo>
                <a:cubicBezTo>
                  <a:pt x="9345" y="11793"/>
                  <a:pt x="9370" y="11844"/>
                  <a:pt x="9402" y="11844"/>
                </a:cubicBezTo>
                <a:cubicBezTo>
                  <a:pt x="9434" y="11843"/>
                  <a:pt x="9460" y="11793"/>
                  <a:pt x="9460" y="11731"/>
                </a:cubicBezTo>
                <a:cubicBezTo>
                  <a:pt x="9460" y="11668"/>
                  <a:pt x="9435" y="11617"/>
                  <a:pt x="9403" y="11617"/>
                </a:cubicBezTo>
                <a:close/>
                <a:moveTo>
                  <a:pt x="9558" y="11617"/>
                </a:moveTo>
                <a:cubicBezTo>
                  <a:pt x="9527" y="11618"/>
                  <a:pt x="9501" y="11668"/>
                  <a:pt x="9501" y="11731"/>
                </a:cubicBezTo>
                <a:cubicBezTo>
                  <a:pt x="9501" y="11793"/>
                  <a:pt x="9527" y="11844"/>
                  <a:pt x="9559" y="11844"/>
                </a:cubicBezTo>
                <a:cubicBezTo>
                  <a:pt x="9591" y="11843"/>
                  <a:pt x="9617" y="11793"/>
                  <a:pt x="9617" y="11731"/>
                </a:cubicBezTo>
                <a:cubicBezTo>
                  <a:pt x="9616" y="11668"/>
                  <a:pt x="9590" y="11617"/>
                  <a:pt x="9558" y="11617"/>
                </a:cubicBezTo>
                <a:close/>
                <a:moveTo>
                  <a:pt x="9734" y="11617"/>
                </a:moveTo>
                <a:cubicBezTo>
                  <a:pt x="9703" y="11618"/>
                  <a:pt x="9677" y="11668"/>
                  <a:pt x="9677" y="11731"/>
                </a:cubicBezTo>
                <a:cubicBezTo>
                  <a:pt x="9677" y="11793"/>
                  <a:pt x="9703" y="11844"/>
                  <a:pt x="9735" y="11844"/>
                </a:cubicBezTo>
                <a:cubicBezTo>
                  <a:pt x="9767" y="11843"/>
                  <a:pt x="9793" y="11793"/>
                  <a:pt x="9792" y="11731"/>
                </a:cubicBezTo>
                <a:cubicBezTo>
                  <a:pt x="9792" y="11668"/>
                  <a:pt x="9766" y="11617"/>
                  <a:pt x="9734" y="11617"/>
                </a:cubicBezTo>
                <a:close/>
                <a:moveTo>
                  <a:pt x="9891" y="11617"/>
                </a:moveTo>
                <a:cubicBezTo>
                  <a:pt x="9859" y="11618"/>
                  <a:pt x="9833" y="11668"/>
                  <a:pt x="9833" y="11731"/>
                </a:cubicBezTo>
                <a:cubicBezTo>
                  <a:pt x="9834" y="11793"/>
                  <a:pt x="9860" y="11844"/>
                  <a:pt x="9892" y="11844"/>
                </a:cubicBezTo>
                <a:cubicBezTo>
                  <a:pt x="9924" y="11843"/>
                  <a:pt x="9949" y="11793"/>
                  <a:pt x="9949" y="11731"/>
                </a:cubicBezTo>
                <a:cubicBezTo>
                  <a:pt x="9948" y="11668"/>
                  <a:pt x="9923" y="11617"/>
                  <a:pt x="9891" y="11617"/>
                </a:cubicBezTo>
                <a:close/>
                <a:moveTo>
                  <a:pt x="10066" y="11617"/>
                </a:moveTo>
                <a:cubicBezTo>
                  <a:pt x="10034" y="11618"/>
                  <a:pt x="10009" y="11668"/>
                  <a:pt x="10009" y="11731"/>
                </a:cubicBezTo>
                <a:cubicBezTo>
                  <a:pt x="10010" y="11793"/>
                  <a:pt x="10036" y="11844"/>
                  <a:pt x="10068" y="11844"/>
                </a:cubicBezTo>
                <a:cubicBezTo>
                  <a:pt x="10100" y="11843"/>
                  <a:pt x="10125" y="11793"/>
                  <a:pt x="10125" y="11731"/>
                </a:cubicBezTo>
                <a:cubicBezTo>
                  <a:pt x="10124" y="11668"/>
                  <a:pt x="10098" y="11617"/>
                  <a:pt x="10066" y="11617"/>
                </a:cubicBezTo>
                <a:close/>
                <a:moveTo>
                  <a:pt x="10222" y="11617"/>
                </a:moveTo>
                <a:cubicBezTo>
                  <a:pt x="10190" y="11618"/>
                  <a:pt x="10165" y="11668"/>
                  <a:pt x="10166" y="11731"/>
                </a:cubicBezTo>
                <a:cubicBezTo>
                  <a:pt x="10166" y="11793"/>
                  <a:pt x="10192" y="11844"/>
                  <a:pt x="10224" y="11844"/>
                </a:cubicBezTo>
                <a:cubicBezTo>
                  <a:pt x="10256" y="11843"/>
                  <a:pt x="10282" y="11793"/>
                  <a:pt x="10281" y="11731"/>
                </a:cubicBezTo>
                <a:cubicBezTo>
                  <a:pt x="10280" y="11668"/>
                  <a:pt x="10254" y="11617"/>
                  <a:pt x="10222" y="11617"/>
                </a:cubicBezTo>
                <a:close/>
                <a:moveTo>
                  <a:pt x="10398" y="11617"/>
                </a:moveTo>
                <a:cubicBezTo>
                  <a:pt x="10366" y="11618"/>
                  <a:pt x="10341" y="11668"/>
                  <a:pt x="10342" y="11731"/>
                </a:cubicBezTo>
                <a:cubicBezTo>
                  <a:pt x="10342" y="11793"/>
                  <a:pt x="10369" y="11844"/>
                  <a:pt x="10401" y="11844"/>
                </a:cubicBezTo>
                <a:cubicBezTo>
                  <a:pt x="10433" y="11843"/>
                  <a:pt x="10458" y="11793"/>
                  <a:pt x="10457" y="11731"/>
                </a:cubicBezTo>
                <a:cubicBezTo>
                  <a:pt x="10456" y="11668"/>
                  <a:pt x="10430" y="11617"/>
                  <a:pt x="10398" y="11617"/>
                </a:cubicBezTo>
                <a:close/>
                <a:moveTo>
                  <a:pt x="10554" y="11617"/>
                </a:moveTo>
                <a:cubicBezTo>
                  <a:pt x="10523" y="11618"/>
                  <a:pt x="10497" y="11668"/>
                  <a:pt x="10498" y="11731"/>
                </a:cubicBezTo>
                <a:cubicBezTo>
                  <a:pt x="10499" y="11793"/>
                  <a:pt x="10525" y="11844"/>
                  <a:pt x="10557" y="11844"/>
                </a:cubicBezTo>
                <a:cubicBezTo>
                  <a:pt x="10589" y="11843"/>
                  <a:pt x="10615" y="11793"/>
                  <a:pt x="10614" y="11731"/>
                </a:cubicBezTo>
                <a:cubicBezTo>
                  <a:pt x="10613" y="11668"/>
                  <a:pt x="10586" y="11617"/>
                  <a:pt x="10554" y="11617"/>
                </a:cubicBezTo>
                <a:close/>
                <a:moveTo>
                  <a:pt x="10710" y="11617"/>
                </a:moveTo>
                <a:cubicBezTo>
                  <a:pt x="10678" y="11618"/>
                  <a:pt x="10653" y="11668"/>
                  <a:pt x="10655" y="11731"/>
                </a:cubicBezTo>
                <a:cubicBezTo>
                  <a:pt x="10656" y="11793"/>
                  <a:pt x="10683" y="11844"/>
                  <a:pt x="10714" y="11844"/>
                </a:cubicBezTo>
                <a:cubicBezTo>
                  <a:pt x="10746" y="11843"/>
                  <a:pt x="10771" y="11793"/>
                  <a:pt x="10770" y="11731"/>
                </a:cubicBezTo>
                <a:cubicBezTo>
                  <a:pt x="10769" y="11668"/>
                  <a:pt x="10742" y="11617"/>
                  <a:pt x="10710" y="11617"/>
                </a:cubicBezTo>
                <a:close/>
                <a:moveTo>
                  <a:pt x="10886" y="11617"/>
                </a:moveTo>
                <a:cubicBezTo>
                  <a:pt x="10854" y="11618"/>
                  <a:pt x="10829" y="11668"/>
                  <a:pt x="10830" y="11731"/>
                </a:cubicBezTo>
                <a:cubicBezTo>
                  <a:pt x="10832" y="11793"/>
                  <a:pt x="10859" y="11844"/>
                  <a:pt x="10891" y="11844"/>
                </a:cubicBezTo>
                <a:cubicBezTo>
                  <a:pt x="10923" y="11843"/>
                  <a:pt x="10947" y="11793"/>
                  <a:pt x="10946" y="11731"/>
                </a:cubicBezTo>
                <a:cubicBezTo>
                  <a:pt x="10945" y="11668"/>
                  <a:pt x="10918" y="11617"/>
                  <a:pt x="10886" y="11617"/>
                </a:cubicBezTo>
                <a:close/>
                <a:moveTo>
                  <a:pt x="11042" y="11617"/>
                </a:moveTo>
                <a:cubicBezTo>
                  <a:pt x="11010" y="11618"/>
                  <a:pt x="10985" y="11668"/>
                  <a:pt x="10987" y="11731"/>
                </a:cubicBezTo>
                <a:cubicBezTo>
                  <a:pt x="10988" y="11793"/>
                  <a:pt x="11015" y="11844"/>
                  <a:pt x="11047" y="11844"/>
                </a:cubicBezTo>
                <a:cubicBezTo>
                  <a:pt x="11079" y="11843"/>
                  <a:pt x="11104" y="11793"/>
                  <a:pt x="11102" y="11731"/>
                </a:cubicBezTo>
                <a:cubicBezTo>
                  <a:pt x="11101" y="11668"/>
                  <a:pt x="11074" y="11617"/>
                  <a:pt x="11042" y="11617"/>
                </a:cubicBezTo>
                <a:close/>
                <a:moveTo>
                  <a:pt x="11218" y="11617"/>
                </a:moveTo>
                <a:cubicBezTo>
                  <a:pt x="11186" y="11618"/>
                  <a:pt x="11161" y="11668"/>
                  <a:pt x="11163" y="11731"/>
                </a:cubicBezTo>
                <a:cubicBezTo>
                  <a:pt x="11164" y="11793"/>
                  <a:pt x="11191" y="11844"/>
                  <a:pt x="11223" y="11844"/>
                </a:cubicBezTo>
                <a:cubicBezTo>
                  <a:pt x="11255" y="11843"/>
                  <a:pt x="11280" y="11793"/>
                  <a:pt x="11278" y="11731"/>
                </a:cubicBezTo>
                <a:cubicBezTo>
                  <a:pt x="11277" y="11668"/>
                  <a:pt x="11250" y="11617"/>
                  <a:pt x="11218" y="11617"/>
                </a:cubicBezTo>
                <a:close/>
                <a:moveTo>
                  <a:pt x="11374" y="11617"/>
                </a:moveTo>
                <a:cubicBezTo>
                  <a:pt x="11342" y="11618"/>
                  <a:pt x="11318" y="11668"/>
                  <a:pt x="11319" y="11731"/>
                </a:cubicBezTo>
                <a:cubicBezTo>
                  <a:pt x="11321" y="11793"/>
                  <a:pt x="11348" y="11844"/>
                  <a:pt x="11380" y="11844"/>
                </a:cubicBezTo>
                <a:cubicBezTo>
                  <a:pt x="11412" y="11843"/>
                  <a:pt x="11437" y="11793"/>
                  <a:pt x="11435" y="11731"/>
                </a:cubicBezTo>
                <a:cubicBezTo>
                  <a:pt x="11433" y="11668"/>
                  <a:pt x="11405" y="11617"/>
                  <a:pt x="11374" y="11617"/>
                </a:cubicBezTo>
                <a:close/>
                <a:moveTo>
                  <a:pt x="11550" y="11617"/>
                </a:moveTo>
                <a:cubicBezTo>
                  <a:pt x="11518" y="11618"/>
                  <a:pt x="11493" y="11668"/>
                  <a:pt x="11495" y="11731"/>
                </a:cubicBezTo>
                <a:cubicBezTo>
                  <a:pt x="11497" y="11793"/>
                  <a:pt x="11524" y="11844"/>
                  <a:pt x="11556" y="11844"/>
                </a:cubicBezTo>
                <a:cubicBezTo>
                  <a:pt x="11588" y="11843"/>
                  <a:pt x="11613" y="11793"/>
                  <a:pt x="11611" y="11731"/>
                </a:cubicBezTo>
                <a:cubicBezTo>
                  <a:pt x="11609" y="11668"/>
                  <a:pt x="11581" y="11617"/>
                  <a:pt x="11550" y="11617"/>
                </a:cubicBezTo>
                <a:close/>
                <a:moveTo>
                  <a:pt x="11705" y="11617"/>
                </a:moveTo>
                <a:cubicBezTo>
                  <a:pt x="11673" y="11618"/>
                  <a:pt x="11650" y="11668"/>
                  <a:pt x="11652" y="11731"/>
                </a:cubicBezTo>
                <a:cubicBezTo>
                  <a:pt x="11654" y="11793"/>
                  <a:pt x="11681" y="11844"/>
                  <a:pt x="11713" y="11844"/>
                </a:cubicBezTo>
                <a:cubicBezTo>
                  <a:pt x="11745" y="11843"/>
                  <a:pt x="11769" y="11793"/>
                  <a:pt x="11767" y="11731"/>
                </a:cubicBezTo>
                <a:cubicBezTo>
                  <a:pt x="11765" y="11668"/>
                  <a:pt x="11737" y="11617"/>
                  <a:pt x="11705" y="11617"/>
                </a:cubicBezTo>
                <a:close/>
                <a:moveTo>
                  <a:pt x="11881" y="11617"/>
                </a:moveTo>
                <a:cubicBezTo>
                  <a:pt x="11849" y="11618"/>
                  <a:pt x="11825" y="11668"/>
                  <a:pt x="11828" y="11731"/>
                </a:cubicBezTo>
                <a:cubicBezTo>
                  <a:pt x="11830" y="11793"/>
                  <a:pt x="11858" y="11844"/>
                  <a:pt x="11890" y="11844"/>
                </a:cubicBezTo>
                <a:cubicBezTo>
                  <a:pt x="11922" y="11843"/>
                  <a:pt x="11945" y="11793"/>
                  <a:pt x="11943" y="11731"/>
                </a:cubicBezTo>
                <a:cubicBezTo>
                  <a:pt x="11941" y="11668"/>
                  <a:pt x="11913" y="11617"/>
                  <a:pt x="11881" y="11617"/>
                </a:cubicBezTo>
                <a:close/>
                <a:moveTo>
                  <a:pt x="12038" y="11617"/>
                </a:moveTo>
                <a:cubicBezTo>
                  <a:pt x="12006" y="11618"/>
                  <a:pt x="11982" y="11670"/>
                  <a:pt x="11984" y="11732"/>
                </a:cubicBezTo>
                <a:cubicBezTo>
                  <a:pt x="11986" y="11795"/>
                  <a:pt x="12014" y="11844"/>
                  <a:pt x="12046" y="11844"/>
                </a:cubicBezTo>
                <a:cubicBezTo>
                  <a:pt x="12078" y="11843"/>
                  <a:pt x="12102" y="11793"/>
                  <a:pt x="12099" y="11731"/>
                </a:cubicBezTo>
                <a:cubicBezTo>
                  <a:pt x="12097" y="11668"/>
                  <a:pt x="12070" y="11617"/>
                  <a:pt x="12038" y="11617"/>
                </a:cubicBezTo>
                <a:close/>
                <a:moveTo>
                  <a:pt x="2475" y="11668"/>
                </a:moveTo>
                <a:cubicBezTo>
                  <a:pt x="2443" y="11668"/>
                  <a:pt x="2412" y="11719"/>
                  <a:pt x="2406" y="11781"/>
                </a:cubicBezTo>
                <a:cubicBezTo>
                  <a:pt x="2399" y="11843"/>
                  <a:pt x="2419" y="11893"/>
                  <a:pt x="2451" y="11892"/>
                </a:cubicBezTo>
                <a:cubicBezTo>
                  <a:pt x="2483" y="11892"/>
                  <a:pt x="2514" y="11841"/>
                  <a:pt x="2521" y="11779"/>
                </a:cubicBezTo>
                <a:cubicBezTo>
                  <a:pt x="2528" y="11717"/>
                  <a:pt x="2507" y="11667"/>
                  <a:pt x="2475" y="11668"/>
                </a:cubicBezTo>
                <a:close/>
                <a:moveTo>
                  <a:pt x="2651" y="11668"/>
                </a:moveTo>
                <a:cubicBezTo>
                  <a:pt x="2619" y="11668"/>
                  <a:pt x="2588" y="11719"/>
                  <a:pt x="2582" y="11781"/>
                </a:cubicBezTo>
                <a:cubicBezTo>
                  <a:pt x="2575" y="11843"/>
                  <a:pt x="2595" y="11893"/>
                  <a:pt x="2627" y="11892"/>
                </a:cubicBezTo>
                <a:cubicBezTo>
                  <a:pt x="2659" y="11892"/>
                  <a:pt x="2691" y="11841"/>
                  <a:pt x="2697" y="11779"/>
                </a:cubicBezTo>
                <a:cubicBezTo>
                  <a:pt x="2703" y="11717"/>
                  <a:pt x="2683" y="11667"/>
                  <a:pt x="2651" y="11668"/>
                </a:cubicBezTo>
                <a:close/>
                <a:moveTo>
                  <a:pt x="2807" y="11668"/>
                </a:moveTo>
                <a:cubicBezTo>
                  <a:pt x="2775" y="11668"/>
                  <a:pt x="2744" y="11719"/>
                  <a:pt x="2738" y="11781"/>
                </a:cubicBezTo>
                <a:cubicBezTo>
                  <a:pt x="2732" y="11843"/>
                  <a:pt x="2752" y="11893"/>
                  <a:pt x="2784" y="11892"/>
                </a:cubicBezTo>
                <a:cubicBezTo>
                  <a:pt x="2816" y="11892"/>
                  <a:pt x="2847" y="11841"/>
                  <a:pt x="2853" y="11779"/>
                </a:cubicBezTo>
                <a:cubicBezTo>
                  <a:pt x="2860" y="11717"/>
                  <a:pt x="2839" y="11667"/>
                  <a:pt x="2807" y="11668"/>
                </a:cubicBezTo>
                <a:close/>
                <a:moveTo>
                  <a:pt x="2983" y="11668"/>
                </a:moveTo>
                <a:cubicBezTo>
                  <a:pt x="2951" y="11668"/>
                  <a:pt x="2920" y="11719"/>
                  <a:pt x="2914" y="11781"/>
                </a:cubicBezTo>
                <a:cubicBezTo>
                  <a:pt x="2908" y="11843"/>
                  <a:pt x="2928" y="11893"/>
                  <a:pt x="2960" y="11892"/>
                </a:cubicBezTo>
                <a:cubicBezTo>
                  <a:pt x="2992" y="11892"/>
                  <a:pt x="3023" y="11841"/>
                  <a:pt x="3029" y="11779"/>
                </a:cubicBezTo>
                <a:cubicBezTo>
                  <a:pt x="3036" y="11717"/>
                  <a:pt x="3015" y="11667"/>
                  <a:pt x="2983" y="11668"/>
                </a:cubicBezTo>
                <a:close/>
                <a:moveTo>
                  <a:pt x="3139" y="11668"/>
                </a:moveTo>
                <a:cubicBezTo>
                  <a:pt x="3107" y="11668"/>
                  <a:pt x="3076" y="11719"/>
                  <a:pt x="3070" y="11781"/>
                </a:cubicBezTo>
                <a:cubicBezTo>
                  <a:pt x="3064" y="11843"/>
                  <a:pt x="3085" y="11893"/>
                  <a:pt x="3117" y="11892"/>
                </a:cubicBezTo>
                <a:cubicBezTo>
                  <a:pt x="3149" y="11892"/>
                  <a:pt x="3180" y="11841"/>
                  <a:pt x="3186" y="11779"/>
                </a:cubicBezTo>
                <a:cubicBezTo>
                  <a:pt x="3192" y="11717"/>
                  <a:pt x="3171" y="11667"/>
                  <a:pt x="3139" y="11668"/>
                </a:cubicBezTo>
                <a:close/>
                <a:moveTo>
                  <a:pt x="3315" y="11668"/>
                </a:moveTo>
                <a:cubicBezTo>
                  <a:pt x="3283" y="11668"/>
                  <a:pt x="3252" y="11719"/>
                  <a:pt x="3246" y="11781"/>
                </a:cubicBezTo>
                <a:cubicBezTo>
                  <a:pt x="3240" y="11843"/>
                  <a:pt x="3261" y="11893"/>
                  <a:pt x="3293" y="11892"/>
                </a:cubicBezTo>
                <a:cubicBezTo>
                  <a:pt x="3325" y="11892"/>
                  <a:pt x="3356" y="11841"/>
                  <a:pt x="3362" y="11779"/>
                </a:cubicBezTo>
                <a:cubicBezTo>
                  <a:pt x="3368" y="11717"/>
                  <a:pt x="3347" y="11667"/>
                  <a:pt x="3315" y="11668"/>
                </a:cubicBezTo>
                <a:close/>
                <a:moveTo>
                  <a:pt x="3470" y="11668"/>
                </a:moveTo>
                <a:cubicBezTo>
                  <a:pt x="3439" y="11668"/>
                  <a:pt x="3408" y="11718"/>
                  <a:pt x="3403" y="11781"/>
                </a:cubicBezTo>
                <a:cubicBezTo>
                  <a:pt x="3397" y="11843"/>
                  <a:pt x="3418" y="11893"/>
                  <a:pt x="3450" y="11892"/>
                </a:cubicBezTo>
                <a:cubicBezTo>
                  <a:pt x="3482" y="11892"/>
                  <a:pt x="3512" y="11841"/>
                  <a:pt x="3518" y="11779"/>
                </a:cubicBezTo>
                <a:cubicBezTo>
                  <a:pt x="3524" y="11717"/>
                  <a:pt x="3502" y="11667"/>
                  <a:pt x="3470" y="11668"/>
                </a:cubicBezTo>
                <a:close/>
                <a:moveTo>
                  <a:pt x="3646" y="11668"/>
                </a:moveTo>
                <a:cubicBezTo>
                  <a:pt x="3615" y="11668"/>
                  <a:pt x="3584" y="11718"/>
                  <a:pt x="3578" y="11781"/>
                </a:cubicBezTo>
                <a:cubicBezTo>
                  <a:pt x="3572" y="11843"/>
                  <a:pt x="3594" y="11893"/>
                  <a:pt x="3626" y="11892"/>
                </a:cubicBezTo>
                <a:cubicBezTo>
                  <a:pt x="3658" y="11892"/>
                  <a:pt x="3689" y="11841"/>
                  <a:pt x="3694" y="11779"/>
                </a:cubicBezTo>
                <a:cubicBezTo>
                  <a:pt x="3700" y="11717"/>
                  <a:pt x="3678" y="11667"/>
                  <a:pt x="3646" y="11668"/>
                </a:cubicBezTo>
                <a:close/>
                <a:moveTo>
                  <a:pt x="3802" y="11668"/>
                </a:moveTo>
                <a:cubicBezTo>
                  <a:pt x="3770" y="11668"/>
                  <a:pt x="3740" y="11718"/>
                  <a:pt x="3734" y="11781"/>
                </a:cubicBezTo>
                <a:cubicBezTo>
                  <a:pt x="3729" y="11843"/>
                  <a:pt x="3751" y="11893"/>
                  <a:pt x="3783" y="11892"/>
                </a:cubicBezTo>
                <a:cubicBezTo>
                  <a:pt x="3815" y="11892"/>
                  <a:pt x="3845" y="11841"/>
                  <a:pt x="3850" y="11779"/>
                </a:cubicBezTo>
                <a:cubicBezTo>
                  <a:pt x="3855" y="11717"/>
                  <a:pt x="3834" y="11667"/>
                  <a:pt x="3802" y="11668"/>
                </a:cubicBezTo>
                <a:close/>
                <a:moveTo>
                  <a:pt x="3978" y="11668"/>
                </a:moveTo>
                <a:cubicBezTo>
                  <a:pt x="3946" y="11668"/>
                  <a:pt x="3916" y="11719"/>
                  <a:pt x="3910" y="11781"/>
                </a:cubicBezTo>
                <a:cubicBezTo>
                  <a:pt x="3905" y="11843"/>
                  <a:pt x="3927" y="11893"/>
                  <a:pt x="3959" y="11892"/>
                </a:cubicBezTo>
                <a:cubicBezTo>
                  <a:pt x="3991" y="11892"/>
                  <a:pt x="4021" y="11841"/>
                  <a:pt x="4026" y="11779"/>
                </a:cubicBezTo>
                <a:cubicBezTo>
                  <a:pt x="4031" y="11717"/>
                  <a:pt x="4009" y="11667"/>
                  <a:pt x="3978" y="11668"/>
                </a:cubicBezTo>
                <a:close/>
                <a:moveTo>
                  <a:pt x="4134" y="11668"/>
                </a:moveTo>
                <a:cubicBezTo>
                  <a:pt x="4102" y="11668"/>
                  <a:pt x="4072" y="11719"/>
                  <a:pt x="4067" y="11781"/>
                </a:cubicBezTo>
                <a:cubicBezTo>
                  <a:pt x="4062" y="11843"/>
                  <a:pt x="4084" y="11893"/>
                  <a:pt x="4116" y="11892"/>
                </a:cubicBezTo>
                <a:cubicBezTo>
                  <a:pt x="4148" y="11892"/>
                  <a:pt x="4177" y="11841"/>
                  <a:pt x="4182" y="11779"/>
                </a:cubicBezTo>
                <a:cubicBezTo>
                  <a:pt x="4187" y="11717"/>
                  <a:pt x="4166" y="11667"/>
                  <a:pt x="4134" y="11668"/>
                </a:cubicBezTo>
                <a:close/>
                <a:moveTo>
                  <a:pt x="4290" y="11668"/>
                </a:moveTo>
                <a:cubicBezTo>
                  <a:pt x="4258" y="11668"/>
                  <a:pt x="4228" y="11719"/>
                  <a:pt x="4223" y="11781"/>
                </a:cubicBezTo>
                <a:cubicBezTo>
                  <a:pt x="4218" y="11843"/>
                  <a:pt x="4240" y="11893"/>
                  <a:pt x="4272" y="11892"/>
                </a:cubicBezTo>
                <a:cubicBezTo>
                  <a:pt x="4304" y="11892"/>
                  <a:pt x="4334" y="11841"/>
                  <a:pt x="4339" y="11779"/>
                </a:cubicBezTo>
                <a:cubicBezTo>
                  <a:pt x="4343" y="11717"/>
                  <a:pt x="4322" y="11667"/>
                  <a:pt x="4290" y="11668"/>
                </a:cubicBezTo>
                <a:close/>
                <a:moveTo>
                  <a:pt x="17016" y="11869"/>
                </a:moveTo>
                <a:cubicBezTo>
                  <a:pt x="16984" y="11869"/>
                  <a:pt x="16963" y="11921"/>
                  <a:pt x="16970" y="11984"/>
                </a:cubicBezTo>
                <a:cubicBezTo>
                  <a:pt x="16978" y="12046"/>
                  <a:pt x="17009" y="12097"/>
                  <a:pt x="17041" y="12097"/>
                </a:cubicBezTo>
                <a:cubicBezTo>
                  <a:pt x="17073" y="12097"/>
                  <a:pt x="17094" y="12045"/>
                  <a:pt x="17087" y="11982"/>
                </a:cubicBezTo>
                <a:cubicBezTo>
                  <a:pt x="17079" y="11919"/>
                  <a:pt x="17048" y="11869"/>
                  <a:pt x="17016" y="11869"/>
                </a:cubicBezTo>
                <a:close/>
                <a:moveTo>
                  <a:pt x="17172" y="11869"/>
                </a:moveTo>
                <a:cubicBezTo>
                  <a:pt x="17140" y="11869"/>
                  <a:pt x="17120" y="11921"/>
                  <a:pt x="17127" y="11984"/>
                </a:cubicBezTo>
                <a:cubicBezTo>
                  <a:pt x="17134" y="12046"/>
                  <a:pt x="17166" y="12097"/>
                  <a:pt x="17198" y="12097"/>
                </a:cubicBezTo>
                <a:cubicBezTo>
                  <a:pt x="17230" y="12096"/>
                  <a:pt x="17250" y="12045"/>
                  <a:pt x="17243" y="11982"/>
                </a:cubicBezTo>
                <a:cubicBezTo>
                  <a:pt x="17236" y="11919"/>
                  <a:pt x="17204" y="11869"/>
                  <a:pt x="17172" y="11869"/>
                </a:cubicBezTo>
                <a:close/>
                <a:moveTo>
                  <a:pt x="17348" y="11869"/>
                </a:moveTo>
                <a:cubicBezTo>
                  <a:pt x="17316" y="11869"/>
                  <a:pt x="17295" y="11921"/>
                  <a:pt x="17303" y="11984"/>
                </a:cubicBezTo>
                <a:cubicBezTo>
                  <a:pt x="17310" y="12046"/>
                  <a:pt x="17343" y="12097"/>
                  <a:pt x="17375" y="12097"/>
                </a:cubicBezTo>
                <a:cubicBezTo>
                  <a:pt x="17407" y="12096"/>
                  <a:pt x="17427" y="12045"/>
                  <a:pt x="17419" y="11982"/>
                </a:cubicBezTo>
                <a:cubicBezTo>
                  <a:pt x="17412" y="11919"/>
                  <a:pt x="17380" y="11869"/>
                  <a:pt x="17348" y="11869"/>
                </a:cubicBezTo>
                <a:close/>
                <a:moveTo>
                  <a:pt x="9891" y="11919"/>
                </a:moveTo>
                <a:cubicBezTo>
                  <a:pt x="9859" y="11919"/>
                  <a:pt x="9833" y="11970"/>
                  <a:pt x="9833" y="12032"/>
                </a:cubicBezTo>
                <a:cubicBezTo>
                  <a:pt x="9834" y="12095"/>
                  <a:pt x="9860" y="12146"/>
                  <a:pt x="9892" y="12145"/>
                </a:cubicBezTo>
                <a:cubicBezTo>
                  <a:pt x="9924" y="12145"/>
                  <a:pt x="9950" y="12095"/>
                  <a:pt x="9949" y="12032"/>
                </a:cubicBezTo>
                <a:cubicBezTo>
                  <a:pt x="9949" y="11970"/>
                  <a:pt x="9923" y="11919"/>
                  <a:pt x="9891" y="11919"/>
                </a:cubicBezTo>
                <a:close/>
                <a:moveTo>
                  <a:pt x="10066" y="11919"/>
                </a:moveTo>
                <a:cubicBezTo>
                  <a:pt x="10034" y="11919"/>
                  <a:pt x="10009" y="11970"/>
                  <a:pt x="10009" y="12032"/>
                </a:cubicBezTo>
                <a:cubicBezTo>
                  <a:pt x="10010" y="12095"/>
                  <a:pt x="10037" y="12146"/>
                  <a:pt x="10069" y="12145"/>
                </a:cubicBezTo>
                <a:cubicBezTo>
                  <a:pt x="10101" y="12145"/>
                  <a:pt x="10126" y="12095"/>
                  <a:pt x="10125" y="12032"/>
                </a:cubicBezTo>
                <a:cubicBezTo>
                  <a:pt x="10125" y="11970"/>
                  <a:pt x="10098" y="11919"/>
                  <a:pt x="10066" y="11919"/>
                </a:cubicBezTo>
                <a:close/>
                <a:moveTo>
                  <a:pt x="10223" y="11919"/>
                </a:moveTo>
                <a:cubicBezTo>
                  <a:pt x="10191" y="11919"/>
                  <a:pt x="10165" y="11970"/>
                  <a:pt x="10166" y="12032"/>
                </a:cubicBezTo>
                <a:cubicBezTo>
                  <a:pt x="10166" y="12095"/>
                  <a:pt x="10193" y="12146"/>
                  <a:pt x="10225" y="12145"/>
                </a:cubicBezTo>
                <a:cubicBezTo>
                  <a:pt x="10257" y="12145"/>
                  <a:pt x="10283" y="12095"/>
                  <a:pt x="10282" y="12032"/>
                </a:cubicBezTo>
                <a:cubicBezTo>
                  <a:pt x="10281" y="11970"/>
                  <a:pt x="10255" y="11919"/>
                  <a:pt x="10223" y="11919"/>
                </a:cubicBezTo>
                <a:close/>
                <a:moveTo>
                  <a:pt x="10399" y="11919"/>
                </a:moveTo>
                <a:cubicBezTo>
                  <a:pt x="10366" y="11919"/>
                  <a:pt x="10341" y="11970"/>
                  <a:pt x="10342" y="12032"/>
                </a:cubicBezTo>
                <a:cubicBezTo>
                  <a:pt x="10343" y="12095"/>
                  <a:pt x="10369" y="12146"/>
                  <a:pt x="10402" y="12145"/>
                </a:cubicBezTo>
                <a:cubicBezTo>
                  <a:pt x="10434" y="12145"/>
                  <a:pt x="10459" y="12095"/>
                  <a:pt x="10458" y="12032"/>
                </a:cubicBezTo>
                <a:cubicBezTo>
                  <a:pt x="10457" y="11970"/>
                  <a:pt x="10430" y="11919"/>
                  <a:pt x="10399" y="11919"/>
                </a:cubicBezTo>
                <a:close/>
                <a:moveTo>
                  <a:pt x="10554" y="11919"/>
                </a:moveTo>
                <a:cubicBezTo>
                  <a:pt x="10522" y="11919"/>
                  <a:pt x="10497" y="11970"/>
                  <a:pt x="10498" y="12032"/>
                </a:cubicBezTo>
                <a:cubicBezTo>
                  <a:pt x="10499" y="12095"/>
                  <a:pt x="10526" y="12146"/>
                  <a:pt x="10558" y="12145"/>
                </a:cubicBezTo>
                <a:cubicBezTo>
                  <a:pt x="10590" y="12145"/>
                  <a:pt x="10615" y="12095"/>
                  <a:pt x="10614" y="12032"/>
                </a:cubicBezTo>
                <a:cubicBezTo>
                  <a:pt x="10613" y="11970"/>
                  <a:pt x="10586" y="11919"/>
                  <a:pt x="10554" y="11919"/>
                </a:cubicBezTo>
                <a:close/>
                <a:moveTo>
                  <a:pt x="10730" y="11919"/>
                </a:moveTo>
                <a:cubicBezTo>
                  <a:pt x="10698" y="11919"/>
                  <a:pt x="10673" y="11970"/>
                  <a:pt x="10674" y="12032"/>
                </a:cubicBezTo>
                <a:cubicBezTo>
                  <a:pt x="10675" y="12095"/>
                  <a:pt x="10702" y="12146"/>
                  <a:pt x="10734" y="12145"/>
                </a:cubicBezTo>
                <a:cubicBezTo>
                  <a:pt x="10766" y="12145"/>
                  <a:pt x="10791" y="12095"/>
                  <a:pt x="10790" y="12032"/>
                </a:cubicBezTo>
                <a:cubicBezTo>
                  <a:pt x="10789" y="11970"/>
                  <a:pt x="10762" y="11919"/>
                  <a:pt x="10730" y="11919"/>
                </a:cubicBezTo>
                <a:close/>
                <a:moveTo>
                  <a:pt x="10886" y="11919"/>
                </a:moveTo>
                <a:cubicBezTo>
                  <a:pt x="10854" y="11919"/>
                  <a:pt x="10829" y="11970"/>
                  <a:pt x="10830" y="12032"/>
                </a:cubicBezTo>
                <a:cubicBezTo>
                  <a:pt x="10832" y="12095"/>
                  <a:pt x="10859" y="12146"/>
                  <a:pt x="10891" y="12145"/>
                </a:cubicBezTo>
                <a:cubicBezTo>
                  <a:pt x="10923" y="12145"/>
                  <a:pt x="10948" y="12095"/>
                  <a:pt x="10947" y="12032"/>
                </a:cubicBezTo>
                <a:cubicBezTo>
                  <a:pt x="10945" y="11970"/>
                  <a:pt x="10918" y="11919"/>
                  <a:pt x="10886" y="11919"/>
                </a:cubicBezTo>
                <a:close/>
                <a:moveTo>
                  <a:pt x="11062" y="11919"/>
                </a:moveTo>
                <a:cubicBezTo>
                  <a:pt x="11030" y="11919"/>
                  <a:pt x="11005" y="11970"/>
                  <a:pt x="11006" y="12032"/>
                </a:cubicBezTo>
                <a:cubicBezTo>
                  <a:pt x="11008" y="12095"/>
                  <a:pt x="11035" y="12146"/>
                  <a:pt x="11067" y="12145"/>
                </a:cubicBezTo>
                <a:cubicBezTo>
                  <a:pt x="11099" y="12145"/>
                  <a:pt x="11124" y="12095"/>
                  <a:pt x="11123" y="12032"/>
                </a:cubicBezTo>
                <a:cubicBezTo>
                  <a:pt x="11121" y="11970"/>
                  <a:pt x="11094" y="11919"/>
                  <a:pt x="11062" y="11919"/>
                </a:cubicBezTo>
                <a:close/>
                <a:moveTo>
                  <a:pt x="11218" y="11919"/>
                </a:moveTo>
                <a:cubicBezTo>
                  <a:pt x="11186" y="11919"/>
                  <a:pt x="11161" y="11970"/>
                  <a:pt x="11163" y="12032"/>
                </a:cubicBezTo>
                <a:cubicBezTo>
                  <a:pt x="11164" y="12095"/>
                  <a:pt x="11192" y="12146"/>
                  <a:pt x="11224" y="12145"/>
                </a:cubicBezTo>
                <a:cubicBezTo>
                  <a:pt x="11256" y="12145"/>
                  <a:pt x="11281" y="12095"/>
                  <a:pt x="11279" y="12032"/>
                </a:cubicBezTo>
                <a:cubicBezTo>
                  <a:pt x="11277" y="11970"/>
                  <a:pt x="11250" y="11919"/>
                  <a:pt x="11218" y="11919"/>
                </a:cubicBezTo>
                <a:close/>
                <a:moveTo>
                  <a:pt x="11374" y="11919"/>
                </a:moveTo>
                <a:cubicBezTo>
                  <a:pt x="11342" y="11919"/>
                  <a:pt x="11318" y="11971"/>
                  <a:pt x="11319" y="12034"/>
                </a:cubicBezTo>
                <a:cubicBezTo>
                  <a:pt x="11321" y="12096"/>
                  <a:pt x="11348" y="12146"/>
                  <a:pt x="11380" y="12145"/>
                </a:cubicBezTo>
                <a:cubicBezTo>
                  <a:pt x="11412" y="12145"/>
                  <a:pt x="11437" y="12095"/>
                  <a:pt x="11435" y="12032"/>
                </a:cubicBezTo>
                <a:cubicBezTo>
                  <a:pt x="11433" y="11970"/>
                  <a:pt x="11406" y="11919"/>
                  <a:pt x="11374" y="11919"/>
                </a:cubicBezTo>
                <a:close/>
                <a:moveTo>
                  <a:pt x="11550" y="11919"/>
                </a:moveTo>
                <a:cubicBezTo>
                  <a:pt x="11517" y="11919"/>
                  <a:pt x="11493" y="11971"/>
                  <a:pt x="11495" y="12034"/>
                </a:cubicBezTo>
                <a:cubicBezTo>
                  <a:pt x="11497" y="12096"/>
                  <a:pt x="11525" y="12146"/>
                  <a:pt x="11557" y="12145"/>
                </a:cubicBezTo>
                <a:cubicBezTo>
                  <a:pt x="11589" y="12145"/>
                  <a:pt x="11613" y="12095"/>
                  <a:pt x="11611" y="12032"/>
                </a:cubicBezTo>
                <a:cubicBezTo>
                  <a:pt x="11609" y="11970"/>
                  <a:pt x="11581" y="11919"/>
                  <a:pt x="11550" y="11919"/>
                </a:cubicBezTo>
                <a:close/>
                <a:moveTo>
                  <a:pt x="11706" y="11919"/>
                </a:moveTo>
                <a:cubicBezTo>
                  <a:pt x="11674" y="11919"/>
                  <a:pt x="11650" y="11971"/>
                  <a:pt x="11652" y="12034"/>
                </a:cubicBezTo>
                <a:cubicBezTo>
                  <a:pt x="11654" y="12096"/>
                  <a:pt x="11681" y="12146"/>
                  <a:pt x="11713" y="12145"/>
                </a:cubicBezTo>
                <a:cubicBezTo>
                  <a:pt x="11745" y="12145"/>
                  <a:pt x="11770" y="12095"/>
                  <a:pt x="11768" y="12032"/>
                </a:cubicBezTo>
                <a:cubicBezTo>
                  <a:pt x="11765" y="11970"/>
                  <a:pt x="11738" y="11919"/>
                  <a:pt x="11706" y="11919"/>
                </a:cubicBezTo>
                <a:close/>
                <a:moveTo>
                  <a:pt x="11882" y="11919"/>
                </a:moveTo>
                <a:cubicBezTo>
                  <a:pt x="11850" y="11919"/>
                  <a:pt x="11825" y="11971"/>
                  <a:pt x="11828" y="12034"/>
                </a:cubicBezTo>
                <a:cubicBezTo>
                  <a:pt x="11830" y="12096"/>
                  <a:pt x="11858" y="12146"/>
                  <a:pt x="11890" y="12145"/>
                </a:cubicBezTo>
                <a:cubicBezTo>
                  <a:pt x="11922" y="12145"/>
                  <a:pt x="11946" y="12095"/>
                  <a:pt x="11944" y="12032"/>
                </a:cubicBezTo>
                <a:cubicBezTo>
                  <a:pt x="11941" y="11970"/>
                  <a:pt x="11914" y="11919"/>
                  <a:pt x="11882" y="11919"/>
                </a:cubicBezTo>
                <a:close/>
                <a:moveTo>
                  <a:pt x="15864" y="11919"/>
                </a:moveTo>
                <a:cubicBezTo>
                  <a:pt x="15832" y="11919"/>
                  <a:pt x="15811" y="11971"/>
                  <a:pt x="15817" y="12034"/>
                </a:cubicBezTo>
                <a:cubicBezTo>
                  <a:pt x="15823" y="12097"/>
                  <a:pt x="15854" y="12147"/>
                  <a:pt x="15886" y="12147"/>
                </a:cubicBezTo>
                <a:cubicBezTo>
                  <a:pt x="15918" y="12147"/>
                  <a:pt x="15939" y="12095"/>
                  <a:pt x="15933" y="12032"/>
                </a:cubicBezTo>
                <a:cubicBezTo>
                  <a:pt x="15927" y="11970"/>
                  <a:pt x="15896" y="11919"/>
                  <a:pt x="15864" y="11919"/>
                </a:cubicBezTo>
                <a:close/>
                <a:moveTo>
                  <a:pt x="16196" y="11919"/>
                </a:moveTo>
                <a:cubicBezTo>
                  <a:pt x="16164" y="11919"/>
                  <a:pt x="16143" y="11971"/>
                  <a:pt x="16149" y="12034"/>
                </a:cubicBezTo>
                <a:cubicBezTo>
                  <a:pt x="16156" y="12097"/>
                  <a:pt x="16187" y="12147"/>
                  <a:pt x="16219" y="12147"/>
                </a:cubicBezTo>
                <a:cubicBezTo>
                  <a:pt x="16251" y="12147"/>
                  <a:pt x="16272" y="12095"/>
                  <a:pt x="16265" y="12032"/>
                </a:cubicBezTo>
                <a:cubicBezTo>
                  <a:pt x="16259" y="11969"/>
                  <a:pt x="16228" y="11919"/>
                  <a:pt x="16196" y="11919"/>
                </a:cubicBezTo>
                <a:close/>
                <a:moveTo>
                  <a:pt x="3120" y="11969"/>
                </a:moveTo>
                <a:cubicBezTo>
                  <a:pt x="3088" y="11970"/>
                  <a:pt x="3057" y="12020"/>
                  <a:pt x="3051" y="12083"/>
                </a:cubicBezTo>
                <a:cubicBezTo>
                  <a:pt x="3045" y="12145"/>
                  <a:pt x="3066" y="12194"/>
                  <a:pt x="3098" y="12194"/>
                </a:cubicBezTo>
                <a:cubicBezTo>
                  <a:pt x="3130" y="12194"/>
                  <a:pt x="3161" y="12143"/>
                  <a:pt x="3167" y="12081"/>
                </a:cubicBezTo>
                <a:cubicBezTo>
                  <a:pt x="3173" y="12019"/>
                  <a:pt x="3152" y="11969"/>
                  <a:pt x="3120" y="11969"/>
                </a:cubicBezTo>
                <a:close/>
                <a:moveTo>
                  <a:pt x="3276" y="11969"/>
                </a:moveTo>
                <a:cubicBezTo>
                  <a:pt x="3244" y="11970"/>
                  <a:pt x="3213" y="12020"/>
                  <a:pt x="3207" y="12083"/>
                </a:cubicBezTo>
                <a:cubicBezTo>
                  <a:pt x="3201" y="12145"/>
                  <a:pt x="3222" y="12195"/>
                  <a:pt x="3254" y="12194"/>
                </a:cubicBezTo>
                <a:cubicBezTo>
                  <a:pt x="3286" y="12194"/>
                  <a:pt x="3317" y="12143"/>
                  <a:pt x="3323" y="12081"/>
                </a:cubicBezTo>
                <a:cubicBezTo>
                  <a:pt x="3329" y="12019"/>
                  <a:pt x="3308" y="11969"/>
                  <a:pt x="3276" y="11969"/>
                </a:cubicBezTo>
                <a:close/>
                <a:moveTo>
                  <a:pt x="3452" y="11969"/>
                </a:moveTo>
                <a:cubicBezTo>
                  <a:pt x="3420" y="11970"/>
                  <a:pt x="3389" y="12020"/>
                  <a:pt x="3383" y="12083"/>
                </a:cubicBezTo>
                <a:cubicBezTo>
                  <a:pt x="3377" y="12145"/>
                  <a:pt x="3398" y="12194"/>
                  <a:pt x="3430" y="12194"/>
                </a:cubicBezTo>
                <a:cubicBezTo>
                  <a:pt x="3462" y="12194"/>
                  <a:pt x="3493" y="12143"/>
                  <a:pt x="3499" y="12081"/>
                </a:cubicBezTo>
                <a:cubicBezTo>
                  <a:pt x="3505" y="12019"/>
                  <a:pt x="3484" y="11969"/>
                  <a:pt x="3452" y="11969"/>
                </a:cubicBezTo>
                <a:close/>
                <a:moveTo>
                  <a:pt x="3607" y="11969"/>
                </a:moveTo>
                <a:cubicBezTo>
                  <a:pt x="3575" y="11970"/>
                  <a:pt x="3545" y="12020"/>
                  <a:pt x="3539" y="12083"/>
                </a:cubicBezTo>
                <a:cubicBezTo>
                  <a:pt x="3533" y="12145"/>
                  <a:pt x="3555" y="12194"/>
                  <a:pt x="3587" y="12194"/>
                </a:cubicBezTo>
                <a:cubicBezTo>
                  <a:pt x="3619" y="12194"/>
                  <a:pt x="3649" y="12143"/>
                  <a:pt x="3655" y="12081"/>
                </a:cubicBezTo>
                <a:cubicBezTo>
                  <a:pt x="3661" y="12019"/>
                  <a:pt x="3639" y="11969"/>
                  <a:pt x="3607" y="11969"/>
                </a:cubicBezTo>
                <a:close/>
                <a:moveTo>
                  <a:pt x="3783" y="11969"/>
                </a:moveTo>
                <a:cubicBezTo>
                  <a:pt x="3751" y="11970"/>
                  <a:pt x="3720" y="12020"/>
                  <a:pt x="3715" y="12083"/>
                </a:cubicBezTo>
                <a:cubicBezTo>
                  <a:pt x="3709" y="12145"/>
                  <a:pt x="3731" y="12194"/>
                  <a:pt x="3763" y="12194"/>
                </a:cubicBezTo>
                <a:cubicBezTo>
                  <a:pt x="3795" y="12194"/>
                  <a:pt x="3826" y="12143"/>
                  <a:pt x="3831" y="12081"/>
                </a:cubicBezTo>
                <a:cubicBezTo>
                  <a:pt x="3836" y="12019"/>
                  <a:pt x="3815" y="11969"/>
                  <a:pt x="3783" y="11969"/>
                </a:cubicBezTo>
                <a:close/>
                <a:moveTo>
                  <a:pt x="3939" y="11969"/>
                </a:moveTo>
                <a:cubicBezTo>
                  <a:pt x="3907" y="11970"/>
                  <a:pt x="3877" y="12020"/>
                  <a:pt x="3871" y="12083"/>
                </a:cubicBezTo>
                <a:cubicBezTo>
                  <a:pt x="3866" y="12145"/>
                  <a:pt x="3888" y="12194"/>
                  <a:pt x="3920" y="12194"/>
                </a:cubicBezTo>
                <a:cubicBezTo>
                  <a:pt x="3952" y="12194"/>
                  <a:pt x="3982" y="12143"/>
                  <a:pt x="3987" y="12081"/>
                </a:cubicBezTo>
                <a:cubicBezTo>
                  <a:pt x="3993" y="12019"/>
                  <a:pt x="3971" y="11969"/>
                  <a:pt x="3939" y="11969"/>
                </a:cubicBezTo>
                <a:close/>
                <a:moveTo>
                  <a:pt x="4114" y="11969"/>
                </a:moveTo>
                <a:cubicBezTo>
                  <a:pt x="4082" y="11970"/>
                  <a:pt x="4052" y="12020"/>
                  <a:pt x="4047" y="12083"/>
                </a:cubicBezTo>
                <a:cubicBezTo>
                  <a:pt x="4042" y="12145"/>
                  <a:pt x="4064" y="12194"/>
                  <a:pt x="4096" y="12194"/>
                </a:cubicBezTo>
                <a:cubicBezTo>
                  <a:pt x="4128" y="12194"/>
                  <a:pt x="4158" y="12143"/>
                  <a:pt x="4163" y="12081"/>
                </a:cubicBezTo>
                <a:cubicBezTo>
                  <a:pt x="4168" y="12019"/>
                  <a:pt x="4146" y="11969"/>
                  <a:pt x="4114" y="11969"/>
                </a:cubicBezTo>
                <a:close/>
                <a:moveTo>
                  <a:pt x="4271" y="11969"/>
                </a:moveTo>
                <a:cubicBezTo>
                  <a:pt x="4239" y="11970"/>
                  <a:pt x="4209" y="12020"/>
                  <a:pt x="4204" y="12083"/>
                </a:cubicBezTo>
                <a:cubicBezTo>
                  <a:pt x="4199" y="12145"/>
                  <a:pt x="4220" y="12194"/>
                  <a:pt x="4252" y="12194"/>
                </a:cubicBezTo>
                <a:cubicBezTo>
                  <a:pt x="4285" y="12194"/>
                  <a:pt x="4315" y="12143"/>
                  <a:pt x="4320" y="12081"/>
                </a:cubicBezTo>
                <a:cubicBezTo>
                  <a:pt x="4325" y="12019"/>
                  <a:pt x="4303" y="11969"/>
                  <a:pt x="4271" y="11969"/>
                </a:cubicBezTo>
                <a:close/>
                <a:moveTo>
                  <a:pt x="4446" y="11969"/>
                </a:moveTo>
                <a:cubicBezTo>
                  <a:pt x="4414" y="11970"/>
                  <a:pt x="4384" y="12020"/>
                  <a:pt x="4380" y="12083"/>
                </a:cubicBezTo>
                <a:cubicBezTo>
                  <a:pt x="4375" y="12145"/>
                  <a:pt x="4397" y="12194"/>
                  <a:pt x="4429" y="12194"/>
                </a:cubicBezTo>
                <a:cubicBezTo>
                  <a:pt x="4461" y="12194"/>
                  <a:pt x="4491" y="12143"/>
                  <a:pt x="4496" y="12081"/>
                </a:cubicBezTo>
                <a:cubicBezTo>
                  <a:pt x="4500" y="12019"/>
                  <a:pt x="4478" y="11969"/>
                  <a:pt x="4446" y="11969"/>
                </a:cubicBezTo>
                <a:close/>
                <a:moveTo>
                  <a:pt x="9071" y="11969"/>
                </a:moveTo>
                <a:cubicBezTo>
                  <a:pt x="9039" y="11970"/>
                  <a:pt x="9013" y="12020"/>
                  <a:pt x="9012" y="12083"/>
                </a:cubicBezTo>
                <a:cubicBezTo>
                  <a:pt x="9012" y="12145"/>
                  <a:pt x="9038" y="12196"/>
                  <a:pt x="9070" y="12196"/>
                </a:cubicBezTo>
                <a:cubicBezTo>
                  <a:pt x="9102" y="12196"/>
                  <a:pt x="9128" y="12145"/>
                  <a:pt x="9128" y="12083"/>
                </a:cubicBezTo>
                <a:cubicBezTo>
                  <a:pt x="9129" y="12020"/>
                  <a:pt x="9103" y="11969"/>
                  <a:pt x="9071" y="11969"/>
                </a:cubicBezTo>
                <a:close/>
                <a:moveTo>
                  <a:pt x="9227" y="11969"/>
                </a:moveTo>
                <a:cubicBezTo>
                  <a:pt x="9195" y="11970"/>
                  <a:pt x="9169" y="12020"/>
                  <a:pt x="9169" y="12083"/>
                </a:cubicBezTo>
                <a:cubicBezTo>
                  <a:pt x="9168" y="12145"/>
                  <a:pt x="9194" y="12196"/>
                  <a:pt x="9226" y="12196"/>
                </a:cubicBezTo>
                <a:cubicBezTo>
                  <a:pt x="9258" y="12195"/>
                  <a:pt x="9285" y="12145"/>
                  <a:pt x="9285" y="12083"/>
                </a:cubicBezTo>
                <a:cubicBezTo>
                  <a:pt x="9285" y="12020"/>
                  <a:pt x="9259" y="11969"/>
                  <a:pt x="9227" y="11969"/>
                </a:cubicBezTo>
                <a:close/>
                <a:moveTo>
                  <a:pt x="9403" y="11969"/>
                </a:moveTo>
                <a:cubicBezTo>
                  <a:pt x="9371" y="11970"/>
                  <a:pt x="9345" y="12020"/>
                  <a:pt x="9345" y="12083"/>
                </a:cubicBezTo>
                <a:cubicBezTo>
                  <a:pt x="9345" y="12145"/>
                  <a:pt x="9371" y="12196"/>
                  <a:pt x="9403" y="12196"/>
                </a:cubicBezTo>
                <a:cubicBezTo>
                  <a:pt x="9435" y="12196"/>
                  <a:pt x="9461" y="12145"/>
                  <a:pt x="9461" y="12083"/>
                </a:cubicBezTo>
                <a:cubicBezTo>
                  <a:pt x="9461" y="12020"/>
                  <a:pt x="9435" y="11969"/>
                  <a:pt x="9403" y="11969"/>
                </a:cubicBezTo>
                <a:close/>
                <a:moveTo>
                  <a:pt x="9559" y="11969"/>
                </a:moveTo>
                <a:cubicBezTo>
                  <a:pt x="9527" y="11970"/>
                  <a:pt x="9501" y="12020"/>
                  <a:pt x="9501" y="12083"/>
                </a:cubicBezTo>
                <a:cubicBezTo>
                  <a:pt x="9501" y="12145"/>
                  <a:pt x="9527" y="12196"/>
                  <a:pt x="9559" y="12196"/>
                </a:cubicBezTo>
                <a:cubicBezTo>
                  <a:pt x="9591" y="12196"/>
                  <a:pt x="9617" y="12145"/>
                  <a:pt x="9617" y="12083"/>
                </a:cubicBezTo>
                <a:cubicBezTo>
                  <a:pt x="9617" y="12020"/>
                  <a:pt x="9591" y="11969"/>
                  <a:pt x="9559" y="11969"/>
                </a:cubicBezTo>
                <a:close/>
                <a:moveTo>
                  <a:pt x="9734" y="11969"/>
                </a:moveTo>
                <a:cubicBezTo>
                  <a:pt x="9702" y="11970"/>
                  <a:pt x="9677" y="12020"/>
                  <a:pt x="9677" y="12083"/>
                </a:cubicBezTo>
                <a:cubicBezTo>
                  <a:pt x="9677" y="12145"/>
                  <a:pt x="9704" y="12196"/>
                  <a:pt x="9736" y="12196"/>
                </a:cubicBezTo>
                <a:cubicBezTo>
                  <a:pt x="9768" y="12195"/>
                  <a:pt x="9793" y="12145"/>
                  <a:pt x="9793" y="12083"/>
                </a:cubicBezTo>
                <a:cubicBezTo>
                  <a:pt x="9793" y="12020"/>
                  <a:pt x="9766" y="11969"/>
                  <a:pt x="9734" y="11969"/>
                </a:cubicBezTo>
                <a:close/>
                <a:moveTo>
                  <a:pt x="2456" y="12020"/>
                </a:moveTo>
                <a:cubicBezTo>
                  <a:pt x="2424" y="12020"/>
                  <a:pt x="2393" y="12071"/>
                  <a:pt x="2386" y="12133"/>
                </a:cubicBezTo>
                <a:cubicBezTo>
                  <a:pt x="2379" y="12195"/>
                  <a:pt x="2400" y="12245"/>
                  <a:pt x="2432" y="12244"/>
                </a:cubicBezTo>
                <a:cubicBezTo>
                  <a:pt x="2464" y="12244"/>
                  <a:pt x="2495" y="12193"/>
                  <a:pt x="2502" y="12131"/>
                </a:cubicBezTo>
                <a:cubicBezTo>
                  <a:pt x="2509" y="12069"/>
                  <a:pt x="2488" y="12019"/>
                  <a:pt x="2456" y="12020"/>
                </a:cubicBezTo>
                <a:close/>
                <a:moveTo>
                  <a:pt x="2612" y="12020"/>
                </a:moveTo>
                <a:cubicBezTo>
                  <a:pt x="2580" y="12020"/>
                  <a:pt x="2549" y="12071"/>
                  <a:pt x="2542" y="12133"/>
                </a:cubicBezTo>
                <a:cubicBezTo>
                  <a:pt x="2536" y="12195"/>
                  <a:pt x="2557" y="12245"/>
                  <a:pt x="2589" y="12244"/>
                </a:cubicBezTo>
                <a:cubicBezTo>
                  <a:pt x="2621" y="12244"/>
                  <a:pt x="2652" y="12193"/>
                  <a:pt x="2658" y="12131"/>
                </a:cubicBezTo>
                <a:cubicBezTo>
                  <a:pt x="2665" y="12069"/>
                  <a:pt x="2644" y="12019"/>
                  <a:pt x="2612" y="12020"/>
                </a:cubicBezTo>
                <a:close/>
                <a:moveTo>
                  <a:pt x="2768" y="12020"/>
                </a:moveTo>
                <a:cubicBezTo>
                  <a:pt x="2736" y="12020"/>
                  <a:pt x="2705" y="12071"/>
                  <a:pt x="2699" y="12133"/>
                </a:cubicBezTo>
                <a:cubicBezTo>
                  <a:pt x="2692" y="12195"/>
                  <a:pt x="2713" y="12245"/>
                  <a:pt x="2745" y="12244"/>
                </a:cubicBezTo>
                <a:cubicBezTo>
                  <a:pt x="2777" y="12244"/>
                  <a:pt x="2809" y="12193"/>
                  <a:pt x="2815" y="12131"/>
                </a:cubicBezTo>
                <a:cubicBezTo>
                  <a:pt x="2821" y="12069"/>
                  <a:pt x="2800" y="12019"/>
                  <a:pt x="2768" y="12020"/>
                </a:cubicBezTo>
                <a:close/>
                <a:moveTo>
                  <a:pt x="2944" y="12020"/>
                </a:moveTo>
                <a:cubicBezTo>
                  <a:pt x="2912" y="12020"/>
                  <a:pt x="2881" y="12071"/>
                  <a:pt x="2875" y="12133"/>
                </a:cubicBezTo>
                <a:cubicBezTo>
                  <a:pt x="2868" y="12195"/>
                  <a:pt x="2889" y="12245"/>
                  <a:pt x="2921" y="12244"/>
                </a:cubicBezTo>
                <a:cubicBezTo>
                  <a:pt x="2953" y="12244"/>
                  <a:pt x="2985" y="12193"/>
                  <a:pt x="2991" y="12131"/>
                </a:cubicBezTo>
                <a:cubicBezTo>
                  <a:pt x="2997" y="12069"/>
                  <a:pt x="2976" y="12019"/>
                  <a:pt x="2944" y="12020"/>
                </a:cubicBezTo>
                <a:close/>
                <a:moveTo>
                  <a:pt x="18207" y="12171"/>
                </a:moveTo>
                <a:cubicBezTo>
                  <a:pt x="18175" y="12171"/>
                  <a:pt x="18155" y="12222"/>
                  <a:pt x="18164" y="12285"/>
                </a:cubicBezTo>
                <a:cubicBezTo>
                  <a:pt x="18172" y="12348"/>
                  <a:pt x="18205" y="12399"/>
                  <a:pt x="18237" y="12398"/>
                </a:cubicBezTo>
                <a:cubicBezTo>
                  <a:pt x="18269" y="12398"/>
                  <a:pt x="18289" y="12347"/>
                  <a:pt x="18280" y="12284"/>
                </a:cubicBezTo>
                <a:cubicBezTo>
                  <a:pt x="18272" y="12221"/>
                  <a:pt x="18239" y="12170"/>
                  <a:pt x="18207" y="12171"/>
                </a:cubicBezTo>
                <a:close/>
                <a:moveTo>
                  <a:pt x="15884" y="12221"/>
                </a:moveTo>
                <a:cubicBezTo>
                  <a:pt x="15851" y="12221"/>
                  <a:pt x="15831" y="12273"/>
                  <a:pt x="15837" y="12336"/>
                </a:cubicBezTo>
                <a:cubicBezTo>
                  <a:pt x="15843" y="12399"/>
                  <a:pt x="15873" y="12449"/>
                  <a:pt x="15906" y="12449"/>
                </a:cubicBezTo>
                <a:cubicBezTo>
                  <a:pt x="15938" y="12448"/>
                  <a:pt x="15959" y="12397"/>
                  <a:pt x="15953" y="12334"/>
                </a:cubicBezTo>
                <a:cubicBezTo>
                  <a:pt x="15947" y="12271"/>
                  <a:pt x="15916" y="12221"/>
                  <a:pt x="15884" y="12221"/>
                </a:cubicBezTo>
                <a:close/>
                <a:moveTo>
                  <a:pt x="16060" y="12221"/>
                </a:moveTo>
                <a:cubicBezTo>
                  <a:pt x="16027" y="12221"/>
                  <a:pt x="16006" y="12273"/>
                  <a:pt x="16012" y="12336"/>
                </a:cubicBezTo>
                <a:cubicBezTo>
                  <a:pt x="16019" y="12399"/>
                  <a:pt x="16050" y="12449"/>
                  <a:pt x="16082" y="12449"/>
                </a:cubicBezTo>
                <a:cubicBezTo>
                  <a:pt x="16114" y="12449"/>
                  <a:pt x="16135" y="12397"/>
                  <a:pt x="16129" y="12334"/>
                </a:cubicBezTo>
                <a:cubicBezTo>
                  <a:pt x="16123" y="12271"/>
                  <a:pt x="16092" y="12221"/>
                  <a:pt x="16060" y="12221"/>
                </a:cubicBezTo>
                <a:close/>
                <a:moveTo>
                  <a:pt x="16215" y="12221"/>
                </a:moveTo>
                <a:cubicBezTo>
                  <a:pt x="16183" y="12221"/>
                  <a:pt x="16163" y="12273"/>
                  <a:pt x="16169" y="12336"/>
                </a:cubicBezTo>
                <a:cubicBezTo>
                  <a:pt x="16175" y="12399"/>
                  <a:pt x="16206" y="12449"/>
                  <a:pt x="16239" y="12449"/>
                </a:cubicBezTo>
                <a:cubicBezTo>
                  <a:pt x="16271" y="12449"/>
                  <a:pt x="16292" y="12397"/>
                  <a:pt x="16286" y="12334"/>
                </a:cubicBezTo>
                <a:cubicBezTo>
                  <a:pt x="16279" y="12271"/>
                  <a:pt x="16247" y="12221"/>
                  <a:pt x="16215" y="12221"/>
                </a:cubicBezTo>
                <a:close/>
                <a:moveTo>
                  <a:pt x="16879" y="12221"/>
                </a:moveTo>
                <a:cubicBezTo>
                  <a:pt x="16847" y="12221"/>
                  <a:pt x="16827" y="12273"/>
                  <a:pt x="16834" y="12336"/>
                </a:cubicBezTo>
                <a:cubicBezTo>
                  <a:pt x="16841" y="12399"/>
                  <a:pt x="16872" y="12449"/>
                  <a:pt x="16904" y="12449"/>
                </a:cubicBezTo>
                <a:cubicBezTo>
                  <a:pt x="16937" y="12449"/>
                  <a:pt x="16957" y="12397"/>
                  <a:pt x="16950" y="12334"/>
                </a:cubicBezTo>
                <a:cubicBezTo>
                  <a:pt x="16943" y="12271"/>
                  <a:pt x="16912" y="12221"/>
                  <a:pt x="16879" y="12221"/>
                </a:cubicBezTo>
                <a:close/>
                <a:moveTo>
                  <a:pt x="17055" y="12221"/>
                </a:moveTo>
                <a:cubicBezTo>
                  <a:pt x="17023" y="12221"/>
                  <a:pt x="17003" y="12273"/>
                  <a:pt x="17010" y="12336"/>
                </a:cubicBezTo>
                <a:cubicBezTo>
                  <a:pt x="17017" y="12399"/>
                  <a:pt x="17049" y="12449"/>
                  <a:pt x="17081" y="12449"/>
                </a:cubicBezTo>
                <a:cubicBezTo>
                  <a:pt x="17113" y="12449"/>
                  <a:pt x="17133" y="12397"/>
                  <a:pt x="17126" y="12334"/>
                </a:cubicBezTo>
                <a:cubicBezTo>
                  <a:pt x="17119" y="12271"/>
                  <a:pt x="17088" y="12221"/>
                  <a:pt x="17055" y="12221"/>
                </a:cubicBezTo>
                <a:close/>
                <a:moveTo>
                  <a:pt x="17211" y="12221"/>
                </a:moveTo>
                <a:cubicBezTo>
                  <a:pt x="17179" y="12221"/>
                  <a:pt x="17159" y="12273"/>
                  <a:pt x="17166" y="12336"/>
                </a:cubicBezTo>
                <a:cubicBezTo>
                  <a:pt x="17173" y="12399"/>
                  <a:pt x="17205" y="12449"/>
                  <a:pt x="17237" y="12449"/>
                </a:cubicBezTo>
                <a:cubicBezTo>
                  <a:pt x="17270" y="12449"/>
                  <a:pt x="17290" y="12397"/>
                  <a:pt x="17283" y="12334"/>
                </a:cubicBezTo>
                <a:cubicBezTo>
                  <a:pt x="17275" y="12271"/>
                  <a:pt x="17243" y="12221"/>
                  <a:pt x="17211" y="12221"/>
                </a:cubicBezTo>
                <a:close/>
                <a:moveTo>
                  <a:pt x="17387" y="12221"/>
                </a:moveTo>
                <a:cubicBezTo>
                  <a:pt x="17355" y="12221"/>
                  <a:pt x="17335" y="12273"/>
                  <a:pt x="17342" y="12336"/>
                </a:cubicBezTo>
                <a:cubicBezTo>
                  <a:pt x="17349" y="12399"/>
                  <a:pt x="17382" y="12449"/>
                  <a:pt x="17414" y="12449"/>
                </a:cubicBezTo>
                <a:cubicBezTo>
                  <a:pt x="17446" y="12448"/>
                  <a:pt x="17466" y="12397"/>
                  <a:pt x="17459" y="12334"/>
                </a:cubicBezTo>
                <a:cubicBezTo>
                  <a:pt x="17451" y="12271"/>
                  <a:pt x="17419" y="12221"/>
                  <a:pt x="17387" y="12221"/>
                </a:cubicBezTo>
                <a:close/>
                <a:moveTo>
                  <a:pt x="9227" y="12271"/>
                </a:moveTo>
                <a:cubicBezTo>
                  <a:pt x="9195" y="12271"/>
                  <a:pt x="9169" y="12322"/>
                  <a:pt x="9169" y="12384"/>
                </a:cubicBezTo>
                <a:cubicBezTo>
                  <a:pt x="9168" y="12447"/>
                  <a:pt x="9194" y="12498"/>
                  <a:pt x="9227" y="12498"/>
                </a:cubicBezTo>
                <a:cubicBezTo>
                  <a:pt x="9259" y="12497"/>
                  <a:pt x="9285" y="12445"/>
                  <a:pt x="9285" y="12383"/>
                </a:cubicBezTo>
                <a:cubicBezTo>
                  <a:pt x="9286" y="12320"/>
                  <a:pt x="9259" y="12271"/>
                  <a:pt x="9227" y="12271"/>
                </a:cubicBezTo>
                <a:close/>
                <a:moveTo>
                  <a:pt x="9403" y="12271"/>
                </a:moveTo>
                <a:cubicBezTo>
                  <a:pt x="9371" y="12271"/>
                  <a:pt x="9345" y="12322"/>
                  <a:pt x="9345" y="12384"/>
                </a:cubicBezTo>
                <a:cubicBezTo>
                  <a:pt x="9344" y="12447"/>
                  <a:pt x="9370" y="12498"/>
                  <a:pt x="9403" y="12498"/>
                </a:cubicBezTo>
                <a:cubicBezTo>
                  <a:pt x="9435" y="12497"/>
                  <a:pt x="9461" y="12447"/>
                  <a:pt x="9461" y="12384"/>
                </a:cubicBezTo>
                <a:cubicBezTo>
                  <a:pt x="9461" y="12322"/>
                  <a:pt x="9435" y="12271"/>
                  <a:pt x="9403" y="12271"/>
                </a:cubicBezTo>
                <a:close/>
                <a:moveTo>
                  <a:pt x="9559" y="12271"/>
                </a:moveTo>
                <a:cubicBezTo>
                  <a:pt x="9527" y="12272"/>
                  <a:pt x="9501" y="12322"/>
                  <a:pt x="9501" y="12384"/>
                </a:cubicBezTo>
                <a:cubicBezTo>
                  <a:pt x="9501" y="12447"/>
                  <a:pt x="9527" y="12498"/>
                  <a:pt x="9560" y="12498"/>
                </a:cubicBezTo>
                <a:cubicBezTo>
                  <a:pt x="9592" y="12497"/>
                  <a:pt x="9618" y="12447"/>
                  <a:pt x="9618" y="12384"/>
                </a:cubicBezTo>
                <a:cubicBezTo>
                  <a:pt x="9618" y="12322"/>
                  <a:pt x="9591" y="12271"/>
                  <a:pt x="9559" y="12271"/>
                </a:cubicBezTo>
                <a:close/>
                <a:moveTo>
                  <a:pt x="9735" y="12271"/>
                </a:moveTo>
                <a:cubicBezTo>
                  <a:pt x="9703" y="12272"/>
                  <a:pt x="9677" y="12322"/>
                  <a:pt x="9677" y="12384"/>
                </a:cubicBezTo>
                <a:cubicBezTo>
                  <a:pt x="9677" y="12447"/>
                  <a:pt x="9703" y="12498"/>
                  <a:pt x="9736" y="12498"/>
                </a:cubicBezTo>
                <a:cubicBezTo>
                  <a:pt x="9768" y="12497"/>
                  <a:pt x="9794" y="12447"/>
                  <a:pt x="9794" y="12384"/>
                </a:cubicBezTo>
                <a:cubicBezTo>
                  <a:pt x="9793" y="12322"/>
                  <a:pt x="9767" y="12271"/>
                  <a:pt x="9735" y="12271"/>
                </a:cubicBezTo>
                <a:close/>
                <a:moveTo>
                  <a:pt x="9891" y="12271"/>
                </a:moveTo>
                <a:cubicBezTo>
                  <a:pt x="9859" y="12271"/>
                  <a:pt x="9833" y="12322"/>
                  <a:pt x="9833" y="12384"/>
                </a:cubicBezTo>
                <a:cubicBezTo>
                  <a:pt x="9834" y="12447"/>
                  <a:pt x="9860" y="12498"/>
                  <a:pt x="9893" y="12498"/>
                </a:cubicBezTo>
                <a:cubicBezTo>
                  <a:pt x="9925" y="12497"/>
                  <a:pt x="9951" y="12445"/>
                  <a:pt x="9950" y="12383"/>
                </a:cubicBezTo>
                <a:cubicBezTo>
                  <a:pt x="9950" y="12320"/>
                  <a:pt x="9923" y="12271"/>
                  <a:pt x="9891" y="12271"/>
                </a:cubicBezTo>
                <a:close/>
                <a:moveTo>
                  <a:pt x="10067" y="12271"/>
                </a:moveTo>
                <a:cubicBezTo>
                  <a:pt x="10035" y="12271"/>
                  <a:pt x="10009" y="12322"/>
                  <a:pt x="10009" y="12384"/>
                </a:cubicBezTo>
                <a:cubicBezTo>
                  <a:pt x="10010" y="12447"/>
                  <a:pt x="10036" y="12498"/>
                  <a:pt x="10069" y="12498"/>
                </a:cubicBezTo>
                <a:cubicBezTo>
                  <a:pt x="10101" y="12497"/>
                  <a:pt x="10127" y="12447"/>
                  <a:pt x="10126" y="12384"/>
                </a:cubicBezTo>
                <a:cubicBezTo>
                  <a:pt x="10125" y="12322"/>
                  <a:pt x="10099" y="12271"/>
                  <a:pt x="10067" y="12271"/>
                </a:cubicBezTo>
                <a:close/>
                <a:moveTo>
                  <a:pt x="10223" y="12271"/>
                </a:moveTo>
                <a:cubicBezTo>
                  <a:pt x="10190" y="12271"/>
                  <a:pt x="10165" y="12322"/>
                  <a:pt x="10166" y="12384"/>
                </a:cubicBezTo>
                <a:cubicBezTo>
                  <a:pt x="10166" y="12447"/>
                  <a:pt x="10193" y="12498"/>
                  <a:pt x="10225" y="12498"/>
                </a:cubicBezTo>
                <a:cubicBezTo>
                  <a:pt x="10257" y="12497"/>
                  <a:pt x="10283" y="12447"/>
                  <a:pt x="10282" y="12384"/>
                </a:cubicBezTo>
                <a:cubicBezTo>
                  <a:pt x="10282" y="12322"/>
                  <a:pt x="10255" y="12271"/>
                  <a:pt x="10223" y="12271"/>
                </a:cubicBezTo>
                <a:close/>
                <a:moveTo>
                  <a:pt x="10399" y="12271"/>
                </a:moveTo>
                <a:cubicBezTo>
                  <a:pt x="10366" y="12271"/>
                  <a:pt x="10341" y="12322"/>
                  <a:pt x="10342" y="12384"/>
                </a:cubicBezTo>
                <a:cubicBezTo>
                  <a:pt x="10343" y="12447"/>
                  <a:pt x="10369" y="12498"/>
                  <a:pt x="10402" y="12498"/>
                </a:cubicBezTo>
                <a:cubicBezTo>
                  <a:pt x="10434" y="12497"/>
                  <a:pt x="10459" y="12447"/>
                  <a:pt x="10458" y="12384"/>
                </a:cubicBezTo>
                <a:cubicBezTo>
                  <a:pt x="10458" y="12322"/>
                  <a:pt x="10431" y="12271"/>
                  <a:pt x="10399" y="12271"/>
                </a:cubicBezTo>
                <a:close/>
                <a:moveTo>
                  <a:pt x="10554" y="12271"/>
                </a:moveTo>
                <a:cubicBezTo>
                  <a:pt x="10522" y="12272"/>
                  <a:pt x="10497" y="12322"/>
                  <a:pt x="10498" y="12384"/>
                </a:cubicBezTo>
                <a:cubicBezTo>
                  <a:pt x="10499" y="12447"/>
                  <a:pt x="10526" y="12498"/>
                  <a:pt x="10558" y="12498"/>
                </a:cubicBezTo>
                <a:cubicBezTo>
                  <a:pt x="10590" y="12497"/>
                  <a:pt x="10616" y="12447"/>
                  <a:pt x="10615" y="12384"/>
                </a:cubicBezTo>
                <a:cubicBezTo>
                  <a:pt x="10614" y="12322"/>
                  <a:pt x="10586" y="12271"/>
                  <a:pt x="10554" y="12271"/>
                </a:cubicBezTo>
                <a:close/>
                <a:moveTo>
                  <a:pt x="10730" y="12271"/>
                </a:moveTo>
                <a:cubicBezTo>
                  <a:pt x="10698" y="12271"/>
                  <a:pt x="10673" y="12322"/>
                  <a:pt x="10674" y="12384"/>
                </a:cubicBezTo>
                <a:cubicBezTo>
                  <a:pt x="10675" y="12447"/>
                  <a:pt x="10702" y="12498"/>
                  <a:pt x="10735" y="12498"/>
                </a:cubicBezTo>
                <a:cubicBezTo>
                  <a:pt x="10767" y="12497"/>
                  <a:pt x="10792" y="12447"/>
                  <a:pt x="10791" y="12384"/>
                </a:cubicBezTo>
                <a:cubicBezTo>
                  <a:pt x="10790" y="12322"/>
                  <a:pt x="10762" y="12271"/>
                  <a:pt x="10730" y="12271"/>
                </a:cubicBezTo>
                <a:close/>
                <a:moveTo>
                  <a:pt x="10906" y="12271"/>
                </a:moveTo>
                <a:cubicBezTo>
                  <a:pt x="10874" y="12271"/>
                  <a:pt x="10849" y="12322"/>
                  <a:pt x="10850" y="12384"/>
                </a:cubicBezTo>
                <a:cubicBezTo>
                  <a:pt x="10851" y="12447"/>
                  <a:pt x="10878" y="12498"/>
                  <a:pt x="10911" y="12498"/>
                </a:cubicBezTo>
                <a:cubicBezTo>
                  <a:pt x="10943" y="12497"/>
                  <a:pt x="10968" y="12447"/>
                  <a:pt x="10967" y="12384"/>
                </a:cubicBezTo>
                <a:cubicBezTo>
                  <a:pt x="10965" y="12322"/>
                  <a:pt x="10938" y="12271"/>
                  <a:pt x="10906" y="12271"/>
                </a:cubicBezTo>
                <a:close/>
                <a:moveTo>
                  <a:pt x="11062" y="12271"/>
                </a:moveTo>
                <a:cubicBezTo>
                  <a:pt x="11030" y="12272"/>
                  <a:pt x="11005" y="12322"/>
                  <a:pt x="11006" y="12384"/>
                </a:cubicBezTo>
                <a:cubicBezTo>
                  <a:pt x="11008" y="12447"/>
                  <a:pt x="11035" y="12498"/>
                  <a:pt x="11068" y="12498"/>
                </a:cubicBezTo>
                <a:cubicBezTo>
                  <a:pt x="11100" y="12497"/>
                  <a:pt x="11125" y="12447"/>
                  <a:pt x="11123" y="12384"/>
                </a:cubicBezTo>
                <a:cubicBezTo>
                  <a:pt x="11122" y="12322"/>
                  <a:pt x="11094" y="12271"/>
                  <a:pt x="11062" y="12271"/>
                </a:cubicBezTo>
                <a:close/>
                <a:moveTo>
                  <a:pt x="11238" y="12271"/>
                </a:moveTo>
                <a:cubicBezTo>
                  <a:pt x="11206" y="12272"/>
                  <a:pt x="11181" y="12322"/>
                  <a:pt x="11182" y="12384"/>
                </a:cubicBezTo>
                <a:cubicBezTo>
                  <a:pt x="11184" y="12447"/>
                  <a:pt x="11211" y="12498"/>
                  <a:pt x="11243" y="12498"/>
                </a:cubicBezTo>
                <a:cubicBezTo>
                  <a:pt x="11276" y="12497"/>
                  <a:pt x="11301" y="12447"/>
                  <a:pt x="11299" y="12384"/>
                </a:cubicBezTo>
                <a:cubicBezTo>
                  <a:pt x="11297" y="12322"/>
                  <a:pt x="11270" y="12271"/>
                  <a:pt x="11238" y="12271"/>
                </a:cubicBezTo>
                <a:close/>
                <a:moveTo>
                  <a:pt x="11394" y="12271"/>
                </a:moveTo>
                <a:cubicBezTo>
                  <a:pt x="11362" y="12271"/>
                  <a:pt x="11337" y="12322"/>
                  <a:pt x="11339" y="12384"/>
                </a:cubicBezTo>
                <a:cubicBezTo>
                  <a:pt x="11340" y="12447"/>
                  <a:pt x="11368" y="12498"/>
                  <a:pt x="11400" y="12498"/>
                </a:cubicBezTo>
                <a:cubicBezTo>
                  <a:pt x="11433" y="12497"/>
                  <a:pt x="11457" y="12447"/>
                  <a:pt x="11455" y="12384"/>
                </a:cubicBezTo>
                <a:cubicBezTo>
                  <a:pt x="11454" y="12322"/>
                  <a:pt x="11426" y="12271"/>
                  <a:pt x="11394" y="12271"/>
                </a:cubicBezTo>
                <a:close/>
                <a:moveTo>
                  <a:pt x="11570" y="12271"/>
                </a:moveTo>
                <a:cubicBezTo>
                  <a:pt x="11538" y="12271"/>
                  <a:pt x="11513" y="12322"/>
                  <a:pt x="11515" y="12384"/>
                </a:cubicBezTo>
                <a:cubicBezTo>
                  <a:pt x="11517" y="12447"/>
                  <a:pt x="11544" y="12498"/>
                  <a:pt x="11576" y="12498"/>
                </a:cubicBezTo>
                <a:cubicBezTo>
                  <a:pt x="11609" y="12497"/>
                  <a:pt x="11633" y="12447"/>
                  <a:pt x="11631" y="12384"/>
                </a:cubicBezTo>
                <a:cubicBezTo>
                  <a:pt x="11629" y="12322"/>
                  <a:pt x="11602" y="12271"/>
                  <a:pt x="11570" y="12271"/>
                </a:cubicBezTo>
                <a:close/>
                <a:moveTo>
                  <a:pt x="11726" y="12271"/>
                </a:moveTo>
                <a:cubicBezTo>
                  <a:pt x="11693" y="12272"/>
                  <a:pt x="11669" y="12322"/>
                  <a:pt x="11671" y="12384"/>
                </a:cubicBezTo>
                <a:cubicBezTo>
                  <a:pt x="11673" y="12447"/>
                  <a:pt x="11701" y="12498"/>
                  <a:pt x="11733" y="12498"/>
                </a:cubicBezTo>
                <a:cubicBezTo>
                  <a:pt x="11766" y="12497"/>
                  <a:pt x="11790" y="12447"/>
                  <a:pt x="11788" y="12384"/>
                </a:cubicBezTo>
                <a:cubicBezTo>
                  <a:pt x="11786" y="12322"/>
                  <a:pt x="11758" y="12271"/>
                  <a:pt x="11726" y="12271"/>
                </a:cubicBezTo>
                <a:close/>
                <a:moveTo>
                  <a:pt x="2242" y="12321"/>
                </a:moveTo>
                <a:cubicBezTo>
                  <a:pt x="2210" y="12322"/>
                  <a:pt x="2178" y="12373"/>
                  <a:pt x="2171" y="12435"/>
                </a:cubicBezTo>
                <a:cubicBezTo>
                  <a:pt x="2164" y="12497"/>
                  <a:pt x="2184" y="12546"/>
                  <a:pt x="2217" y="12546"/>
                </a:cubicBezTo>
                <a:cubicBezTo>
                  <a:pt x="2249" y="12546"/>
                  <a:pt x="2281" y="12495"/>
                  <a:pt x="2288" y="12433"/>
                </a:cubicBezTo>
                <a:cubicBezTo>
                  <a:pt x="2294" y="12371"/>
                  <a:pt x="2274" y="12321"/>
                  <a:pt x="2242" y="12321"/>
                </a:cubicBezTo>
                <a:close/>
                <a:moveTo>
                  <a:pt x="2417" y="12321"/>
                </a:moveTo>
                <a:cubicBezTo>
                  <a:pt x="2385" y="12322"/>
                  <a:pt x="2354" y="12373"/>
                  <a:pt x="2347" y="12435"/>
                </a:cubicBezTo>
                <a:cubicBezTo>
                  <a:pt x="2340" y="12497"/>
                  <a:pt x="2361" y="12546"/>
                  <a:pt x="2393" y="12546"/>
                </a:cubicBezTo>
                <a:cubicBezTo>
                  <a:pt x="2426" y="12546"/>
                  <a:pt x="2457" y="12495"/>
                  <a:pt x="2464" y="12433"/>
                </a:cubicBezTo>
                <a:cubicBezTo>
                  <a:pt x="2470" y="12371"/>
                  <a:pt x="2449" y="12321"/>
                  <a:pt x="2417" y="12321"/>
                </a:cubicBezTo>
                <a:close/>
                <a:moveTo>
                  <a:pt x="2574" y="12321"/>
                </a:moveTo>
                <a:cubicBezTo>
                  <a:pt x="2541" y="12322"/>
                  <a:pt x="2510" y="12373"/>
                  <a:pt x="2503" y="12435"/>
                </a:cubicBezTo>
                <a:cubicBezTo>
                  <a:pt x="2497" y="12497"/>
                  <a:pt x="2518" y="12547"/>
                  <a:pt x="2550" y="12546"/>
                </a:cubicBezTo>
                <a:cubicBezTo>
                  <a:pt x="2582" y="12546"/>
                  <a:pt x="2614" y="12495"/>
                  <a:pt x="2620" y="12433"/>
                </a:cubicBezTo>
                <a:cubicBezTo>
                  <a:pt x="2626" y="12371"/>
                  <a:pt x="2606" y="12321"/>
                  <a:pt x="2574" y="12321"/>
                </a:cubicBezTo>
                <a:close/>
                <a:moveTo>
                  <a:pt x="2749" y="12321"/>
                </a:moveTo>
                <a:cubicBezTo>
                  <a:pt x="2717" y="12322"/>
                  <a:pt x="2686" y="12373"/>
                  <a:pt x="2679" y="12435"/>
                </a:cubicBezTo>
                <a:cubicBezTo>
                  <a:pt x="2673" y="12497"/>
                  <a:pt x="2694" y="12547"/>
                  <a:pt x="2726" y="12546"/>
                </a:cubicBezTo>
                <a:cubicBezTo>
                  <a:pt x="2759" y="12546"/>
                  <a:pt x="2790" y="12495"/>
                  <a:pt x="2796" y="12433"/>
                </a:cubicBezTo>
                <a:cubicBezTo>
                  <a:pt x="2802" y="12371"/>
                  <a:pt x="2781" y="12321"/>
                  <a:pt x="2749" y="12321"/>
                </a:cubicBezTo>
                <a:close/>
                <a:moveTo>
                  <a:pt x="2905" y="12321"/>
                </a:moveTo>
                <a:cubicBezTo>
                  <a:pt x="2873" y="12322"/>
                  <a:pt x="2842" y="12373"/>
                  <a:pt x="2836" y="12435"/>
                </a:cubicBezTo>
                <a:cubicBezTo>
                  <a:pt x="2829" y="12497"/>
                  <a:pt x="2850" y="12547"/>
                  <a:pt x="2883" y="12546"/>
                </a:cubicBezTo>
                <a:cubicBezTo>
                  <a:pt x="2915" y="12546"/>
                  <a:pt x="2946" y="12495"/>
                  <a:pt x="2952" y="12433"/>
                </a:cubicBezTo>
                <a:cubicBezTo>
                  <a:pt x="2959" y="12371"/>
                  <a:pt x="2937" y="12321"/>
                  <a:pt x="2905" y="12321"/>
                </a:cubicBezTo>
                <a:close/>
                <a:moveTo>
                  <a:pt x="3081" y="12321"/>
                </a:moveTo>
                <a:cubicBezTo>
                  <a:pt x="3048" y="12322"/>
                  <a:pt x="3018" y="12373"/>
                  <a:pt x="3012" y="12435"/>
                </a:cubicBezTo>
                <a:cubicBezTo>
                  <a:pt x="3006" y="12497"/>
                  <a:pt x="3026" y="12546"/>
                  <a:pt x="3059" y="12546"/>
                </a:cubicBezTo>
                <a:cubicBezTo>
                  <a:pt x="3091" y="12546"/>
                  <a:pt x="3122" y="12495"/>
                  <a:pt x="3128" y="12433"/>
                </a:cubicBezTo>
                <a:cubicBezTo>
                  <a:pt x="3134" y="12371"/>
                  <a:pt x="3113" y="12321"/>
                  <a:pt x="3081" y="12321"/>
                </a:cubicBezTo>
                <a:close/>
                <a:moveTo>
                  <a:pt x="3257" y="12321"/>
                </a:moveTo>
                <a:cubicBezTo>
                  <a:pt x="3224" y="12322"/>
                  <a:pt x="3194" y="12373"/>
                  <a:pt x="3188" y="12435"/>
                </a:cubicBezTo>
                <a:cubicBezTo>
                  <a:pt x="3182" y="12497"/>
                  <a:pt x="3203" y="12547"/>
                  <a:pt x="3235" y="12546"/>
                </a:cubicBezTo>
                <a:cubicBezTo>
                  <a:pt x="3268" y="12546"/>
                  <a:pt x="3298" y="12495"/>
                  <a:pt x="3304" y="12433"/>
                </a:cubicBezTo>
                <a:cubicBezTo>
                  <a:pt x="3309" y="12371"/>
                  <a:pt x="3289" y="12321"/>
                  <a:pt x="3257" y="12321"/>
                </a:cubicBezTo>
                <a:close/>
                <a:moveTo>
                  <a:pt x="3412" y="12321"/>
                </a:moveTo>
                <a:cubicBezTo>
                  <a:pt x="3380" y="12322"/>
                  <a:pt x="3350" y="12373"/>
                  <a:pt x="3344" y="12435"/>
                </a:cubicBezTo>
                <a:cubicBezTo>
                  <a:pt x="3338" y="12497"/>
                  <a:pt x="3359" y="12546"/>
                  <a:pt x="3392" y="12546"/>
                </a:cubicBezTo>
                <a:cubicBezTo>
                  <a:pt x="3424" y="12546"/>
                  <a:pt x="3454" y="12495"/>
                  <a:pt x="3460" y="12433"/>
                </a:cubicBezTo>
                <a:cubicBezTo>
                  <a:pt x="3466" y="12371"/>
                  <a:pt x="3445" y="12321"/>
                  <a:pt x="3412" y="12321"/>
                </a:cubicBezTo>
                <a:close/>
                <a:moveTo>
                  <a:pt x="3588" y="12321"/>
                </a:moveTo>
                <a:cubicBezTo>
                  <a:pt x="3556" y="12322"/>
                  <a:pt x="3525" y="12373"/>
                  <a:pt x="3519" y="12435"/>
                </a:cubicBezTo>
                <a:cubicBezTo>
                  <a:pt x="3514" y="12497"/>
                  <a:pt x="3535" y="12547"/>
                  <a:pt x="3568" y="12546"/>
                </a:cubicBezTo>
                <a:cubicBezTo>
                  <a:pt x="3600" y="12546"/>
                  <a:pt x="3630" y="12495"/>
                  <a:pt x="3636" y="12433"/>
                </a:cubicBezTo>
                <a:cubicBezTo>
                  <a:pt x="3642" y="12371"/>
                  <a:pt x="3620" y="12321"/>
                  <a:pt x="3588" y="12321"/>
                </a:cubicBezTo>
                <a:close/>
                <a:moveTo>
                  <a:pt x="3744" y="12321"/>
                </a:moveTo>
                <a:cubicBezTo>
                  <a:pt x="3712" y="12322"/>
                  <a:pt x="3681" y="12373"/>
                  <a:pt x="3676" y="12435"/>
                </a:cubicBezTo>
                <a:cubicBezTo>
                  <a:pt x="3670" y="12497"/>
                  <a:pt x="3692" y="12547"/>
                  <a:pt x="3725" y="12546"/>
                </a:cubicBezTo>
                <a:cubicBezTo>
                  <a:pt x="3757" y="12546"/>
                  <a:pt x="3787" y="12495"/>
                  <a:pt x="3792" y="12433"/>
                </a:cubicBezTo>
                <a:cubicBezTo>
                  <a:pt x="3798" y="12371"/>
                  <a:pt x="3776" y="12321"/>
                  <a:pt x="3744" y="12321"/>
                </a:cubicBezTo>
                <a:close/>
                <a:moveTo>
                  <a:pt x="3919" y="12321"/>
                </a:moveTo>
                <a:cubicBezTo>
                  <a:pt x="3887" y="12322"/>
                  <a:pt x="3857" y="12373"/>
                  <a:pt x="3852" y="12435"/>
                </a:cubicBezTo>
                <a:cubicBezTo>
                  <a:pt x="3846" y="12497"/>
                  <a:pt x="3868" y="12546"/>
                  <a:pt x="3901" y="12546"/>
                </a:cubicBezTo>
                <a:cubicBezTo>
                  <a:pt x="3933" y="12546"/>
                  <a:pt x="3963" y="12495"/>
                  <a:pt x="3968" y="12433"/>
                </a:cubicBezTo>
                <a:cubicBezTo>
                  <a:pt x="3974" y="12371"/>
                  <a:pt x="3952" y="12321"/>
                  <a:pt x="3919" y="12321"/>
                </a:cubicBezTo>
                <a:close/>
                <a:moveTo>
                  <a:pt x="4076" y="12321"/>
                </a:moveTo>
                <a:cubicBezTo>
                  <a:pt x="4044" y="12322"/>
                  <a:pt x="4013" y="12373"/>
                  <a:pt x="4008" y="12435"/>
                </a:cubicBezTo>
                <a:cubicBezTo>
                  <a:pt x="4003" y="12497"/>
                  <a:pt x="4025" y="12547"/>
                  <a:pt x="4057" y="12546"/>
                </a:cubicBezTo>
                <a:cubicBezTo>
                  <a:pt x="4089" y="12546"/>
                  <a:pt x="4120" y="12495"/>
                  <a:pt x="4125" y="12433"/>
                </a:cubicBezTo>
                <a:cubicBezTo>
                  <a:pt x="4130" y="12371"/>
                  <a:pt x="4108" y="12321"/>
                  <a:pt x="4076" y="12321"/>
                </a:cubicBezTo>
                <a:close/>
                <a:moveTo>
                  <a:pt x="4251" y="12321"/>
                </a:moveTo>
                <a:cubicBezTo>
                  <a:pt x="4219" y="12322"/>
                  <a:pt x="4189" y="12373"/>
                  <a:pt x="4184" y="12435"/>
                </a:cubicBezTo>
                <a:cubicBezTo>
                  <a:pt x="4179" y="12497"/>
                  <a:pt x="4201" y="12546"/>
                  <a:pt x="4234" y="12546"/>
                </a:cubicBezTo>
                <a:cubicBezTo>
                  <a:pt x="4266" y="12546"/>
                  <a:pt x="4296" y="12495"/>
                  <a:pt x="4301" y="12433"/>
                </a:cubicBezTo>
                <a:cubicBezTo>
                  <a:pt x="4306" y="12371"/>
                  <a:pt x="4283" y="12321"/>
                  <a:pt x="4251" y="12321"/>
                </a:cubicBezTo>
                <a:close/>
                <a:moveTo>
                  <a:pt x="4408" y="12321"/>
                </a:moveTo>
                <a:cubicBezTo>
                  <a:pt x="4375" y="12322"/>
                  <a:pt x="4345" y="12373"/>
                  <a:pt x="4340" y="12435"/>
                </a:cubicBezTo>
                <a:cubicBezTo>
                  <a:pt x="4336" y="12497"/>
                  <a:pt x="4358" y="12546"/>
                  <a:pt x="4390" y="12546"/>
                </a:cubicBezTo>
                <a:cubicBezTo>
                  <a:pt x="4422" y="12546"/>
                  <a:pt x="4452" y="12495"/>
                  <a:pt x="4457" y="12433"/>
                </a:cubicBezTo>
                <a:cubicBezTo>
                  <a:pt x="4462" y="12371"/>
                  <a:pt x="4440" y="12321"/>
                  <a:pt x="4408" y="12321"/>
                </a:cubicBezTo>
                <a:close/>
                <a:moveTo>
                  <a:pt x="18246" y="12472"/>
                </a:moveTo>
                <a:cubicBezTo>
                  <a:pt x="18214" y="12473"/>
                  <a:pt x="18195" y="12524"/>
                  <a:pt x="18203" y="12587"/>
                </a:cubicBezTo>
                <a:cubicBezTo>
                  <a:pt x="18211" y="12650"/>
                  <a:pt x="18244" y="12701"/>
                  <a:pt x="18276" y="12700"/>
                </a:cubicBezTo>
                <a:cubicBezTo>
                  <a:pt x="18308" y="12700"/>
                  <a:pt x="18328" y="12649"/>
                  <a:pt x="18320" y="12586"/>
                </a:cubicBezTo>
                <a:cubicBezTo>
                  <a:pt x="18312" y="12523"/>
                  <a:pt x="18278" y="12472"/>
                  <a:pt x="18246" y="12472"/>
                </a:cubicBezTo>
                <a:close/>
                <a:moveTo>
                  <a:pt x="16079" y="12523"/>
                </a:moveTo>
                <a:cubicBezTo>
                  <a:pt x="16047" y="12523"/>
                  <a:pt x="16026" y="12574"/>
                  <a:pt x="16032" y="12637"/>
                </a:cubicBezTo>
                <a:cubicBezTo>
                  <a:pt x="16038" y="12700"/>
                  <a:pt x="16069" y="12751"/>
                  <a:pt x="16102" y="12751"/>
                </a:cubicBezTo>
                <a:cubicBezTo>
                  <a:pt x="16134" y="12750"/>
                  <a:pt x="16156" y="12699"/>
                  <a:pt x="16149" y="12636"/>
                </a:cubicBezTo>
                <a:cubicBezTo>
                  <a:pt x="16143" y="12573"/>
                  <a:pt x="16111" y="12522"/>
                  <a:pt x="16079" y="12523"/>
                </a:cubicBezTo>
                <a:close/>
                <a:moveTo>
                  <a:pt x="16255" y="12523"/>
                </a:moveTo>
                <a:cubicBezTo>
                  <a:pt x="16223" y="12523"/>
                  <a:pt x="16202" y="12574"/>
                  <a:pt x="16208" y="12637"/>
                </a:cubicBezTo>
                <a:cubicBezTo>
                  <a:pt x="16214" y="12700"/>
                  <a:pt x="16245" y="12751"/>
                  <a:pt x="16278" y="12751"/>
                </a:cubicBezTo>
                <a:cubicBezTo>
                  <a:pt x="16310" y="12750"/>
                  <a:pt x="16332" y="12699"/>
                  <a:pt x="16325" y="12636"/>
                </a:cubicBezTo>
                <a:cubicBezTo>
                  <a:pt x="16319" y="12573"/>
                  <a:pt x="16287" y="12522"/>
                  <a:pt x="16255" y="12523"/>
                </a:cubicBezTo>
                <a:close/>
                <a:moveTo>
                  <a:pt x="17094" y="12523"/>
                </a:moveTo>
                <a:cubicBezTo>
                  <a:pt x="17062" y="12523"/>
                  <a:pt x="17042" y="12574"/>
                  <a:pt x="17049" y="12637"/>
                </a:cubicBezTo>
                <a:cubicBezTo>
                  <a:pt x="17056" y="12700"/>
                  <a:pt x="17088" y="12751"/>
                  <a:pt x="17120" y="12751"/>
                </a:cubicBezTo>
                <a:cubicBezTo>
                  <a:pt x="17153" y="12750"/>
                  <a:pt x="17173" y="12699"/>
                  <a:pt x="17166" y="12636"/>
                </a:cubicBezTo>
                <a:cubicBezTo>
                  <a:pt x="17159" y="12573"/>
                  <a:pt x="17127" y="12522"/>
                  <a:pt x="17094" y="12523"/>
                </a:cubicBezTo>
                <a:close/>
                <a:moveTo>
                  <a:pt x="17251" y="12523"/>
                </a:moveTo>
                <a:cubicBezTo>
                  <a:pt x="17219" y="12523"/>
                  <a:pt x="17198" y="12574"/>
                  <a:pt x="17205" y="12637"/>
                </a:cubicBezTo>
                <a:cubicBezTo>
                  <a:pt x="17212" y="12700"/>
                  <a:pt x="17245" y="12751"/>
                  <a:pt x="17277" y="12751"/>
                </a:cubicBezTo>
                <a:cubicBezTo>
                  <a:pt x="17310" y="12750"/>
                  <a:pt x="17330" y="12699"/>
                  <a:pt x="17322" y="12636"/>
                </a:cubicBezTo>
                <a:cubicBezTo>
                  <a:pt x="17315" y="12573"/>
                  <a:pt x="17283" y="12522"/>
                  <a:pt x="17251" y="12523"/>
                </a:cubicBezTo>
                <a:close/>
                <a:moveTo>
                  <a:pt x="17426" y="12523"/>
                </a:moveTo>
                <a:cubicBezTo>
                  <a:pt x="17394" y="12523"/>
                  <a:pt x="17374" y="12574"/>
                  <a:pt x="17381" y="12637"/>
                </a:cubicBezTo>
                <a:cubicBezTo>
                  <a:pt x="17388" y="12700"/>
                  <a:pt x="17421" y="12751"/>
                  <a:pt x="17453" y="12751"/>
                </a:cubicBezTo>
                <a:cubicBezTo>
                  <a:pt x="17486" y="12750"/>
                  <a:pt x="17506" y="12699"/>
                  <a:pt x="17498" y="12636"/>
                </a:cubicBezTo>
                <a:cubicBezTo>
                  <a:pt x="17491" y="12573"/>
                  <a:pt x="17459" y="12522"/>
                  <a:pt x="17426" y="12523"/>
                </a:cubicBezTo>
                <a:close/>
                <a:moveTo>
                  <a:pt x="17583" y="12523"/>
                </a:moveTo>
                <a:cubicBezTo>
                  <a:pt x="17550" y="12523"/>
                  <a:pt x="17530" y="12574"/>
                  <a:pt x="17538" y="12637"/>
                </a:cubicBezTo>
                <a:cubicBezTo>
                  <a:pt x="17546" y="12700"/>
                  <a:pt x="17578" y="12751"/>
                  <a:pt x="17610" y="12751"/>
                </a:cubicBezTo>
                <a:cubicBezTo>
                  <a:pt x="17643" y="12750"/>
                  <a:pt x="17662" y="12699"/>
                  <a:pt x="17655" y="12636"/>
                </a:cubicBezTo>
                <a:cubicBezTo>
                  <a:pt x="17647" y="12573"/>
                  <a:pt x="17615" y="12522"/>
                  <a:pt x="17583" y="12523"/>
                </a:cubicBezTo>
                <a:close/>
                <a:moveTo>
                  <a:pt x="9735" y="12573"/>
                </a:moveTo>
                <a:cubicBezTo>
                  <a:pt x="9703" y="12573"/>
                  <a:pt x="9677" y="12623"/>
                  <a:pt x="9677" y="12686"/>
                </a:cubicBezTo>
                <a:cubicBezTo>
                  <a:pt x="9677" y="12748"/>
                  <a:pt x="9704" y="12799"/>
                  <a:pt x="9736" y="12799"/>
                </a:cubicBezTo>
                <a:cubicBezTo>
                  <a:pt x="9769" y="12799"/>
                  <a:pt x="9795" y="12748"/>
                  <a:pt x="9794" y="12686"/>
                </a:cubicBezTo>
                <a:cubicBezTo>
                  <a:pt x="9794" y="12623"/>
                  <a:pt x="9767" y="12573"/>
                  <a:pt x="9735" y="12573"/>
                </a:cubicBezTo>
                <a:close/>
                <a:moveTo>
                  <a:pt x="9891" y="12573"/>
                </a:moveTo>
                <a:cubicBezTo>
                  <a:pt x="9859" y="12573"/>
                  <a:pt x="9833" y="12623"/>
                  <a:pt x="9833" y="12686"/>
                </a:cubicBezTo>
                <a:cubicBezTo>
                  <a:pt x="9834" y="12748"/>
                  <a:pt x="9860" y="12800"/>
                  <a:pt x="9893" y="12799"/>
                </a:cubicBezTo>
                <a:cubicBezTo>
                  <a:pt x="9925" y="12799"/>
                  <a:pt x="9951" y="12748"/>
                  <a:pt x="9951" y="12686"/>
                </a:cubicBezTo>
                <a:cubicBezTo>
                  <a:pt x="9950" y="12623"/>
                  <a:pt x="9924" y="12573"/>
                  <a:pt x="9891" y="12573"/>
                </a:cubicBezTo>
                <a:close/>
                <a:moveTo>
                  <a:pt x="10067" y="12573"/>
                </a:moveTo>
                <a:cubicBezTo>
                  <a:pt x="10034" y="12573"/>
                  <a:pt x="10009" y="12623"/>
                  <a:pt x="10009" y="12686"/>
                </a:cubicBezTo>
                <a:cubicBezTo>
                  <a:pt x="10010" y="12748"/>
                  <a:pt x="10037" y="12800"/>
                  <a:pt x="10069" y="12799"/>
                </a:cubicBezTo>
                <a:cubicBezTo>
                  <a:pt x="10102" y="12799"/>
                  <a:pt x="10127" y="12748"/>
                  <a:pt x="10127" y="12686"/>
                </a:cubicBezTo>
                <a:cubicBezTo>
                  <a:pt x="10126" y="12623"/>
                  <a:pt x="10099" y="12573"/>
                  <a:pt x="10067" y="12573"/>
                </a:cubicBezTo>
                <a:close/>
                <a:moveTo>
                  <a:pt x="10243" y="12573"/>
                </a:moveTo>
                <a:cubicBezTo>
                  <a:pt x="10210" y="12573"/>
                  <a:pt x="10185" y="12623"/>
                  <a:pt x="10185" y="12686"/>
                </a:cubicBezTo>
                <a:cubicBezTo>
                  <a:pt x="10186" y="12748"/>
                  <a:pt x="10213" y="12800"/>
                  <a:pt x="10245" y="12799"/>
                </a:cubicBezTo>
                <a:cubicBezTo>
                  <a:pt x="10278" y="12799"/>
                  <a:pt x="10303" y="12748"/>
                  <a:pt x="10303" y="12686"/>
                </a:cubicBezTo>
                <a:cubicBezTo>
                  <a:pt x="10302" y="12623"/>
                  <a:pt x="10275" y="12573"/>
                  <a:pt x="10243" y="12573"/>
                </a:cubicBezTo>
                <a:close/>
                <a:moveTo>
                  <a:pt x="10399" y="12573"/>
                </a:moveTo>
                <a:cubicBezTo>
                  <a:pt x="10367" y="12573"/>
                  <a:pt x="10341" y="12625"/>
                  <a:pt x="10342" y="12688"/>
                </a:cubicBezTo>
                <a:cubicBezTo>
                  <a:pt x="10342" y="12750"/>
                  <a:pt x="10370" y="12800"/>
                  <a:pt x="10402" y="12799"/>
                </a:cubicBezTo>
                <a:cubicBezTo>
                  <a:pt x="10435" y="12799"/>
                  <a:pt x="10460" y="12748"/>
                  <a:pt x="10459" y="12686"/>
                </a:cubicBezTo>
                <a:cubicBezTo>
                  <a:pt x="10458" y="12623"/>
                  <a:pt x="10431" y="12573"/>
                  <a:pt x="10399" y="12573"/>
                </a:cubicBezTo>
                <a:close/>
                <a:moveTo>
                  <a:pt x="10574" y="12573"/>
                </a:moveTo>
                <a:cubicBezTo>
                  <a:pt x="10542" y="12573"/>
                  <a:pt x="10517" y="12623"/>
                  <a:pt x="10518" y="12686"/>
                </a:cubicBezTo>
                <a:cubicBezTo>
                  <a:pt x="10519" y="12748"/>
                  <a:pt x="10546" y="12800"/>
                  <a:pt x="10578" y="12799"/>
                </a:cubicBezTo>
                <a:cubicBezTo>
                  <a:pt x="10611" y="12799"/>
                  <a:pt x="10636" y="12748"/>
                  <a:pt x="10635" y="12686"/>
                </a:cubicBezTo>
                <a:cubicBezTo>
                  <a:pt x="10634" y="12623"/>
                  <a:pt x="10607" y="12573"/>
                  <a:pt x="10574" y="12573"/>
                </a:cubicBezTo>
                <a:close/>
                <a:moveTo>
                  <a:pt x="10730" y="12573"/>
                </a:moveTo>
                <a:cubicBezTo>
                  <a:pt x="10698" y="12573"/>
                  <a:pt x="10673" y="12625"/>
                  <a:pt x="10674" y="12688"/>
                </a:cubicBezTo>
                <a:cubicBezTo>
                  <a:pt x="10675" y="12750"/>
                  <a:pt x="10702" y="12800"/>
                  <a:pt x="10735" y="12799"/>
                </a:cubicBezTo>
                <a:cubicBezTo>
                  <a:pt x="10767" y="12799"/>
                  <a:pt x="10793" y="12748"/>
                  <a:pt x="10791" y="12686"/>
                </a:cubicBezTo>
                <a:cubicBezTo>
                  <a:pt x="10790" y="12623"/>
                  <a:pt x="10763" y="12573"/>
                  <a:pt x="10730" y="12573"/>
                </a:cubicBezTo>
                <a:close/>
                <a:moveTo>
                  <a:pt x="10906" y="12573"/>
                </a:moveTo>
                <a:cubicBezTo>
                  <a:pt x="10874" y="12573"/>
                  <a:pt x="10849" y="12625"/>
                  <a:pt x="10850" y="12688"/>
                </a:cubicBezTo>
                <a:cubicBezTo>
                  <a:pt x="10851" y="12750"/>
                  <a:pt x="10879" y="12800"/>
                  <a:pt x="10911" y="12799"/>
                </a:cubicBezTo>
                <a:cubicBezTo>
                  <a:pt x="10943" y="12799"/>
                  <a:pt x="10969" y="12748"/>
                  <a:pt x="10967" y="12686"/>
                </a:cubicBezTo>
                <a:cubicBezTo>
                  <a:pt x="10966" y="12623"/>
                  <a:pt x="10938" y="12573"/>
                  <a:pt x="10906" y="12573"/>
                </a:cubicBezTo>
                <a:close/>
                <a:moveTo>
                  <a:pt x="11063" y="12573"/>
                </a:moveTo>
                <a:cubicBezTo>
                  <a:pt x="11030" y="12573"/>
                  <a:pt x="11005" y="12625"/>
                  <a:pt x="11006" y="12688"/>
                </a:cubicBezTo>
                <a:cubicBezTo>
                  <a:pt x="11008" y="12750"/>
                  <a:pt x="11035" y="12800"/>
                  <a:pt x="11068" y="12799"/>
                </a:cubicBezTo>
                <a:cubicBezTo>
                  <a:pt x="11100" y="12799"/>
                  <a:pt x="11125" y="12749"/>
                  <a:pt x="11124" y="12686"/>
                </a:cubicBezTo>
                <a:cubicBezTo>
                  <a:pt x="11122" y="12623"/>
                  <a:pt x="11095" y="12573"/>
                  <a:pt x="11063" y="12573"/>
                </a:cubicBezTo>
                <a:close/>
                <a:moveTo>
                  <a:pt x="11238" y="12573"/>
                </a:moveTo>
                <a:cubicBezTo>
                  <a:pt x="11206" y="12573"/>
                  <a:pt x="11181" y="12625"/>
                  <a:pt x="11182" y="12688"/>
                </a:cubicBezTo>
                <a:cubicBezTo>
                  <a:pt x="11184" y="12750"/>
                  <a:pt x="11212" y="12800"/>
                  <a:pt x="11244" y="12799"/>
                </a:cubicBezTo>
                <a:cubicBezTo>
                  <a:pt x="11276" y="12799"/>
                  <a:pt x="11301" y="12748"/>
                  <a:pt x="11300" y="12686"/>
                </a:cubicBezTo>
                <a:cubicBezTo>
                  <a:pt x="11298" y="12623"/>
                  <a:pt x="11270" y="12573"/>
                  <a:pt x="11238" y="12573"/>
                </a:cubicBezTo>
                <a:close/>
                <a:moveTo>
                  <a:pt x="11394" y="12573"/>
                </a:moveTo>
                <a:cubicBezTo>
                  <a:pt x="11362" y="12573"/>
                  <a:pt x="11337" y="12625"/>
                  <a:pt x="11339" y="12688"/>
                </a:cubicBezTo>
                <a:cubicBezTo>
                  <a:pt x="11340" y="12750"/>
                  <a:pt x="11368" y="12800"/>
                  <a:pt x="11400" y="12799"/>
                </a:cubicBezTo>
                <a:cubicBezTo>
                  <a:pt x="11433" y="12799"/>
                  <a:pt x="11458" y="12749"/>
                  <a:pt x="11456" y="12686"/>
                </a:cubicBezTo>
                <a:cubicBezTo>
                  <a:pt x="11454" y="12623"/>
                  <a:pt x="11427" y="12573"/>
                  <a:pt x="11394" y="12573"/>
                </a:cubicBezTo>
                <a:close/>
                <a:moveTo>
                  <a:pt x="11570" y="12573"/>
                </a:moveTo>
                <a:cubicBezTo>
                  <a:pt x="11537" y="12573"/>
                  <a:pt x="11513" y="12625"/>
                  <a:pt x="11515" y="12688"/>
                </a:cubicBezTo>
                <a:cubicBezTo>
                  <a:pt x="11517" y="12750"/>
                  <a:pt x="11545" y="12800"/>
                  <a:pt x="11577" y="12799"/>
                </a:cubicBezTo>
                <a:cubicBezTo>
                  <a:pt x="11609" y="12799"/>
                  <a:pt x="11634" y="12748"/>
                  <a:pt x="11632" y="12686"/>
                </a:cubicBezTo>
                <a:cubicBezTo>
                  <a:pt x="11630" y="12623"/>
                  <a:pt x="11602" y="12573"/>
                  <a:pt x="11570" y="12573"/>
                </a:cubicBezTo>
                <a:close/>
                <a:moveTo>
                  <a:pt x="16919" y="12573"/>
                </a:moveTo>
                <a:cubicBezTo>
                  <a:pt x="16887" y="12573"/>
                  <a:pt x="16866" y="12625"/>
                  <a:pt x="16873" y="12688"/>
                </a:cubicBezTo>
                <a:cubicBezTo>
                  <a:pt x="16880" y="12751"/>
                  <a:pt x="16912" y="12801"/>
                  <a:pt x="16944" y="12801"/>
                </a:cubicBezTo>
                <a:cubicBezTo>
                  <a:pt x="16977" y="12800"/>
                  <a:pt x="16997" y="12749"/>
                  <a:pt x="16990" y="12686"/>
                </a:cubicBezTo>
                <a:cubicBezTo>
                  <a:pt x="16983" y="12623"/>
                  <a:pt x="16951" y="12573"/>
                  <a:pt x="16919" y="12573"/>
                </a:cubicBezTo>
                <a:close/>
                <a:moveTo>
                  <a:pt x="2222" y="12623"/>
                </a:moveTo>
                <a:cubicBezTo>
                  <a:pt x="2190" y="12624"/>
                  <a:pt x="2158" y="12674"/>
                  <a:pt x="2151" y="12736"/>
                </a:cubicBezTo>
                <a:cubicBezTo>
                  <a:pt x="2145" y="12798"/>
                  <a:pt x="2165" y="12848"/>
                  <a:pt x="2198" y="12848"/>
                </a:cubicBezTo>
                <a:cubicBezTo>
                  <a:pt x="2230" y="12848"/>
                  <a:pt x="2262" y="12797"/>
                  <a:pt x="2269" y="12735"/>
                </a:cubicBezTo>
                <a:cubicBezTo>
                  <a:pt x="2276" y="12673"/>
                  <a:pt x="2255" y="12623"/>
                  <a:pt x="2222" y="12623"/>
                </a:cubicBezTo>
                <a:close/>
                <a:moveTo>
                  <a:pt x="2379" y="12623"/>
                </a:moveTo>
                <a:cubicBezTo>
                  <a:pt x="2346" y="12624"/>
                  <a:pt x="2315" y="12674"/>
                  <a:pt x="2308" y="12736"/>
                </a:cubicBezTo>
                <a:cubicBezTo>
                  <a:pt x="2301" y="12799"/>
                  <a:pt x="2322" y="12848"/>
                  <a:pt x="2354" y="12848"/>
                </a:cubicBezTo>
                <a:cubicBezTo>
                  <a:pt x="2387" y="12848"/>
                  <a:pt x="2418" y="12797"/>
                  <a:pt x="2425" y="12735"/>
                </a:cubicBezTo>
                <a:cubicBezTo>
                  <a:pt x="2432" y="12673"/>
                  <a:pt x="2411" y="12623"/>
                  <a:pt x="2379" y="12623"/>
                </a:cubicBezTo>
                <a:close/>
                <a:moveTo>
                  <a:pt x="2554" y="12623"/>
                </a:moveTo>
                <a:cubicBezTo>
                  <a:pt x="2522" y="12623"/>
                  <a:pt x="2490" y="12674"/>
                  <a:pt x="2484" y="12736"/>
                </a:cubicBezTo>
                <a:cubicBezTo>
                  <a:pt x="2477" y="12799"/>
                  <a:pt x="2498" y="12848"/>
                  <a:pt x="2530" y="12848"/>
                </a:cubicBezTo>
                <a:cubicBezTo>
                  <a:pt x="2563" y="12848"/>
                  <a:pt x="2595" y="12797"/>
                  <a:pt x="2601" y="12735"/>
                </a:cubicBezTo>
                <a:cubicBezTo>
                  <a:pt x="2608" y="12673"/>
                  <a:pt x="2586" y="12623"/>
                  <a:pt x="2554" y="12623"/>
                </a:cubicBezTo>
                <a:close/>
                <a:moveTo>
                  <a:pt x="2710" y="12623"/>
                </a:moveTo>
                <a:cubicBezTo>
                  <a:pt x="2678" y="12623"/>
                  <a:pt x="2647" y="12674"/>
                  <a:pt x="2640" y="12736"/>
                </a:cubicBezTo>
                <a:cubicBezTo>
                  <a:pt x="2634" y="12799"/>
                  <a:pt x="2655" y="12848"/>
                  <a:pt x="2687" y="12848"/>
                </a:cubicBezTo>
                <a:cubicBezTo>
                  <a:pt x="2720" y="12848"/>
                  <a:pt x="2751" y="12797"/>
                  <a:pt x="2757" y="12735"/>
                </a:cubicBezTo>
                <a:cubicBezTo>
                  <a:pt x="2764" y="12673"/>
                  <a:pt x="2743" y="12623"/>
                  <a:pt x="2710" y="12623"/>
                </a:cubicBezTo>
                <a:close/>
                <a:moveTo>
                  <a:pt x="2886" y="12623"/>
                </a:moveTo>
                <a:cubicBezTo>
                  <a:pt x="2853" y="12623"/>
                  <a:pt x="2822" y="12674"/>
                  <a:pt x="2816" y="12736"/>
                </a:cubicBezTo>
                <a:cubicBezTo>
                  <a:pt x="2810" y="12798"/>
                  <a:pt x="2831" y="12848"/>
                  <a:pt x="2863" y="12848"/>
                </a:cubicBezTo>
                <a:cubicBezTo>
                  <a:pt x="2896" y="12848"/>
                  <a:pt x="2927" y="12797"/>
                  <a:pt x="2933" y="12735"/>
                </a:cubicBezTo>
                <a:cubicBezTo>
                  <a:pt x="2940" y="12673"/>
                  <a:pt x="2918" y="12623"/>
                  <a:pt x="2886" y="12623"/>
                </a:cubicBezTo>
                <a:close/>
                <a:moveTo>
                  <a:pt x="3062" y="12623"/>
                </a:moveTo>
                <a:cubicBezTo>
                  <a:pt x="3029" y="12624"/>
                  <a:pt x="2998" y="12674"/>
                  <a:pt x="2992" y="12736"/>
                </a:cubicBezTo>
                <a:cubicBezTo>
                  <a:pt x="2986" y="12799"/>
                  <a:pt x="3007" y="12848"/>
                  <a:pt x="3040" y="12848"/>
                </a:cubicBezTo>
                <a:cubicBezTo>
                  <a:pt x="3072" y="12848"/>
                  <a:pt x="3103" y="12797"/>
                  <a:pt x="3109" y="12735"/>
                </a:cubicBezTo>
                <a:cubicBezTo>
                  <a:pt x="3115" y="12673"/>
                  <a:pt x="3094" y="12623"/>
                  <a:pt x="3062" y="12623"/>
                </a:cubicBezTo>
                <a:close/>
                <a:moveTo>
                  <a:pt x="3218" y="12623"/>
                </a:moveTo>
                <a:cubicBezTo>
                  <a:pt x="3185" y="12623"/>
                  <a:pt x="3154" y="12674"/>
                  <a:pt x="3148" y="12736"/>
                </a:cubicBezTo>
                <a:cubicBezTo>
                  <a:pt x="3143" y="12799"/>
                  <a:pt x="3164" y="12848"/>
                  <a:pt x="3196" y="12848"/>
                </a:cubicBezTo>
                <a:cubicBezTo>
                  <a:pt x="3229" y="12848"/>
                  <a:pt x="3259" y="12797"/>
                  <a:pt x="3265" y="12735"/>
                </a:cubicBezTo>
                <a:cubicBezTo>
                  <a:pt x="3271" y="12673"/>
                  <a:pt x="3250" y="12623"/>
                  <a:pt x="3218" y="12623"/>
                </a:cubicBezTo>
                <a:close/>
                <a:moveTo>
                  <a:pt x="3393" y="12623"/>
                </a:moveTo>
                <a:cubicBezTo>
                  <a:pt x="3361" y="12623"/>
                  <a:pt x="3330" y="12674"/>
                  <a:pt x="3324" y="12736"/>
                </a:cubicBezTo>
                <a:cubicBezTo>
                  <a:pt x="3319" y="12799"/>
                  <a:pt x="3340" y="12848"/>
                  <a:pt x="3372" y="12848"/>
                </a:cubicBezTo>
                <a:cubicBezTo>
                  <a:pt x="3405" y="12848"/>
                  <a:pt x="3435" y="12797"/>
                  <a:pt x="3441" y="12735"/>
                </a:cubicBezTo>
                <a:cubicBezTo>
                  <a:pt x="3447" y="12673"/>
                  <a:pt x="3425" y="12623"/>
                  <a:pt x="3393" y="12623"/>
                </a:cubicBezTo>
                <a:close/>
                <a:moveTo>
                  <a:pt x="3549" y="12623"/>
                </a:moveTo>
                <a:cubicBezTo>
                  <a:pt x="3517" y="12623"/>
                  <a:pt x="3486" y="12674"/>
                  <a:pt x="3480" y="12736"/>
                </a:cubicBezTo>
                <a:cubicBezTo>
                  <a:pt x="3475" y="12799"/>
                  <a:pt x="3497" y="12848"/>
                  <a:pt x="3529" y="12848"/>
                </a:cubicBezTo>
                <a:cubicBezTo>
                  <a:pt x="3561" y="12848"/>
                  <a:pt x="3592" y="12797"/>
                  <a:pt x="3598" y="12735"/>
                </a:cubicBezTo>
                <a:cubicBezTo>
                  <a:pt x="3603" y="12673"/>
                  <a:pt x="3582" y="12623"/>
                  <a:pt x="3549" y="12623"/>
                </a:cubicBezTo>
                <a:close/>
                <a:moveTo>
                  <a:pt x="3725" y="12623"/>
                </a:moveTo>
                <a:cubicBezTo>
                  <a:pt x="3692" y="12624"/>
                  <a:pt x="3662" y="12674"/>
                  <a:pt x="3656" y="12736"/>
                </a:cubicBezTo>
                <a:cubicBezTo>
                  <a:pt x="3651" y="12799"/>
                  <a:pt x="3673" y="12848"/>
                  <a:pt x="3705" y="12848"/>
                </a:cubicBezTo>
                <a:cubicBezTo>
                  <a:pt x="3737" y="12848"/>
                  <a:pt x="3768" y="12797"/>
                  <a:pt x="3773" y="12735"/>
                </a:cubicBezTo>
                <a:cubicBezTo>
                  <a:pt x="3779" y="12673"/>
                  <a:pt x="3757" y="12623"/>
                  <a:pt x="3725" y="12623"/>
                </a:cubicBezTo>
                <a:close/>
                <a:moveTo>
                  <a:pt x="3881" y="12623"/>
                </a:moveTo>
                <a:cubicBezTo>
                  <a:pt x="3849" y="12623"/>
                  <a:pt x="3818" y="12674"/>
                  <a:pt x="3813" y="12736"/>
                </a:cubicBezTo>
                <a:cubicBezTo>
                  <a:pt x="3807" y="12799"/>
                  <a:pt x="3830" y="12848"/>
                  <a:pt x="3862" y="12848"/>
                </a:cubicBezTo>
                <a:cubicBezTo>
                  <a:pt x="3895" y="12848"/>
                  <a:pt x="3925" y="12797"/>
                  <a:pt x="3930" y="12735"/>
                </a:cubicBezTo>
                <a:cubicBezTo>
                  <a:pt x="3935" y="12673"/>
                  <a:pt x="3913" y="12623"/>
                  <a:pt x="3881" y="12623"/>
                </a:cubicBezTo>
                <a:close/>
                <a:moveTo>
                  <a:pt x="4056" y="12623"/>
                </a:moveTo>
                <a:cubicBezTo>
                  <a:pt x="4024" y="12623"/>
                  <a:pt x="3994" y="12674"/>
                  <a:pt x="3989" y="12736"/>
                </a:cubicBezTo>
                <a:cubicBezTo>
                  <a:pt x="3983" y="12799"/>
                  <a:pt x="4006" y="12848"/>
                  <a:pt x="4038" y="12848"/>
                </a:cubicBezTo>
                <a:cubicBezTo>
                  <a:pt x="4070" y="12848"/>
                  <a:pt x="4101" y="12797"/>
                  <a:pt x="4106" y="12735"/>
                </a:cubicBezTo>
                <a:cubicBezTo>
                  <a:pt x="4111" y="12673"/>
                  <a:pt x="4089" y="12623"/>
                  <a:pt x="4056" y="12623"/>
                </a:cubicBezTo>
                <a:close/>
                <a:moveTo>
                  <a:pt x="4232" y="12623"/>
                </a:moveTo>
                <a:cubicBezTo>
                  <a:pt x="4200" y="12624"/>
                  <a:pt x="4169" y="12674"/>
                  <a:pt x="4164" y="12736"/>
                </a:cubicBezTo>
                <a:cubicBezTo>
                  <a:pt x="4159" y="12799"/>
                  <a:pt x="4182" y="12848"/>
                  <a:pt x="4214" y="12848"/>
                </a:cubicBezTo>
                <a:cubicBezTo>
                  <a:pt x="4246" y="12848"/>
                  <a:pt x="4277" y="12797"/>
                  <a:pt x="4282" y="12735"/>
                </a:cubicBezTo>
                <a:cubicBezTo>
                  <a:pt x="4287" y="12673"/>
                  <a:pt x="4265" y="12623"/>
                  <a:pt x="4232" y="12623"/>
                </a:cubicBezTo>
                <a:close/>
                <a:moveTo>
                  <a:pt x="4388" y="12623"/>
                </a:moveTo>
                <a:cubicBezTo>
                  <a:pt x="4356" y="12624"/>
                  <a:pt x="4326" y="12674"/>
                  <a:pt x="4321" y="12736"/>
                </a:cubicBezTo>
                <a:cubicBezTo>
                  <a:pt x="4316" y="12799"/>
                  <a:pt x="4339" y="12848"/>
                  <a:pt x="4371" y="12848"/>
                </a:cubicBezTo>
                <a:cubicBezTo>
                  <a:pt x="4403" y="12848"/>
                  <a:pt x="4433" y="12797"/>
                  <a:pt x="4438" y="12735"/>
                </a:cubicBezTo>
                <a:cubicBezTo>
                  <a:pt x="4443" y="12673"/>
                  <a:pt x="4420" y="12623"/>
                  <a:pt x="4388" y="12623"/>
                </a:cubicBezTo>
                <a:close/>
                <a:moveTo>
                  <a:pt x="4564" y="12623"/>
                </a:moveTo>
                <a:cubicBezTo>
                  <a:pt x="4532" y="12623"/>
                  <a:pt x="4502" y="12674"/>
                  <a:pt x="4497" y="12736"/>
                </a:cubicBezTo>
                <a:cubicBezTo>
                  <a:pt x="4492" y="12799"/>
                  <a:pt x="4515" y="12848"/>
                  <a:pt x="4547" y="12848"/>
                </a:cubicBezTo>
                <a:cubicBezTo>
                  <a:pt x="4579" y="12848"/>
                  <a:pt x="4610" y="12797"/>
                  <a:pt x="4614" y="12735"/>
                </a:cubicBezTo>
                <a:cubicBezTo>
                  <a:pt x="4619" y="12672"/>
                  <a:pt x="4596" y="12623"/>
                  <a:pt x="4564" y="12623"/>
                </a:cubicBezTo>
                <a:close/>
                <a:moveTo>
                  <a:pt x="9072" y="12623"/>
                </a:moveTo>
                <a:cubicBezTo>
                  <a:pt x="9039" y="12623"/>
                  <a:pt x="9013" y="12674"/>
                  <a:pt x="9012" y="12736"/>
                </a:cubicBezTo>
                <a:cubicBezTo>
                  <a:pt x="9012" y="12799"/>
                  <a:pt x="9038" y="12850"/>
                  <a:pt x="9070" y="12850"/>
                </a:cubicBezTo>
                <a:cubicBezTo>
                  <a:pt x="9103" y="12849"/>
                  <a:pt x="9129" y="12799"/>
                  <a:pt x="9130" y="12736"/>
                </a:cubicBezTo>
                <a:cubicBezTo>
                  <a:pt x="9130" y="12674"/>
                  <a:pt x="9104" y="12623"/>
                  <a:pt x="9072" y="12623"/>
                </a:cubicBezTo>
                <a:close/>
                <a:moveTo>
                  <a:pt x="9228" y="12623"/>
                </a:moveTo>
                <a:cubicBezTo>
                  <a:pt x="9196" y="12624"/>
                  <a:pt x="9169" y="12674"/>
                  <a:pt x="9169" y="12736"/>
                </a:cubicBezTo>
                <a:cubicBezTo>
                  <a:pt x="9168" y="12799"/>
                  <a:pt x="9194" y="12850"/>
                  <a:pt x="9227" y="12850"/>
                </a:cubicBezTo>
                <a:cubicBezTo>
                  <a:pt x="9259" y="12849"/>
                  <a:pt x="9286" y="12799"/>
                  <a:pt x="9286" y="12736"/>
                </a:cubicBezTo>
                <a:cubicBezTo>
                  <a:pt x="9286" y="12674"/>
                  <a:pt x="9260" y="12623"/>
                  <a:pt x="9228" y="12623"/>
                </a:cubicBezTo>
                <a:close/>
                <a:moveTo>
                  <a:pt x="9403" y="12623"/>
                </a:moveTo>
                <a:cubicBezTo>
                  <a:pt x="9371" y="12624"/>
                  <a:pt x="9345" y="12674"/>
                  <a:pt x="9345" y="12736"/>
                </a:cubicBezTo>
                <a:cubicBezTo>
                  <a:pt x="9345" y="12799"/>
                  <a:pt x="9371" y="12850"/>
                  <a:pt x="9403" y="12850"/>
                </a:cubicBezTo>
                <a:cubicBezTo>
                  <a:pt x="9436" y="12849"/>
                  <a:pt x="9462" y="12799"/>
                  <a:pt x="9462" y="12736"/>
                </a:cubicBezTo>
                <a:cubicBezTo>
                  <a:pt x="9462" y="12674"/>
                  <a:pt x="9436" y="12623"/>
                  <a:pt x="9403" y="12623"/>
                </a:cubicBezTo>
                <a:close/>
                <a:moveTo>
                  <a:pt x="9560" y="12623"/>
                </a:moveTo>
                <a:cubicBezTo>
                  <a:pt x="9527" y="12623"/>
                  <a:pt x="9501" y="12674"/>
                  <a:pt x="9501" y="12736"/>
                </a:cubicBezTo>
                <a:cubicBezTo>
                  <a:pt x="9501" y="12799"/>
                  <a:pt x="9527" y="12850"/>
                  <a:pt x="9560" y="12850"/>
                </a:cubicBezTo>
                <a:cubicBezTo>
                  <a:pt x="9592" y="12849"/>
                  <a:pt x="9618" y="12799"/>
                  <a:pt x="9618" y="12736"/>
                </a:cubicBezTo>
                <a:cubicBezTo>
                  <a:pt x="9618" y="12674"/>
                  <a:pt x="9592" y="12623"/>
                  <a:pt x="9560" y="12623"/>
                </a:cubicBezTo>
                <a:close/>
                <a:moveTo>
                  <a:pt x="16294" y="12824"/>
                </a:moveTo>
                <a:cubicBezTo>
                  <a:pt x="16262" y="12825"/>
                  <a:pt x="16241" y="12876"/>
                  <a:pt x="16247" y="12939"/>
                </a:cubicBezTo>
                <a:cubicBezTo>
                  <a:pt x="16253" y="13002"/>
                  <a:pt x="16285" y="13053"/>
                  <a:pt x="16317" y="13052"/>
                </a:cubicBezTo>
                <a:cubicBezTo>
                  <a:pt x="16350" y="13052"/>
                  <a:pt x="16371" y="13000"/>
                  <a:pt x="16365" y="12938"/>
                </a:cubicBezTo>
                <a:cubicBezTo>
                  <a:pt x="16359" y="12875"/>
                  <a:pt x="16327" y="12824"/>
                  <a:pt x="16294" y="12824"/>
                </a:cubicBezTo>
                <a:close/>
                <a:moveTo>
                  <a:pt x="16451" y="12824"/>
                </a:moveTo>
                <a:cubicBezTo>
                  <a:pt x="16418" y="12825"/>
                  <a:pt x="16397" y="12876"/>
                  <a:pt x="16403" y="12939"/>
                </a:cubicBezTo>
                <a:cubicBezTo>
                  <a:pt x="16410" y="13002"/>
                  <a:pt x="16441" y="13053"/>
                  <a:pt x="16474" y="13052"/>
                </a:cubicBezTo>
                <a:cubicBezTo>
                  <a:pt x="16506" y="13052"/>
                  <a:pt x="16528" y="13000"/>
                  <a:pt x="16521" y="12938"/>
                </a:cubicBezTo>
                <a:cubicBezTo>
                  <a:pt x="16515" y="12875"/>
                  <a:pt x="16483" y="12824"/>
                  <a:pt x="16451" y="12824"/>
                </a:cubicBezTo>
                <a:close/>
                <a:moveTo>
                  <a:pt x="16958" y="12824"/>
                </a:moveTo>
                <a:cubicBezTo>
                  <a:pt x="16926" y="12825"/>
                  <a:pt x="16905" y="12876"/>
                  <a:pt x="16912" y="12939"/>
                </a:cubicBezTo>
                <a:cubicBezTo>
                  <a:pt x="16919" y="13002"/>
                  <a:pt x="16951" y="13053"/>
                  <a:pt x="16983" y="13052"/>
                </a:cubicBezTo>
                <a:cubicBezTo>
                  <a:pt x="17016" y="13052"/>
                  <a:pt x="17037" y="13001"/>
                  <a:pt x="17030" y="12938"/>
                </a:cubicBezTo>
                <a:cubicBezTo>
                  <a:pt x="17023" y="12875"/>
                  <a:pt x="16991" y="12824"/>
                  <a:pt x="16958" y="12824"/>
                </a:cubicBezTo>
                <a:close/>
                <a:moveTo>
                  <a:pt x="17115" y="12824"/>
                </a:moveTo>
                <a:cubicBezTo>
                  <a:pt x="17082" y="12825"/>
                  <a:pt x="17061" y="12876"/>
                  <a:pt x="17068" y="12939"/>
                </a:cubicBezTo>
                <a:cubicBezTo>
                  <a:pt x="17075" y="13002"/>
                  <a:pt x="17108" y="13053"/>
                  <a:pt x="17140" y="13052"/>
                </a:cubicBezTo>
                <a:cubicBezTo>
                  <a:pt x="17173" y="13052"/>
                  <a:pt x="17193" y="13001"/>
                  <a:pt x="17186" y="12938"/>
                </a:cubicBezTo>
                <a:cubicBezTo>
                  <a:pt x="17179" y="12875"/>
                  <a:pt x="17147" y="12824"/>
                  <a:pt x="17115" y="12824"/>
                </a:cubicBezTo>
                <a:close/>
                <a:moveTo>
                  <a:pt x="17290" y="12824"/>
                </a:moveTo>
                <a:cubicBezTo>
                  <a:pt x="17258" y="12825"/>
                  <a:pt x="17237" y="12876"/>
                  <a:pt x="17244" y="12939"/>
                </a:cubicBezTo>
                <a:cubicBezTo>
                  <a:pt x="17251" y="13002"/>
                  <a:pt x="17284" y="13053"/>
                  <a:pt x="17316" y="13052"/>
                </a:cubicBezTo>
                <a:cubicBezTo>
                  <a:pt x="17349" y="13052"/>
                  <a:pt x="17369" y="13001"/>
                  <a:pt x="17362" y="12938"/>
                </a:cubicBezTo>
                <a:cubicBezTo>
                  <a:pt x="17355" y="12875"/>
                  <a:pt x="17322" y="12824"/>
                  <a:pt x="17290" y="12824"/>
                </a:cubicBezTo>
                <a:close/>
                <a:moveTo>
                  <a:pt x="18637" y="12824"/>
                </a:moveTo>
                <a:cubicBezTo>
                  <a:pt x="18605" y="12825"/>
                  <a:pt x="18585" y="12876"/>
                  <a:pt x="18594" y="12939"/>
                </a:cubicBezTo>
                <a:cubicBezTo>
                  <a:pt x="18602" y="13002"/>
                  <a:pt x="18636" y="13053"/>
                  <a:pt x="18668" y="13052"/>
                </a:cubicBezTo>
                <a:cubicBezTo>
                  <a:pt x="18701" y="13052"/>
                  <a:pt x="18720" y="13001"/>
                  <a:pt x="18712" y="12938"/>
                </a:cubicBezTo>
                <a:cubicBezTo>
                  <a:pt x="18703" y="12874"/>
                  <a:pt x="18670" y="12824"/>
                  <a:pt x="18637" y="12824"/>
                </a:cubicBezTo>
                <a:close/>
                <a:moveTo>
                  <a:pt x="18969" y="12824"/>
                </a:moveTo>
                <a:cubicBezTo>
                  <a:pt x="18936" y="12825"/>
                  <a:pt x="18918" y="12876"/>
                  <a:pt x="18927" y="12939"/>
                </a:cubicBezTo>
                <a:cubicBezTo>
                  <a:pt x="18935" y="13002"/>
                  <a:pt x="18969" y="13053"/>
                  <a:pt x="19001" y="13052"/>
                </a:cubicBezTo>
                <a:cubicBezTo>
                  <a:pt x="19034" y="13052"/>
                  <a:pt x="19053" y="13001"/>
                  <a:pt x="19044" y="12938"/>
                </a:cubicBezTo>
                <a:cubicBezTo>
                  <a:pt x="19035" y="12874"/>
                  <a:pt x="19001" y="12824"/>
                  <a:pt x="18969" y="12824"/>
                </a:cubicBezTo>
                <a:close/>
                <a:moveTo>
                  <a:pt x="19145" y="12824"/>
                </a:moveTo>
                <a:cubicBezTo>
                  <a:pt x="19112" y="12825"/>
                  <a:pt x="19094" y="12876"/>
                  <a:pt x="19103" y="12939"/>
                </a:cubicBezTo>
                <a:cubicBezTo>
                  <a:pt x="19112" y="13002"/>
                  <a:pt x="19145" y="13053"/>
                  <a:pt x="19178" y="13052"/>
                </a:cubicBezTo>
                <a:cubicBezTo>
                  <a:pt x="19210" y="13052"/>
                  <a:pt x="19229" y="13001"/>
                  <a:pt x="19220" y="12938"/>
                </a:cubicBezTo>
                <a:cubicBezTo>
                  <a:pt x="19211" y="12874"/>
                  <a:pt x="19177" y="12824"/>
                  <a:pt x="19145" y="12824"/>
                </a:cubicBezTo>
                <a:close/>
                <a:moveTo>
                  <a:pt x="17622" y="12875"/>
                </a:moveTo>
                <a:cubicBezTo>
                  <a:pt x="17589" y="12875"/>
                  <a:pt x="17570" y="12927"/>
                  <a:pt x="17577" y="12989"/>
                </a:cubicBezTo>
                <a:cubicBezTo>
                  <a:pt x="17585" y="13053"/>
                  <a:pt x="17617" y="13103"/>
                  <a:pt x="17649" y="13103"/>
                </a:cubicBezTo>
                <a:cubicBezTo>
                  <a:pt x="17682" y="13102"/>
                  <a:pt x="17702" y="13051"/>
                  <a:pt x="17694" y="12988"/>
                </a:cubicBezTo>
                <a:cubicBezTo>
                  <a:pt x="17687" y="12925"/>
                  <a:pt x="17654" y="12874"/>
                  <a:pt x="17622" y="12875"/>
                </a:cubicBezTo>
                <a:close/>
                <a:moveTo>
                  <a:pt x="17778" y="12875"/>
                </a:moveTo>
                <a:cubicBezTo>
                  <a:pt x="17746" y="12875"/>
                  <a:pt x="17726" y="12927"/>
                  <a:pt x="17734" y="12989"/>
                </a:cubicBezTo>
                <a:cubicBezTo>
                  <a:pt x="17741" y="13053"/>
                  <a:pt x="17774" y="13103"/>
                  <a:pt x="17806" y="13103"/>
                </a:cubicBezTo>
                <a:cubicBezTo>
                  <a:pt x="17839" y="13102"/>
                  <a:pt x="17859" y="13051"/>
                  <a:pt x="17851" y="12988"/>
                </a:cubicBezTo>
                <a:cubicBezTo>
                  <a:pt x="17844" y="12925"/>
                  <a:pt x="17811" y="12874"/>
                  <a:pt x="17778" y="12875"/>
                </a:cubicBezTo>
                <a:close/>
                <a:moveTo>
                  <a:pt x="3023" y="12925"/>
                </a:moveTo>
                <a:cubicBezTo>
                  <a:pt x="2990" y="12925"/>
                  <a:pt x="2959" y="12976"/>
                  <a:pt x="2953" y="13038"/>
                </a:cubicBezTo>
                <a:cubicBezTo>
                  <a:pt x="2947" y="13100"/>
                  <a:pt x="2968" y="13150"/>
                  <a:pt x="3001" y="13150"/>
                </a:cubicBezTo>
                <a:cubicBezTo>
                  <a:pt x="3033" y="13150"/>
                  <a:pt x="3064" y="13099"/>
                  <a:pt x="3070" y="13037"/>
                </a:cubicBezTo>
                <a:cubicBezTo>
                  <a:pt x="3076" y="12975"/>
                  <a:pt x="3055" y="12925"/>
                  <a:pt x="3023" y="12925"/>
                </a:cubicBezTo>
                <a:close/>
                <a:moveTo>
                  <a:pt x="3178" y="12925"/>
                </a:moveTo>
                <a:cubicBezTo>
                  <a:pt x="3146" y="12925"/>
                  <a:pt x="3115" y="12976"/>
                  <a:pt x="3109" y="13038"/>
                </a:cubicBezTo>
                <a:cubicBezTo>
                  <a:pt x="3103" y="13100"/>
                  <a:pt x="3124" y="13150"/>
                  <a:pt x="3157" y="13150"/>
                </a:cubicBezTo>
                <a:cubicBezTo>
                  <a:pt x="3190" y="13150"/>
                  <a:pt x="3221" y="13099"/>
                  <a:pt x="3227" y="13037"/>
                </a:cubicBezTo>
                <a:cubicBezTo>
                  <a:pt x="3233" y="12975"/>
                  <a:pt x="3211" y="12925"/>
                  <a:pt x="3178" y="12925"/>
                </a:cubicBezTo>
                <a:close/>
                <a:moveTo>
                  <a:pt x="3354" y="12925"/>
                </a:moveTo>
                <a:cubicBezTo>
                  <a:pt x="3322" y="12925"/>
                  <a:pt x="3291" y="12976"/>
                  <a:pt x="3285" y="13038"/>
                </a:cubicBezTo>
                <a:cubicBezTo>
                  <a:pt x="3280" y="13100"/>
                  <a:pt x="3301" y="13150"/>
                  <a:pt x="3334" y="13150"/>
                </a:cubicBezTo>
                <a:cubicBezTo>
                  <a:pt x="3366" y="13150"/>
                  <a:pt x="3397" y="13099"/>
                  <a:pt x="3403" y="13037"/>
                </a:cubicBezTo>
                <a:cubicBezTo>
                  <a:pt x="3408" y="12975"/>
                  <a:pt x="3387" y="12925"/>
                  <a:pt x="3354" y="12925"/>
                </a:cubicBezTo>
                <a:close/>
                <a:moveTo>
                  <a:pt x="3530" y="12925"/>
                </a:moveTo>
                <a:cubicBezTo>
                  <a:pt x="3497" y="12925"/>
                  <a:pt x="3466" y="12976"/>
                  <a:pt x="3461" y="13038"/>
                </a:cubicBezTo>
                <a:cubicBezTo>
                  <a:pt x="3455" y="13100"/>
                  <a:pt x="3477" y="13150"/>
                  <a:pt x="3510" y="13150"/>
                </a:cubicBezTo>
                <a:cubicBezTo>
                  <a:pt x="3542" y="13150"/>
                  <a:pt x="3573" y="13099"/>
                  <a:pt x="3579" y="13037"/>
                </a:cubicBezTo>
                <a:cubicBezTo>
                  <a:pt x="3584" y="12975"/>
                  <a:pt x="3562" y="12925"/>
                  <a:pt x="3530" y="12925"/>
                </a:cubicBezTo>
                <a:close/>
                <a:moveTo>
                  <a:pt x="3686" y="12925"/>
                </a:moveTo>
                <a:cubicBezTo>
                  <a:pt x="3654" y="12925"/>
                  <a:pt x="3623" y="12976"/>
                  <a:pt x="3617" y="13038"/>
                </a:cubicBezTo>
                <a:cubicBezTo>
                  <a:pt x="3612" y="13100"/>
                  <a:pt x="3634" y="13150"/>
                  <a:pt x="3667" y="13150"/>
                </a:cubicBezTo>
                <a:cubicBezTo>
                  <a:pt x="3699" y="13150"/>
                  <a:pt x="3730" y="13099"/>
                  <a:pt x="3735" y="13037"/>
                </a:cubicBezTo>
                <a:cubicBezTo>
                  <a:pt x="3740" y="12974"/>
                  <a:pt x="3719" y="12925"/>
                  <a:pt x="3686" y="12925"/>
                </a:cubicBezTo>
                <a:close/>
                <a:moveTo>
                  <a:pt x="3861" y="12925"/>
                </a:moveTo>
                <a:cubicBezTo>
                  <a:pt x="3829" y="12925"/>
                  <a:pt x="3798" y="12976"/>
                  <a:pt x="3793" y="13038"/>
                </a:cubicBezTo>
                <a:cubicBezTo>
                  <a:pt x="3788" y="13100"/>
                  <a:pt x="3810" y="13150"/>
                  <a:pt x="3843" y="13150"/>
                </a:cubicBezTo>
                <a:cubicBezTo>
                  <a:pt x="3875" y="13149"/>
                  <a:pt x="3906" y="13099"/>
                  <a:pt x="3911" y="13037"/>
                </a:cubicBezTo>
                <a:cubicBezTo>
                  <a:pt x="3916" y="12975"/>
                  <a:pt x="3894" y="12925"/>
                  <a:pt x="3861" y="12925"/>
                </a:cubicBezTo>
                <a:close/>
                <a:moveTo>
                  <a:pt x="4037" y="12925"/>
                </a:moveTo>
                <a:cubicBezTo>
                  <a:pt x="4005" y="12925"/>
                  <a:pt x="3974" y="12976"/>
                  <a:pt x="3969" y="13038"/>
                </a:cubicBezTo>
                <a:cubicBezTo>
                  <a:pt x="3964" y="13100"/>
                  <a:pt x="3986" y="13150"/>
                  <a:pt x="4018" y="13150"/>
                </a:cubicBezTo>
                <a:cubicBezTo>
                  <a:pt x="4051" y="13150"/>
                  <a:pt x="4082" y="13099"/>
                  <a:pt x="4087" y="13037"/>
                </a:cubicBezTo>
                <a:cubicBezTo>
                  <a:pt x="4092" y="12975"/>
                  <a:pt x="4070" y="12925"/>
                  <a:pt x="4037" y="12925"/>
                </a:cubicBezTo>
                <a:close/>
                <a:moveTo>
                  <a:pt x="4193" y="12925"/>
                </a:moveTo>
                <a:cubicBezTo>
                  <a:pt x="4161" y="12925"/>
                  <a:pt x="4130" y="12976"/>
                  <a:pt x="4125" y="13038"/>
                </a:cubicBezTo>
                <a:cubicBezTo>
                  <a:pt x="4120" y="13100"/>
                  <a:pt x="4143" y="13150"/>
                  <a:pt x="4175" y="13150"/>
                </a:cubicBezTo>
                <a:cubicBezTo>
                  <a:pt x="4208" y="13150"/>
                  <a:pt x="4238" y="13099"/>
                  <a:pt x="4243" y="13037"/>
                </a:cubicBezTo>
                <a:cubicBezTo>
                  <a:pt x="4248" y="12975"/>
                  <a:pt x="4226" y="12925"/>
                  <a:pt x="4193" y="12925"/>
                </a:cubicBezTo>
                <a:close/>
                <a:moveTo>
                  <a:pt x="4369" y="12925"/>
                </a:moveTo>
                <a:cubicBezTo>
                  <a:pt x="4337" y="12925"/>
                  <a:pt x="4306" y="12976"/>
                  <a:pt x="4301" y="13038"/>
                </a:cubicBezTo>
                <a:cubicBezTo>
                  <a:pt x="4296" y="13100"/>
                  <a:pt x="4319" y="13150"/>
                  <a:pt x="4351" y="13150"/>
                </a:cubicBezTo>
                <a:cubicBezTo>
                  <a:pt x="4384" y="13150"/>
                  <a:pt x="4414" y="13099"/>
                  <a:pt x="4419" y="13037"/>
                </a:cubicBezTo>
                <a:cubicBezTo>
                  <a:pt x="4424" y="12975"/>
                  <a:pt x="4402" y="12925"/>
                  <a:pt x="4369" y="12925"/>
                </a:cubicBezTo>
                <a:close/>
                <a:moveTo>
                  <a:pt x="4525" y="12925"/>
                </a:moveTo>
                <a:cubicBezTo>
                  <a:pt x="4493" y="12925"/>
                  <a:pt x="4462" y="12976"/>
                  <a:pt x="4458" y="13038"/>
                </a:cubicBezTo>
                <a:cubicBezTo>
                  <a:pt x="4453" y="13100"/>
                  <a:pt x="4475" y="13150"/>
                  <a:pt x="4508" y="13150"/>
                </a:cubicBezTo>
                <a:cubicBezTo>
                  <a:pt x="4540" y="13150"/>
                  <a:pt x="4571" y="13099"/>
                  <a:pt x="4576" y="13037"/>
                </a:cubicBezTo>
                <a:cubicBezTo>
                  <a:pt x="4580" y="12975"/>
                  <a:pt x="4557" y="12925"/>
                  <a:pt x="4525" y="12925"/>
                </a:cubicBezTo>
                <a:close/>
                <a:moveTo>
                  <a:pt x="4700" y="12925"/>
                </a:moveTo>
                <a:cubicBezTo>
                  <a:pt x="4668" y="12925"/>
                  <a:pt x="4638" y="12976"/>
                  <a:pt x="4634" y="13038"/>
                </a:cubicBezTo>
                <a:cubicBezTo>
                  <a:pt x="4629" y="13100"/>
                  <a:pt x="4652" y="13150"/>
                  <a:pt x="4684" y="13150"/>
                </a:cubicBezTo>
                <a:cubicBezTo>
                  <a:pt x="4717" y="13150"/>
                  <a:pt x="4747" y="13099"/>
                  <a:pt x="4752" y="13037"/>
                </a:cubicBezTo>
                <a:cubicBezTo>
                  <a:pt x="4756" y="12974"/>
                  <a:pt x="4733" y="12925"/>
                  <a:pt x="4700" y="12925"/>
                </a:cubicBezTo>
                <a:close/>
                <a:moveTo>
                  <a:pt x="4876" y="12925"/>
                </a:moveTo>
                <a:cubicBezTo>
                  <a:pt x="4844" y="12925"/>
                  <a:pt x="4814" y="12976"/>
                  <a:pt x="4810" y="13038"/>
                </a:cubicBezTo>
                <a:cubicBezTo>
                  <a:pt x="4805" y="13100"/>
                  <a:pt x="4828" y="13150"/>
                  <a:pt x="4860" y="13150"/>
                </a:cubicBezTo>
                <a:cubicBezTo>
                  <a:pt x="4893" y="13150"/>
                  <a:pt x="4923" y="13099"/>
                  <a:pt x="4928" y="13037"/>
                </a:cubicBezTo>
                <a:cubicBezTo>
                  <a:pt x="4932" y="12975"/>
                  <a:pt x="4909" y="12925"/>
                  <a:pt x="4876" y="12925"/>
                </a:cubicBezTo>
                <a:close/>
                <a:moveTo>
                  <a:pt x="9072" y="12925"/>
                </a:moveTo>
                <a:cubicBezTo>
                  <a:pt x="9040" y="12925"/>
                  <a:pt x="9013" y="12976"/>
                  <a:pt x="9012" y="13038"/>
                </a:cubicBezTo>
                <a:cubicBezTo>
                  <a:pt x="9012" y="13101"/>
                  <a:pt x="9038" y="13152"/>
                  <a:pt x="9070" y="13151"/>
                </a:cubicBezTo>
                <a:cubicBezTo>
                  <a:pt x="9103" y="13151"/>
                  <a:pt x="9130" y="13101"/>
                  <a:pt x="9130" y="13038"/>
                </a:cubicBezTo>
                <a:cubicBezTo>
                  <a:pt x="9131" y="12976"/>
                  <a:pt x="9105" y="12925"/>
                  <a:pt x="9072" y="12925"/>
                </a:cubicBezTo>
                <a:close/>
                <a:moveTo>
                  <a:pt x="9228" y="12925"/>
                </a:moveTo>
                <a:cubicBezTo>
                  <a:pt x="9196" y="12925"/>
                  <a:pt x="9169" y="12976"/>
                  <a:pt x="9169" y="13038"/>
                </a:cubicBezTo>
                <a:cubicBezTo>
                  <a:pt x="9168" y="13101"/>
                  <a:pt x="9195" y="13152"/>
                  <a:pt x="9227" y="13151"/>
                </a:cubicBezTo>
                <a:cubicBezTo>
                  <a:pt x="9260" y="13151"/>
                  <a:pt x="9286" y="13101"/>
                  <a:pt x="9287" y="13038"/>
                </a:cubicBezTo>
                <a:cubicBezTo>
                  <a:pt x="9287" y="12976"/>
                  <a:pt x="9260" y="12925"/>
                  <a:pt x="9228" y="12925"/>
                </a:cubicBezTo>
                <a:close/>
                <a:moveTo>
                  <a:pt x="9404" y="12925"/>
                </a:moveTo>
                <a:cubicBezTo>
                  <a:pt x="9371" y="12925"/>
                  <a:pt x="9345" y="12976"/>
                  <a:pt x="9345" y="13038"/>
                </a:cubicBezTo>
                <a:cubicBezTo>
                  <a:pt x="9345" y="13101"/>
                  <a:pt x="9371" y="13152"/>
                  <a:pt x="9403" y="13151"/>
                </a:cubicBezTo>
                <a:cubicBezTo>
                  <a:pt x="9436" y="13151"/>
                  <a:pt x="9463" y="13101"/>
                  <a:pt x="9463" y="13038"/>
                </a:cubicBezTo>
                <a:cubicBezTo>
                  <a:pt x="9463" y="12976"/>
                  <a:pt x="9436" y="12925"/>
                  <a:pt x="9404" y="12925"/>
                </a:cubicBezTo>
                <a:close/>
                <a:moveTo>
                  <a:pt x="9560" y="12925"/>
                </a:moveTo>
                <a:cubicBezTo>
                  <a:pt x="9527" y="12925"/>
                  <a:pt x="9501" y="12976"/>
                  <a:pt x="9501" y="13038"/>
                </a:cubicBezTo>
                <a:cubicBezTo>
                  <a:pt x="9501" y="13101"/>
                  <a:pt x="9528" y="13152"/>
                  <a:pt x="9560" y="13151"/>
                </a:cubicBezTo>
                <a:cubicBezTo>
                  <a:pt x="9593" y="13151"/>
                  <a:pt x="9619" y="13101"/>
                  <a:pt x="9619" y="13038"/>
                </a:cubicBezTo>
                <a:cubicBezTo>
                  <a:pt x="9619" y="12976"/>
                  <a:pt x="9592" y="12925"/>
                  <a:pt x="9560" y="12925"/>
                </a:cubicBezTo>
                <a:close/>
                <a:moveTo>
                  <a:pt x="9736" y="12925"/>
                </a:moveTo>
                <a:cubicBezTo>
                  <a:pt x="9703" y="12925"/>
                  <a:pt x="9677" y="12976"/>
                  <a:pt x="9677" y="13038"/>
                </a:cubicBezTo>
                <a:cubicBezTo>
                  <a:pt x="9677" y="13101"/>
                  <a:pt x="9704" y="13152"/>
                  <a:pt x="9736" y="13151"/>
                </a:cubicBezTo>
                <a:cubicBezTo>
                  <a:pt x="9769" y="13151"/>
                  <a:pt x="9795" y="13101"/>
                  <a:pt x="9795" y="13038"/>
                </a:cubicBezTo>
                <a:cubicBezTo>
                  <a:pt x="9795" y="12976"/>
                  <a:pt x="9768" y="12925"/>
                  <a:pt x="9736" y="12925"/>
                </a:cubicBezTo>
                <a:close/>
                <a:moveTo>
                  <a:pt x="9911" y="12925"/>
                </a:moveTo>
                <a:cubicBezTo>
                  <a:pt x="9879" y="12925"/>
                  <a:pt x="9853" y="12976"/>
                  <a:pt x="9853" y="13038"/>
                </a:cubicBezTo>
                <a:cubicBezTo>
                  <a:pt x="9853" y="13101"/>
                  <a:pt x="9880" y="13152"/>
                  <a:pt x="9913" y="13151"/>
                </a:cubicBezTo>
                <a:cubicBezTo>
                  <a:pt x="9945" y="13151"/>
                  <a:pt x="9971" y="13101"/>
                  <a:pt x="9971" y="13038"/>
                </a:cubicBezTo>
                <a:cubicBezTo>
                  <a:pt x="9970" y="12976"/>
                  <a:pt x="9943" y="12925"/>
                  <a:pt x="9911" y="12925"/>
                </a:cubicBezTo>
                <a:close/>
                <a:moveTo>
                  <a:pt x="10067" y="12925"/>
                </a:moveTo>
                <a:cubicBezTo>
                  <a:pt x="10035" y="12925"/>
                  <a:pt x="10009" y="12976"/>
                  <a:pt x="10009" y="13038"/>
                </a:cubicBezTo>
                <a:cubicBezTo>
                  <a:pt x="10010" y="13101"/>
                  <a:pt x="10037" y="13152"/>
                  <a:pt x="10069" y="13151"/>
                </a:cubicBezTo>
                <a:cubicBezTo>
                  <a:pt x="10102" y="13151"/>
                  <a:pt x="10128" y="13101"/>
                  <a:pt x="10127" y="13038"/>
                </a:cubicBezTo>
                <a:cubicBezTo>
                  <a:pt x="10127" y="12976"/>
                  <a:pt x="10100" y="12925"/>
                  <a:pt x="10067" y="12925"/>
                </a:cubicBezTo>
                <a:close/>
                <a:moveTo>
                  <a:pt x="10243" y="12925"/>
                </a:moveTo>
                <a:cubicBezTo>
                  <a:pt x="10210" y="12925"/>
                  <a:pt x="10185" y="12976"/>
                  <a:pt x="10185" y="13038"/>
                </a:cubicBezTo>
                <a:cubicBezTo>
                  <a:pt x="10186" y="13101"/>
                  <a:pt x="10213" y="13152"/>
                  <a:pt x="10245" y="13151"/>
                </a:cubicBezTo>
                <a:cubicBezTo>
                  <a:pt x="10278" y="13151"/>
                  <a:pt x="10304" y="13101"/>
                  <a:pt x="10303" y="13038"/>
                </a:cubicBezTo>
                <a:cubicBezTo>
                  <a:pt x="10302" y="12976"/>
                  <a:pt x="10275" y="12925"/>
                  <a:pt x="10243" y="12925"/>
                </a:cubicBezTo>
                <a:close/>
                <a:moveTo>
                  <a:pt x="10399" y="12925"/>
                </a:moveTo>
                <a:cubicBezTo>
                  <a:pt x="10367" y="12925"/>
                  <a:pt x="10341" y="12976"/>
                  <a:pt x="10342" y="13038"/>
                </a:cubicBezTo>
                <a:cubicBezTo>
                  <a:pt x="10343" y="13101"/>
                  <a:pt x="10370" y="13152"/>
                  <a:pt x="10402" y="13151"/>
                </a:cubicBezTo>
                <a:cubicBezTo>
                  <a:pt x="10435" y="13151"/>
                  <a:pt x="10461" y="13101"/>
                  <a:pt x="10460" y="13038"/>
                </a:cubicBezTo>
                <a:cubicBezTo>
                  <a:pt x="10459" y="12976"/>
                  <a:pt x="10432" y="12925"/>
                  <a:pt x="10399" y="12925"/>
                </a:cubicBezTo>
                <a:close/>
                <a:moveTo>
                  <a:pt x="10574" y="12925"/>
                </a:moveTo>
                <a:cubicBezTo>
                  <a:pt x="10542" y="12925"/>
                  <a:pt x="10517" y="12976"/>
                  <a:pt x="10518" y="13038"/>
                </a:cubicBezTo>
                <a:cubicBezTo>
                  <a:pt x="10519" y="13101"/>
                  <a:pt x="10546" y="13152"/>
                  <a:pt x="10578" y="13151"/>
                </a:cubicBezTo>
                <a:cubicBezTo>
                  <a:pt x="10611" y="13151"/>
                  <a:pt x="10637" y="13101"/>
                  <a:pt x="10636" y="13038"/>
                </a:cubicBezTo>
                <a:cubicBezTo>
                  <a:pt x="10635" y="12976"/>
                  <a:pt x="10607" y="12925"/>
                  <a:pt x="10574" y="12925"/>
                </a:cubicBezTo>
                <a:close/>
                <a:moveTo>
                  <a:pt x="10750" y="12925"/>
                </a:moveTo>
                <a:cubicBezTo>
                  <a:pt x="10718" y="12925"/>
                  <a:pt x="10693" y="12976"/>
                  <a:pt x="10694" y="13038"/>
                </a:cubicBezTo>
                <a:cubicBezTo>
                  <a:pt x="10695" y="13101"/>
                  <a:pt x="10722" y="13152"/>
                  <a:pt x="10755" y="13151"/>
                </a:cubicBezTo>
                <a:cubicBezTo>
                  <a:pt x="10787" y="13151"/>
                  <a:pt x="10813" y="13101"/>
                  <a:pt x="10812" y="13038"/>
                </a:cubicBezTo>
                <a:cubicBezTo>
                  <a:pt x="10810" y="12976"/>
                  <a:pt x="10783" y="12925"/>
                  <a:pt x="10750" y="12925"/>
                </a:cubicBezTo>
                <a:close/>
                <a:moveTo>
                  <a:pt x="10907" y="12925"/>
                </a:moveTo>
                <a:cubicBezTo>
                  <a:pt x="10874" y="12925"/>
                  <a:pt x="10849" y="12976"/>
                  <a:pt x="10850" y="13038"/>
                </a:cubicBezTo>
                <a:cubicBezTo>
                  <a:pt x="10851" y="13101"/>
                  <a:pt x="10879" y="13152"/>
                  <a:pt x="10911" y="13151"/>
                </a:cubicBezTo>
                <a:cubicBezTo>
                  <a:pt x="10944" y="13151"/>
                  <a:pt x="10969" y="13101"/>
                  <a:pt x="10968" y="13038"/>
                </a:cubicBezTo>
                <a:cubicBezTo>
                  <a:pt x="10967" y="12976"/>
                  <a:pt x="10939" y="12925"/>
                  <a:pt x="10907" y="12925"/>
                </a:cubicBezTo>
                <a:close/>
                <a:moveTo>
                  <a:pt x="11082" y="12925"/>
                </a:moveTo>
                <a:cubicBezTo>
                  <a:pt x="11050" y="12925"/>
                  <a:pt x="11025" y="12976"/>
                  <a:pt x="11026" y="13038"/>
                </a:cubicBezTo>
                <a:cubicBezTo>
                  <a:pt x="11027" y="13101"/>
                  <a:pt x="11055" y="13152"/>
                  <a:pt x="11088" y="13151"/>
                </a:cubicBezTo>
                <a:cubicBezTo>
                  <a:pt x="11120" y="13151"/>
                  <a:pt x="11145" y="13101"/>
                  <a:pt x="11144" y="13038"/>
                </a:cubicBezTo>
                <a:cubicBezTo>
                  <a:pt x="11142" y="12976"/>
                  <a:pt x="11115" y="12925"/>
                  <a:pt x="11082" y="12925"/>
                </a:cubicBezTo>
                <a:close/>
                <a:moveTo>
                  <a:pt x="11258" y="12925"/>
                </a:moveTo>
                <a:cubicBezTo>
                  <a:pt x="11226" y="12925"/>
                  <a:pt x="11200" y="12976"/>
                  <a:pt x="11202" y="13038"/>
                </a:cubicBezTo>
                <a:cubicBezTo>
                  <a:pt x="11204" y="13101"/>
                  <a:pt x="11231" y="13152"/>
                  <a:pt x="11264" y="13151"/>
                </a:cubicBezTo>
                <a:cubicBezTo>
                  <a:pt x="11296" y="13151"/>
                  <a:pt x="11322" y="13101"/>
                  <a:pt x="11320" y="13038"/>
                </a:cubicBezTo>
                <a:cubicBezTo>
                  <a:pt x="11318" y="12976"/>
                  <a:pt x="11291" y="12925"/>
                  <a:pt x="11258" y="12925"/>
                </a:cubicBezTo>
                <a:close/>
                <a:moveTo>
                  <a:pt x="11414" y="12925"/>
                </a:moveTo>
                <a:cubicBezTo>
                  <a:pt x="11382" y="12925"/>
                  <a:pt x="11357" y="12976"/>
                  <a:pt x="11358" y="13038"/>
                </a:cubicBezTo>
                <a:cubicBezTo>
                  <a:pt x="11360" y="13101"/>
                  <a:pt x="11388" y="13152"/>
                  <a:pt x="11421" y="13151"/>
                </a:cubicBezTo>
                <a:cubicBezTo>
                  <a:pt x="11453" y="13151"/>
                  <a:pt x="11478" y="13101"/>
                  <a:pt x="11476" y="13038"/>
                </a:cubicBezTo>
                <a:cubicBezTo>
                  <a:pt x="11474" y="12976"/>
                  <a:pt x="11446" y="12925"/>
                  <a:pt x="11414" y="12925"/>
                </a:cubicBezTo>
                <a:close/>
                <a:moveTo>
                  <a:pt x="2184" y="12975"/>
                </a:moveTo>
                <a:cubicBezTo>
                  <a:pt x="2151" y="12976"/>
                  <a:pt x="2119" y="13026"/>
                  <a:pt x="2112" y="13088"/>
                </a:cubicBezTo>
                <a:cubicBezTo>
                  <a:pt x="2105" y="13151"/>
                  <a:pt x="2126" y="13200"/>
                  <a:pt x="2159" y="13200"/>
                </a:cubicBezTo>
                <a:cubicBezTo>
                  <a:pt x="2191" y="13200"/>
                  <a:pt x="2223" y="13149"/>
                  <a:pt x="2230" y="13087"/>
                </a:cubicBezTo>
                <a:cubicBezTo>
                  <a:pt x="2237" y="13025"/>
                  <a:pt x="2216" y="12975"/>
                  <a:pt x="2184" y="12975"/>
                </a:cubicBezTo>
                <a:close/>
                <a:moveTo>
                  <a:pt x="2340" y="12975"/>
                </a:moveTo>
                <a:cubicBezTo>
                  <a:pt x="2307" y="12976"/>
                  <a:pt x="2275" y="13026"/>
                  <a:pt x="2269" y="13088"/>
                </a:cubicBezTo>
                <a:cubicBezTo>
                  <a:pt x="2262" y="13151"/>
                  <a:pt x="2283" y="13200"/>
                  <a:pt x="2316" y="13200"/>
                </a:cubicBezTo>
                <a:cubicBezTo>
                  <a:pt x="2348" y="13200"/>
                  <a:pt x="2380" y="13149"/>
                  <a:pt x="2387" y="13087"/>
                </a:cubicBezTo>
                <a:cubicBezTo>
                  <a:pt x="2393" y="13025"/>
                  <a:pt x="2372" y="12975"/>
                  <a:pt x="2340" y="12975"/>
                </a:cubicBezTo>
                <a:close/>
                <a:moveTo>
                  <a:pt x="2516" y="12975"/>
                </a:moveTo>
                <a:cubicBezTo>
                  <a:pt x="2483" y="12976"/>
                  <a:pt x="2451" y="13026"/>
                  <a:pt x="2445" y="13088"/>
                </a:cubicBezTo>
                <a:cubicBezTo>
                  <a:pt x="2438" y="13151"/>
                  <a:pt x="2459" y="13200"/>
                  <a:pt x="2492" y="13200"/>
                </a:cubicBezTo>
                <a:cubicBezTo>
                  <a:pt x="2524" y="13200"/>
                  <a:pt x="2556" y="13149"/>
                  <a:pt x="2563" y="13087"/>
                </a:cubicBezTo>
                <a:cubicBezTo>
                  <a:pt x="2569" y="13025"/>
                  <a:pt x="2548" y="12975"/>
                  <a:pt x="2516" y="12975"/>
                </a:cubicBezTo>
                <a:close/>
                <a:moveTo>
                  <a:pt x="2671" y="12975"/>
                </a:moveTo>
                <a:cubicBezTo>
                  <a:pt x="2639" y="12976"/>
                  <a:pt x="2608" y="13026"/>
                  <a:pt x="2601" y="13088"/>
                </a:cubicBezTo>
                <a:cubicBezTo>
                  <a:pt x="2595" y="13151"/>
                  <a:pt x="2616" y="13200"/>
                  <a:pt x="2648" y="13200"/>
                </a:cubicBezTo>
                <a:cubicBezTo>
                  <a:pt x="2681" y="13200"/>
                  <a:pt x="2713" y="13149"/>
                  <a:pt x="2719" y="13087"/>
                </a:cubicBezTo>
                <a:cubicBezTo>
                  <a:pt x="2725" y="13025"/>
                  <a:pt x="2704" y="12975"/>
                  <a:pt x="2671" y="12975"/>
                </a:cubicBezTo>
                <a:close/>
                <a:moveTo>
                  <a:pt x="2847" y="12975"/>
                </a:moveTo>
                <a:cubicBezTo>
                  <a:pt x="2815" y="12976"/>
                  <a:pt x="2783" y="13026"/>
                  <a:pt x="2777" y="13088"/>
                </a:cubicBezTo>
                <a:cubicBezTo>
                  <a:pt x="2771" y="13151"/>
                  <a:pt x="2792" y="13200"/>
                  <a:pt x="2825" y="13200"/>
                </a:cubicBezTo>
                <a:cubicBezTo>
                  <a:pt x="2857" y="13200"/>
                  <a:pt x="2889" y="13149"/>
                  <a:pt x="2895" y="13087"/>
                </a:cubicBezTo>
                <a:cubicBezTo>
                  <a:pt x="2901" y="13025"/>
                  <a:pt x="2880" y="12975"/>
                  <a:pt x="2847" y="12975"/>
                </a:cubicBezTo>
                <a:close/>
                <a:moveTo>
                  <a:pt x="19185" y="13126"/>
                </a:moveTo>
                <a:cubicBezTo>
                  <a:pt x="19152" y="13126"/>
                  <a:pt x="19133" y="13178"/>
                  <a:pt x="19142" y="13241"/>
                </a:cubicBezTo>
                <a:cubicBezTo>
                  <a:pt x="19151" y="13304"/>
                  <a:pt x="19184" y="13354"/>
                  <a:pt x="19217" y="13354"/>
                </a:cubicBezTo>
                <a:cubicBezTo>
                  <a:pt x="19250" y="13354"/>
                  <a:pt x="19269" y="13302"/>
                  <a:pt x="19260" y="13239"/>
                </a:cubicBezTo>
                <a:cubicBezTo>
                  <a:pt x="19251" y="13176"/>
                  <a:pt x="19217" y="13126"/>
                  <a:pt x="19185" y="13126"/>
                </a:cubicBezTo>
                <a:close/>
                <a:moveTo>
                  <a:pt x="19360" y="13126"/>
                </a:moveTo>
                <a:cubicBezTo>
                  <a:pt x="19327" y="13126"/>
                  <a:pt x="19309" y="13178"/>
                  <a:pt x="19318" y="13241"/>
                </a:cubicBezTo>
                <a:cubicBezTo>
                  <a:pt x="19327" y="13304"/>
                  <a:pt x="19361" y="13354"/>
                  <a:pt x="19393" y="13354"/>
                </a:cubicBezTo>
                <a:cubicBezTo>
                  <a:pt x="19426" y="13354"/>
                  <a:pt x="19445" y="13302"/>
                  <a:pt x="19436" y="13239"/>
                </a:cubicBezTo>
                <a:cubicBezTo>
                  <a:pt x="19426" y="13176"/>
                  <a:pt x="19392" y="13126"/>
                  <a:pt x="19360" y="13126"/>
                </a:cubicBezTo>
                <a:close/>
                <a:moveTo>
                  <a:pt x="19516" y="13126"/>
                </a:moveTo>
                <a:cubicBezTo>
                  <a:pt x="19484" y="13126"/>
                  <a:pt x="19465" y="13178"/>
                  <a:pt x="19474" y="13241"/>
                </a:cubicBezTo>
                <a:cubicBezTo>
                  <a:pt x="19483" y="13304"/>
                  <a:pt x="19517" y="13354"/>
                  <a:pt x="19550" y="13354"/>
                </a:cubicBezTo>
                <a:cubicBezTo>
                  <a:pt x="19583" y="13354"/>
                  <a:pt x="19601" y="13302"/>
                  <a:pt x="19592" y="13239"/>
                </a:cubicBezTo>
                <a:cubicBezTo>
                  <a:pt x="19583" y="13176"/>
                  <a:pt x="19549" y="13126"/>
                  <a:pt x="19516" y="13126"/>
                </a:cubicBezTo>
                <a:close/>
                <a:moveTo>
                  <a:pt x="20219" y="13126"/>
                </a:moveTo>
                <a:cubicBezTo>
                  <a:pt x="20187" y="13126"/>
                  <a:pt x="20168" y="13178"/>
                  <a:pt x="20178" y="13241"/>
                </a:cubicBezTo>
                <a:cubicBezTo>
                  <a:pt x="20188" y="13304"/>
                  <a:pt x="20223" y="13354"/>
                  <a:pt x="20255" y="13354"/>
                </a:cubicBezTo>
                <a:cubicBezTo>
                  <a:pt x="20288" y="13354"/>
                  <a:pt x="20306" y="13302"/>
                  <a:pt x="20296" y="13239"/>
                </a:cubicBezTo>
                <a:cubicBezTo>
                  <a:pt x="20286" y="13176"/>
                  <a:pt x="20252" y="13126"/>
                  <a:pt x="20219" y="13126"/>
                </a:cubicBezTo>
                <a:close/>
                <a:moveTo>
                  <a:pt x="16314" y="13176"/>
                </a:moveTo>
                <a:cubicBezTo>
                  <a:pt x="16282" y="13177"/>
                  <a:pt x="16260" y="13229"/>
                  <a:pt x="16267" y="13291"/>
                </a:cubicBezTo>
                <a:cubicBezTo>
                  <a:pt x="16273" y="13354"/>
                  <a:pt x="16304" y="13405"/>
                  <a:pt x="16337" y="13404"/>
                </a:cubicBezTo>
                <a:cubicBezTo>
                  <a:pt x="16370" y="13404"/>
                  <a:pt x="16392" y="13353"/>
                  <a:pt x="16385" y="13290"/>
                </a:cubicBezTo>
                <a:cubicBezTo>
                  <a:pt x="16379" y="13227"/>
                  <a:pt x="16347" y="13176"/>
                  <a:pt x="16314" y="13176"/>
                </a:cubicBezTo>
                <a:close/>
                <a:moveTo>
                  <a:pt x="16490" y="13176"/>
                </a:moveTo>
                <a:cubicBezTo>
                  <a:pt x="16458" y="13177"/>
                  <a:pt x="16436" y="13229"/>
                  <a:pt x="16443" y="13291"/>
                </a:cubicBezTo>
                <a:cubicBezTo>
                  <a:pt x="16449" y="13354"/>
                  <a:pt x="16481" y="13405"/>
                  <a:pt x="16513" y="13404"/>
                </a:cubicBezTo>
                <a:cubicBezTo>
                  <a:pt x="16546" y="13404"/>
                  <a:pt x="16568" y="13353"/>
                  <a:pt x="16561" y="13290"/>
                </a:cubicBezTo>
                <a:cubicBezTo>
                  <a:pt x="16555" y="13227"/>
                  <a:pt x="16523" y="13176"/>
                  <a:pt x="16490" y="13176"/>
                </a:cubicBezTo>
                <a:close/>
                <a:moveTo>
                  <a:pt x="17661" y="13176"/>
                </a:moveTo>
                <a:cubicBezTo>
                  <a:pt x="17629" y="13177"/>
                  <a:pt x="17609" y="13228"/>
                  <a:pt x="17616" y="13291"/>
                </a:cubicBezTo>
                <a:cubicBezTo>
                  <a:pt x="17624" y="13354"/>
                  <a:pt x="17656" y="13405"/>
                  <a:pt x="17689" y="13404"/>
                </a:cubicBezTo>
                <a:cubicBezTo>
                  <a:pt x="17722" y="13404"/>
                  <a:pt x="17742" y="13353"/>
                  <a:pt x="17734" y="13290"/>
                </a:cubicBezTo>
                <a:cubicBezTo>
                  <a:pt x="17726" y="13227"/>
                  <a:pt x="17694" y="13176"/>
                  <a:pt x="17661" y="13176"/>
                </a:cubicBezTo>
                <a:close/>
                <a:moveTo>
                  <a:pt x="17837" y="13176"/>
                </a:moveTo>
                <a:cubicBezTo>
                  <a:pt x="17805" y="13177"/>
                  <a:pt x="17785" y="13228"/>
                  <a:pt x="17792" y="13291"/>
                </a:cubicBezTo>
                <a:cubicBezTo>
                  <a:pt x="17800" y="13354"/>
                  <a:pt x="17832" y="13405"/>
                  <a:pt x="17865" y="13404"/>
                </a:cubicBezTo>
                <a:cubicBezTo>
                  <a:pt x="17898" y="13404"/>
                  <a:pt x="17918" y="13353"/>
                  <a:pt x="17910" y="13290"/>
                </a:cubicBezTo>
                <a:cubicBezTo>
                  <a:pt x="17902" y="13227"/>
                  <a:pt x="17870" y="13176"/>
                  <a:pt x="17837" y="13176"/>
                </a:cubicBezTo>
                <a:close/>
                <a:moveTo>
                  <a:pt x="18852" y="13176"/>
                </a:moveTo>
                <a:cubicBezTo>
                  <a:pt x="18820" y="13177"/>
                  <a:pt x="18800" y="13228"/>
                  <a:pt x="18809" y="13291"/>
                </a:cubicBezTo>
                <a:cubicBezTo>
                  <a:pt x="18817" y="13354"/>
                  <a:pt x="18851" y="13405"/>
                  <a:pt x="18884" y="13404"/>
                </a:cubicBezTo>
                <a:cubicBezTo>
                  <a:pt x="18917" y="13404"/>
                  <a:pt x="18936" y="13353"/>
                  <a:pt x="18927" y="13290"/>
                </a:cubicBezTo>
                <a:cubicBezTo>
                  <a:pt x="18919" y="13227"/>
                  <a:pt x="18885" y="13176"/>
                  <a:pt x="18852" y="13176"/>
                </a:cubicBezTo>
                <a:close/>
                <a:moveTo>
                  <a:pt x="19028" y="13176"/>
                </a:moveTo>
                <a:cubicBezTo>
                  <a:pt x="18996" y="13177"/>
                  <a:pt x="18976" y="13228"/>
                  <a:pt x="18985" y="13291"/>
                </a:cubicBezTo>
                <a:cubicBezTo>
                  <a:pt x="18994" y="13354"/>
                  <a:pt x="19027" y="13405"/>
                  <a:pt x="19060" y="13404"/>
                </a:cubicBezTo>
                <a:cubicBezTo>
                  <a:pt x="19093" y="13404"/>
                  <a:pt x="19112" y="13353"/>
                  <a:pt x="19103" y="13290"/>
                </a:cubicBezTo>
                <a:cubicBezTo>
                  <a:pt x="19094" y="13227"/>
                  <a:pt x="19061" y="13176"/>
                  <a:pt x="19028" y="13176"/>
                </a:cubicBezTo>
                <a:close/>
                <a:moveTo>
                  <a:pt x="9736" y="13227"/>
                </a:moveTo>
                <a:cubicBezTo>
                  <a:pt x="9703" y="13227"/>
                  <a:pt x="9677" y="13278"/>
                  <a:pt x="9677" y="13340"/>
                </a:cubicBezTo>
                <a:cubicBezTo>
                  <a:pt x="9677" y="13402"/>
                  <a:pt x="9703" y="13453"/>
                  <a:pt x="9736" y="13453"/>
                </a:cubicBezTo>
                <a:cubicBezTo>
                  <a:pt x="9769" y="13453"/>
                  <a:pt x="9796" y="13402"/>
                  <a:pt x="9796" y="13340"/>
                </a:cubicBezTo>
                <a:cubicBezTo>
                  <a:pt x="9795" y="13278"/>
                  <a:pt x="9768" y="13227"/>
                  <a:pt x="9736" y="13227"/>
                </a:cubicBezTo>
                <a:close/>
                <a:moveTo>
                  <a:pt x="9912" y="13227"/>
                </a:moveTo>
                <a:cubicBezTo>
                  <a:pt x="9879" y="13227"/>
                  <a:pt x="9853" y="13278"/>
                  <a:pt x="9853" y="13340"/>
                </a:cubicBezTo>
                <a:cubicBezTo>
                  <a:pt x="9853" y="13403"/>
                  <a:pt x="9880" y="13453"/>
                  <a:pt x="9913" y="13453"/>
                </a:cubicBezTo>
                <a:cubicBezTo>
                  <a:pt x="9946" y="13453"/>
                  <a:pt x="9972" y="13403"/>
                  <a:pt x="9971" y="13340"/>
                </a:cubicBezTo>
                <a:cubicBezTo>
                  <a:pt x="9971" y="13278"/>
                  <a:pt x="9944" y="13226"/>
                  <a:pt x="9912" y="13227"/>
                </a:cubicBezTo>
                <a:close/>
                <a:moveTo>
                  <a:pt x="10067" y="13227"/>
                </a:moveTo>
                <a:cubicBezTo>
                  <a:pt x="10035" y="13227"/>
                  <a:pt x="10009" y="13278"/>
                  <a:pt x="10009" y="13340"/>
                </a:cubicBezTo>
                <a:cubicBezTo>
                  <a:pt x="10010" y="13403"/>
                  <a:pt x="10037" y="13453"/>
                  <a:pt x="10069" y="13453"/>
                </a:cubicBezTo>
                <a:cubicBezTo>
                  <a:pt x="10102" y="13453"/>
                  <a:pt x="10128" y="13403"/>
                  <a:pt x="10128" y="13340"/>
                </a:cubicBezTo>
                <a:cubicBezTo>
                  <a:pt x="10127" y="13278"/>
                  <a:pt x="10100" y="13227"/>
                  <a:pt x="10067" y="13227"/>
                </a:cubicBezTo>
                <a:close/>
                <a:moveTo>
                  <a:pt x="10243" y="13227"/>
                </a:moveTo>
                <a:cubicBezTo>
                  <a:pt x="10211" y="13227"/>
                  <a:pt x="10185" y="13278"/>
                  <a:pt x="10185" y="13340"/>
                </a:cubicBezTo>
                <a:cubicBezTo>
                  <a:pt x="10186" y="13403"/>
                  <a:pt x="10213" y="13453"/>
                  <a:pt x="10246" y="13453"/>
                </a:cubicBezTo>
                <a:cubicBezTo>
                  <a:pt x="10279" y="13453"/>
                  <a:pt x="10305" y="13403"/>
                  <a:pt x="10304" y="13340"/>
                </a:cubicBezTo>
                <a:cubicBezTo>
                  <a:pt x="10303" y="13278"/>
                  <a:pt x="10276" y="13227"/>
                  <a:pt x="10243" y="13227"/>
                </a:cubicBezTo>
                <a:close/>
                <a:moveTo>
                  <a:pt x="10419" y="13227"/>
                </a:moveTo>
                <a:cubicBezTo>
                  <a:pt x="10386" y="13227"/>
                  <a:pt x="10360" y="13278"/>
                  <a:pt x="10361" y="13340"/>
                </a:cubicBezTo>
                <a:cubicBezTo>
                  <a:pt x="10362" y="13403"/>
                  <a:pt x="10389" y="13453"/>
                  <a:pt x="10422" y="13453"/>
                </a:cubicBezTo>
                <a:cubicBezTo>
                  <a:pt x="10454" y="13453"/>
                  <a:pt x="10481" y="13403"/>
                  <a:pt x="10480" y="13340"/>
                </a:cubicBezTo>
                <a:cubicBezTo>
                  <a:pt x="10479" y="13277"/>
                  <a:pt x="10451" y="13227"/>
                  <a:pt x="10419" y="13227"/>
                </a:cubicBezTo>
                <a:close/>
                <a:moveTo>
                  <a:pt x="10575" y="13227"/>
                </a:moveTo>
                <a:cubicBezTo>
                  <a:pt x="10543" y="13227"/>
                  <a:pt x="10517" y="13278"/>
                  <a:pt x="10518" y="13340"/>
                </a:cubicBezTo>
                <a:cubicBezTo>
                  <a:pt x="10519" y="13402"/>
                  <a:pt x="10546" y="13453"/>
                  <a:pt x="10579" y="13453"/>
                </a:cubicBezTo>
                <a:cubicBezTo>
                  <a:pt x="10612" y="13453"/>
                  <a:pt x="10637" y="13403"/>
                  <a:pt x="10636" y="13340"/>
                </a:cubicBezTo>
                <a:cubicBezTo>
                  <a:pt x="10635" y="13278"/>
                  <a:pt x="10608" y="13226"/>
                  <a:pt x="10575" y="13227"/>
                </a:cubicBezTo>
                <a:close/>
                <a:moveTo>
                  <a:pt x="10750" y="13227"/>
                </a:moveTo>
                <a:cubicBezTo>
                  <a:pt x="10718" y="13227"/>
                  <a:pt x="10693" y="13278"/>
                  <a:pt x="10694" y="13340"/>
                </a:cubicBezTo>
                <a:cubicBezTo>
                  <a:pt x="10695" y="13403"/>
                  <a:pt x="10722" y="13453"/>
                  <a:pt x="10755" y="13453"/>
                </a:cubicBezTo>
                <a:cubicBezTo>
                  <a:pt x="10788" y="13453"/>
                  <a:pt x="10813" y="13403"/>
                  <a:pt x="10812" y="13340"/>
                </a:cubicBezTo>
                <a:cubicBezTo>
                  <a:pt x="10811" y="13278"/>
                  <a:pt x="10783" y="13227"/>
                  <a:pt x="10750" y="13227"/>
                </a:cubicBezTo>
                <a:close/>
                <a:moveTo>
                  <a:pt x="10926" y="13227"/>
                </a:moveTo>
                <a:cubicBezTo>
                  <a:pt x="10894" y="13227"/>
                  <a:pt x="10868" y="13278"/>
                  <a:pt x="10870" y="13340"/>
                </a:cubicBezTo>
                <a:cubicBezTo>
                  <a:pt x="10871" y="13403"/>
                  <a:pt x="10899" y="13453"/>
                  <a:pt x="10931" y="13453"/>
                </a:cubicBezTo>
                <a:cubicBezTo>
                  <a:pt x="10964" y="13453"/>
                  <a:pt x="10989" y="13403"/>
                  <a:pt x="10988" y="13340"/>
                </a:cubicBezTo>
                <a:cubicBezTo>
                  <a:pt x="10987" y="13278"/>
                  <a:pt x="10959" y="13226"/>
                  <a:pt x="10926" y="13227"/>
                </a:cubicBezTo>
                <a:close/>
                <a:moveTo>
                  <a:pt x="11083" y="13227"/>
                </a:moveTo>
                <a:cubicBezTo>
                  <a:pt x="11050" y="13227"/>
                  <a:pt x="11025" y="13278"/>
                  <a:pt x="11026" y="13340"/>
                </a:cubicBezTo>
                <a:cubicBezTo>
                  <a:pt x="11027" y="13403"/>
                  <a:pt x="11055" y="13453"/>
                  <a:pt x="11088" y="13453"/>
                </a:cubicBezTo>
                <a:cubicBezTo>
                  <a:pt x="11120" y="13453"/>
                  <a:pt x="11146" y="13403"/>
                  <a:pt x="11144" y="13340"/>
                </a:cubicBezTo>
                <a:cubicBezTo>
                  <a:pt x="11143" y="13277"/>
                  <a:pt x="11115" y="13226"/>
                  <a:pt x="11083" y="13227"/>
                </a:cubicBezTo>
                <a:close/>
                <a:moveTo>
                  <a:pt x="11258" y="13227"/>
                </a:moveTo>
                <a:cubicBezTo>
                  <a:pt x="11225" y="13227"/>
                  <a:pt x="11200" y="13278"/>
                  <a:pt x="11202" y="13340"/>
                </a:cubicBezTo>
                <a:cubicBezTo>
                  <a:pt x="11204" y="13403"/>
                  <a:pt x="11231" y="13453"/>
                  <a:pt x="11264" y="13453"/>
                </a:cubicBezTo>
                <a:cubicBezTo>
                  <a:pt x="11297" y="13453"/>
                  <a:pt x="11322" y="13403"/>
                  <a:pt x="11320" y="13340"/>
                </a:cubicBezTo>
                <a:cubicBezTo>
                  <a:pt x="11319" y="13278"/>
                  <a:pt x="11291" y="13227"/>
                  <a:pt x="11258" y="13227"/>
                </a:cubicBezTo>
                <a:close/>
                <a:moveTo>
                  <a:pt x="2145" y="13277"/>
                </a:moveTo>
                <a:cubicBezTo>
                  <a:pt x="2112" y="13277"/>
                  <a:pt x="2080" y="13328"/>
                  <a:pt x="2073" y="13390"/>
                </a:cubicBezTo>
                <a:cubicBezTo>
                  <a:pt x="2066" y="13452"/>
                  <a:pt x="2087" y="13502"/>
                  <a:pt x="2120" y="13502"/>
                </a:cubicBezTo>
                <a:cubicBezTo>
                  <a:pt x="2153" y="13502"/>
                  <a:pt x="2185" y="13451"/>
                  <a:pt x="2192" y="13389"/>
                </a:cubicBezTo>
                <a:cubicBezTo>
                  <a:pt x="2199" y="13327"/>
                  <a:pt x="2177" y="13277"/>
                  <a:pt x="2145" y="13277"/>
                </a:cubicBezTo>
                <a:close/>
                <a:moveTo>
                  <a:pt x="2301" y="13277"/>
                </a:moveTo>
                <a:cubicBezTo>
                  <a:pt x="2268" y="13277"/>
                  <a:pt x="2236" y="13328"/>
                  <a:pt x="2230" y="13390"/>
                </a:cubicBezTo>
                <a:cubicBezTo>
                  <a:pt x="2223" y="13452"/>
                  <a:pt x="2244" y="13502"/>
                  <a:pt x="2277" y="13502"/>
                </a:cubicBezTo>
                <a:cubicBezTo>
                  <a:pt x="2309" y="13502"/>
                  <a:pt x="2342" y="13451"/>
                  <a:pt x="2348" y="13389"/>
                </a:cubicBezTo>
                <a:cubicBezTo>
                  <a:pt x="2355" y="13327"/>
                  <a:pt x="2334" y="13277"/>
                  <a:pt x="2301" y="13277"/>
                </a:cubicBezTo>
                <a:close/>
                <a:moveTo>
                  <a:pt x="2476" y="13277"/>
                </a:moveTo>
                <a:cubicBezTo>
                  <a:pt x="2444" y="13277"/>
                  <a:pt x="2412" y="13328"/>
                  <a:pt x="2406" y="13390"/>
                </a:cubicBezTo>
                <a:cubicBezTo>
                  <a:pt x="2399" y="13452"/>
                  <a:pt x="2420" y="13502"/>
                  <a:pt x="2453" y="13502"/>
                </a:cubicBezTo>
                <a:cubicBezTo>
                  <a:pt x="2485" y="13502"/>
                  <a:pt x="2518" y="13451"/>
                  <a:pt x="2524" y="13389"/>
                </a:cubicBezTo>
                <a:cubicBezTo>
                  <a:pt x="2531" y="13327"/>
                  <a:pt x="2509" y="13277"/>
                  <a:pt x="2476" y="13277"/>
                </a:cubicBezTo>
                <a:close/>
                <a:moveTo>
                  <a:pt x="2652" y="13277"/>
                </a:moveTo>
                <a:cubicBezTo>
                  <a:pt x="2620" y="13277"/>
                  <a:pt x="2588" y="13328"/>
                  <a:pt x="2582" y="13390"/>
                </a:cubicBezTo>
                <a:cubicBezTo>
                  <a:pt x="2575" y="13452"/>
                  <a:pt x="2596" y="13502"/>
                  <a:pt x="2629" y="13502"/>
                </a:cubicBezTo>
                <a:cubicBezTo>
                  <a:pt x="2662" y="13501"/>
                  <a:pt x="2694" y="13451"/>
                  <a:pt x="2700" y="13389"/>
                </a:cubicBezTo>
                <a:cubicBezTo>
                  <a:pt x="2706" y="13327"/>
                  <a:pt x="2685" y="13277"/>
                  <a:pt x="2652" y="13277"/>
                </a:cubicBezTo>
                <a:close/>
                <a:moveTo>
                  <a:pt x="2808" y="13277"/>
                </a:moveTo>
                <a:cubicBezTo>
                  <a:pt x="2776" y="13277"/>
                  <a:pt x="2744" y="13328"/>
                  <a:pt x="2738" y="13390"/>
                </a:cubicBezTo>
                <a:cubicBezTo>
                  <a:pt x="2732" y="13452"/>
                  <a:pt x="2753" y="13502"/>
                  <a:pt x="2786" y="13502"/>
                </a:cubicBezTo>
                <a:cubicBezTo>
                  <a:pt x="2818" y="13502"/>
                  <a:pt x="2850" y="13451"/>
                  <a:pt x="2856" y="13389"/>
                </a:cubicBezTo>
                <a:cubicBezTo>
                  <a:pt x="2863" y="13327"/>
                  <a:pt x="2841" y="13277"/>
                  <a:pt x="2808" y="13277"/>
                </a:cubicBezTo>
                <a:close/>
                <a:moveTo>
                  <a:pt x="2984" y="13277"/>
                </a:moveTo>
                <a:cubicBezTo>
                  <a:pt x="2952" y="13277"/>
                  <a:pt x="2920" y="13328"/>
                  <a:pt x="2914" y="13390"/>
                </a:cubicBezTo>
                <a:cubicBezTo>
                  <a:pt x="2908" y="13452"/>
                  <a:pt x="2929" y="13502"/>
                  <a:pt x="2962" y="13502"/>
                </a:cubicBezTo>
                <a:cubicBezTo>
                  <a:pt x="2995" y="13501"/>
                  <a:pt x="3026" y="13451"/>
                  <a:pt x="3032" y="13389"/>
                </a:cubicBezTo>
                <a:cubicBezTo>
                  <a:pt x="3038" y="13327"/>
                  <a:pt x="3017" y="13277"/>
                  <a:pt x="2984" y="13277"/>
                </a:cubicBezTo>
                <a:close/>
                <a:moveTo>
                  <a:pt x="3159" y="13277"/>
                </a:moveTo>
                <a:cubicBezTo>
                  <a:pt x="3127" y="13277"/>
                  <a:pt x="3096" y="13328"/>
                  <a:pt x="3090" y="13390"/>
                </a:cubicBezTo>
                <a:cubicBezTo>
                  <a:pt x="3084" y="13452"/>
                  <a:pt x="3105" y="13502"/>
                  <a:pt x="3138" y="13502"/>
                </a:cubicBezTo>
                <a:cubicBezTo>
                  <a:pt x="3171" y="13502"/>
                  <a:pt x="3202" y="13451"/>
                  <a:pt x="3208" y="13389"/>
                </a:cubicBezTo>
                <a:cubicBezTo>
                  <a:pt x="3214" y="13327"/>
                  <a:pt x="3192" y="13277"/>
                  <a:pt x="3159" y="13277"/>
                </a:cubicBezTo>
                <a:close/>
                <a:moveTo>
                  <a:pt x="3335" y="13277"/>
                </a:moveTo>
                <a:cubicBezTo>
                  <a:pt x="3302" y="13277"/>
                  <a:pt x="3272" y="13328"/>
                  <a:pt x="3266" y="13390"/>
                </a:cubicBezTo>
                <a:cubicBezTo>
                  <a:pt x="3260" y="13452"/>
                  <a:pt x="3281" y="13502"/>
                  <a:pt x="3314" y="13502"/>
                </a:cubicBezTo>
                <a:cubicBezTo>
                  <a:pt x="3347" y="13502"/>
                  <a:pt x="3378" y="13451"/>
                  <a:pt x="3384" y="13389"/>
                </a:cubicBezTo>
                <a:cubicBezTo>
                  <a:pt x="3389" y="13326"/>
                  <a:pt x="3367" y="13277"/>
                  <a:pt x="3335" y="13277"/>
                </a:cubicBezTo>
                <a:close/>
                <a:moveTo>
                  <a:pt x="3491" y="13277"/>
                </a:moveTo>
                <a:cubicBezTo>
                  <a:pt x="3459" y="13277"/>
                  <a:pt x="3427" y="13328"/>
                  <a:pt x="3422" y="13390"/>
                </a:cubicBezTo>
                <a:cubicBezTo>
                  <a:pt x="3416" y="13452"/>
                  <a:pt x="3438" y="13502"/>
                  <a:pt x="3471" y="13502"/>
                </a:cubicBezTo>
                <a:cubicBezTo>
                  <a:pt x="3504" y="13501"/>
                  <a:pt x="3535" y="13451"/>
                  <a:pt x="3540" y="13389"/>
                </a:cubicBezTo>
                <a:cubicBezTo>
                  <a:pt x="3546" y="13327"/>
                  <a:pt x="3524" y="13277"/>
                  <a:pt x="3491" y="13277"/>
                </a:cubicBezTo>
                <a:close/>
                <a:moveTo>
                  <a:pt x="3667" y="13277"/>
                </a:moveTo>
                <a:cubicBezTo>
                  <a:pt x="3634" y="13277"/>
                  <a:pt x="3603" y="13328"/>
                  <a:pt x="3598" y="13390"/>
                </a:cubicBezTo>
                <a:cubicBezTo>
                  <a:pt x="3592" y="13452"/>
                  <a:pt x="3614" y="13502"/>
                  <a:pt x="3647" y="13502"/>
                </a:cubicBezTo>
                <a:cubicBezTo>
                  <a:pt x="3680" y="13502"/>
                  <a:pt x="3711" y="13451"/>
                  <a:pt x="3716" y="13389"/>
                </a:cubicBezTo>
                <a:cubicBezTo>
                  <a:pt x="3721" y="13326"/>
                  <a:pt x="3699" y="13277"/>
                  <a:pt x="3667" y="13277"/>
                </a:cubicBezTo>
                <a:close/>
                <a:moveTo>
                  <a:pt x="3823" y="13277"/>
                </a:moveTo>
                <a:cubicBezTo>
                  <a:pt x="3790" y="13277"/>
                  <a:pt x="3759" y="13328"/>
                  <a:pt x="3754" y="13390"/>
                </a:cubicBezTo>
                <a:cubicBezTo>
                  <a:pt x="3749" y="13452"/>
                  <a:pt x="3771" y="13502"/>
                  <a:pt x="3803" y="13502"/>
                </a:cubicBezTo>
                <a:cubicBezTo>
                  <a:pt x="3836" y="13502"/>
                  <a:pt x="3867" y="13451"/>
                  <a:pt x="3872" y="13389"/>
                </a:cubicBezTo>
                <a:cubicBezTo>
                  <a:pt x="3878" y="13327"/>
                  <a:pt x="3856" y="13277"/>
                  <a:pt x="3823" y="13277"/>
                </a:cubicBezTo>
                <a:close/>
                <a:moveTo>
                  <a:pt x="3998" y="13277"/>
                </a:moveTo>
                <a:cubicBezTo>
                  <a:pt x="3966" y="13277"/>
                  <a:pt x="3935" y="13328"/>
                  <a:pt x="3930" y="13390"/>
                </a:cubicBezTo>
                <a:cubicBezTo>
                  <a:pt x="3925" y="13452"/>
                  <a:pt x="3947" y="13502"/>
                  <a:pt x="3980" y="13502"/>
                </a:cubicBezTo>
                <a:cubicBezTo>
                  <a:pt x="4013" y="13502"/>
                  <a:pt x="4043" y="13451"/>
                  <a:pt x="4048" y="13389"/>
                </a:cubicBezTo>
                <a:cubicBezTo>
                  <a:pt x="4053" y="13326"/>
                  <a:pt x="4031" y="13277"/>
                  <a:pt x="3998" y="13277"/>
                </a:cubicBezTo>
                <a:close/>
                <a:moveTo>
                  <a:pt x="4174" y="13277"/>
                </a:moveTo>
                <a:cubicBezTo>
                  <a:pt x="4142" y="13277"/>
                  <a:pt x="4111" y="13328"/>
                  <a:pt x="4106" y="13390"/>
                </a:cubicBezTo>
                <a:cubicBezTo>
                  <a:pt x="4101" y="13452"/>
                  <a:pt x="4123" y="13502"/>
                  <a:pt x="4156" y="13502"/>
                </a:cubicBezTo>
                <a:cubicBezTo>
                  <a:pt x="4189" y="13502"/>
                  <a:pt x="4219" y="13451"/>
                  <a:pt x="4224" y="13389"/>
                </a:cubicBezTo>
                <a:cubicBezTo>
                  <a:pt x="4229" y="13326"/>
                  <a:pt x="4207" y="13277"/>
                  <a:pt x="4174" y="13277"/>
                </a:cubicBezTo>
                <a:close/>
                <a:moveTo>
                  <a:pt x="4350" y="13277"/>
                </a:moveTo>
                <a:cubicBezTo>
                  <a:pt x="4317" y="13277"/>
                  <a:pt x="4287" y="13328"/>
                  <a:pt x="4282" y="13390"/>
                </a:cubicBezTo>
                <a:cubicBezTo>
                  <a:pt x="4277" y="13452"/>
                  <a:pt x="4300" y="13502"/>
                  <a:pt x="4332" y="13502"/>
                </a:cubicBezTo>
                <a:cubicBezTo>
                  <a:pt x="4365" y="13502"/>
                  <a:pt x="4396" y="13451"/>
                  <a:pt x="4400" y="13389"/>
                </a:cubicBezTo>
                <a:cubicBezTo>
                  <a:pt x="4405" y="13326"/>
                  <a:pt x="4382" y="13277"/>
                  <a:pt x="4350" y="13277"/>
                </a:cubicBezTo>
                <a:close/>
                <a:moveTo>
                  <a:pt x="4506" y="13277"/>
                </a:moveTo>
                <a:cubicBezTo>
                  <a:pt x="4473" y="13277"/>
                  <a:pt x="4443" y="13328"/>
                  <a:pt x="4438" y="13390"/>
                </a:cubicBezTo>
                <a:cubicBezTo>
                  <a:pt x="4433" y="13452"/>
                  <a:pt x="4456" y="13502"/>
                  <a:pt x="4489" y="13502"/>
                </a:cubicBezTo>
                <a:cubicBezTo>
                  <a:pt x="4522" y="13501"/>
                  <a:pt x="4552" y="13451"/>
                  <a:pt x="4557" y="13389"/>
                </a:cubicBezTo>
                <a:cubicBezTo>
                  <a:pt x="4561" y="13326"/>
                  <a:pt x="4539" y="13277"/>
                  <a:pt x="4506" y="13277"/>
                </a:cubicBezTo>
                <a:close/>
                <a:moveTo>
                  <a:pt x="4681" y="13277"/>
                </a:moveTo>
                <a:cubicBezTo>
                  <a:pt x="4649" y="13277"/>
                  <a:pt x="4619" y="13328"/>
                  <a:pt x="4614" y="13390"/>
                </a:cubicBezTo>
                <a:cubicBezTo>
                  <a:pt x="4610" y="13452"/>
                  <a:pt x="4632" y="13502"/>
                  <a:pt x="4665" y="13502"/>
                </a:cubicBezTo>
                <a:cubicBezTo>
                  <a:pt x="4698" y="13502"/>
                  <a:pt x="4728" y="13451"/>
                  <a:pt x="4733" y="13389"/>
                </a:cubicBezTo>
                <a:cubicBezTo>
                  <a:pt x="4737" y="13326"/>
                  <a:pt x="4714" y="13277"/>
                  <a:pt x="4681" y="13277"/>
                </a:cubicBezTo>
                <a:close/>
                <a:moveTo>
                  <a:pt x="4838" y="13277"/>
                </a:moveTo>
                <a:cubicBezTo>
                  <a:pt x="4805" y="13277"/>
                  <a:pt x="4775" y="13328"/>
                  <a:pt x="4771" y="13390"/>
                </a:cubicBezTo>
                <a:cubicBezTo>
                  <a:pt x="4766" y="13452"/>
                  <a:pt x="4789" y="13502"/>
                  <a:pt x="4822" y="13502"/>
                </a:cubicBezTo>
                <a:cubicBezTo>
                  <a:pt x="4855" y="13502"/>
                  <a:pt x="4885" y="13451"/>
                  <a:pt x="4889" y="13389"/>
                </a:cubicBezTo>
                <a:cubicBezTo>
                  <a:pt x="4893" y="13326"/>
                  <a:pt x="4870" y="13277"/>
                  <a:pt x="4838" y="13277"/>
                </a:cubicBezTo>
                <a:close/>
                <a:moveTo>
                  <a:pt x="5013" y="13277"/>
                </a:moveTo>
                <a:cubicBezTo>
                  <a:pt x="4980" y="13277"/>
                  <a:pt x="4951" y="13328"/>
                  <a:pt x="4946" y="13390"/>
                </a:cubicBezTo>
                <a:cubicBezTo>
                  <a:pt x="4942" y="13453"/>
                  <a:pt x="4965" y="13502"/>
                  <a:pt x="4998" y="13502"/>
                </a:cubicBezTo>
                <a:cubicBezTo>
                  <a:pt x="5031" y="13501"/>
                  <a:pt x="5061" y="13451"/>
                  <a:pt x="5065" y="13389"/>
                </a:cubicBezTo>
                <a:cubicBezTo>
                  <a:pt x="5069" y="13326"/>
                  <a:pt x="5046" y="13277"/>
                  <a:pt x="5013" y="13277"/>
                </a:cubicBezTo>
                <a:close/>
                <a:moveTo>
                  <a:pt x="5189" y="13277"/>
                </a:moveTo>
                <a:cubicBezTo>
                  <a:pt x="5156" y="13277"/>
                  <a:pt x="5127" y="13328"/>
                  <a:pt x="5122" y="13390"/>
                </a:cubicBezTo>
                <a:cubicBezTo>
                  <a:pt x="5118" y="13452"/>
                  <a:pt x="5142" y="13502"/>
                  <a:pt x="5174" y="13502"/>
                </a:cubicBezTo>
                <a:cubicBezTo>
                  <a:pt x="5207" y="13502"/>
                  <a:pt x="5236" y="13451"/>
                  <a:pt x="5240" y="13389"/>
                </a:cubicBezTo>
                <a:cubicBezTo>
                  <a:pt x="5244" y="13326"/>
                  <a:pt x="5222" y="13277"/>
                  <a:pt x="5189" y="13277"/>
                </a:cubicBezTo>
                <a:close/>
                <a:moveTo>
                  <a:pt x="5345" y="13277"/>
                </a:moveTo>
                <a:cubicBezTo>
                  <a:pt x="5312" y="13277"/>
                  <a:pt x="5283" y="13328"/>
                  <a:pt x="5279" y="13390"/>
                </a:cubicBezTo>
                <a:cubicBezTo>
                  <a:pt x="5275" y="13453"/>
                  <a:pt x="5298" y="13502"/>
                  <a:pt x="5331" y="13502"/>
                </a:cubicBezTo>
                <a:cubicBezTo>
                  <a:pt x="5363" y="13502"/>
                  <a:pt x="5393" y="13451"/>
                  <a:pt x="5397" y="13389"/>
                </a:cubicBezTo>
                <a:cubicBezTo>
                  <a:pt x="5401" y="13326"/>
                  <a:pt x="5377" y="13277"/>
                  <a:pt x="5345" y="13277"/>
                </a:cubicBezTo>
                <a:close/>
                <a:moveTo>
                  <a:pt x="9229" y="13277"/>
                </a:moveTo>
                <a:cubicBezTo>
                  <a:pt x="9196" y="13277"/>
                  <a:pt x="9169" y="13328"/>
                  <a:pt x="9169" y="13390"/>
                </a:cubicBezTo>
                <a:cubicBezTo>
                  <a:pt x="9168" y="13453"/>
                  <a:pt x="9195" y="13504"/>
                  <a:pt x="9227" y="13503"/>
                </a:cubicBezTo>
                <a:cubicBezTo>
                  <a:pt x="9260" y="13503"/>
                  <a:pt x="9287" y="13451"/>
                  <a:pt x="9287" y="13389"/>
                </a:cubicBezTo>
                <a:cubicBezTo>
                  <a:pt x="9287" y="13326"/>
                  <a:pt x="9261" y="13277"/>
                  <a:pt x="9229" y="13277"/>
                </a:cubicBezTo>
                <a:close/>
                <a:moveTo>
                  <a:pt x="9404" y="13277"/>
                </a:moveTo>
                <a:cubicBezTo>
                  <a:pt x="9371" y="13277"/>
                  <a:pt x="9345" y="13328"/>
                  <a:pt x="9345" y="13390"/>
                </a:cubicBezTo>
                <a:cubicBezTo>
                  <a:pt x="9345" y="13453"/>
                  <a:pt x="9371" y="13504"/>
                  <a:pt x="9404" y="13503"/>
                </a:cubicBezTo>
                <a:cubicBezTo>
                  <a:pt x="9437" y="13503"/>
                  <a:pt x="9463" y="13453"/>
                  <a:pt x="9463" y="13390"/>
                </a:cubicBezTo>
                <a:cubicBezTo>
                  <a:pt x="9463" y="13328"/>
                  <a:pt x="9437" y="13277"/>
                  <a:pt x="9404" y="13277"/>
                </a:cubicBezTo>
                <a:close/>
                <a:moveTo>
                  <a:pt x="9560" y="13277"/>
                </a:moveTo>
                <a:cubicBezTo>
                  <a:pt x="9528" y="13277"/>
                  <a:pt x="9501" y="13328"/>
                  <a:pt x="9501" y="13390"/>
                </a:cubicBezTo>
                <a:cubicBezTo>
                  <a:pt x="9501" y="13453"/>
                  <a:pt x="9528" y="13504"/>
                  <a:pt x="9560" y="13503"/>
                </a:cubicBezTo>
                <a:cubicBezTo>
                  <a:pt x="9593" y="13503"/>
                  <a:pt x="9620" y="13453"/>
                  <a:pt x="9620" y="13390"/>
                </a:cubicBezTo>
                <a:cubicBezTo>
                  <a:pt x="9619" y="13328"/>
                  <a:pt x="9593" y="13277"/>
                  <a:pt x="9560" y="13277"/>
                </a:cubicBezTo>
                <a:close/>
                <a:moveTo>
                  <a:pt x="19243" y="13478"/>
                </a:moveTo>
                <a:cubicBezTo>
                  <a:pt x="19210" y="13479"/>
                  <a:pt x="19191" y="13530"/>
                  <a:pt x="19200" y="13593"/>
                </a:cubicBezTo>
                <a:cubicBezTo>
                  <a:pt x="19209" y="13656"/>
                  <a:pt x="19243" y="13706"/>
                  <a:pt x="19276" y="13706"/>
                </a:cubicBezTo>
                <a:cubicBezTo>
                  <a:pt x="19309" y="13706"/>
                  <a:pt x="19328" y="13655"/>
                  <a:pt x="19319" y="13591"/>
                </a:cubicBezTo>
                <a:cubicBezTo>
                  <a:pt x="19310" y="13528"/>
                  <a:pt x="19276" y="13478"/>
                  <a:pt x="19243" y="13478"/>
                </a:cubicBezTo>
                <a:close/>
                <a:moveTo>
                  <a:pt x="19400" y="13478"/>
                </a:moveTo>
                <a:cubicBezTo>
                  <a:pt x="19367" y="13479"/>
                  <a:pt x="19348" y="13530"/>
                  <a:pt x="19357" y="13593"/>
                </a:cubicBezTo>
                <a:cubicBezTo>
                  <a:pt x="19366" y="13656"/>
                  <a:pt x="19400" y="13706"/>
                  <a:pt x="19433" y="13706"/>
                </a:cubicBezTo>
                <a:cubicBezTo>
                  <a:pt x="19465" y="13706"/>
                  <a:pt x="19484" y="13655"/>
                  <a:pt x="19475" y="13591"/>
                </a:cubicBezTo>
                <a:cubicBezTo>
                  <a:pt x="19466" y="13528"/>
                  <a:pt x="19432" y="13478"/>
                  <a:pt x="19400" y="13478"/>
                </a:cubicBezTo>
                <a:close/>
                <a:moveTo>
                  <a:pt x="19576" y="13478"/>
                </a:moveTo>
                <a:cubicBezTo>
                  <a:pt x="19543" y="13479"/>
                  <a:pt x="19523" y="13530"/>
                  <a:pt x="19533" y="13593"/>
                </a:cubicBezTo>
                <a:cubicBezTo>
                  <a:pt x="19542" y="13656"/>
                  <a:pt x="19576" y="13706"/>
                  <a:pt x="19609" y="13706"/>
                </a:cubicBezTo>
                <a:cubicBezTo>
                  <a:pt x="19642" y="13706"/>
                  <a:pt x="19661" y="13655"/>
                  <a:pt x="19651" y="13591"/>
                </a:cubicBezTo>
                <a:cubicBezTo>
                  <a:pt x="19642" y="13528"/>
                  <a:pt x="19608" y="13478"/>
                  <a:pt x="19576" y="13478"/>
                </a:cubicBezTo>
                <a:close/>
                <a:moveTo>
                  <a:pt x="19751" y="13478"/>
                </a:moveTo>
                <a:cubicBezTo>
                  <a:pt x="19718" y="13478"/>
                  <a:pt x="19699" y="13530"/>
                  <a:pt x="19709" y="13593"/>
                </a:cubicBezTo>
                <a:cubicBezTo>
                  <a:pt x="19718" y="13656"/>
                  <a:pt x="19752" y="13706"/>
                  <a:pt x="19785" y="13706"/>
                </a:cubicBezTo>
                <a:cubicBezTo>
                  <a:pt x="19818" y="13706"/>
                  <a:pt x="19837" y="13655"/>
                  <a:pt x="19828" y="13591"/>
                </a:cubicBezTo>
                <a:cubicBezTo>
                  <a:pt x="19818" y="13528"/>
                  <a:pt x="19784" y="13478"/>
                  <a:pt x="19751" y="13478"/>
                </a:cubicBezTo>
                <a:close/>
                <a:moveTo>
                  <a:pt x="20083" y="13478"/>
                </a:moveTo>
                <a:cubicBezTo>
                  <a:pt x="20050" y="13478"/>
                  <a:pt x="20031" y="13530"/>
                  <a:pt x="20041" y="13593"/>
                </a:cubicBezTo>
                <a:cubicBezTo>
                  <a:pt x="20051" y="13656"/>
                  <a:pt x="20085" y="13706"/>
                  <a:pt x="20118" y="13706"/>
                </a:cubicBezTo>
                <a:cubicBezTo>
                  <a:pt x="20151" y="13706"/>
                  <a:pt x="20170" y="13655"/>
                  <a:pt x="20160" y="13591"/>
                </a:cubicBezTo>
                <a:cubicBezTo>
                  <a:pt x="20150" y="13528"/>
                  <a:pt x="20116" y="13478"/>
                  <a:pt x="20083" y="13478"/>
                </a:cubicBezTo>
                <a:close/>
                <a:moveTo>
                  <a:pt x="20395" y="13478"/>
                </a:moveTo>
                <a:cubicBezTo>
                  <a:pt x="20363" y="13478"/>
                  <a:pt x="20344" y="13530"/>
                  <a:pt x="20354" y="13593"/>
                </a:cubicBezTo>
                <a:cubicBezTo>
                  <a:pt x="20364" y="13656"/>
                  <a:pt x="20399" y="13706"/>
                  <a:pt x="20432" y="13706"/>
                </a:cubicBezTo>
                <a:cubicBezTo>
                  <a:pt x="20465" y="13706"/>
                  <a:pt x="20483" y="13656"/>
                  <a:pt x="20473" y="13593"/>
                </a:cubicBezTo>
                <a:cubicBezTo>
                  <a:pt x="20463" y="13530"/>
                  <a:pt x="20428" y="13478"/>
                  <a:pt x="20395" y="13478"/>
                </a:cubicBezTo>
                <a:close/>
                <a:moveTo>
                  <a:pt x="16686" y="13529"/>
                </a:moveTo>
                <a:cubicBezTo>
                  <a:pt x="16653" y="13529"/>
                  <a:pt x="16632" y="13580"/>
                  <a:pt x="16638" y="13643"/>
                </a:cubicBezTo>
                <a:cubicBezTo>
                  <a:pt x="16645" y="13706"/>
                  <a:pt x="16677" y="13757"/>
                  <a:pt x="16710" y="13756"/>
                </a:cubicBezTo>
                <a:cubicBezTo>
                  <a:pt x="16743" y="13756"/>
                  <a:pt x="16764" y="13705"/>
                  <a:pt x="16757" y="13642"/>
                </a:cubicBezTo>
                <a:cubicBezTo>
                  <a:pt x="16751" y="13579"/>
                  <a:pt x="16719" y="13528"/>
                  <a:pt x="16686" y="13529"/>
                </a:cubicBezTo>
                <a:close/>
                <a:moveTo>
                  <a:pt x="4135" y="13579"/>
                </a:moveTo>
                <a:cubicBezTo>
                  <a:pt x="4102" y="13579"/>
                  <a:pt x="4072" y="13630"/>
                  <a:pt x="4067" y="13692"/>
                </a:cubicBezTo>
                <a:cubicBezTo>
                  <a:pt x="4062" y="13754"/>
                  <a:pt x="4085" y="13804"/>
                  <a:pt x="4117" y="13804"/>
                </a:cubicBezTo>
                <a:cubicBezTo>
                  <a:pt x="4150" y="13803"/>
                  <a:pt x="4181" y="13753"/>
                  <a:pt x="4186" y="13690"/>
                </a:cubicBezTo>
                <a:cubicBezTo>
                  <a:pt x="4191" y="13628"/>
                  <a:pt x="4168" y="13579"/>
                  <a:pt x="4135" y="13579"/>
                </a:cubicBezTo>
                <a:close/>
                <a:moveTo>
                  <a:pt x="4311" y="13579"/>
                </a:moveTo>
                <a:cubicBezTo>
                  <a:pt x="4278" y="13579"/>
                  <a:pt x="4248" y="13630"/>
                  <a:pt x="4243" y="13692"/>
                </a:cubicBezTo>
                <a:cubicBezTo>
                  <a:pt x="4238" y="13754"/>
                  <a:pt x="4260" y="13804"/>
                  <a:pt x="4293" y="13804"/>
                </a:cubicBezTo>
                <a:cubicBezTo>
                  <a:pt x="4326" y="13803"/>
                  <a:pt x="4357" y="13753"/>
                  <a:pt x="4362" y="13690"/>
                </a:cubicBezTo>
                <a:cubicBezTo>
                  <a:pt x="4367" y="13628"/>
                  <a:pt x="4344" y="13579"/>
                  <a:pt x="4311" y="13579"/>
                </a:cubicBezTo>
                <a:close/>
                <a:moveTo>
                  <a:pt x="4486" y="13579"/>
                </a:moveTo>
                <a:cubicBezTo>
                  <a:pt x="4454" y="13579"/>
                  <a:pt x="4423" y="13630"/>
                  <a:pt x="4419" y="13692"/>
                </a:cubicBezTo>
                <a:cubicBezTo>
                  <a:pt x="4414" y="13754"/>
                  <a:pt x="4436" y="13804"/>
                  <a:pt x="4469" y="13804"/>
                </a:cubicBezTo>
                <a:cubicBezTo>
                  <a:pt x="4502" y="13803"/>
                  <a:pt x="4533" y="13753"/>
                  <a:pt x="4538" y="13690"/>
                </a:cubicBezTo>
                <a:cubicBezTo>
                  <a:pt x="4542" y="13628"/>
                  <a:pt x="4519" y="13579"/>
                  <a:pt x="4486" y="13579"/>
                </a:cubicBezTo>
                <a:close/>
                <a:moveTo>
                  <a:pt x="4662" y="13579"/>
                </a:moveTo>
                <a:cubicBezTo>
                  <a:pt x="4629" y="13579"/>
                  <a:pt x="4599" y="13630"/>
                  <a:pt x="4595" y="13692"/>
                </a:cubicBezTo>
                <a:cubicBezTo>
                  <a:pt x="4590" y="13754"/>
                  <a:pt x="4613" y="13804"/>
                  <a:pt x="4646" y="13804"/>
                </a:cubicBezTo>
                <a:cubicBezTo>
                  <a:pt x="4679" y="13803"/>
                  <a:pt x="4709" y="13753"/>
                  <a:pt x="4714" y="13690"/>
                </a:cubicBezTo>
                <a:cubicBezTo>
                  <a:pt x="4718" y="13628"/>
                  <a:pt x="4695" y="13579"/>
                  <a:pt x="4662" y="13579"/>
                </a:cubicBezTo>
                <a:close/>
                <a:moveTo>
                  <a:pt x="4818" y="13579"/>
                </a:moveTo>
                <a:cubicBezTo>
                  <a:pt x="4785" y="13579"/>
                  <a:pt x="4755" y="13630"/>
                  <a:pt x="4751" y="13692"/>
                </a:cubicBezTo>
                <a:cubicBezTo>
                  <a:pt x="4747" y="13754"/>
                  <a:pt x="4769" y="13804"/>
                  <a:pt x="4802" y="13804"/>
                </a:cubicBezTo>
                <a:cubicBezTo>
                  <a:pt x="4835" y="13803"/>
                  <a:pt x="4866" y="13753"/>
                  <a:pt x="4870" y="13690"/>
                </a:cubicBezTo>
                <a:cubicBezTo>
                  <a:pt x="4874" y="13628"/>
                  <a:pt x="4851" y="13579"/>
                  <a:pt x="4818" y="13579"/>
                </a:cubicBezTo>
                <a:close/>
                <a:moveTo>
                  <a:pt x="4994" y="13579"/>
                </a:moveTo>
                <a:cubicBezTo>
                  <a:pt x="4961" y="13579"/>
                  <a:pt x="4931" y="13630"/>
                  <a:pt x="4927" y="13692"/>
                </a:cubicBezTo>
                <a:cubicBezTo>
                  <a:pt x="4923" y="13754"/>
                  <a:pt x="4946" y="13804"/>
                  <a:pt x="4979" y="13804"/>
                </a:cubicBezTo>
                <a:cubicBezTo>
                  <a:pt x="5012" y="13803"/>
                  <a:pt x="5042" y="13753"/>
                  <a:pt x="5046" y="13690"/>
                </a:cubicBezTo>
                <a:cubicBezTo>
                  <a:pt x="5050" y="13628"/>
                  <a:pt x="5027" y="13578"/>
                  <a:pt x="4994" y="13579"/>
                </a:cubicBezTo>
                <a:close/>
                <a:moveTo>
                  <a:pt x="5169" y="13579"/>
                </a:moveTo>
                <a:cubicBezTo>
                  <a:pt x="5137" y="13579"/>
                  <a:pt x="5107" y="13630"/>
                  <a:pt x="5103" y="13692"/>
                </a:cubicBezTo>
                <a:cubicBezTo>
                  <a:pt x="5099" y="13754"/>
                  <a:pt x="5122" y="13804"/>
                  <a:pt x="5155" y="13804"/>
                </a:cubicBezTo>
                <a:cubicBezTo>
                  <a:pt x="5188" y="13803"/>
                  <a:pt x="5217" y="13753"/>
                  <a:pt x="5221" y="13690"/>
                </a:cubicBezTo>
                <a:cubicBezTo>
                  <a:pt x="5225" y="13628"/>
                  <a:pt x="5202" y="13579"/>
                  <a:pt x="5169" y="13579"/>
                </a:cubicBezTo>
                <a:close/>
                <a:moveTo>
                  <a:pt x="5326" y="13579"/>
                </a:moveTo>
                <a:cubicBezTo>
                  <a:pt x="5293" y="13579"/>
                  <a:pt x="5263" y="13630"/>
                  <a:pt x="5259" y="13692"/>
                </a:cubicBezTo>
                <a:cubicBezTo>
                  <a:pt x="5255" y="13754"/>
                  <a:pt x="5279" y="13804"/>
                  <a:pt x="5312" y="13804"/>
                </a:cubicBezTo>
                <a:cubicBezTo>
                  <a:pt x="5345" y="13803"/>
                  <a:pt x="5374" y="13753"/>
                  <a:pt x="5378" y="13690"/>
                </a:cubicBezTo>
                <a:cubicBezTo>
                  <a:pt x="5382" y="13628"/>
                  <a:pt x="5359" y="13579"/>
                  <a:pt x="5326" y="13579"/>
                </a:cubicBezTo>
                <a:close/>
                <a:moveTo>
                  <a:pt x="5501" y="13579"/>
                </a:moveTo>
                <a:cubicBezTo>
                  <a:pt x="5468" y="13579"/>
                  <a:pt x="5439" y="13630"/>
                  <a:pt x="5435" y="13692"/>
                </a:cubicBezTo>
                <a:cubicBezTo>
                  <a:pt x="5431" y="13754"/>
                  <a:pt x="5455" y="13804"/>
                  <a:pt x="5488" y="13804"/>
                </a:cubicBezTo>
                <a:cubicBezTo>
                  <a:pt x="5521" y="13803"/>
                  <a:pt x="5550" y="13753"/>
                  <a:pt x="5554" y="13690"/>
                </a:cubicBezTo>
                <a:cubicBezTo>
                  <a:pt x="5557" y="13628"/>
                  <a:pt x="5534" y="13579"/>
                  <a:pt x="5501" y="13579"/>
                </a:cubicBezTo>
                <a:close/>
                <a:moveTo>
                  <a:pt x="9405" y="13579"/>
                </a:moveTo>
                <a:cubicBezTo>
                  <a:pt x="9372" y="13579"/>
                  <a:pt x="9345" y="13629"/>
                  <a:pt x="9345" y="13692"/>
                </a:cubicBezTo>
                <a:cubicBezTo>
                  <a:pt x="9344" y="13755"/>
                  <a:pt x="9371" y="13805"/>
                  <a:pt x="9404" y="13805"/>
                </a:cubicBezTo>
                <a:cubicBezTo>
                  <a:pt x="9437" y="13805"/>
                  <a:pt x="9464" y="13755"/>
                  <a:pt x="9464" y="13692"/>
                </a:cubicBezTo>
                <a:cubicBezTo>
                  <a:pt x="9464" y="13630"/>
                  <a:pt x="9437" y="13579"/>
                  <a:pt x="9405" y="13579"/>
                </a:cubicBezTo>
                <a:close/>
                <a:moveTo>
                  <a:pt x="9560" y="13579"/>
                </a:moveTo>
                <a:cubicBezTo>
                  <a:pt x="9528" y="13579"/>
                  <a:pt x="9501" y="13630"/>
                  <a:pt x="9501" y="13692"/>
                </a:cubicBezTo>
                <a:cubicBezTo>
                  <a:pt x="9501" y="13755"/>
                  <a:pt x="9527" y="13805"/>
                  <a:pt x="9560" y="13805"/>
                </a:cubicBezTo>
                <a:cubicBezTo>
                  <a:pt x="9593" y="13805"/>
                  <a:pt x="9620" y="13755"/>
                  <a:pt x="9620" y="13692"/>
                </a:cubicBezTo>
                <a:cubicBezTo>
                  <a:pt x="9620" y="13629"/>
                  <a:pt x="9593" y="13579"/>
                  <a:pt x="9560" y="13579"/>
                </a:cubicBezTo>
                <a:close/>
                <a:moveTo>
                  <a:pt x="9736" y="13579"/>
                </a:moveTo>
                <a:cubicBezTo>
                  <a:pt x="9704" y="13579"/>
                  <a:pt x="9677" y="13630"/>
                  <a:pt x="9677" y="13692"/>
                </a:cubicBezTo>
                <a:cubicBezTo>
                  <a:pt x="9677" y="13755"/>
                  <a:pt x="9704" y="13805"/>
                  <a:pt x="9737" y="13805"/>
                </a:cubicBezTo>
                <a:cubicBezTo>
                  <a:pt x="9770" y="13805"/>
                  <a:pt x="9796" y="13754"/>
                  <a:pt x="9796" y="13692"/>
                </a:cubicBezTo>
                <a:cubicBezTo>
                  <a:pt x="9796" y="13629"/>
                  <a:pt x="9769" y="13579"/>
                  <a:pt x="9736" y="13579"/>
                </a:cubicBezTo>
                <a:close/>
                <a:moveTo>
                  <a:pt x="9912" y="13579"/>
                </a:moveTo>
                <a:cubicBezTo>
                  <a:pt x="9879" y="13579"/>
                  <a:pt x="9853" y="13629"/>
                  <a:pt x="9853" y="13692"/>
                </a:cubicBezTo>
                <a:cubicBezTo>
                  <a:pt x="9853" y="13755"/>
                  <a:pt x="9880" y="13805"/>
                  <a:pt x="9913" y="13805"/>
                </a:cubicBezTo>
                <a:cubicBezTo>
                  <a:pt x="9946" y="13805"/>
                  <a:pt x="9973" y="13754"/>
                  <a:pt x="9972" y="13692"/>
                </a:cubicBezTo>
                <a:cubicBezTo>
                  <a:pt x="9972" y="13629"/>
                  <a:pt x="9944" y="13579"/>
                  <a:pt x="9912" y="13579"/>
                </a:cubicBezTo>
                <a:close/>
                <a:moveTo>
                  <a:pt x="10068" y="13579"/>
                </a:moveTo>
                <a:cubicBezTo>
                  <a:pt x="10035" y="13579"/>
                  <a:pt x="10009" y="13629"/>
                  <a:pt x="10009" y="13692"/>
                </a:cubicBezTo>
                <a:cubicBezTo>
                  <a:pt x="10010" y="13755"/>
                  <a:pt x="10037" y="13805"/>
                  <a:pt x="10070" y="13805"/>
                </a:cubicBezTo>
                <a:cubicBezTo>
                  <a:pt x="10103" y="13805"/>
                  <a:pt x="10129" y="13754"/>
                  <a:pt x="10128" y="13692"/>
                </a:cubicBezTo>
                <a:cubicBezTo>
                  <a:pt x="10128" y="13629"/>
                  <a:pt x="10101" y="13579"/>
                  <a:pt x="10068" y="13579"/>
                </a:cubicBezTo>
                <a:close/>
                <a:moveTo>
                  <a:pt x="10243" y="13579"/>
                </a:moveTo>
                <a:cubicBezTo>
                  <a:pt x="10211" y="13579"/>
                  <a:pt x="10185" y="13629"/>
                  <a:pt x="10185" y="13692"/>
                </a:cubicBezTo>
                <a:cubicBezTo>
                  <a:pt x="10186" y="13755"/>
                  <a:pt x="10213" y="13805"/>
                  <a:pt x="10246" y="13805"/>
                </a:cubicBezTo>
                <a:cubicBezTo>
                  <a:pt x="10279" y="13805"/>
                  <a:pt x="10305" y="13755"/>
                  <a:pt x="10304" y="13692"/>
                </a:cubicBezTo>
                <a:cubicBezTo>
                  <a:pt x="10304" y="13629"/>
                  <a:pt x="10276" y="13579"/>
                  <a:pt x="10243" y="13579"/>
                </a:cubicBezTo>
                <a:close/>
                <a:moveTo>
                  <a:pt x="10419" y="13579"/>
                </a:moveTo>
                <a:cubicBezTo>
                  <a:pt x="10386" y="13579"/>
                  <a:pt x="10360" y="13629"/>
                  <a:pt x="10361" y="13692"/>
                </a:cubicBezTo>
                <a:cubicBezTo>
                  <a:pt x="10362" y="13755"/>
                  <a:pt x="10389" y="13805"/>
                  <a:pt x="10422" y="13805"/>
                </a:cubicBezTo>
                <a:cubicBezTo>
                  <a:pt x="10455" y="13805"/>
                  <a:pt x="10481" y="13755"/>
                  <a:pt x="10480" y="13692"/>
                </a:cubicBezTo>
                <a:cubicBezTo>
                  <a:pt x="10479" y="13629"/>
                  <a:pt x="10452" y="13579"/>
                  <a:pt x="10419" y="13579"/>
                </a:cubicBezTo>
                <a:close/>
                <a:moveTo>
                  <a:pt x="10575" y="13579"/>
                </a:moveTo>
                <a:cubicBezTo>
                  <a:pt x="10542" y="13579"/>
                  <a:pt x="10517" y="13629"/>
                  <a:pt x="10518" y="13692"/>
                </a:cubicBezTo>
                <a:cubicBezTo>
                  <a:pt x="10519" y="13755"/>
                  <a:pt x="10546" y="13805"/>
                  <a:pt x="10579" y="13805"/>
                </a:cubicBezTo>
                <a:cubicBezTo>
                  <a:pt x="10612" y="13805"/>
                  <a:pt x="10638" y="13755"/>
                  <a:pt x="10637" y="13692"/>
                </a:cubicBezTo>
                <a:cubicBezTo>
                  <a:pt x="10636" y="13629"/>
                  <a:pt x="10608" y="13579"/>
                  <a:pt x="10575" y="13579"/>
                </a:cubicBezTo>
                <a:close/>
                <a:moveTo>
                  <a:pt x="10751" y="13579"/>
                </a:moveTo>
                <a:cubicBezTo>
                  <a:pt x="10718" y="13579"/>
                  <a:pt x="10693" y="13629"/>
                  <a:pt x="10694" y="13692"/>
                </a:cubicBezTo>
                <a:cubicBezTo>
                  <a:pt x="10695" y="13755"/>
                  <a:pt x="10723" y="13805"/>
                  <a:pt x="10755" y="13805"/>
                </a:cubicBezTo>
                <a:cubicBezTo>
                  <a:pt x="10788" y="13805"/>
                  <a:pt x="10814" y="13755"/>
                  <a:pt x="10813" y="13692"/>
                </a:cubicBezTo>
                <a:cubicBezTo>
                  <a:pt x="10812" y="13629"/>
                  <a:pt x="10784" y="13579"/>
                  <a:pt x="10751" y="13579"/>
                </a:cubicBezTo>
                <a:close/>
                <a:moveTo>
                  <a:pt x="10927" y="13579"/>
                </a:moveTo>
                <a:cubicBezTo>
                  <a:pt x="10894" y="13579"/>
                  <a:pt x="10868" y="13629"/>
                  <a:pt x="10870" y="13692"/>
                </a:cubicBezTo>
                <a:cubicBezTo>
                  <a:pt x="10871" y="13755"/>
                  <a:pt x="10898" y="13805"/>
                  <a:pt x="10931" y="13805"/>
                </a:cubicBezTo>
                <a:cubicBezTo>
                  <a:pt x="10964" y="13805"/>
                  <a:pt x="10990" y="13755"/>
                  <a:pt x="10989" y="13692"/>
                </a:cubicBezTo>
                <a:cubicBezTo>
                  <a:pt x="10987" y="13629"/>
                  <a:pt x="10960" y="13579"/>
                  <a:pt x="10927" y="13579"/>
                </a:cubicBezTo>
                <a:close/>
                <a:moveTo>
                  <a:pt x="11102" y="13579"/>
                </a:moveTo>
                <a:cubicBezTo>
                  <a:pt x="11070" y="13579"/>
                  <a:pt x="11044" y="13629"/>
                  <a:pt x="11046" y="13692"/>
                </a:cubicBezTo>
                <a:cubicBezTo>
                  <a:pt x="11047" y="13755"/>
                  <a:pt x="11075" y="13805"/>
                  <a:pt x="11108" y="13805"/>
                </a:cubicBezTo>
                <a:cubicBezTo>
                  <a:pt x="11141" y="13805"/>
                  <a:pt x="11166" y="13755"/>
                  <a:pt x="11165" y="13692"/>
                </a:cubicBezTo>
                <a:cubicBezTo>
                  <a:pt x="11163" y="13629"/>
                  <a:pt x="11135" y="13579"/>
                  <a:pt x="11102" y="13579"/>
                </a:cubicBezTo>
                <a:close/>
                <a:moveTo>
                  <a:pt x="11259" y="13579"/>
                </a:moveTo>
                <a:cubicBezTo>
                  <a:pt x="11226" y="13579"/>
                  <a:pt x="11200" y="13629"/>
                  <a:pt x="11202" y="13692"/>
                </a:cubicBezTo>
                <a:cubicBezTo>
                  <a:pt x="11203" y="13755"/>
                  <a:pt x="11231" y="13805"/>
                  <a:pt x="11264" y="13805"/>
                </a:cubicBezTo>
                <a:cubicBezTo>
                  <a:pt x="11297" y="13805"/>
                  <a:pt x="11323" y="13755"/>
                  <a:pt x="11321" y="13692"/>
                </a:cubicBezTo>
                <a:cubicBezTo>
                  <a:pt x="11319" y="13629"/>
                  <a:pt x="11292" y="13579"/>
                  <a:pt x="11259" y="13579"/>
                </a:cubicBezTo>
                <a:close/>
                <a:moveTo>
                  <a:pt x="2106" y="13629"/>
                </a:moveTo>
                <a:cubicBezTo>
                  <a:pt x="2073" y="13629"/>
                  <a:pt x="2041" y="13680"/>
                  <a:pt x="2034" y="13742"/>
                </a:cubicBezTo>
                <a:cubicBezTo>
                  <a:pt x="2027" y="13804"/>
                  <a:pt x="2048" y="13854"/>
                  <a:pt x="2081" y="13854"/>
                </a:cubicBezTo>
                <a:cubicBezTo>
                  <a:pt x="2114" y="13854"/>
                  <a:pt x="2146" y="13803"/>
                  <a:pt x="2153" y="13741"/>
                </a:cubicBezTo>
                <a:cubicBezTo>
                  <a:pt x="2160" y="13679"/>
                  <a:pt x="2139" y="13629"/>
                  <a:pt x="2106" y="13629"/>
                </a:cubicBezTo>
                <a:close/>
                <a:moveTo>
                  <a:pt x="2282" y="13629"/>
                </a:moveTo>
                <a:cubicBezTo>
                  <a:pt x="2249" y="13629"/>
                  <a:pt x="2217" y="13680"/>
                  <a:pt x="2210" y="13742"/>
                </a:cubicBezTo>
                <a:cubicBezTo>
                  <a:pt x="2203" y="13804"/>
                  <a:pt x="2224" y="13854"/>
                  <a:pt x="2257" y="13854"/>
                </a:cubicBezTo>
                <a:cubicBezTo>
                  <a:pt x="2290" y="13854"/>
                  <a:pt x="2323" y="13803"/>
                  <a:pt x="2329" y="13741"/>
                </a:cubicBezTo>
                <a:cubicBezTo>
                  <a:pt x="2336" y="13679"/>
                  <a:pt x="2314" y="13629"/>
                  <a:pt x="2282" y="13629"/>
                </a:cubicBezTo>
                <a:close/>
                <a:moveTo>
                  <a:pt x="2438" y="13629"/>
                </a:moveTo>
                <a:cubicBezTo>
                  <a:pt x="2405" y="13629"/>
                  <a:pt x="2373" y="13680"/>
                  <a:pt x="2366" y="13742"/>
                </a:cubicBezTo>
                <a:cubicBezTo>
                  <a:pt x="2360" y="13805"/>
                  <a:pt x="2381" y="13854"/>
                  <a:pt x="2414" y="13854"/>
                </a:cubicBezTo>
                <a:cubicBezTo>
                  <a:pt x="2447" y="13854"/>
                  <a:pt x="2479" y="13803"/>
                  <a:pt x="2486" y="13741"/>
                </a:cubicBezTo>
                <a:cubicBezTo>
                  <a:pt x="2492" y="13679"/>
                  <a:pt x="2471" y="13629"/>
                  <a:pt x="2438" y="13629"/>
                </a:cubicBezTo>
                <a:close/>
                <a:moveTo>
                  <a:pt x="2613" y="13629"/>
                </a:moveTo>
                <a:cubicBezTo>
                  <a:pt x="2581" y="13629"/>
                  <a:pt x="2549" y="13680"/>
                  <a:pt x="2542" y="13742"/>
                </a:cubicBezTo>
                <a:cubicBezTo>
                  <a:pt x="2536" y="13804"/>
                  <a:pt x="2557" y="13854"/>
                  <a:pt x="2590" y="13854"/>
                </a:cubicBezTo>
                <a:cubicBezTo>
                  <a:pt x="2623" y="13854"/>
                  <a:pt x="2655" y="13803"/>
                  <a:pt x="2661" y="13741"/>
                </a:cubicBezTo>
                <a:cubicBezTo>
                  <a:pt x="2667" y="13679"/>
                  <a:pt x="2646" y="13629"/>
                  <a:pt x="2613" y="13629"/>
                </a:cubicBezTo>
                <a:close/>
                <a:moveTo>
                  <a:pt x="2789" y="13629"/>
                </a:moveTo>
                <a:cubicBezTo>
                  <a:pt x="2756" y="13629"/>
                  <a:pt x="2725" y="13680"/>
                  <a:pt x="2718" y="13742"/>
                </a:cubicBezTo>
                <a:cubicBezTo>
                  <a:pt x="2712" y="13804"/>
                  <a:pt x="2734" y="13854"/>
                  <a:pt x="2767" y="13854"/>
                </a:cubicBezTo>
                <a:cubicBezTo>
                  <a:pt x="2799" y="13854"/>
                  <a:pt x="2831" y="13803"/>
                  <a:pt x="2837" y="13741"/>
                </a:cubicBezTo>
                <a:cubicBezTo>
                  <a:pt x="2843" y="13679"/>
                  <a:pt x="2822" y="13629"/>
                  <a:pt x="2789" y="13629"/>
                </a:cubicBezTo>
                <a:close/>
                <a:moveTo>
                  <a:pt x="2965" y="13629"/>
                </a:moveTo>
                <a:cubicBezTo>
                  <a:pt x="2932" y="13629"/>
                  <a:pt x="2900" y="13680"/>
                  <a:pt x="2894" y="13742"/>
                </a:cubicBezTo>
                <a:cubicBezTo>
                  <a:pt x="2888" y="13804"/>
                  <a:pt x="2910" y="13854"/>
                  <a:pt x="2943" y="13854"/>
                </a:cubicBezTo>
                <a:cubicBezTo>
                  <a:pt x="2976" y="13854"/>
                  <a:pt x="3007" y="13803"/>
                  <a:pt x="3013" y="13741"/>
                </a:cubicBezTo>
                <a:cubicBezTo>
                  <a:pt x="3019" y="13679"/>
                  <a:pt x="2997" y="13629"/>
                  <a:pt x="2965" y="13629"/>
                </a:cubicBezTo>
                <a:close/>
                <a:moveTo>
                  <a:pt x="3120" y="13629"/>
                </a:moveTo>
                <a:cubicBezTo>
                  <a:pt x="3088" y="13629"/>
                  <a:pt x="3057" y="13680"/>
                  <a:pt x="3051" y="13742"/>
                </a:cubicBezTo>
                <a:cubicBezTo>
                  <a:pt x="3045" y="13804"/>
                  <a:pt x="3066" y="13854"/>
                  <a:pt x="3099" y="13854"/>
                </a:cubicBezTo>
                <a:cubicBezTo>
                  <a:pt x="3132" y="13854"/>
                  <a:pt x="3163" y="13803"/>
                  <a:pt x="3169" y="13741"/>
                </a:cubicBezTo>
                <a:cubicBezTo>
                  <a:pt x="3175" y="13679"/>
                  <a:pt x="3153" y="13629"/>
                  <a:pt x="3120" y="13629"/>
                </a:cubicBezTo>
                <a:close/>
                <a:moveTo>
                  <a:pt x="3296" y="13629"/>
                </a:moveTo>
                <a:cubicBezTo>
                  <a:pt x="3264" y="13629"/>
                  <a:pt x="3232" y="13680"/>
                  <a:pt x="3227" y="13742"/>
                </a:cubicBezTo>
                <a:cubicBezTo>
                  <a:pt x="3221" y="13804"/>
                  <a:pt x="3243" y="13854"/>
                  <a:pt x="3276" y="13854"/>
                </a:cubicBezTo>
                <a:cubicBezTo>
                  <a:pt x="3308" y="13854"/>
                  <a:pt x="3339" y="13803"/>
                  <a:pt x="3345" y="13741"/>
                </a:cubicBezTo>
                <a:cubicBezTo>
                  <a:pt x="3351" y="13679"/>
                  <a:pt x="3329" y="13629"/>
                  <a:pt x="3296" y="13629"/>
                </a:cubicBezTo>
                <a:close/>
                <a:moveTo>
                  <a:pt x="3472" y="13629"/>
                </a:moveTo>
                <a:cubicBezTo>
                  <a:pt x="3439" y="13629"/>
                  <a:pt x="3408" y="13680"/>
                  <a:pt x="3402" y="13742"/>
                </a:cubicBezTo>
                <a:cubicBezTo>
                  <a:pt x="3396" y="13804"/>
                  <a:pt x="3419" y="13854"/>
                  <a:pt x="3452" y="13854"/>
                </a:cubicBezTo>
                <a:cubicBezTo>
                  <a:pt x="3484" y="13854"/>
                  <a:pt x="3516" y="13803"/>
                  <a:pt x="3521" y="13741"/>
                </a:cubicBezTo>
                <a:cubicBezTo>
                  <a:pt x="3527" y="13679"/>
                  <a:pt x="3504" y="13629"/>
                  <a:pt x="3472" y="13629"/>
                </a:cubicBezTo>
                <a:close/>
                <a:moveTo>
                  <a:pt x="3628" y="13629"/>
                </a:moveTo>
                <a:cubicBezTo>
                  <a:pt x="3595" y="13629"/>
                  <a:pt x="3564" y="13680"/>
                  <a:pt x="3558" y="13742"/>
                </a:cubicBezTo>
                <a:cubicBezTo>
                  <a:pt x="3553" y="13804"/>
                  <a:pt x="3575" y="13854"/>
                  <a:pt x="3608" y="13854"/>
                </a:cubicBezTo>
                <a:cubicBezTo>
                  <a:pt x="3641" y="13854"/>
                  <a:pt x="3672" y="13803"/>
                  <a:pt x="3678" y="13741"/>
                </a:cubicBezTo>
                <a:cubicBezTo>
                  <a:pt x="3683" y="13679"/>
                  <a:pt x="3661" y="13629"/>
                  <a:pt x="3628" y="13629"/>
                </a:cubicBezTo>
                <a:close/>
                <a:moveTo>
                  <a:pt x="3803" y="13629"/>
                </a:moveTo>
                <a:cubicBezTo>
                  <a:pt x="3771" y="13629"/>
                  <a:pt x="3740" y="13680"/>
                  <a:pt x="3734" y="13742"/>
                </a:cubicBezTo>
                <a:cubicBezTo>
                  <a:pt x="3729" y="13804"/>
                  <a:pt x="3752" y="13854"/>
                  <a:pt x="3784" y="13854"/>
                </a:cubicBezTo>
                <a:cubicBezTo>
                  <a:pt x="3817" y="13854"/>
                  <a:pt x="3848" y="13803"/>
                  <a:pt x="3854" y="13741"/>
                </a:cubicBezTo>
                <a:cubicBezTo>
                  <a:pt x="3859" y="13679"/>
                  <a:pt x="3836" y="13629"/>
                  <a:pt x="3803" y="13629"/>
                </a:cubicBezTo>
                <a:close/>
                <a:moveTo>
                  <a:pt x="3979" y="13629"/>
                </a:moveTo>
                <a:cubicBezTo>
                  <a:pt x="3947" y="13629"/>
                  <a:pt x="3915" y="13680"/>
                  <a:pt x="3910" y="13742"/>
                </a:cubicBezTo>
                <a:cubicBezTo>
                  <a:pt x="3905" y="13804"/>
                  <a:pt x="3928" y="13854"/>
                  <a:pt x="3960" y="13854"/>
                </a:cubicBezTo>
                <a:cubicBezTo>
                  <a:pt x="3993" y="13854"/>
                  <a:pt x="4024" y="13803"/>
                  <a:pt x="4029" y="13741"/>
                </a:cubicBezTo>
                <a:cubicBezTo>
                  <a:pt x="4034" y="13679"/>
                  <a:pt x="4012" y="13629"/>
                  <a:pt x="3979" y="13629"/>
                </a:cubicBezTo>
                <a:close/>
                <a:moveTo>
                  <a:pt x="19283" y="13780"/>
                </a:moveTo>
                <a:cubicBezTo>
                  <a:pt x="19250" y="13780"/>
                  <a:pt x="19231" y="13832"/>
                  <a:pt x="19239" y="13895"/>
                </a:cubicBezTo>
                <a:cubicBezTo>
                  <a:pt x="19248" y="13958"/>
                  <a:pt x="19282" y="14008"/>
                  <a:pt x="19315" y="14008"/>
                </a:cubicBezTo>
                <a:cubicBezTo>
                  <a:pt x="19348" y="14008"/>
                  <a:pt x="19368" y="13956"/>
                  <a:pt x="19359" y="13893"/>
                </a:cubicBezTo>
                <a:cubicBezTo>
                  <a:pt x="19350" y="13830"/>
                  <a:pt x="19316" y="13780"/>
                  <a:pt x="19283" y="13780"/>
                </a:cubicBezTo>
                <a:close/>
                <a:moveTo>
                  <a:pt x="19439" y="13780"/>
                </a:moveTo>
                <a:cubicBezTo>
                  <a:pt x="19406" y="13780"/>
                  <a:pt x="19387" y="13832"/>
                  <a:pt x="19396" y="13895"/>
                </a:cubicBezTo>
                <a:cubicBezTo>
                  <a:pt x="19405" y="13958"/>
                  <a:pt x="19439" y="14008"/>
                  <a:pt x="19472" y="14008"/>
                </a:cubicBezTo>
                <a:cubicBezTo>
                  <a:pt x="19505" y="14008"/>
                  <a:pt x="19524" y="13956"/>
                  <a:pt x="19515" y="13893"/>
                </a:cubicBezTo>
                <a:cubicBezTo>
                  <a:pt x="19506" y="13830"/>
                  <a:pt x="19471" y="13780"/>
                  <a:pt x="19439" y="13780"/>
                </a:cubicBezTo>
                <a:close/>
                <a:moveTo>
                  <a:pt x="19615" y="13780"/>
                </a:moveTo>
                <a:cubicBezTo>
                  <a:pt x="19582" y="13780"/>
                  <a:pt x="19563" y="13832"/>
                  <a:pt x="19572" y="13895"/>
                </a:cubicBezTo>
                <a:cubicBezTo>
                  <a:pt x="19581" y="13958"/>
                  <a:pt x="19615" y="14008"/>
                  <a:pt x="19648" y="14008"/>
                </a:cubicBezTo>
                <a:cubicBezTo>
                  <a:pt x="19681" y="14008"/>
                  <a:pt x="19700" y="13956"/>
                  <a:pt x="19691" y="13893"/>
                </a:cubicBezTo>
                <a:cubicBezTo>
                  <a:pt x="19682" y="13830"/>
                  <a:pt x="19647" y="13780"/>
                  <a:pt x="19615" y="13780"/>
                </a:cubicBezTo>
                <a:close/>
                <a:moveTo>
                  <a:pt x="19790" y="13780"/>
                </a:moveTo>
                <a:cubicBezTo>
                  <a:pt x="19757" y="13780"/>
                  <a:pt x="19738" y="13832"/>
                  <a:pt x="19748" y="13895"/>
                </a:cubicBezTo>
                <a:cubicBezTo>
                  <a:pt x="19757" y="13958"/>
                  <a:pt x="19792" y="14008"/>
                  <a:pt x="19825" y="14008"/>
                </a:cubicBezTo>
                <a:cubicBezTo>
                  <a:pt x="19858" y="14008"/>
                  <a:pt x="19876" y="13956"/>
                  <a:pt x="19867" y="13893"/>
                </a:cubicBezTo>
                <a:cubicBezTo>
                  <a:pt x="19857" y="13830"/>
                  <a:pt x="19823" y="13780"/>
                  <a:pt x="19790" y="13780"/>
                </a:cubicBezTo>
                <a:close/>
                <a:moveTo>
                  <a:pt x="19946" y="13780"/>
                </a:moveTo>
                <a:cubicBezTo>
                  <a:pt x="19913" y="13780"/>
                  <a:pt x="19895" y="13832"/>
                  <a:pt x="19904" y="13895"/>
                </a:cubicBezTo>
                <a:cubicBezTo>
                  <a:pt x="19914" y="13958"/>
                  <a:pt x="19948" y="14008"/>
                  <a:pt x="19981" y="14008"/>
                </a:cubicBezTo>
                <a:cubicBezTo>
                  <a:pt x="20014" y="14008"/>
                  <a:pt x="20033" y="13956"/>
                  <a:pt x="20023" y="13893"/>
                </a:cubicBezTo>
                <a:cubicBezTo>
                  <a:pt x="20014" y="13830"/>
                  <a:pt x="19979" y="13780"/>
                  <a:pt x="19946" y="13780"/>
                </a:cubicBezTo>
                <a:close/>
                <a:moveTo>
                  <a:pt x="17057" y="13830"/>
                </a:moveTo>
                <a:cubicBezTo>
                  <a:pt x="17024" y="13830"/>
                  <a:pt x="17003" y="13882"/>
                  <a:pt x="17010" y="13945"/>
                </a:cubicBezTo>
                <a:cubicBezTo>
                  <a:pt x="17016" y="14008"/>
                  <a:pt x="17049" y="14058"/>
                  <a:pt x="17082" y="14058"/>
                </a:cubicBezTo>
                <a:cubicBezTo>
                  <a:pt x="17115" y="14058"/>
                  <a:pt x="17136" y="14006"/>
                  <a:pt x="17129" y="13943"/>
                </a:cubicBezTo>
                <a:cubicBezTo>
                  <a:pt x="17122" y="13881"/>
                  <a:pt x="17089" y="13830"/>
                  <a:pt x="17057" y="13830"/>
                </a:cubicBezTo>
                <a:close/>
                <a:moveTo>
                  <a:pt x="17233" y="13830"/>
                </a:moveTo>
                <a:cubicBezTo>
                  <a:pt x="17200" y="13831"/>
                  <a:pt x="17178" y="13882"/>
                  <a:pt x="17186" y="13945"/>
                </a:cubicBezTo>
                <a:cubicBezTo>
                  <a:pt x="17193" y="14008"/>
                  <a:pt x="17225" y="14058"/>
                  <a:pt x="17258" y="14058"/>
                </a:cubicBezTo>
                <a:cubicBezTo>
                  <a:pt x="17291" y="14058"/>
                  <a:pt x="17312" y="14006"/>
                  <a:pt x="17305" y="13943"/>
                </a:cubicBezTo>
                <a:cubicBezTo>
                  <a:pt x="17298" y="13881"/>
                  <a:pt x="17265" y="13830"/>
                  <a:pt x="17233" y="13830"/>
                </a:cubicBezTo>
                <a:close/>
                <a:moveTo>
                  <a:pt x="5150" y="13881"/>
                </a:moveTo>
                <a:cubicBezTo>
                  <a:pt x="5117" y="13881"/>
                  <a:pt x="5087" y="13932"/>
                  <a:pt x="5083" y="13994"/>
                </a:cubicBezTo>
                <a:cubicBezTo>
                  <a:pt x="5079" y="14056"/>
                  <a:pt x="5103" y="14106"/>
                  <a:pt x="5136" y="14105"/>
                </a:cubicBezTo>
                <a:cubicBezTo>
                  <a:pt x="5169" y="14105"/>
                  <a:pt x="5199" y="14054"/>
                  <a:pt x="5202" y="13992"/>
                </a:cubicBezTo>
                <a:cubicBezTo>
                  <a:pt x="5206" y="13930"/>
                  <a:pt x="5183" y="13880"/>
                  <a:pt x="5150" y="13881"/>
                </a:cubicBezTo>
                <a:close/>
                <a:moveTo>
                  <a:pt x="5306" y="13881"/>
                </a:moveTo>
                <a:cubicBezTo>
                  <a:pt x="5273" y="13881"/>
                  <a:pt x="5244" y="13931"/>
                  <a:pt x="5240" y="13994"/>
                </a:cubicBezTo>
                <a:cubicBezTo>
                  <a:pt x="5236" y="14056"/>
                  <a:pt x="5259" y="14106"/>
                  <a:pt x="5292" y="14105"/>
                </a:cubicBezTo>
                <a:cubicBezTo>
                  <a:pt x="5325" y="14105"/>
                  <a:pt x="5355" y="14054"/>
                  <a:pt x="5359" y="13992"/>
                </a:cubicBezTo>
                <a:cubicBezTo>
                  <a:pt x="5363" y="13930"/>
                  <a:pt x="5339" y="13880"/>
                  <a:pt x="5306" y="13881"/>
                </a:cubicBezTo>
                <a:close/>
                <a:moveTo>
                  <a:pt x="5482" y="13881"/>
                </a:moveTo>
                <a:cubicBezTo>
                  <a:pt x="5449" y="13881"/>
                  <a:pt x="5419" y="13932"/>
                  <a:pt x="5416" y="13994"/>
                </a:cubicBezTo>
                <a:cubicBezTo>
                  <a:pt x="5412" y="14056"/>
                  <a:pt x="5435" y="14105"/>
                  <a:pt x="5468" y="14105"/>
                </a:cubicBezTo>
                <a:cubicBezTo>
                  <a:pt x="5501" y="14105"/>
                  <a:pt x="5531" y="14054"/>
                  <a:pt x="5535" y="13992"/>
                </a:cubicBezTo>
                <a:cubicBezTo>
                  <a:pt x="5538" y="13930"/>
                  <a:pt x="5515" y="13880"/>
                  <a:pt x="5482" y="13881"/>
                </a:cubicBezTo>
                <a:close/>
                <a:moveTo>
                  <a:pt x="9405" y="13881"/>
                </a:moveTo>
                <a:cubicBezTo>
                  <a:pt x="9372" y="13881"/>
                  <a:pt x="9345" y="13931"/>
                  <a:pt x="9345" y="13994"/>
                </a:cubicBezTo>
                <a:cubicBezTo>
                  <a:pt x="9344" y="14056"/>
                  <a:pt x="9371" y="14107"/>
                  <a:pt x="9404" y="14107"/>
                </a:cubicBezTo>
                <a:cubicBezTo>
                  <a:pt x="9437" y="14107"/>
                  <a:pt x="9464" y="14056"/>
                  <a:pt x="9464" y="13994"/>
                </a:cubicBezTo>
                <a:cubicBezTo>
                  <a:pt x="9464" y="13931"/>
                  <a:pt x="9438" y="13880"/>
                  <a:pt x="9405" y="13881"/>
                </a:cubicBezTo>
                <a:close/>
                <a:moveTo>
                  <a:pt x="9561" y="13881"/>
                </a:moveTo>
                <a:cubicBezTo>
                  <a:pt x="9528" y="13881"/>
                  <a:pt x="9501" y="13931"/>
                  <a:pt x="9501" y="13994"/>
                </a:cubicBezTo>
                <a:cubicBezTo>
                  <a:pt x="9501" y="14056"/>
                  <a:pt x="9528" y="14107"/>
                  <a:pt x="9561" y="14107"/>
                </a:cubicBezTo>
                <a:cubicBezTo>
                  <a:pt x="9594" y="14107"/>
                  <a:pt x="9621" y="14056"/>
                  <a:pt x="9621" y="13994"/>
                </a:cubicBezTo>
                <a:cubicBezTo>
                  <a:pt x="9621" y="13931"/>
                  <a:pt x="9594" y="13880"/>
                  <a:pt x="9561" y="13881"/>
                </a:cubicBezTo>
                <a:close/>
                <a:moveTo>
                  <a:pt x="9736" y="13881"/>
                </a:moveTo>
                <a:cubicBezTo>
                  <a:pt x="9703" y="13881"/>
                  <a:pt x="9677" y="13931"/>
                  <a:pt x="9677" y="13994"/>
                </a:cubicBezTo>
                <a:cubicBezTo>
                  <a:pt x="9677" y="14056"/>
                  <a:pt x="9704" y="14107"/>
                  <a:pt x="9737" y="14107"/>
                </a:cubicBezTo>
                <a:cubicBezTo>
                  <a:pt x="9770" y="14107"/>
                  <a:pt x="9796" y="14056"/>
                  <a:pt x="9796" y="13994"/>
                </a:cubicBezTo>
                <a:cubicBezTo>
                  <a:pt x="9796" y="13931"/>
                  <a:pt x="9769" y="13880"/>
                  <a:pt x="9736" y="13881"/>
                </a:cubicBezTo>
                <a:close/>
                <a:moveTo>
                  <a:pt x="9912" y="13881"/>
                </a:moveTo>
                <a:cubicBezTo>
                  <a:pt x="9879" y="13881"/>
                  <a:pt x="9853" y="13931"/>
                  <a:pt x="9853" y="13994"/>
                </a:cubicBezTo>
                <a:cubicBezTo>
                  <a:pt x="9853" y="14056"/>
                  <a:pt x="9880" y="14107"/>
                  <a:pt x="9913" y="14107"/>
                </a:cubicBezTo>
                <a:cubicBezTo>
                  <a:pt x="9946" y="14107"/>
                  <a:pt x="9973" y="14056"/>
                  <a:pt x="9973" y="13994"/>
                </a:cubicBezTo>
                <a:cubicBezTo>
                  <a:pt x="9972" y="13931"/>
                  <a:pt x="9945" y="13880"/>
                  <a:pt x="9912" y="13881"/>
                </a:cubicBezTo>
                <a:close/>
                <a:moveTo>
                  <a:pt x="10068" y="13881"/>
                </a:moveTo>
                <a:cubicBezTo>
                  <a:pt x="10035" y="13881"/>
                  <a:pt x="10009" y="13931"/>
                  <a:pt x="10009" y="13994"/>
                </a:cubicBezTo>
                <a:cubicBezTo>
                  <a:pt x="10010" y="14056"/>
                  <a:pt x="10037" y="14107"/>
                  <a:pt x="10070" y="14107"/>
                </a:cubicBezTo>
                <a:cubicBezTo>
                  <a:pt x="10103" y="14107"/>
                  <a:pt x="10130" y="14056"/>
                  <a:pt x="10129" y="13994"/>
                </a:cubicBezTo>
                <a:cubicBezTo>
                  <a:pt x="10129" y="13931"/>
                  <a:pt x="10101" y="13880"/>
                  <a:pt x="10068" y="13881"/>
                </a:cubicBezTo>
                <a:close/>
                <a:moveTo>
                  <a:pt x="10244" y="13881"/>
                </a:moveTo>
                <a:cubicBezTo>
                  <a:pt x="10211" y="13881"/>
                  <a:pt x="10185" y="13931"/>
                  <a:pt x="10185" y="13994"/>
                </a:cubicBezTo>
                <a:cubicBezTo>
                  <a:pt x="10186" y="14056"/>
                  <a:pt x="10213" y="14107"/>
                  <a:pt x="10246" y="14107"/>
                </a:cubicBezTo>
                <a:cubicBezTo>
                  <a:pt x="10279" y="14107"/>
                  <a:pt x="10306" y="14056"/>
                  <a:pt x="10305" y="13994"/>
                </a:cubicBezTo>
                <a:cubicBezTo>
                  <a:pt x="10304" y="13931"/>
                  <a:pt x="10277" y="13880"/>
                  <a:pt x="10244" y="13881"/>
                </a:cubicBezTo>
                <a:close/>
                <a:moveTo>
                  <a:pt x="10419" y="13881"/>
                </a:moveTo>
                <a:cubicBezTo>
                  <a:pt x="10386" y="13881"/>
                  <a:pt x="10360" y="13931"/>
                  <a:pt x="10361" y="13994"/>
                </a:cubicBezTo>
                <a:cubicBezTo>
                  <a:pt x="10362" y="14056"/>
                  <a:pt x="10389" y="14107"/>
                  <a:pt x="10422" y="14107"/>
                </a:cubicBezTo>
                <a:cubicBezTo>
                  <a:pt x="10455" y="14107"/>
                  <a:pt x="10482" y="14056"/>
                  <a:pt x="10481" y="13994"/>
                </a:cubicBezTo>
                <a:cubicBezTo>
                  <a:pt x="10480" y="13931"/>
                  <a:pt x="10452" y="13880"/>
                  <a:pt x="10419" y="13881"/>
                </a:cubicBezTo>
                <a:close/>
                <a:moveTo>
                  <a:pt x="10595" y="13881"/>
                </a:moveTo>
                <a:cubicBezTo>
                  <a:pt x="10562" y="13881"/>
                  <a:pt x="10536" y="13931"/>
                  <a:pt x="10537" y="13994"/>
                </a:cubicBezTo>
                <a:cubicBezTo>
                  <a:pt x="10538" y="14056"/>
                  <a:pt x="10566" y="14107"/>
                  <a:pt x="10599" y="14107"/>
                </a:cubicBezTo>
                <a:cubicBezTo>
                  <a:pt x="10632" y="14107"/>
                  <a:pt x="10657" y="14056"/>
                  <a:pt x="10656" y="13994"/>
                </a:cubicBezTo>
                <a:cubicBezTo>
                  <a:pt x="10655" y="13931"/>
                  <a:pt x="10628" y="13880"/>
                  <a:pt x="10595" y="13881"/>
                </a:cubicBezTo>
                <a:close/>
                <a:moveTo>
                  <a:pt x="10751" y="13881"/>
                </a:moveTo>
                <a:cubicBezTo>
                  <a:pt x="10718" y="13881"/>
                  <a:pt x="10693" y="13931"/>
                  <a:pt x="10694" y="13994"/>
                </a:cubicBezTo>
                <a:cubicBezTo>
                  <a:pt x="10695" y="14056"/>
                  <a:pt x="10722" y="14107"/>
                  <a:pt x="10755" y="14107"/>
                </a:cubicBezTo>
                <a:cubicBezTo>
                  <a:pt x="10788" y="14107"/>
                  <a:pt x="10815" y="14056"/>
                  <a:pt x="10813" y="13994"/>
                </a:cubicBezTo>
                <a:cubicBezTo>
                  <a:pt x="10812" y="13931"/>
                  <a:pt x="10784" y="13880"/>
                  <a:pt x="10751" y="13881"/>
                </a:cubicBezTo>
                <a:close/>
                <a:moveTo>
                  <a:pt x="10927" y="13881"/>
                </a:moveTo>
                <a:cubicBezTo>
                  <a:pt x="10894" y="13881"/>
                  <a:pt x="10868" y="13931"/>
                  <a:pt x="10870" y="13994"/>
                </a:cubicBezTo>
                <a:cubicBezTo>
                  <a:pt x="10871" y="14056"/>
                  <a:pt x="10899" y="14107"/>
                  <a:pt x="10932" y="14107"/>
                </a:cubicBezTo>
                <a:cubicBezTo>
                  <a:pt x="10965" y="14107"/>
                  <a:pt x="10991" y="14056"/>
                  <a:pt x="10989" y="13994"/>
                </a:cubicBezTo>
                <a:cubicBezTo>
                  <a:pt x="10988" y="13931"/>
                  <a:pt x="10960" y="13880"/>
                  <a:pt x="10927" y="13881"/>
                </a:cubicBezTo>
                <a:close/>
                <a:moveTo>
                  <a:pt x="11102" y="13881"/>
                </a:moveTo>
                <a:cubicBezTo>
                  <a:pt x="11069" y="13881"/>
                  <a:pt x="11044" y="13931"/>
                  <a:pt x="11046" y="13994"/>
                </a:cubicBezTo>
                <a:cubicBezTo>
                  <a:pt x="11047" y="14056"/>
                  <a:pt x="11075" y="14107"/>
                  <a:pt x="11108" y="14107"/>
                </a:cubicBezTo>
                <a:cubicBezTo>
                  <a:pt x="11141" y="14107"/>
                  <a:pt x="11167" y="14056"/>
                  <a:pt x="11165" y="13994"/>
                </a:cubicBezTo>
                <a:cubicBezTo>
                  <a:pt x="11164" y="13931"/>
                  <a:pt x="11135" y="13880"/>
                  <a:pt x="11102" y="13881"/>
                </a:cubicBezTo>
                <a:close/>
                <a:moveTo>
                  <a:pt x="11278" y="13881"/>
                </a:moveTo>
                <a:cubicBezTo>
                  <a:pt x="11245" y="13881"/>
                  <a:pt x="11220" y="13931"/>
                  <a:pt x="11221" y="13994"/>
                </a:cubicBezTo>
                <a:cubicBezTo>
                  <a:pt x="11223" y="14056"/>
                  <a:pt x="11251" y="14107"/>
                  <a:pt x="11284" y="14107"/>
                </a:cubicBezTo>
                <a:cubicBezTo>
                  <a:pt x="11317" y="14107"/>
                  <a:pt x="11343" y="14056"/>
                  <a:pt x="11341" y="13994"/>
                </a:cubicBezTo>
                <a:cubicBezTo>
                  <a:pt x="11340" y="13931"/>
                  <a:pt x="11311" y="13880"/>
                  <a:pt x="11278" y="13881"/>
                </a:cubicBezTo>
                <a:close/>
                <a:moveTo>
                  <a:pt x="2243" y="13931"/>
                </a:moveTo>
                <a:cubicBezTo>
                  <a:pt x="2210" y="13931"/>
                  <a:pt x="2178" y="13982"/>
                  <a:pt x="2171" y="14044"/>
                </a:cubicBezTo>
                <a:cubicBezTo>
                  <a:pt x="2164" y="14106"/>
                  <a:pt x="2186" y="14156"/>
                  <a:pt x="2219" y="14156"/>
                </a:cubicBezTo>
                <a:cubicBezTo>
                  <a:pt x="2252" y="14155"/>
                  <a:pt x="2284" y="14105"/>
                  <a:pt x="2291" y="14042"/>
                </a:cubicBezTo>
                <a:cubicBezTo>
                  <a:pt x="2297" y="13980"/>
                  <a:pt x="2276" y="13931"/>
                  <a:pt x="2243" y="13931"/>
                </a:cubicBezTo>
                <a:close/>
                <a:moveTo>
                  <a:pt x="2418" y="13931"/>
                </a:moveTo>
                <a:cubicBezTo>
                  <a:pt x="2386" y="13931"/>
                  <a:pt x="2354" y="13982"/>
                  <a:pt x="2347" y="14044"/>
                </a:cubicBezTo>
                <a:cubicBezTo>
                  <a:pt x="2340" y="14106"/>
                  <a:pt x="2362" y="14156"/>
                  <a:pt x="2395" y="14156"/>
                </a:cubicBezTo>
                <a:cubicBezTo>
                  <a:pt x="2428" y="14155"/>
                  <a:pt x="2460" y="14105"/>
                  <a:pt x="2466" y="14042"/>
                </a:cubicBezTo>
                <a:cubicBezTo>
                  <a:pt x="2473" y="13980"/>
                  <a:pt x="2451" y="13931"/>
                  <a:pt x="2418" y="13931"/>
                </a:cubicBezTo>
                <a:close/>
                <a:moveTo>
                  <a:pt x="2575" y="13931"/>
                </a:moveTo>
                <a:cubicBezTo>
                  <a:pt x="2542" y="13931"/>
                  <a:pt x="2510" y="13982"/>
                  <a:pt x="2503" y="14044"/>
                </a:cubicBezTo>
                <a:cubicBezTo>
                  <a:pt x="2497" y="14106"/>
                  <a:pt x="2518" y="14156"/>
                  <a:pt x="2552" y="14156"/>
                </a:cubicBezTo>
                <a:cubicBezTo>
                  <a:pt x="2585" y="14155"/>
                  <a:pt x="2616" y="14105"/>
                  <a:pt x="2622" y="14042"/>
                </a:cubicBezTo>
                <a:cubicBezTo>
                  <a:pt x="2629" y="13980"/>
                  <a:pt x="2608" y="13931"/>
                  <a:pt x="2575" y="13931"/>
                </a:cubicBezTo>
                <a:close/>
                <a:moveTo>
                  <a:pt x="2750" y="13931"/>
                </a:moveTo>
                <a:cubicBezTo>
                  <a:pt x="2717" y="13931"/>
                  <a:pt x="2686" y="13982"/>
                  <a:pt x="2679" y="14044"/>
                </a:cubicBezTo>
                <a:cubicBezTo>
                  <a:pt x="2673" y="14106"/>
                  <a:pt x="2694" y="14156"/>
                  <a:pt x="2728" y="14156"/>
                </a:cubicBezTo>
                <a:cubicBezTo>
                  <a:pt x="2761" y="14156"/>
                  <a:pt x="2792" y="14105"/>
                  <a:pt x="2798" y="14042"/>
                </a:cubicBezTo>
                <a:cubicBezTo>
                  <a:pt x="2805" y="13980"/>
                  <a:pt x="2783" y="13931"/>
                  <a:pt x="2750" y="13931"/>
                </a:cubicBezTo>
                <a:close/>
                <a:moveTo>
                  <a:pt x="2925" y="13931"/>
                </a:moveTo>
                <a:cubicBezTo>
                  <a:pt x="2893" y="13931"/>
                  <a:pt x="2861" y="13982"/>
                  <a:pt x="2855" y="14044"/>
                </a:cubicBezTo>
                <a:cubicBezTo>
                  <a:pt x="2849" y="14106"/>
                  <a:pt x="2871" y="14156"/>
                  <a:pt x="2904" y="14156"/>
                </a:cubicBezTo>
                <a:cubicBezTo>
                  <a:pt x="2937" y="14155"/>
                  <a:pt x="2968" y="14105"/>
                  <a:pt x="2974" y="14042"/>
                </a:cubicBezTo>
                <a:cubicBezTo>
                  <a:pt x="2980" y="13980"/>
                  <a:pt x="2958" y="13931"/>
                  <a:pt x="2925" y="13931"/>
                </a:cubicBezTo>
                <a:close/>
                <a:moveTo>
                  <a:pt x="3101" y="13931"/>
                </a:moveTo>
                <a:cubicBezTo>
                  <a:pt x="3068" y="13931"/>
                  <a:pt x="3037" y="13982"/>
                  <a:pt x="3031" y="14044"/>
                </a:cubicBezTo>
                <a:cubicBezTo>
                  <a:pt x="3025" y="14106"/>
                  <a:pt x="3047" y="14156"/>
                  <a:pt x="3080" y="14156"/>
                </a:cubicBezTo>
                <a:cubicBezTo>
                  <a:pt x="3113" y="14155"/>
                  <a:pt x="3144" y="14105"/>
                  <a:pt x="3150" y="14042"/>
                </a:cubicBezTo>
                <a:cubicBezTo>
                  <a:pt x="3156" y="13980"/>
                  <a:pt x="3134" y="13931"/>
                  <a:pt x="3101" y="13931"/>
                </a:cubicBezTo>
                <a:close/>
                <a:moveTo>
                  <a:pt x="3257" y="13931"/>
                </a:moveTo>
                <a:cubicBezTo>
                  <a:pt x="3224" y="13931"/>
                  <a:pt x="3193" y="13982"/>
                  <a:pt x="3188" y="14044"/>
                </a:cubicBezTo>
                <a:cubicBezTo>
                  <a:pt x="3182" y="14106"/>
                  <a:pt x="3203" y="14156"/>
                  <a:pt x="3236" y="14156"/>
                </a:cubicBezTo>
                <a:cubicBezTo>
                  <a:pt x="3270" y="14155"/>
                  <a:pt x="3301" y="14105"/>
                  <a:pt x="3307" y="14042"/>
                </a:cubicBezTo>
                <a:cubicBezTo>
                  <a:pt x="3312" y="13980"/>
                  <a:pt x="3290" y="13931"/>
                  <a:pt x="3257" y="13931"/>
                </a:cubicBezTo>
                <a:close/>
                <a:moveTo>
                  <a:pt x="3433" y="13931"/>
                </a:moveTo>
                <a:cubicBezTo>
                  <a:pt x="3400" y="13931"/>
                  <a:pt x="3369" y="13982"/>
                  <a:pt x="3363" y="14044"/>
                </a:cubicBezTo>
                <a:cubicBezTo>
                  <a:pt x="3357" y="14106"/>
                  <a:pt x="3380" y="14156"/>
                  <a:pt x="3413" y="14156"/>
                </a:cubicBezTo>
                <a:cubicBezTo>
                  <a:pt x="3446" y="14155"/>
                  <a:pt x="3477" y="14105"/>
                  <a:pt x="3483" y="14042"/>
                </a:cubicBezTo>
                <a:cubicBezTo>
                  <a:pt x="3488" y="13980"/>
                  <a:pt x="3466" y="13931"/>
                  <a:pt x="3433" y="13931"/>
                </a:cubicBezTo>
                <a:close/>
                <a:moveTo>
                  <a:pt x="3609" y="13931"/>
                </a:moveTo>
                <a:cubicBezTo>
                  <a:pt x="3576" y="13931"/>
                  <a:pt x="3544" y="13982"/>
                  <a:pt x="3539" y="14044"/>
                </a:cubicBezTo>
                <a:cubicBezTo>
                  <a:pt x="3533" y="14106"/>
                  <a:pt x="3556" y="14156"/>
                  <a:pt x="3589" y="14156"/>
                </a:cubicBezTo>
                <a:cubicBezTo>
                  <a:pt x="3622" y="14155"/>
                  <a:pt x="3653" y="14105"/>
                  <a:pt x="3659" y="14042"/>
                </a:cubicBezTo>
                <a:cubicBezTo>
                  <a:pt x="3664" y="13980"/>
                  <a:pt x="3641" y="13931"/>
                  <a:pt x="3609" y="13931"/>
                </a:cubicBezTo>
                <a:close/>
                <a:moveTo>
                  <a:pt x="3784" y="13931"/>
                </a:moveTo>
                <a:cubicBezTo>
                  <a:pt x="3752" y="13931"/>
                  <a:pt x="3720" y="13982"/>
                  <a:pt x="3715" y="14044"/>
                </a:cubicBezTo>
                <a:cubicBezTo>
                  <a:pt x="3709" y="14106"/>
                  <a:pt x="3732" y="14156"/>
                  <a:pt x="3765" y="14156"/>
                </a:cubicBezTo>
                <a:cubicBezTo>
                  <a:pt x="3798" y="14155"/>
                  <a:pt x="3829" y="14105"/>
                  <a:pt x="3835" y="14042"/>
                </a:cubicBezTo>
                <a:cubicBezTo>
                  <a:pt x="3840" y="13980"/>
                  <a:pt x="3817" y="13931"/>
                  <a:pt x="3784" y="13931"/>
                </a:cubicBezTo>
                <a:close/>
                <a:moveTo>
                  <a:pt x="3940" y="13931"/>
                </a:moveTo>
                <a:cubicBezTo>
                  <a:pt x="3907" y="13931"/>
                  <a:pt x="3876" y="13982"/>
                  <a:pt x="3871" y="14044"/>
                </a:cubicBezTo>
                <a:cubicBezTo>
                  <a:pt x="3866" y="14106"/>
                  <a:pt x="3889" y="14156"/>
                  <a:pt x="3922" y="14156"/>
                </a:cubicBezTo>
                <a:cubicBezTo>
                  <a:pt x="3955" y="14155"/>
                  <a:pt x="3986" y="14105"/>
                  <a:pt x="3991" y="14042"/>
                </a:cubicBezTo>
                <a:cubicBezTo>
                  <a:pt x="3996" y="13980"/>
                  <a:pt x="3973" y="13931"/>
                  <a:pt x="3940" y="13931"/>
                </a:cubicBezTo>
                <a:close/>
                <a:moveTo>
                  <a:pt x="4116" y="13931"/>
                </a:moveTo>
                <a:cubicBezTo>
                  <a:pt x="4083" y="13931"/>
                  <a:pt x="4052" y="13982"/>
                  <a:pt x="4047" y="14044"/>
                </a:cubicBezTo>
                <a:cubicBezTo>
                  <a:pt x="4042" y="14106"/>
                  <a:pt x="4065" y="14156"/>
                  <a:pt x="4098" y="14156"/>
                </a:cubicBezTo>
                <a:cubicBezTo>
                  <a:pt x="4131" y="14155"/>
                  <a:pt x="4162" y="14105"/>
                  <a:pt x="4167" y="14042"/>
                </a:cubicBezTo>
                <a:cubicBezTo>
                  <a:pt x="4172" y="13980"/>
                  <a:pt x="4149" y="13931"/>
                  <a:pt x="4116" y="13931"/>
                </a:cubicBezTo>
                <a:close/>
                <a:moveTo>
                  <a:pt x="4292" y="13931"/>
                </a:moveTo>
                <a:cubicBezTo>
                  <a:pt x="4259" y="13931"/>
                  <a:pt x="4228" y="13982"/>
                  <a:pt x="4223" y="14044"/>
                </a:cubicBezTo>
                <a:cubicBezTo>
                  <a:pt x="4218" y="14106"/>
                  <a:pt x="4241" y="14156"/>
                  <a:pt x="4274" y="14156"/>
                </a:cubicBezTo>
                <a:cubicBezTo>
                  <a:pt x="4307" y="14155"/>
                  <a:pt x="4338" y="14105"/>
                  <a:pt x="4343" y="14042"/>
                </a:cubicBezTo>
                <a:cubicBezTo>
                  <a:pt x="4348" y="13980"/>
                  <a:pt x="4324" y="13931"/>
                  <a:pt x="4292" y="13931"/>
                </a:cubicBezTo>
                <a:close/>
                <a:moveTo>
                  <a:pt x="4467" y="13931"/>
                </a:moveTo>
                <a:cubicBezTo>
                  <a:pt x="4434" y="13931"/>
                  <a:pt x="4404" y="13982"/>
                  <a:pt x="4399" y="14044"/>
                </a:cubicBezTo>
                <a:cubicBezTo>
                  <a:pt x="4394" y="14106"/>
                  <a:pt x="4417" y="14156"/>
                  <a:pt x="4450" y="14156"/>
                </a:cubicBezTo>
                <a:cubicBezTo>
                  <a:pt x="4483" y="14155"/>
                  <a:pt x="4514" y="14105"/>
                  <a:pt x="4519" y="14042"/>
                </a:cubicBezTo>
                <a:cubicBezTo>
                  <a:pt x="4523" y="13980"/>
                  <a:pt x="4500" y="13931"/>
                  <a:pt x="4467" y="13931"/>
                </a:cubicBezTo>
                <a:close/>
                <a:moveTo>
                  <a:pt x="4623" y="13931"/>
                </a:moveTo>
                <a:cubicBezTo>
                  <a:pt x="4590" y="13931"/>
                  <a:pt x="4560" y="13982"/>
                  <a:pt x="4555" y="14044"/>
                </a:cubicBezTo>
                <a:cubicBezTo>
                  <a:pt x="4551" y="14106"/>
                  <a:pt x="4574" y="14156"/>
                  <a:pt x="4607" y="14156"/>
                </a:cubicBezTo>
                <a:cubicBezTo>
                  <a:pt x="4640" y="14155"/>
                  <a:pt x="4670" y="14105"/>
                  <a:pt x="4675" y="14042"/>
                </a:cubicBezTo>
                <a:cubicBezTo>
                  <a:pt x="4679" y="13980"/>
                  <a:pt x="4656" y="13931"/>
                  <a:pt x="4623" y="13931"/>
                </a:cubicBezTo>
                <a:close/>
                <a:moveTo>
                  <a:pt x="4799" y="13931"/>
                </a:moveTo>
                <a:cubicBezTo>
                  <a:pt x="4766" y="13931"/>
                  <a:pt x="4736" y="13982"/>
                  <a:pt x="4731" y="14044"/>
                </a:cubicBezTo>
                <a:cubicBezTo>
                  <a:pt x="4727" y="14106"/>
                  <a:pt x="4750" y="14156"/>
                  <a:pt x="4783" y="14156"/>
                </a:cubicBezTo>
                <a:cubicBezTo>
                  <a:pt x="4816" y="14155"/>
                  <a:pt x="4846" y="14105"/>
                  <a:pt x="4851" y="14042"/>
                </a:cubicBezTo>
                <a:cubicBezTo>
                  <a:pt x="4855" y="13980"/>
                  <a:pt x="4832" y="13931"/>
                  <a:pt x="4799" y="13931"/>
                </a:cubicBezTo>
                <a:close/>
                <a:moveTo>
                  <a:pt x="4975" y="13931"/>
                </a:moveTo>
                <a:cubicBezTo>
                  <a:pt x="4942" y="13931"/>
                  <a:pt x="4912" y="13982"/>
                  <a:pt x="4907" y="14044"/>
                </a:cubicBezTo>
                <a:cubicBezTo>
                  <a:pt x="4903" y="14106"/>
                  <a:pt x="4926" y="14156"/>
                  <a:pt x="4959" y="14156"/>
                </a:cubicBezTo>
                <a:cubicBezTo>
                  <a:pt x="4992" y="14155"/>
                  <a:pt x="5022" y="14105"/>
                  <a:pt x="5027" y="14042"/>
                </a:cubicBezTo>
                <a:cubicBezTo>
                  <a:pt x="5031" y="13980"/>
                  <a:pt x="5008" y="13931"/>
                  <a:pt x="4975" y="13931"/>
                </a:cubicBezTo>
                <a:close/>
                <a:moveTo>
                  <a:pt x="18131" y="14132"/>
                </a:moveTo>
                <a:cubicBezTo>
                  <a:pt x="18098" y="14132"/>
                  <a:pt x="18078" y="14184"/>
                  <a:pt x="18085" y="14247"/>
                </a:cubicBezTo>
                <a:cubicBezTo>
                  <a:pt x="18093" y="14310"/>
                  <a:pt x="18126" y="14360"/>
                  <a:pt x="18159" y="14360"/>
                </a:cubicBezTo>
                <a:cubicBezTo>
                  <a:pt x="18192" y="14360"/>
                  <a:pt x="18213" y="14308"/>
                  <a:pt x="18205" y="14245"/>
                </a:cubicBezTo>
                <a:cubicBezTo>
                  <a:pt x="18197" y="14182"/>
                  <a:pt x="18164" y="14132"/>
                  <a:pt x="18131" y="14132"/>
                </a:cubicBezTo>
                <a:close/>
                <a:moveTo>
                  <a:pt x="20025" y="14132"/>
                </a:moveTo>
                <a:cubicBezTo>
                  <a:pt x="19992" y="14132"/>
                  <a:pt x="19973" y="14184"/>
                  <a:pt x="19982" y="14247"/>
                </a:cubicBezTo>
                <a:cubicBezTo>
                  <a:pt x="19992" y="14310"/>
                  <a:pt x="20027" y="14360"/>
                  <a:pt x="20060" y="14360"/>
                </a:cubicBezTo>
                <a:cubicBezTo>
                  <a:pt x="20093" y="14360"/>
                  <a:pt x="20112" y="14308"/>
                  <a:pt x="20103" y="14245"/>
                </a:cubicBezTo>
                <a:cubicBezTo>
                  <a:pt x="20093" y="14182"/>
                  <a:pt x="20058" y="14132"/>
                  <a:pt x="20025" y="14132"/>
                </a:cubicBezTo>
                <a:close/>
                <a:moveTo>
                  <a:pt x="20201" y="14132"/>
                </a:moveTo>
                <a:cubicBezTo>
                  <a:pt x="20167" y="14132"/>
                  <a:pt x="20149" y="14184"/>
                  <a:pt x="20158" y="14247"/>
                </a:cubicBezTo>
                <a:cubicBezTo>
                  <a:pt x="20168" y="14310"/>
                  <a:pt x="20203" y="14362"/>
                  <a:pt x="20236" y="14362"/>
                </a:cubicBezTo>
                <a:cubicBezTo>
                  <a:pt x="20269" y="14361"/>
                  <a:pt x="20289" y="14308"/>
                  <a:pt x="20279" y="14245"/>
                </a:cubicBezTo>
                <a:cubicBezTo>
                  <a:pt x="20269" y="14182"/>
                  <a:pt x="20234" y="14132"/>
                  <a:pt x="20201" y="14132"/>
                </a:cubicBezTo>
                <a:close/>
                <a:moveTo>
                  <a:pt x="2204" y="14233"/>
                </a:moveTo>
                <a:cubicBezTo>
                  <a:pt x="2171" y="14233"/>
                  <a:pt x="2139" y="14284"/>
                  <a:pt x="2132" y="14346"/>
                </a:cubicBezTo>
                <a:cubicBezTo>
                  <a:pt x="2125" y="14408"/>
                  <a:pt x="2146" y="14458"/>
                  <a:pt x="2180" y="14457"/>
                </a:cubicBezTo>
                <a:cubicBezTo>
                  <a:pt x="2213" y="14457"/>
                  <a:pt x="2245" y="14406"/>
                  <a:pt x="2252" y="14344"/>
                </a:cubicBezTo>
                <a:cubicBezTo>
                  <a:pt x="2258" y="14282"/>
                  <a:pt x="2237" y="14232"/>
                  <a:pt x="2204" y="14233"/>
                </a:cubicBezTo>
                <a:close/>
                <a:moveTo>
                  <a:pt x="2380" y="14233"/>
                </a:moveTo>
                <a:cubicBezTo>
                  <a:pt x="2347" y="14233"/>
                  <a:pt x="2314" y="14284"/>
                  <a:pt x="2308" y="14346"/>
                </a:cubicBezTo>
                <a:cubicBezTo>
                  <a:pt x="2301" y="14408"/>
                  <a:pt x="2323" y="14458"/>
                  <a:pt x="2356" y="14457"/>
                </a:cubicBezTo>
                <a:cubicBezTo>
                  <a:pt x="2389" y="14457"/>
                  <a:pt x="2421" y="14406"/>
                  <a:pt x="2428" y="14344"/>
                </a:cubicBezTo>
                <a:cubicBezTo>
                  <a:pt x="2434" y="14282"/>
                  <a:pt x="2413" y="14232"/>
                  <a:pt x="2380" y="14233"/>
                </a:cubicBezTo>
                <a:close/>
                <a:moveTo>
                  <a:pt x="2555" y="14233"/>
                </a:moveTo>
                <a:cubicBezTo>
                  <a:pt x="2522" y="14233"/>
                  <a:pt x="2490" y="14284"/>
                  <a:pt x="2484" y="14346"/>
                </a:cubicBezTo>
                <a:cubicBezTo>
                  <a:pt x="2477" y="14408"/>
                  <a:pt x="2499" y="14458"/>
                  <a:pt x="2532" y="14457"/>
                </a:cubicBezTo>
                <a:cubicBezTo>
                  <a:pt x="2565" y="14457"/>
                  <a:pt x="2597" y="14406"/>
                  <a:pt x="2604" y="14344"/>
                </a:cubicBezTo>
                <a:cubicBezTo>
                  <a:pt x="2610" y="14282"/>
                  <a:pt x="2588" y="14232"/>
                  <a:pt x="2555" y="14233"/>
                </a:cubicBezTo>
                <a:close/>
                <a:moveTo>
                  <a:pt x="2712" y="14233"/>
                </a:moveTo>
                <a:cubicBezTo>
                  <a:pt x="2679" y="14233"/>
                  <a:pt x="2646" y="14284"/>
                  <a:pt x="2640" y="14346"/>
                </a:cubicBezTo>
                <a:cubicBezTo>
                  <a:pt x="2634" y="14408"/>
                  <a:pt x="2656" y="14458"/>
                  <a:pt x="2689" y="14457"/>
                </a:cubicBezTo>
                <a:cubicBezTo>
                  <a:pt x="2722" y="14457"/>
                  <a:pt x="2754" y="14406"/>
                  <a:pt x="2760" y="14344"/>
                </a:cubicBezTo>
                <a:cubicBezTo>
                  <a:pt x="2766" y="14282"/>
                  <a:pt x="2745" y="14232"/>
                  <a:pt x="2712" y="14233"/>
                </a:cubicBezTo>
                <a:close/>
                <a:moveTo>
                  <a:pt x="2887" y="14233"/>
                </a:moveTo>
                <a:cubicBezTo>
                  <a:pt x="2854" y="14233"/>
                  <a:pt x="2822" y="14284"/>
                  <a:pt x="2816" y="14346"/>
                </a:cubicBezTo>
                <a:cubicBezTo>
                  <a:pt x="2810" y="14408"/>
                  <a:pt x="2832" y="14458"/>
                  <a:pt x="2865" y="14457"/>
                </a:cubicBezTo>
                <a:cubicBezTo>
                  <a:pt x="2898" y="14457"/>
                  <a:pt x="2930" y="14406"/>
                  <a:pt x="2936" y="14344"/>
                </a:cubicBezTo>
                <a:cubicBezTo>
                  <a:pt x="2942" y="14282"/>
                  <a:pt x="2920" y="14232"/>
                  <a:pt x="2887" y="14233"/>
                </a:cubicBezTo>
                <a:close/>
                <a:moveTo>
                  <a:pt x="3062" y="14233"/>
                </a:moveTo>
                <a:cubicBezTo>
                  <a:pt x="3029" y="14233"/>
                  <a:pt x="2998" y="14284"/>
                  <a:pt x="2992" y="14346"/>
                </a:cubicBezTo>
                <a:cubicBezTo>
                  <a:pt x="2986" y="14408"/>
                  <a:pt x="3008" y="14458"/>
                  <a:pt x="3041" y="14457"/>
                </a:cubicBezTo>
                <a:cubicBezTo>
                  <a:pt x="3074" y="14457"/>
                  <a:pt x="3106" y="14406"/>
                  <a:pt x="3112" y="14344"/>
                </a:cubicBezTo>
                <a:cubicBezTo>
                  <a:pt x="3118" y="14282"/>
                  <a:pt x="3095" y="14232"/>
                  <a:pt x="3062" y="14233"/>
                </a:cubicBezTo>
                <a:close/>
                <a:moveTo>
                  <a:pt x="3238" y="14233"/>
                </a:moveTo>
                <a:cubicBezTo>
                  <a:pt x="3205" y="14233"/>
                  <a:pt x="3174" y="14284"/>
                  <a:pt x="3168" y="14346"/>
                </a:cubicBezTo>
                <a:cubicBezTo>
                  <a:pt x="3162" y="14408"/>
                  <a:pt x="3184" y="14458"/>
                  <a:pt x="3218" y="14457"/>
                </a:cubicBezTo>
                <a:cubicBezTo>
                  <a:pt x="3251" y="14457"/>
                  <a:pt x="3282" y="14406"/>
                  <a:pt x="3288" y="14344"/>
                </a:cubicBezTo>
                <a:cubicBezTo>
                  <a:pt x="3293" y="14282"/>
                  <a:pt x="3271" y="14232"/>
                  <a:pt x="3238" y="14233"/>
                </a:cubicBezTo>
                <a:close/>
                <a:moveTo>
                  <a:pt x="3414" y="14233"/>
                </a:moveTo>
                <a:cubicBezTo>
                  <a:pt x="3381" y="14233"/>
                  <a:pt x="3349" y="14284"/>
                  <a:pt x="3343" y="14346"/>
                </a:cubicBezTo>
                <a:cubicBezTo>
                  <a:pt x="3338" y="14408"/>
                  <a:pt x="3360" y="14458"/>
                  <a:pt x="3393" y="14457"/>
                </a:cubicBezTo>
                <a:cubicBezTo>
                  <a:pt x="3427" y="14457"/>
                  <a:pt x="3458" y="14406"/>
                  <a:pt x="3464" y="14344"/>
                </a:cubicBezTo>
                <a:cubicBezTo>
                  <a:pt x="3469" y="14282"/>
                  <a:pt x="3447" y="14232"/>
                  <a:pt x="3414" y="14233"/>
                </a:cubicBezTo>
                <a:close/>
                <a:moveTo>
                  <a:pt x="3590" y="14233"/>
                </a:moveTo>
                <a:cubicBezTo>
                  <a:pt x="3557" y="14233"/>
                  <a:pt x="3525" y="14284"/>
                  <a:pt x="3519" y="14346"/>
                </a:cubicBezTo>
                <a:cubicBezTo>
                  <a:pt x="3514" y="14408"/>
                  <a:pt x="3536" y="14458"/>
                  <a:pt x="3569" y="14457"/>
                </a:cubicBezTo>
                <a:cubicBezTo>
                  <a:pt x="3603" y="14457"/>
                  <a:pt x="3634" y="14406"/>
                  <a:pt x="3640" y="14344"/>
                </a:cubicBezTo>
                <a:cubicBezTo>
                  <a:pt x="3645" y="14282"/>
                  <a:pt x="3623" y="14232"/>
                  <a:pt x="3590" y="14233"/>
                </a:cubicBezTo>
                <a:close/>
                <a:moveTo>
                  <a:pt x="3745" y="14233"/>
                </a:moveTo>
                <a:cubicBezTo>
                  <a:pt x="3712" y="14233"/>
                  <a:pt x="3681" y="14284"/>
                  <a:pt x="3676" y="14346"/>
                </a:cubicBezTo>
                <a:cubicBezTo>
                  <a:pt x="3670" y="14408"/>
                  <a:pt x="3693" y="14458"/>
                  <a:pt x="3726" y="14457"/>
                </a:cubicBezTo>
                <a:cubicBezTo>
                  <a:pt x="3760" y="14457"/>
                  <a:pt x="3791" y="14408"/>
                  <a:pt x="3796" y="14346"/>
                </a:cubicBezTo>
                <a:cubicBezTo>
                  <a:pt x="3801" y="14284"/>
                  <a:pt x="3779" y="14232"/>
                  <a:pt x="3745" y="14233"/>
                </a:cubicBezTo>
                <a:close/>
                <a:moveTo>
                  <a:pt x="3921" y="14233"/>
                </a:moveTo>
                <a:cubicBezTo>
                  <a:pt x="3888" y="14233"/>
                  <a:pt x="3857" y="14284"/>
                  <a:pt x="3852" y="14346"/>
                </a:cubicBezTo>
                <a:cubicBezTo>
                  <a:pt x="3846" y="14408"/>
                  <a:pt x="3869" y="14458"/>
                  <a:pt x="3902" y="14457"/>
                </a:cubicBezTo>
                <a:cubicBezTo>
                  <a:pt x="3936" y="14457"/>
                  <a:pt x="3967" y="14406"/>
                  <a:pt x="3972" y="14344"/>
                </a:cubicBezTo>
                <a:cubicBezTo>
                  <a:pt x="3977" y="14282"/>
                  <a:pt x="3954" y="14232"/>
                  <a:pt x="3921" y="14233"/>
                </a:cubicBezTo>
                <a:close/>
                <a:moveTo>
                  <a:pt x="4097" y="14233"/>
                </a:moveTo>
                <a:cubicBezTo>
                  <a:pt x="4064" y="14233"/>
                  <a:pt x="4033" y="14284"/>
                  <a:pt x="4028" y="14346"/>
                </a:cubicBezTo>
                <a:cubicBezTo>
                  <a:pt x="4023" y="14408"/>
                  <a:pt x="4046" y="14458"/>
                  <a:pt x="4079" y="14457"/>
                </a:cubicBezTo>
                <a:cubicBezTo>
                  <a:pt x="4112" y="14457"/>
                  <a:pt x="4143" y="14408"/>
                  <a:pt x="4148" y="14346"/>
                </a:cubicBezTo>
                <a:cubicBezTo>
                  <a:pt x="4153" y="14284"/>
                  <a:pt x="4130" y="14232"/>
                  <a:pt x="4097" y="14233"/>
                </a:cubicBezTo>
                <a:close/>
                <a:moveTo>
                  <a:pt x="4273" y="14233"/>
                </a:moveTo>
                <a:cubicBezTo>
                  <a:pt x="4240" y="14233"/>
                  <a:pt x="4208" y="14284"/>
                  <a:pt x="4204" y="14346"/>
                </a:cubicBezTo>
                <a:cubicBezTo>
                  <a:pt x="4199" y="14408"/>
                  <a:pt x="4222" y="14458"/>
                  <a:pt x="4255" y="14457"/>
                </a:cubicBezTo>
                <a:cubicBezTo>
                  <a:pt x="4288" y="14457"/>
                  <a:pt x="4319" y="14408"/>
                  <a:pt x="4324" y="14346"/>
                </a:cubicBezTo>
                <a:cubicBezTo>
                  <a:pt x="4329" y="14284"/>
                  <a:pt x="4306" y="14232"/>
                  <a:pt x="4273" y="14233"/>
                </a:cubicBezTo>
                <a:close/>
                <a:moveTo>
                  <a:pt x="4428" y="14233"/>
                </a:moveTo>
                <a:cubicBezTo>
                  <a:pt x="4395" y="14233"/>
                  <a:pt x="4365" y="14284"/>
                  <a:pt x="4360" y="14346"/>
                </a:cubicBezTo>
                <a:cubicBezTo>
                  <a:pt x="4355" y="14408"/>
                  <a:pt x="4378" y="14458"/>
                  <a:pt x="4411" y="14457"/>
                </a:cubicBezTo>
                <a:cubicBezTo>
                  <a:pt x="4445" y="14457"/>
                  <a:pt x="4475" y="14406"/>
                  <a:pt x="4480" y="14344"/>
                </a:cubicBezTo>
                <a:cubicBezTo>
                  <a:pt x="4484" y="14282"/>
                  <a:pt x="4462" y="14232"/>
                  <a:pt x="4428" y="14233"/>
                </a:cubicBezTo>
                <a:close/>
                <a:moveTo>
                  <a:pt x="4604" y="14233"/>
                </a:moveTo>
                <a:cubicBezTo>
                  <a:pt x="4571" y="14233"/>
                  <a:pt x="4540" y="14284"/>
                  <a:pt x="4536" y="14346"/>
                </a:cubicBezTo>
                <a:cubicBezTo>
                  <a:pt x="4531" y="14408"/>
                  <a:pt x="4555" y="14458"/>
                  <a:pt x="4588" y="14457"/>
                </a:cubicBezTo>
                <a:cubicBezTo>
                  <a:pt x="4621" y="14457"/>
                  <a:pt x="4651" y="14408"/>
                  <a:pt x="4656" y="14346"/>
                </a:cubicBezTo>
                <a:cubicBezTo>
                  <a:pt x="4660" y="14284"/>
                  <a:pt x="4637" y="14232"/>
                  <a:pt x="4604" y="14233"/>
                </a:cubicBezTo>
                <a:close/>
                <a:moveTo>
                  <a:pt x="4780" y="14233"/>
                </a:moveTo>
                <a:cubicBezTo>
                  <a:pt x="4747" y="14233"/>
                  <a:pt x="4716" y="14283"/>
                  <a:pt x="4712" y="14346"/>
                </a:cubicBezTo>
                <a:cubicBezTo>
                  <a:pt x="4707" y="14408"/>
                  <a:pt x="4731" y="14458"/>
                  <a:pt x="4764" y="14457"/>
                </a:cubicBezTo>
                <a:cubicBezTo>
                  <a:pt x="4797" y="14457"/>
                  <a:pt x="4827" y="14408"/>
                  <a:pt x="4832" y="14346"/>
                </a:cubicBezTo>
                <a:cubicBezTo>
                  <a:pt x="4836" y="14284"/>
                  <a:pt x="4813" y="14232"/>
                  <a:pt x="4780" y="14233"/>
                </a:cubicBezTo>
                <a:close/>
                <a:moveTo>
                  <a:pt x="4955" y="14233"/>
                </a:moveTo>
                <a:cubicBezTo>
                  <a:pt x="4922" y="14233"/>
                  <a:pt x="4892" y="14284"/>
                  <a:pt x="4888" y="14346"/>
                </a:cubicBezTo>
                <a:cubicBezTo>
                  <a:pt x="4884" y="14408"/>
                  <a:pt x="4907" y="14458"/>
                  <a:pt x="4940" y="14457"/>
                </a:cubicBezTo>
                <a:cubicBezTo>
                  <a:pt x="4974" y="14457"/>
                  <a:pt x="5003" y="14408"/>
                  <a:pt x="5008" y="14346"/>
                </a:cubicBezTo>
                <a:cubicBezTo>
                  <a:pt x="5012" y="14283"/>
                  <a:pt x="4988" y="14232"/>
                  <a:pt x="4955" y="14233"/>
                </a:cubicBezTo>
                <a:close/>
                <a:moveTo>
                  <a:pt x="5131" y="14233"/>
                </a:moveTo>
                <a:cubicBezTo>
                  <a:pt x="5098" y="14233"/>
                  <a:pt x="5068" y="14284"/>
                  <a:pt x="5064" y="14346"/>
                </a:cubicBezTo>
                <a:cubicBezTo>
                  <a:pt x="5060" y="14408"/>
                  <a:pt x="5083" y="14458"/>
                  <a:pt x="5116" y="14457"/>
                </a:cubicBezTo>
                <a:cubicBezTo>
                  <a:pt x="5149" y="14457"/>
                  <a:pt x="5180" y="14408"/>
                  <a:pt x="5184" y="14346"/>
                </a:cubicBezTo>
                <a:cubicBezTo>
                  <a:pt x="5187" y="14284"/>
                  <a:pt x="5164" y="14232"/>
                  <a:pt x="5131" y="14233"/>
                </a:cubicBezTo>
                <a:close/>
                <a:moveTo>
                  <a:pt x="5268" y="14233"/>
                </a:moveTo>
                <a:cubicBezTo>
                  <a:pt x="5235" y="14233"/>
                  <a:pt x="5205" y="14284"/>
                  <a:pt x="5201" y="14346"/>
                </a:cubicBezTo>
                <a:cubicBezTo>
                  <a:pt x="5197" y="14408"/>
                  <a:pt x="5221" y="14458"/>
                  <a:pt x="5254" y="14457"/>
                </a:cubicBezTo>
                <a:cubicBezTo>
                  <a:pt x="5287" y="14457"/>
                  <a:pt x="5317" y="14408"/>
                  <a:pt x="5320" y="14346"/>
                </a:cubicBezTo>
                <a:cubicBezTo>
                  <a:pt x="5324" y="14284"/>
                  <a:pt x="5301" y="14232"/>
                  <a:pt x="5268" y="14233"/>
                </a:cubicBezTo>
                <a:close/>
                <a:moveTo>
                  <a:pt x="5463" y="14233"/>
                </a:moveTo>
                <a:cubicBezTo>
                  <a:pt x="5430" y="14233"/>
                  <a:pt x="5400" y="14284"/>
                  <a:pt x="5396" y="14346"/>
                </a:cubicBezTo>
                <a:cubicBezTo>
                  <a:pt x="5392" y="14408"/>
                  <a:pt x="5416" y="14458"/>
                  <a:pt x="5449" y="14457"/>
                </a:cubicBezTo>
                <a:cubicBezTo>
                  <a:pt x="5482" y="14457"/>
                  <a:pt x="5512" y="14408"/>
                  <a:pt x="5516" y="14346"/>
                </a:cubicBezTo>
                <a:cubicBezTo>
                  <a:pt x="5520" y="14284"/>
                  <a:pt x="5496" y="14232"/>
                  <a:pt x="5463" y="14233"/>
                </a:cubicBezTo>
                <a:close/>
                <a:moveTo>
                  <a:pt x="9405" y="14233"/>
                </a:moveTo>
                <a:cubicBezTo>
                  <a:pt x="9372" y="14233"/>
                  <a:pt x="9345" y="14283"/>
                  <a:pt x="9345" y="14346"/>
                </a:cubicBezTo>
                <a:cubicBezTo>
                  <a:pt x="9344" y="14408"/>
                  <a:pt x="9371" y="14459"/>
                  <a:pt x="9405" y="14459"/>
                </a:cubicBezTo>
                <a:cubicBezTo>
                  <a:pt x="9438" y="14459"/>
                  <a:pt x="9465" y="14408"/>
                  <a:pt x="9465" y="14346"/>
                </a:cubicBezTo>
                <a:cubicBezTo>
                  <a:pt x="9465" y="14283"/>
                  <a:pt x="9438" y="14232"/>
                  <a:pt x="9405" y="14233"/>
                </a:cubicBezTo>
                <a:close/>
                <a:moveTo>
                  <a:pt x="9561" y="14233"/>
                </a:moveTo>
                <a:cubicBezTo>
                  <a:pt x="9528" y="14233"/>
                  <a:pt x="9501" y="14283"/>
                  <a:pt x="9501" y="14346"/>
                </a:cubicBezTo>
                <a:cubicBezTo>
                  <a:pt x="9501" y="14408"/>
                  <a:pt x="9528" y="14459"/>
                  <a:pt x="9561" y="14459"/>
                </a:cubicBezTo>
                <a:cubicBezTo>
                  <a:pt x="9594" y="14459"/>
                  <a:pt x="9622" y="14408"/>
                  <a:pt x="9621" y="14346"/>
                </a:cubicBezTo>
                <a:cubicBezTo>
                  <a:pt x="9621" y="14283"/>
                  <a:pt x="9594" y="14232"/>
                  <a:pt x="9561" y="14233"/>
                </a:cubicBezTo>
                <a:close/>
                <a:moveTo>
                  <a:pt x="9736" y="14233"/>
                </a:moveTo>
                <a:cubicBezTo>
                  <a:pt x="9703" y="14233"/>
                  <a:pt x="9677" y="14283"/>
                  <a:pt x="9677" y="14346"/>
                </a:cubicBezTo>
                <a:cubicBezTo>
                  <a:pt x="9677" y="14408"/>
                  <a:pt x="9704" y="14459"/>
                  <a:pt x="9737" y="14459"/>
                </a:cubicBezTo>
                <a:cubicBezTo>
                  <a:pt x="9771" y="14459"/>
                  <a:pt x="9797" y="14408"/>
                  <a:pt x="9797" y="14346"/>
                </a:cubicBezTo>
                <a:cubicBezTo>
                  <a:pt x="9796" y="14283"/>
                  <a:pt x="9769" y="14232"/>
                  <a:pt x="9736" y="14233"/>
                </a:cubicBezTo>
                <a:close/>
                <a:moveTo>
                  <a:pt x="9912" y="14233"/>
                </a:moveTo>
                <a:cubicBezTo>
                  <a:pt x="9879" y="14233"/>
                  <a:pt x="9853" y="14283"/>
                  <a:pt x="9853" y="14346"/>
                </a:cubicBezTo>
                <a:cubicBezTo>
                  <a:pt x="9853" y="14408"/>
                  <a:pt x="9880" y="14459"/>
                  <a:pt x="9913" y="14459"/>
                </a:cubicBezTo>
                <a:cubicBezTo>
                  <a:pt x="9947" y="14459"/>
                  <a:pt x="9974" y="14408"/>
                  <a:pt x="9973" y="14346"/>
                </a:cubicBezTo>
                <a:cubicBezTo>
                  <a:pt x="9973" y="14283"/>
                  <a:pt x="9945" y="14232"/>
                  <a:pt x="9912" y="14233"/>
                </a:cubicBezTo>
                <a:close/>
                <a:moveTo>
                  <a:pt x="10069" y="14233"/>
                </a:moveTo>
                <a:cubicBezTo>
                  <a:pt x="10036" y="14233"/>
                  <a:pt x="10009" y="14283"/>
                  <a:pt x="10009" y="14346"/>
                </a:cubicBezTo>
                <a:cubicBezTo>
                  <a:pt x="10010" y="14408"/>
                  <a:pt x="10037" y="14459"/>
                  <a:pt x="10070" y="14459"/>
                </a:cubicBezTo>
                <a:cubicBezTo>
                  <a:pt x="10104" y="14459"/>
                  <a:pt x="10130" y="14408"/>
                  <a:pt x="10130" y="14346"/>
                </a:cubicBezTo>
                <a:cubicBezTo>
                  <a:pt x="10129" y="14283"/>
                  <a:pt x="10102" y="14232"/>
                  <a:pt x="10069" y="14233"/>
                </a:cubicBezTo>
                <a:close/>
                <a:moveTo>
                  <a:pt x="10244" y="14233"/>
                </a:moveTo>
                <a:cubicBezTo>
                  <a:pt x="10211" y="14233"/>
                  <a:pt x="10185" y="14283"/>
                  <a:pt x="10185" y="14346"/>
                </a:cubicBezTo>
                <a:cubicBezTo>
                  <a:pt x="10186" y="14408"/>
                  <a:pt x="10213" y="14459"/>
                  <a:pt x="10246" y="14459"/>
                </a:cubicBezTo>
                <a:cubicBezTo>
                  <a:pt x="10280" y="14459"/>
                  <a:pt x="10306" y="14408"/>
                  <a:pt x="10305" y="14346"/>
                </a:cubicBezTo>
                <a:cubicBezTo>
                  <a:pt x="10304" y="14283"/>
                  <a:pt x="10277" y="14232"/>
                  <a:pt x="10244" y="14233"/>
                </a:cubicBezTo>
                <a:close/>
                <a:moveTo>
                  <a:pt x="10420" y="14233"/>
                </a:moveTo>
                <a:cubicBezTo>
                  <a:pt x="10387" y="14233"/>
                  <a:pt x="10360" y="14283"/>
                  <a:pt x="10361" y="14346"/>
                </a:cubicBezTo>
                <a:cubicBezTo>
                  <a:pt x="10362" y="14408"/>
                  <a:pt x="10390" y="14459"/>
                  <a:pt x="10423" y="14459"/>
                </a:cubicBezTo>
                <a:cubicBezTo>
                  <a:pt x="10456" y="14459"/>
                  <a:pt x="10483" y="14408"/>
                  <a:pt x="10482" y="14346"/>
                </a:cubicBezTo>
                <a:cubicBezTo>
                  <a:pt x="10481" y="14283"/>
                  <a:pt x="10453" y="14232"/>
                  <a:pt x="10420" y="14233"/>
                </a:cubicBezTo>
                <a:close/>
                <a:moveTo>
                  <a:pt x="10595" y="14233"/>
                </a:moveTo>
                <a:cubicBezTo>
                  <a:pt x="10562" y="14233"/>
                  <a:pt x="10536" y="14283"/>
                  <a:pt x="10537" y="14346"/>
                </a:cubicBezTo>
                <a:cubicBezTo>
                  <a:pt x="10538" y="14408"/>
                  <a:pt x="10566" y="14459"/>
                  <a:pt x="10599" y="14459"/>
                </a:cubicBezTo>
                <a:cubicBezTo>
                  <a:pt x="10632" y="14459"/>
                  <a:pt x="10658" y="14408"/>
                  <a:pt x="10657" y="14346"/>
                </a:cubicBezTo>
                <a:cubicBezTo>
                  <a:pt x="10656" y="14283"/>
                  <a:pt x="10628" y="14232"/>
                  <a:pt x="10595" y="14233"/>
                </a:cubicBezTo>
                <a:close/>
                <a:moveTo>
                  <a:pt x="10771" y="14233"/>
                </a:moveTo>
                <a:cubicBezTo>
                  <a:pt x="10738" y="14233"/>
                  <a:pt x="10712" y="14283"/>
                  <a:pt x="10713" y="14346"/>
                </a:cubicBezTo>
                <a:cubicBezTo>
                  <a:pt x="10714" y="14408"/>
                  <a:pt x="10742" y="14459"/>
                  <a:pt x="10775" y="14459"/>
                </a:cubicBezTo>
                <a:cubicBezTo>
                  <a:pt x="10809" y="14459"/>
                  <a:pt x="10835" y="14408"/>
                  <a:pt x="10834" y="14346"/>
                </a:cubicBezTo>
                <a:cubicBezTo>
                  <a:pt x="10832" y="14283"/>
                  <a:pt x="10804" y="14232"/>
                  <a:pt x="10771" y="14233"/>
                </a:cubicBezTo>
                <a:close/>
                <a:moveTo>
                  <a:pt x="10947" y="14233"/>
                </a:moveTo>
                <a:cubicBezTo>
                  <a:pt x="10914" y="14233"/>
                  <a:pt x="10888" y="14283"/>
                  <a:pt x="10889" y="14346"/>
                </a:cubicBezTo>
                <a:cubicBezTo>
                  <a:pt x="10890" y="14408"/>
                  <a:pt x="10918" y="14459"/>
                  <a:pt x="10951" y="14459"/>
                </a:cubicBezTo>
                <a:cubicBezTo>
                  <a:pt x="10985" y="14459"/>
                  <a:pt x="11011" y="14408"/>
                  <a:pt x="11009" y="14346"/>
                </a:cubicBezTo>
                <a:cubicBezTo>
                  <a:pt x="11008" y="14283"/>
                  <a:pt x="10980" y="14232"/>
                  <a:pt x="10947" y="14233"/>
                </a:cubicBezTo>
                <a:close/>
                <a:moveTo>
                  <a:pt x="11103" y="14233"/>
                </a:moveTo>
                <a:cubicBezTo>
                  <a:pt x="11070" y="14233"/>
                  <a:pt x="11044" y="14283"/>
                  <a:pt x="11046" y="14346"/>
                </a:cubicBezTo>
                <a:cubicBezTo>
                  <a:pt x="11047" y="14408"/>
                  <a:pt x="11075" y="14459"/>
                  <a:pt x="11108" y="14459"/>
                </a:cubicBezTo>
                <a:cubicBezTo>
                  <a:pt x="11142" y="14459"/>
                  <a:pt x="11167" y="14408"/>
                  <a:pt x="11166" y="14346"/>
                </a:cubicBezTo>
                <a:cubicBezTo>
                  <a:pt x="11164" y="14283"/>
                  <a:pt x="11136" y="14232"/>
                  <a:pt x="11103" y="14233"/>
                </a:cubicBezTo>
                <a:close/>
                <a:moveTo>
                  <a:pt x="11279" y="14233"/>
                </a:moveTo>
                <a:cubicBezTo>
                  <a:pt x="11246" y="14233"/>
                  <a:pt x="11220" y="14285"/>
                  <a:pt x="11221" y="14347"/>
                </a:cubicBezTo>
                <a:cubicBezTo>
                  <a:pt x="11223" y="14410"/>
                  <a:pt x="11251" y="14459"/>
                  <a:pt x="11284" y="14459"/>
                </a:cubicBezTo>
                <a:cubicBezTo>
                  <a:pt x="11318" y="14459"/>
                  <a:pt x="11344" y="14408"/>
                  <a:pt x="11342" y="14346"/>
                </a:cubicBezTo>
                <a:cubicBezTo>
                  <a:pt x="11340" y="14283"/>
                  <a:pt x="11312" y="14232"/>
                  <a:pt x="11279" y="14233"/>
                </a:cubicBezTo>
                <a:close/>
                <a:moveTo>
                  <a:pt x="11454" y="14233"/>
                </a:moveTo>
                <a:cubicBezTo>
                  <a:pt x="11421" y="14233"/>
                  <a:pt x="11396" y="14283"/>
                  <a:pt x="11397" y="14346"/>
                </a:cubicBezTo>
                <a:cubicBezTo>
                  <a:pt x="11399" y="14408"/>
                  <a:pt x="11428" y="14459"/>
                  <a:pt x="11461" y="14459"/>
                </a:cubicBezTo>
                <a:cubicBezTo>
                  <a:pt x="11494" y="14459"/>
                  <a:pt x="11520" y="14408"/>
                  <a:pt x="11518" y="14346"/>
                </a:cubicBezTo>
                <a:cubicBezTo>
                  <a:pt x="11516" y="14283"/>
                  <a:pt x="11487" y="14232"/>
                  <a:pt x="11454" y="14233"/>
                </a:cubicBezTo>
                <a:close/>
                <a:moveTo>
                  <a:pt x="18854" y="14434"/>
                </a:moveTo>
                <a:cubicBezTo>
                  <a:pt x="18821" y="14434"/>
                  <a:pt x="18800" y="14486"/>
                  <a:pt x="18809" y="14549"/>
                </a:cubicBezTo>
                <a:cubicBezTo>
                  <a:pt x="18817" y="14611"/>
                  <a:pt x="18851" y="14662"/>
                  <a:pt x="18885" y="14662"/>
                </a:cubicBezTo>
                <a:cubicBezTo>
                  <a:pt x="18918" y="14661"/>
                  <a:pt x="18938" y="14610"/>
                  <a:pt x="18930" y="14547"/>
                </a:cubicBezTo>
                <a:cubicBezTo>
                  <a:pt x="18921" y="14484"/>
                  <a:pt x="18887" y="14434"/>
                  <a:pt x="18854" y="14434"/>
                </a:cubicBezTo>
                <a:close/>
                <a:moveTo>
                  <a:pt x="19029" y="14434"/>
                </a:moveTo>
                <a:cubicBezTo>
                  <a:pt x="18996" y="14434"/>
                  <a:pt x="18976" y="14486"/>
                  <a:pt x="18985" y="14549"/>
                </a:cubicBezTo>
                <a:cubicBezTo>
                  <a:pt x="18993" y="14612"/>
                  <a:pt x="19028" y="14662"/>
                  <a:pt x="19061" y="14662"/>
                </a:cubicBezTo>
                <a:cubicBezTo>
                  <a:pt x="19094" y="14661"/>
                  <a:pt x="19114" y="14610"/>
                  <a:pt x="19106" y="14547"/>
                </a:cubicBezTo>
                <a:cubicBezTo>
                  <a:pt x="19097" y="14484"/>
                  <a:pt x="19062" y="14434"/>
                  <a:pt x="19029" y="14434"/>
                </a:cubicBezTo>
                <a:close/>
                <a:moveTo>
                  <a:pt x="19557" y="14434"/>
                </a:moveTo>
                <a:cubicBezTo>
                  <a:pt x="19523" y="14434"/>
                  <a:pt x="19504" y="14486"/>
                  <a:pt x="19513" y="14549"/>
                </a:cubicBezTo>
                <a:cubicBezTo>
                  <a:pt x="19522" y="14612"/>
                  <a:pt x="19556" y="14662"/>
                  <a:pt x="19590" y="14662"/>
                </a:cubicBezTo>
                <a:cubicBezTo>
                  <a:pt x="19623" y="14662"/>
                  <a:pt x="19643" y="14610"/>
                  <a:pt x="19634" y="14547"/>
                </a:cubicBezTo>
                <a:cubicBezTo>
                  <a:pt x="19624" y="14484"/>
                  <a:pt x="19590" y="14434"/>
                  <a:pt x="19557" y="14434"/>
                </a:cubicBezTo>
                <a:close/>
                <a:moveTo>
                  <a:pt x="4585" y="14534"/>
                </a:moveTo>
                <a:cubicBezTo>
                  <a:pt x="4552" y="14535"/>
                  <a:pt x="4521" y="14585"/>
                  <a:pt x="4516" y="14648"/>
                </a:cubicBezTo>
                <a:cubicBezTo>
                  <a:pt x="4512" y="14710"/>
                  <a:pt x="4535" y="14759"/>
                  <a:pt x="4568" y="14759"/>
                </a:cubicBezTo>
                <a:cubicBezTo>
                  <a:pt x="4602" y="14759"/>
                  <a:pt x="4632" y="14708"/>
                  <a:pt x="4637" y="14646"/>
                </a:cubicBezTo>
                <a:cubicBezTo>
                  <a:pt x="4641" y="14584"/>
                  <a:pt x="4618" y="14534"/>
                  <a:pt x="4585" y="14534"/>
                </a:cubicBezTo>
                <a:close/>
                <a:moveTo>
                  <a:pt x="4760" y="14534"/>
                </a:moveTo>
                <a:cubicBezTo>
                  <a:pt x="4727" y="14535"/>
                  <a:pt x="4697" y="14585"/>
                  <a:pt x="4692" y="14648"/>
                </a:cubicBezTo>
                <a:cubicBezTo>
                  <a:pt x="4688" y="14710"/>
                  <a:pt x="4712" y="14759"/>
                  <a:pt x="4745" y="14759"/>
                </a:cubicBezTo>
                <a:cubicBezTo>
                  <a:pt x="4778" y="14759"/>
                  <a:pt x="4808" y="14708"/>
                  <a:pt x="4813" y="14646"/>
                </a:cubicBezTo>
                <a:cubicBezTo>
                  <a:pt x="4817" y="14584"/>
                  <a:pt x="4793" y="14534"/>
                  <a:pt x="4760" y="14534"/>
                </a:cubicBezTo>
                <a:close/>
                <a:moveTo>
                  <a:pt x="4936" y="14534"/>
                </a:moveTo>
                <a:cubicBezTo>
                  <a:pt x="4903" y="14535"/>
                  <a:pt x="4873" y="14586"/>
                  <a:pt x="4868" y="14648"/>
                </a:cubicBezTo>
                <a:cubicBezTo>
                  <a:pt x="4864" y="14710"/>
                  <a:pt x="4887" y="14759"/>
                  <a:pt x="4921" y="14759"/>
                </a:cubicBezTo>
                <a:cubicBezTo>
                  <a:pt x="4954" y="14759"/>
                  <a:pt x="4985" y="14708"/>
                  <a:pt x="4989" y="14646"/>
                </a:cubicBezTo>
                <a:cubicBezTo>
                  <a:pt x="4993" y="14584"/>
                  <a:pt x="4969" y="14534"/>
                  <a:pt x="4936" y="14534"/>
                </a:cubicBezTo>
                <a:close/>
                <a:moveTo>
                  <a:pt x="5092" y="14534"/>
                </a:moveTo>
                <a:cubicBezTo>
                  <a:pt x="5059" y="14535"/>
                  <a:pt x="5029" y="14585"/>
                  <a:pt x="5025" y="14648"/>
                </a:cubicBezTo>
                <a:cubicBezTo>
                  <a:pt x="5021" y="14710"/>
                  <a:pt x="5044" y="14759"/>
                  <a:pt x="5078" y="14759"/>
                </a:cubicBezTo>
                <a:cubicBezTo>
                  <a:pt x="5111" y="14759"/>
                  <a:pt x="5141" y="14708"/>
                  <a:pt x="5145" y="14646"/>
                </a:cubicBezTo>
                <a:cubicBezTo>
                  <a:pt x="5149" y="14584"/>
                  <a:pt x="5125" y="14534"/>
                  <a:pt x="5092" y="14534"/>
                </a:cubicBezTo>
                <a:close/>
                <a:moveTo>
                  <a:pt x="5248" y="14534"/>
                </a:moveTo>
                <a:cubicBezTo>
                  <a:pt x="5215" y="14535"/>
                  <a:pt x="5185" y="14585"/>
                  <a:pt x="5181" y="14648"/>
                </a:cubicBezTo>
                <a:cubicBezTo>
                  <a:pt x="5177" y="14710"/>
                  <a:pt x="5201" y="14759"/>
                  <a:pt x="5234" y="14759"/>
                </a:cubicBezTo>
                <a:cubicBezTo>
                  <a:pt x="5268" y="14759"/>
                  <a:pt x="5298" y="14710"/>
                  <a:pt x="5301" y="14648"/>
                </a:cubicBezTo>
                <a:cubicBezTo>
                  <a:pt x="5305" y="14585"/>
                  <a:pt x="5282" y="14534"/>
                  <a:pt x="5248" y="14534"/>
                </a:cubicBezTo>
                <a:close/>
                <a:moveTo>
                  <a:pt x="9386" y="14534"/>
                </a:moveTo>
                <a:cubicBezTo>
                  <a:pt x="9352" y="14535"/>
                  <a:pt x="9325" y="14585"/>
                  <a:pt x="9325" y="14648"/>
                </a:cubicBezTo>
                <a:cubicBezTo>
                  <a:pt x="9325" y="14710"/>
                  <a:pt x="9352" y="14761"/>
                  <a:pt x="9385" y="14761"/>
                </a:cubicBezTo>
                <a:cubicBezTo>
                  <a:pt x="9418" y="14760"/>
                  <a:pt x="9446" y="14710"/>
                  <a:pt x="9446" y="14648"/>
                </a:cubicBezTo>
                <a:cubicBezTo>
                  <a:pt x="9446" y="14585"/>
                  <a:pt x="9419" y="14534"/>
                  <a:pt x="9386" y="14534"/>
                </a:cubicBezTo>
                <a:close/>
                <a:moveTo>
                  <a:pt x="9562" y="14534"/>
                </a:moveTo>
                <a:cubicBezTo>
                  <a:pt x="9528" y="14535"/>
                  <a:pt x="9501" y="14585"/>
                  <a:pt x="9501" y="14648"/>
                </a:cubicBezTo>
                <a:cubicBezTo>
                  <a:pt x="9501" y="14710"/>
                  <a:pt x="9528" y="14761"/>
                  <a:pt x="9562" y="14761"/>
                </a:cubicBezTo>
                <a:cubicBezTo>
                  <a:pt x="9595" y="14760"/>
                  <a:pt x="9622" y="14710"/>
                  <a:pt x="9622" y="14648"/>
                </a:cubicBezTo>
                <a:cubicBezTo>
                  <a:pt x="9622" y="14585"/>
                  <a:pt x="9595" y="14534"/>
                  <a:pt x="9562" y="14534"/>
                </a:cubicBezTo>
                <a:close/>
                <a:moveTo>
                  <a:pt x="9737" y="14534"/>
                </a:moveTo>
                <a:cubicBezTo>
                  <a:pt x="9704" y="14534"/>
                  <a:pt x="9677" y="14585"/>
                  <a:pt x="9677" y="14648"/>
                </a:cubicBezTo>
                <a:cubicBezTo>
                  <a:pt x="9677" y="14710"/>
                  <a:pt x="9704" y="14761"/>
                  <a:pt x="9737" y="14761"/>
                </a:cubicBezTo>
                <a:cubicBezTo>
                  <a:pt x="9771" y="14761"/>
                  <a:pt x="9798" y="14710"/>
                  <a:pt x="9797" y="14648"/>
                </a:cubicBezTo>
                <a:cubicBezTo>
                  <a:pt x="9797" y="14585"/>
                  <a:pt x="9770" y="14534"/>
                  <a:pt x="9737" y="14534"/>
                </a:cubicBezTo>
                <a:close/>
                <a:moveTo>
                  <a:pt x="9913" y="14534"/>
                </a:moveTo>
                <a:cubicBezTo>
                  <a:pt x="9880" y="14535"/>
                  <a:pt x="9853" y="14585"/>
                  <a:pt x="9853" y="14648"/>
                </a:cubicBezTo>
                <a:cubicBezTo>
                  <a:pt x="9853" y="14710"/>
                  <a:pt x="9881" y="14761"/>
                  <a:pt x="9914" y="14761"/>
                </a:cubicBezTo>
                <a:cubicBezTo>
                  <a:pt x="9947" y="14760"/>
                  <a:pt x="9974" y="14710"/>
                  <a:pt x="9973" y="14648"/>
                </a:cubicBezTo>
                <a:cubicBezTo>
                  <a:pt x="9973" y="14585"/>
                  <a:pt x="9946" y="14534"/>
                  <a:pt x="9913" y="14534"/>
                </a:cubicBezTo>
                <a:close/>
                <a:moveTo>
                  <a:pt x="10088" y="14534"/>
                </a:moveTo>
                <a:cubicBezTo>
                  <a:pt x="10055" y="14535"/>
                  <a:pt x="10028" y="14585"/>
                  <a:pt x="10029" y="14648"/>
                </a:cubicBezTo>
                <a:cubicBezTo>
                  <a:pt x="10029" y="14710"/>
                  <a:pt x="10057" y="14761"/>
                  <a:pt x="10090" y="14761"/>
                </a:cubicBezTo>
                <a:cubicBezTo>
                  <a:pt x="10123" y="14761"/>
                  <a:pt x="10150" y="14710"/>
                  <a:pt x="10149" y="14648"/>
                </a:cubicBezTo>
                <a:cubicBezTo>
                  <a:pt x="10149" y="14585"/>
                  <a:pt x="10121" y="14534"/>
                  <a:pt x="10088" y="14534"/>
                </a:cubicBezTo>
                <a:close/>
                <a:moveTo>
                  <a:pt x="10245" y="14534"/>
                </a:moveTo>
                <a:cubicBezTo>
                  <a:pt x="10211" y="14535"/>
                  <a:pt x="10185" y="14585"/>
                  <a:pt x="10185" y="14648"/>
                </a:cubicBezTo>
                <a:cubicBezTo>
                  <a:pt x="10186" y="14710"/>
                  <a:pt x="10214" y="14761"/>
                  <a:pt x="10247" y="14761"/>
                </a:cubicBezTo>
                <a:cubicBezTo>
                  <a:pt x="10280" y="14760"/>
                  <a:pt x="10306" y="14710"/>
                  <a:pt x="10306" y="14648"/>
                </a:cubicBezTo>
                <a:cubicBezTo>
                  <a:pt x="10305" y="14585"/>
                  <a:pt x="10278" y="14534"/>
                  <a:pt x="10245" y="14534"/>
                </a:cubicBezTo>
                <a:close/>
                <a:moveTo>
                  <a:pt x="10420" y="14534"/>
                </a:moveTo>
                <a:cubicBezTo>
                  <a:pt x="10387" y="14535"/>
                  <a:pt x="10361" y="14585"/>
                  <a:pt x="10361" y="14648"/>
                </a:cubicBezTo>
                <a:cubicBezTo>
                  <a:pt x="10362" y="14710"/>
                  <a:pt x="10390" y="14761"/>
                  <a:pt x="10423" y="14761"/>
                </a:cubicBezTo>
                <a:cubicBezTo>
                  <a:pt x="10456" y="14761"/>
                  <a:pt x="10483" y="14710"/>
                  <a:pt x="10482" y="14648"/>
                </a:cubicBezTo>
                <a:cubicBezTo>
                  <a:pt x="10481" y="14585"/>
                  <a:pt x="10453" y="14534"/>
                  <a:pt x="10420" y="14534"/>
                </a:cubicBezTo>
                <a:close/>
                <a:moveTo>
                  <a:pt x="10596" y="14534"/>
                </a:moveTo>
                <a:cubicBezTo>
                  <a:pt x="10563" y="14535"/>
                  <a:pt x="10536" y="14585"/>
                  <a:pt x="10537" y="14648"/>
                </a:cubicBezTo>
                <a:cubicBezTo>
                  <a:pt x="10538" y="14710"/>
                  <a:pt x="10566" y="14761"/>
                  <a:pt x="10600" y="14761"/>
                </a:cubicBezTo>
                <a:cubicBezTo>
                  <a:pt x="10633" y="14760"/>
                  <a:pt x="10659" y="14710"/>
                  <a:pt x="10658" y="14648"/>
                </a:cubicBezTo>
                <a:cubicBezTo>
                  <a:pt x="10657" y="14585"/>
                  <a:pt x="10629" y="14534"/>
                  <a:pt x="10596" y="14534"/>
                </a:cubicBezTo>
                <a:close/>
                <a:moveTo>
                  <a:pt x="10771" y="14534"/>
                </a:moveTo>
                <a:cubicBezTo>
                  <a:pt x="10738" y="14535"/>
                  <a:pt x="10712" y="14585"/>
                  <a:pt x="10713" y="14648"/>
                </a:cubicBezTo>
                <a:cubicBezTo>
                  <a:pt x="10714" y="14710"/>
                  <a:pt x="10742" y="14761"/>
                  <a:pt x="10775" y="14761"/>
                </a:cubicBezTo>
                <a:cubicBezTo>
                  <a:pt x="10809" y="14761"/>
                  <a:pt x="10835" y="14710"/>
                  <a:pt x="10834" y="14648"/>
                </a:cubicBezTo>
                <a:cubicBezTo>
                  <a:pt x="10832" y="14585"/>
                  <a:pt x="10805" y="14534"/>
                  <a:pt x="10771" y="14534"/>
                </a:cubicBezTo>
                <a:close/>
                <a:moveTo>
                  <a:pt x="10947" y="14534"/>
                </a:moveTo>
                <a:cubicBezTo>
                  <a:pt x="10914" y="14535"/>
                  <a:pt x="10888" y="14585"/>
                  <a:pt x="10889" y="14648"/>
                </a:cubicBezTo>
                <a:cubicBezTo>
                  <a:pt x="10890" y="14710"/>
                  <a:pt x="10919" y="14761"/>
                  <a:pt x="10952" y="14761"/>
                </a:cubicBezTo>
                <a:cubicBezTo>
                  <a:pt x="10985" y="14761"/>
                  <a:pt x="11011" y="14710"/>
                  <a:pt x="11010" y="14648"/>
                </a:cubicBezTo>
                <a:cubicBezTo>
                  <a:pt x="11009" y="14585"/>
                  <a:pt x="10980" y="14534"/>
                  <a:pt x="10947" y="14534"/>
                </a:cubicBezTo>
                <a:close/>
                <a:moveTo>
                  <a:pt x="11123" y="14534"/>
                </a:moveTo>
                <a:cubicBezTo>
                  <a:pt x="11089" y="14535"/>
                  <a:pt x="11064" y="14586"/>
                  <a:pt x="11065" y="14649"/>
                </a:cubicBezTo>
                <a:cubicBezTo>
                  <a:pt x="11066" y="14712"/>
                  <a:pt x="11095" y="14761"/>
                  <a:pt x="11128" y="14761"/>
                </a:cubicBezTo>
                <a:cubicBezTo>
                  <a:pt x="11161" y="14761"/>
                  <a:pt x="11188" y="14710"/>
                  <a:pt x="11186" y="14648"/>
                </a:cubicBezTo>
                <a:cubicBezTo>
                  <a:pt x="11184" y="14585"/>
                  <a:pt x="11156" y="14534"/>
                  <a:pt x="11123" y="14534"/>
                </a:cubicBezTo>
                <a:close/>
                <a:moveTo>
                  <a:pt x="11298" y="14534"/>
                </a:moveTo>
                <a:cubicBezTo>
                  <a:pt x="11265" y="14535"/>
                  <a:pt x="11239" y="14585"/>
                  <a:pt x="11241" y="14648"/>
                </a:cubicBezTo>
                <a:cubicBezTo>
                  <a:pt x="11243" y="14710"/>
                  <a:pt x="11271" y="14761"/>
                  <a:pt x="11305" y="14761"/>
                </a:cubicBezTo>
                <a:cubicBezTo>
                  <a:pt x="11338" y="14760"/>
                  <a:pt x="11363" y="14710"/>
                  <a:pt x="11361" y="14648"/>
                </a:cubicBezTo>
                <a:cubicBezTo>
                  <a:pt x="11360" y="14585"/>
                  <a:pt x="11332" y="14534"/>
                  <a:pt x="11298" y="14534"/>
                </a:cubicBezTo>
                <a:close/>
                <a:moveTo>
                  <a:pt x="11455" y="14534"/>
                </a:moveTo>
                <a:cubicBezTo>
                  <a:pt x="11422" y="14535"/>
                  <a:pt x="11396" y="14585"/>
                  <a:pt x="11397" y="14648"/>
                </a:cubicBezTo>
                <a:cubicBezTo>
                  <a:pt x="11399" y="14710"/>
                  <a:pt x="11428" y="14761"/>
                  <a:pt x="11461" y="14761"/>
                </a:cubicBezTo>
                <a:cubicBezTo>
                  <a:pt x="11494" y="14761"/>
                  <a:pt x="11520" y="14710"/>
                  <a:pt x="11518" y="14648"/>
                </a:cubicBezTo>
                <a:cubicBezTo>
                  <a:pt x="11517" y="14585"/>
                  <a:pt x="11488" y="14534"/>
                  <a:pt x="11455" y="14534"/>
                </a:cubicBezTo>
                <a:close/>
                <a:moveTo>
                  <a:pt x="2341" y="14585"/>
                </a:moveTo>
                <a:cubicBezTo>
                  <a:pt x="2308" y="14585"/>
                  <a:pt x="2275" y="14636"/>
                  <a:pt x="2269" y="14698"/>
                </a:cubicBezTo>
                <a:cubicBezTo>
                  <a:pt x="2262" y="14760"/>
                  <a:pt x="2284" y="14810"/>
                  <a:pt x="2317" y="14809"/>
                </a:cubicBezTo>
                <a:cubicBezTo>
                  <a:pt x="2350" y="14809"/>
                  <a:pt x="2383" y="14758"/>
                  <a:pt x="2389" y="14696"/>
                </a:cubicBezTo>
                <a:cubicBezTo>
                  <a:pt x="2396" y="14634"/>
                  <a:pt x="2374" y="14584"/>
                  <a:pt x="2341" y="14585"/>
                </a:cubicBezTo>
                <a:close/>
                <a:moveTo>
                  <a:pt x="2516" y="14585"/>
                </a:moveTo>
                <a:cubicBezTo>
                  <a:pt x="2483" y="14585"/>
                  <a:pt x="2451" y="14636"/>
                  <a:pt x="2445" y="14698"/>
                </a:cubicBezTo>
                <a:cubicBezTo>
                  <a:pt x="2438" y="14760"/>
                  <a:pt x="2460" y="14810"/>
                  <a:pt x="2494" y="14809"/>
                </a:cubicBezTo>
                <a:cubicBezTo>
                  <a:pt x="2527" y="14809"/>
                  <a:pt x="2559" y="14758"/>
                  <a:pt x="2565" y="14696"/>
                </a:cubicBezTo>
                <a:cubicBezTo>
                  <a:pt x="2571" y="14634"/>
                  <a:pt x="2549" y="14584"/>
                  <a:pt x="2516" y="14585"/>
                </a:cubicBezTo>
                <a:close/>
                <a:moveTo>
                  <a:pt x="2692" y="14585"/>
                </a:moveTo>
                <a:cubicBezTo>
                  <a:pt x="2659" y="14585"/>
                  <a:pt x="2627" y="14636"/>
                  <a:pt x="2621" y="14698"/>
                </a:cubicBezTo>
                <a:cubicBezTo>
                  <a:pt x="2614" y="14760"/>
                  <a:pt x="2636" y="14810"/>
                  <a:pt x="2669" y="14809"/>
                </a:cubicBezTo>
                <a:cubicBezTo>
                  <a:pt x="2703" y="14809"/>
                  <a:pt x="2735" y="14758"/>
                  <a:pt x="2741" y="14696"/>
                </a:cubicBezTo>
                <a:cubicBezTo>
                  <a:pt x="2747" y="14634"/>
                  <a:pt x="2725" y="14584"/>
                  <a:pt x="2692" y="14585"/>
                </a:cubicBezTo>
                <a:close/>
                <a:moveTo>
                  <a:pt x="2867" y="14585"/>
                </a:moveTo>
                <a:cubicBezTo>
                  <a:pt x="2834" y="14585"/>
                  <a:pt x="2803" y="14636"/>
                  <a:pt x="2797" y="14698"/>
                </a:cubicBezTo>
                <a:cubicBezTo>
                  <a:pt x="2790" y="14760"/>
                  <a:pt x="2812" y="14810"/>
                  <a:pt x="2845" y="14809"/>
                </a:cubicBezTo>
                <a:cubicBezTo>
                  <a:pt x="2879" y="14809"/>
                  <a:pt x="2911" y="14759"/>
                  <a:pt x="2917" y="14696"/>
                </a:cubicBezTo>
                <a:cubicBezTo>
                  <a:pt x="2923" y="14634"/>
                  <a:pt x="2901" y="14584"/>
                  <a:pt x="2867" y="14585"/>
                </a:cubicBezTo>
                <a:close/>
                <a:moveTo>
                  <a:pt x="3043" y="14585"/>
                </a:moveTo>
                <a:cubicBezTo>
                  <a:pt x="3010" y="14585"/>
                  <a:pt x="2978" y="14636"/>
                  <a:pt x="2973" y="14698"/>
                </a:cubicBezTo>
                <a:cubicBezTo>
                  <a:pt x="2967" y="14760"/>
                  <a:pt x="2989" y="14810"/>
                  <a:pt x="3022" y="14809"/>
                </a:cubicBezTo>
                <a:cubicBezTo>
                  <a:pt x="3055" y="14809"/>
                  <a:pt x="3087" y="14758"/>
                  <a:pt x="3093" y="14696"/>
                </a:cubicBezTo>
                <a:cubicBezTo>
                  <a:pt x="3099" y="14634"/>
                  <a:pt x="3077" y="14584"/>
                  <a:pt x="3043" y="14585"/>
                </a:cubicBezTo>
                <a:close/>
                <a:moveTo>
                  <a:pt x="3199" y="14585"/>
                </a:moveTo>
                <a:cubicBezTo>
                  <a:pt x="3166" y="14585"/>
                  <a:pt x="3135" y="14636"/>
                  <a:pt x="3129" y="14698"/>
                </a:cubicBezTo>
                <a:cubicBezTo>
                  <a:pt x="3123" y="14760"/>
                  <a:pt x="3145" y="14810"/>
                  <a:pt x="3178" y="14809"/>
                </a:cubicBezTo>
                <a:cubicBezTo>
                  <a:pt x="3212" y="14809"/>
                  <a:pt x="3244" y="14758"/>
                  <a:pt x="3249" y="14696"/>
                </a:cubicBezTo>
                <a:cubicBezTo>
                  <a:pt x="3255" y="14634"/>
                  <a:pt x="3232" y="14584"/>
                  <a:pt x="3199" y="14585"/>
                </a:cubicBezTo>
                <a:close/>
                <a:moveTo>
                  <a:pt x="3375" y="14585"/>
                </a:moveTo>
                <a:cubicBezTo>
                  <a:pt x="3342" y="14585"/>
                  <a:pt x="3310" y="14636"/>
                  <a:pt x="3304" y="14698"/>
                </a:cubicBezTo>
                <a:cubicBezTo>
                  <a:pt x="3299" y="14760"/>
                  <a:pt x="3322" y="14810"/>
                  <a:pt x="3355" y="14809"/>
                </a:cubicBezTo>
                <a:cubicBezTo>
                  <a:pt x="3388" y="14809"/>
                  <a:pt x="3420" y="14758"/>
                  <a:pt x="3425" y="14696"/>
                </a:cubicBezTo>
                <a:cubicBezTo>
                  <a:pt x="3431" y="14634"/>
                  <a:pt x="3408" y="14584"/>
                  <a:pt x="3375" y="14585"/>
                </a:cubicBezTo>
                <a:close/>
                <a:moveTo>
                  <a:pt x="3550" y="14585"/>
                </a:moveTo>
                <a:cubicBezTo>
                  <a:pt x="3517" y="14585"/>
                  <a:pt x="3486" y="14636"/>
                  <a:pt x="3480" y="14698"/>
                </a:cubicBezTo>
                <a:cubicBezTo>
                  <a:pt x="3475" y="14760"/>
                  <a:pt x="3498" y="14810"/>
                  <a:pt x="3531" y="14809"/>
                </a:cubicBezTo>
                <a:cubicBezTo>
                  <a:pt x="3564" y="14809"/>
                  <a:pt x="3596" y="14759"/>
                  <a:pt x="3601" y="14696"/>
                </a:cubicBezTo>
                <a:cubicBezTo>
                  <a:pt x="3607" y="14634"/>
                  <a:pt x="3584" y="14584"/>
                  <a:pt x="3550" y="14585"/>
                </a:cubicBezTo>
                <a:close/>
                <a:moveTo>
                  <a:pt x="3726" y="14585"/>
                </a:moveTo>
                <a:cubicBezTo>
                  <a:pt x="3693" y="14585"/>
                  <a:pt x="3661" y="14636"/>
                  <a:pt x="3656" y="14698"/>
                </a:cubicBezTo>
                <a:cubicBezTo>
                  <a:pt x="3651" y="14760"/>
                  <a:pt x="3674" y="14810"/>
                  <a:pt x="3707" y="14809"/>
                </a:cubicBezTo>
                <a:cubicBezTo>
                  <a:pt x="3740" y="14809"/>
                  <a:pt x="3772" y="14758"/>
                  <a:pt x="3777" y="14696"/>
                </a:cubicBezTo>
                <a:cubicBezTo>
                  <a:pt x="3782" y="14634"/>
                  <a:pt x="3760" y="14584"/>
                  <a:pt x="3726" y="14585"/>
                </a:cubicBezTo>
                <a:close/>
                <a:moveTo>
                  <a:pt x="3902" y="14585"/>
                </a:moveTo>
                <a:cubicBezTo>
                  <a:pt x="3869" y="14585"/>
                  <a:pt x="3837" y="14636"/>
                  <a:pt x="3832" y="14698"/>
                </a:cubicBezTo>
                <a:cubicBezTo>
                  <a:pt x="3827" y="14760"/>
                  <a:pt x="3850" y="14810"/>
                  <a:pt x="3883" y="14809"/>
                </a:cubicBezTo>
                <a:cubicBezTo>
                  <a:pt x="3917" y="14809"/>
                  <a:pt x="3948" y="14758"/>
                  <a:pt x="3953" y="14696"/>
                </a:cubicBezTo>
                <a:cubicBezTo>
                  <a:pt x="3958" y="14634"/>
                  <a:pt x="3935" y="14584"/>
                  <a:pt x="3902" y="14585"/>
                </a:cubicBezTo>
                <a:close/>
                <a:moveTo>
                  <a:pt x="4058" y="14585"/>
                </a:moveTo>
                <a:cubicBezTo>
                  <a:pt x="4024" y="14585"/>
                  <a:pt x="3994" y="14636"/>
                  <a:pt x="3989" y="14698"/>
                </a:cubicBezTo>
                <a:cubicBezTo>
                  <a:pt x="3983" y="14760"/>
                  <a:pt x="4006" y="14810"/>
                  <a:pt x="4040" y="14809"/>
                </a:cubicBezTo>
                <a:cubicBezTo>
                  <a:pt x="4073" y="14809"/>
                  <a:pt x="4104" y="14758"/>
                  <a:pt x="4109" y="14696"/>
                </a:cubicBezTo>
                <a:cubicBezTo>
                  <a:pt x="4114" y="14634"/>
                  <a:pt x="4091" y="14584"/>
                  <a:pt x="4058" y="14585"/>
                </a:cubicBezTo>
                <a:close/>
                <a:moveTo>
                  <a:pt x="4234" y="14585"/>
                </a:moveTo>
                <a:cubicBezTo>
                  <a:pt x="4200" y="14585"/>
                  <a:pt x="4169" y="14636"/>
                  <a:pt x="4164" y="14698"/>
                </a:cubicBezTo>
                <a:cubicBezTo>
                  <a:pt x="4160" y="14760"/>
                  <a:pt x="4183" y="14810"/>
                  <a:pt x="4216" y="14809"/>
                </a:cubicBezTo>
                <a:cubicBezTo>
                  <a:pt x="4250" y="14809"/>
                  <a:pt x="4280" y="14758"/>
                  <a:pt x="4285" y="14696"/>
                </a:cubicBezTo>
                <a:cubicBezTo>
                  <a:pt x="4290" y="14634"/>
                  <a:pt x="4267" y="14584"/>
                  <a:pt x="4234" y="14585"/>
                </a:cubicBezTo>
                <a:close/>
                <a:moveTo>
                  <a:pt x="4409" y="14585"/>
                </a:moveTo>
                <a:cubicBezTo>
                  <a:pt x="4376" y="14585"/>
                  <a:pt x="4345" y="14636"/>
                  <a:pt x="4340" y="14698"/>
                </a:cubicBezTo>
                <a:cubicBezTo>
                  <a:pt x="4336" y="14760"/>
                  <a:pt x="4359" y="14810"/>
                  <a:pt x="4392" y="14809"/>
                </a:cubicBezTo>
                <a:cubicBezTo>
                  <a:pt x="4426" y="14809"/>
                  <a:pt x="4456" y="14758"/>
                  <a:pt x="4461" y="14696"/>
                </a:cubicBezTo>
                <a:cubicBezTo>
                  <a:pt x="4465" y="14634"/>
                  <a:pt x="4442" y="14584"/>
                  <a:pt x="4409" y="14585"/>
                </a:cubicBezTo>
                <a:close/>
                <a:moveTo>
                  <a:pt x="18385" y="14786"/>
                </a:moveTo>
                <a:cubicBezTo>
                  <a:pt x="18352" y="14786"/>
                  <a:pt x="18332" y="14838"/>
                  <a:pt x="18340" y="14901"/>
                </a:cubicBezTo>
                <a:cubicBezTo>
                  <a:pt x="18348" y="14964"/>
                  <a:pt x="18381" y="15014"/>
                  <a:pt x="18415" y="15014"/>
                </a:cubicBezTo>
                <a:cubicBezTo>
                  <a:pt x="18448" y="15014"/>
                  <a:pt x="18469" y="14962"/>
                  <a:pt x="18461" y="14899"/>
                </a:cubicBezTo>
                <a:cubicBezTo>
                  <a:pt x="18452" y="14836"/>
                  <a:pt x="18419" y="14786"/>
                  <a:pt x="18385" y="14786"/>
                </a:cubicBezTo>
                <a:close/>
                <a:moveTo>
                  <a:pt x="18737" y="14786"/>
                </a:moveTo>
                <a:cubicBezTo>
                  <a:pt x="18703" y="14786"/>
                  <a:pt x="18683" y="14838"/>
                  <a:pt x="18691" y="14901"/>
                </a:cubicBezTo>
                <a:cubicBezTo>
                  <a:pt x="18700" y="14964"/>
                  <a:pt x="18734" y="15014"/>
                  <a:pt x="18767" y="15014"/>
                </a:cubicBezTo>
                <a:cubicBezTo>
                  <a:pt x="18801" y="15013"/>
                  <a:pt x="18821" y="14962"/>
                  <a:pt x="18812" y="14899"/>
                </a:cubicBezTo>
                <a:cubicBezTo>
                  <a:pt x="18804" y="14836"/>
                  <a:pt x="18770" y="14786"/>
                  <a:pt x="18737" y="14786"/>
                </a:cubicBezTo>
                <a:close/>
                <a:moveTo>
                  <a:pt x="18893" y="14786"/>
                </a:moveTo>
                <a:cubicBezTo>
                  <a:pt x="18860" y="14786"/>
                  <a:pt x="18839" y="14838"/>
                  <a:pt x="18848" y="14901"/>
                </a:cubicBezTo>
                <a:cubicBezTo>
                  <a:pt x="18856" y="14964"/>
                  <a:pt x="18891" y="15014"/>
                  <a:pt x="18924" y="15014"/>
                </a:cubicBezTo>
                <a:cubicBezTo>
                  <a:pt x="18958" y="15013"/>
                  <a:pt x="18978" y="14962"/>
                  <a:pt x="18969" y="14899"/>
                </a:cubicBezTo>
                <a:cubicBezTo>
                  <a:pt x="18961" y="14836"/>
                  <a:pt x="18927" y="14786"/>
                  <a:pt x="18893" y="14786"/>
                </a:cubicBezTo>
                <a:close/>
                <a:moveTo>
                  <a:pt x="19616" y="14786"/>
                </a:moveTo>
                <a:cubicBezTo>
                  <a:pt x="19582" y="14786"/>
                  <a:pt x="19563" y="14838"/>
                  <a:pt x="19572" y="14901"/>
                </a:cubicBezTo>
                <a:cubicBezTo>
                  <a:pt x="19581" y="14964"/>
                  <a:pt x="19615" y="15014"/>
                  <a:pt x="19649" y="15014"/>
                </a:cubicBezTo>
                <a:cubicBezTo>
                  <a:pt x="19682" y="15013"/>
                  <a:pt x="19702" y="14962"/>
                  <a:pt x="19693" y="14899"/>
                </a:cubicBezTo>
                <a:cubicBezTo>
                  <a:pt x="19684" y="14836"/>
                  <a:pt x="19649" y="14786"/>
                  <a:pt x="19616" y="14786"/>
                </a:cubicBezTo>
                <a:close/>
                <a:moveTo>
                  <a:pt x="19772" y="14786"/>
                </a:moveTo>
                <a:cubicBezTo>
                  <a:pt x="19738" y="14786"/>
                  <a:pt x="19719" y="14838"/>
                  <a:pt x="19728" y="14901"/>
                </a:cubicBezTo>
                <a:cubicBezTo>
                  <a:pt x="19738" y="14964"/>
                  <a:pt x="19772" y="15014"/>
                  <a:pt x="19805" y="15014"/>
                </a:cubicBezTo>
                <a:cubicBezTo>
                  <a:pt x="19839" y="15013"/>
                  <a:pt x="19859" y="14962"/>
                  <a:pt x="19849" y="14899"/>
                </a:cubicBezTo>
                <a:cubicBezTo>
                  <a:pt x="19840" y="14836"/>
                  <a:pt x="19805" y="14786"/>
                  <a:pt x="19772" y="14786"/>
                </a:cubicBezTo>
                <a:close/>
                <a:moveTo>
                  <a:pt x="10596" y="14836"/>
                </a:moveTo>
                <a:cubicBezTo>
                  <a:pt x="10562" y="14836"/>
                  <a:pt x="10536" y="14887"/>
                  <a:pt x="10537" y="14949"/>
                </a:cubicBezTo>
                <a:cubicBezTo>
                  <a:pt x="10538" y="15012"/>
                  <a:pt x="10566" y="15063"/>
                  <a:pt x="10600" y="15062"/>
                </a:cubicBezTo>
                <a:cubicBezTo>
                  <a:pt x="10633" y="15062"/>
                  <a:pt x="10659" y="15012"/>
                  <a:pt x="10658" y="14949"/>
                </a:cubicBezTo>
                <a:cubicBezTo>
                  <a:pt x="10657" y="14887"/>
                  <a:pt x="10629" y="14836"/>
                  <a:pt x="10596" y="14836"/>
                </a:cubicBezTo>
                <a:close/>
                <a:moveTo>
                  <a:pt x="10772" y="14836"/>
                </a:moveTo>
                <a:cubicBezTo>
                  <a:pt x="10738" y="14836"/>
                  <a:pt x="10712" y="14887"/>
                  <a:pt x="10713" y="14949"/>
                </a:cubicBezTo>
                <a:cubicBezTo>
                  <a:pt x="10714" y="15012"/>
                  <a:pt x="10743" y="15063"/>
                  <a:pt x="10776" y="15062"/>
                </a:cubicBezTo>
                <a:cubicBezTo>
                  <a:pt x="10810" y="15062"/>
                  <a:pt x="10835" y="15012"/>
                  <a:pt x="10834" y="14949"/>
                </a:cubicBezTo>
                <a:cubicBezTo>
                  <a:pt x="10833" y="14887"/>
                  <a:pt x="10805" y="14836"/>
                  <a:pt x="10772" y="14836"/>
                </a:cubicBezTo>
                <a:close/>
                <a:moveTo>
                  <a:pt x="10947" y="14836"/>
                </a:moveTo>
                <a:cubicBezTo>
                  <a:pt x="10914" y="14836"/>
                  <a:pt x="10888" y="14887"/>
                  <a:pt x="10889" y="14949"/>
                </a:cubicBezTo>
                <a:cubicBezTo>
                  <a:pt x="10890" y="15012"/>
                  <a:pt x="10919" y="15063"/>
                  <a:pt x="10952" y="15062"/>
                </a:cubicBezTo>
                <a:cubicBezTo>
                  <a:pt x="10986" y="15062"/>
                  <a:pt x="11011" y="15012"/>
                  <a:pt x="11010" y="14949"/>
                </a:cubicBezTo>
                <a:cubicBezTo>
                  <a:pt x="11009" y="14887"/>
                  <a:pt x="10980" y="14836"/>
                  <a:pt x="10947" y="14836"/>
                </a:cubicBezTo>
                <a:close/>
                <a:moveTo>
                  <a:pt x="11123" y="14836"/>
                </a:moveTo>
                <a:cubicBezTo>
                  <a:pt x="11090" y="14836"/>
                  <a:pt x="11064" y="14887"/>
                  <a:pt x="11065" y="14949"/>
                </a:cubicBezTo>
                <a:cubicBezTo>
                  <a:pt x="11067" y="15012"/>
                  <a:pt x="11095" y="15063"/>
                  <a:pt x="11129" y="15062"/>
                </a:cubicBezTo>
                <a:cubicBezTo>
                  <a:pt x="11162" y="15062"/>
                  <a:pt x="11188" y="15012"/>
                  <a:pt x="11186" y="14949"/>
                </a:cubicBezTo>
                <a:cubicBezTo>
                  <a:pt x="11185" y="14887"/>
                  <a:pt x="11157" y="14836"/>
                  <a:pt x="11123" y="14836"/>
                </a:cubicBezTo>
                <a:close/>
                <a:moveTo>
                  <a:pt x="11298" y="14836"/>
                </a:moveTo>
                <a:cubicBezTo>
                  <a:pt x="11265" y="14836"/>
                  <a:pt x="11239" y="14887"/>
                  <a:pt x="11241" y="14949"/>
                </a:cubicBezTo>
                <a:cubicBezTo>
                  <a:pt x="11243" y="15012"/>
                  <a:pt x="11271" y="15063"/>
                  <a:pt x="11305" y="15062"/>
                </a:cubicBezTo>
                <a:cubicBezTo>
                  <a:pt x="11338" y="15062"/>
                  <a:pt x="11364" y="15012"/>
                  <a:pt x="11362" y="14949"/>
                </a:cubicBezTo>
                <a:cubicBezTo>
                  <a:pt x="11360" y="14887"/>
                  <a:pt x="11332" y="14836"/>
                  <a:pt x="11298" y="14836"/>
                </a:cubicBezTo>
                <a:close/>
                <a:moveTo>
                  <a:pt x="11474" y="14836"/>
                </a:moveTo>
                <a:cubicBezTo>
                  <a:pt x="11441" y="14836"/>
                  <a:pt x="11415" y="14887"/>
                  <a:pt x="11417" y="14949"/>
                </a:cubicBezTo>
                <a:cubicBezTo>
                  <a:pt x="11419" y="15012"/>
                  <a:pt x="11448" y="15063"/>
                  <a:pt x="11481" y="15062"/>
                </a:cubicBezTo>
                <a:cubicBezTo>
                  <a:pt x="11515" y="15062"/>
                  <a:pt x="11540" y="15012"/>
                  <a:pt x="11539" y="14949"/>
                </a:cubicBezTo>
                <a:cubicBezTo>
                  <a:pt x="11537" y="14887"/>
                  <a:pt x="11508" y="14836"/>
                  <a:pt x="11474" y="14836"/>
                </a:cubicBezTo>
                <a:close/>
                <a:moveTo>
                  <a:pt x="12157" y="14836"/>
                </a:moveTo>
                <a:cubicBezTo>
                  <a:pt x="12124" y="14836"/>
                  <a:pt x="12099" y="14887"/>
                  <a:pt x="12101" y="14949"/>
                </a:cubicBezTo>
                <a:cubicBezTo>
                  <a:pt x="12104" y="15012"/>
                  <a:pt x="12133" y="15063"/>
                  <a:pt x="12167" y="15062"/>
                </a:cubicBezTo>
                <a:cubicBezTo>
                  <a:pt x="12200" y="15062"/>
                  <a:pt x="12225" y="15012"/>
                  <a:pt x="12222" y="14949"/>
                </a:cubicBezTo>
                <a:cubicBezTo>
                  <a:pt x="12220" y="14887"/>
                  <a:pt x="12191" y="14836"/>
                  <a:pt x="12157" y="14836"/>
                </a:cubicBezTo>
                <a:close/>
                <a:moveTo>
                  <a:pt x="2302" y="14886"/>
                </a:moveTo>
                <a:cubicBezTo>
                  <a:pt x="2268" y="14887"/>
                  <a:pt x="2236" y="14937"/>
                  <a:pt x="2230" y="15000"/>
                </a:cubicBezTo>
                <a:cubicBezTo>
                  <a:pt x="2223" y="15062"/>
                  <a:pt x="2245" y="15111"/>
                  <a:pt x="2278" y="15111"/>
                </a:cubicBezTo>
                <a:cubicBezTo>
                  <a:pt x="2312" y="15111"/>
                  <a:pt x="2344" y="15060"/>
                  <a:pt x="2351" y="14998"/>
                </a:cubicBezTo>
                <a:cubicBezTo>
                  <a:pt x="2357" y="14936"/>
                  <a:pt x="2335" y="14886"/>
                  <a:pt x="2302" y="14886"/>
                </a:cubicBezTo>
                <a:close/>
                <a:moveTo>
                  <a:pt x="2478" y="14886"/>
                </a:moveTo>
                <a:cubicBezTo>
                  <a:pt x="2444" y="14887"/>
                  <a:pt x="2412" y="14938"/>
                  <a:pt x="2406" y="15000"/>
                </a:cubicBezTo>
                <a:cubicBezTo>
                  <a:pt x="2399" y="15062"/>
                  <a:pt x="2421" y="15111"/>
                  <a:pt x="2454" y="15111"/>
                </a:cubicBezTo>
                <a:cubicBezTo>
                  <a:pt x="2488" y="15111"/>
                  <a:pt x="2520" y="15060"/>
                  <a:pt x="2527" y="14998"/>
                </a:cubicBezTo>
                <a:cubicBezTo>
                  <a:pt x="2533" y="14936"/>
                  <a:pt x="2511" y="14886"/>
                  <a:pt x="2478" y="14886"/>
                </a:cubicBezTo>
                <a:close/>
                <a:moveTo>
                  <a:pt x="2653" y="14886"/>
                </a:moveTo>
                <a:cubicBezTo>
                  <a:pt x="2620" y="14887"/>
                  <a:pt x="2588" y="14937"/>
                  <a:pt x="2582" y="15000"/>
                </a:cubicBezTo>
                <a:cubicBezTo>
                  <a:pt x="2575" y="15062"/>
                  <a:pt x="2597" y="15111"/>
                  <a:pt x="2631" y="15111"/>
                </a:cubicBezTo>
                <a:cubicBezTo>
                  <a:pt x="2664" y="15111"/>
                  <a:pt x="2696" y="15060"/>
                  <a:pt x="2702" y="14998"/>
                </a:cubicBezTo>
                <a:cubicBezTo>
                  <a:pt x="2709" y="14936"/>
                  <a:pt x="2686" y="14886"/>
                  <a:pt x="2653" y="14886"/>
                </a:cubicBezTo>
                <a:close/>
                <a:moveTo>
                  <a:pt x="2829" y="14886"/>
                </a:moveTo>
                <a:cubicBezTo>
                  <a:pt x="2796" y="14887"/>
                  <a:pt x="2764" y="14937"/>
                  <a:pt x="2757" y="15000"/>
                </a:cubicBezTo>
                <a:cubicBezTo>
                  <a:pt x="2751" y="15062"/>
                  <a:pt x="2773" y="15111"/>
                  <a:pt x="2807" y="15111"/>
                </a:cubicBezTo>
                <a:cubicBezTo>
                  <a:pt x="2841" y="15111"/>
                  <a:pt x="2872" y="15060"/>
                  <a:pt x="2878" y="14998"/>
                </a:cubicBezTo>
                <a:cubicBezTo>
                  <a:pt x="2884" y="14936"/>
                  <a:pt x="2862" y="14886"/>
                  <a:pt x="2829" y="14886"/>
                </a:cubicBezTo>
                <a:close/>
                <a:moveTo>
                  <a:pt x="3004" y="14886"/>
                </a:moveTo>
                <a:cubicBezTo>
                  <a:pt x="2971" y="14887"/>
                  <a:pt x="2939" y="14937"/>
                  <a:pt x="2933" y="15000"/>
                </a:cubicBezTo>
                <a:cubicBezTo>
                  <a:pt x="2927" y="15062"/>
                  <a:pt x="2949" y="15111"/>
                  <a:pt x="2983" y="15111"/>
                </a:cubicBezTo>
                <a:cubicBezTo>
                  <a:pt x="3016" y="15111"/>
                  <a:pt x="3049" y="15060"/>
                  <a:pt x="3054" y="14998"/>
                </a:cubicBezTo>
                <a:cubicBezTo>
                  <a:pt x="3060" y="14936"/>
                  <a:pt x="3038" y="14886"/>
                  <a:pt x="3004" y="14886"/>
                </a:cubicBezTo>
                <a:close/>
                <a:moveTo>
                  <a:pt x="3180" y="14886"/>
                </a:moveTo>
                <a:cubicBezTo>
                  <a:pt x="3147" y="14887"/>
                  <a:pt x="3115" y="14937"/>
                  <a:pt x="3109" y="15000"/>
                </a:cubicBezTo>
                <a:cubicBezTo>
                  <a:pt x="3103" y="15062"/>
                  <a:pt x="3126" y="15111"/>
                  <a:pt x="3159" y="15111"/>
                </a:cubicBezTo>
                <a:cubicBezTo>
                  <a:pt x="3193" y="15111"/>
                  <a:pt x="3225" y="15060"/>
                  <a:pt x="3230" y="14998"/>
                </a:cubicBezTo>
                <a:cubicBezTo>
                  <a:pt x="3236" y="14936"/>
                  <a:pt x="3214" y="14886"/>
                  <a:pt x="3180" y="14886"/>
                </a:cubicBezTo>
                <a:close/>
                <a:moveTo>
                  <a:pt x="3356" y="14886"/>
                </a:moveTo>
                <a:cubicBezTo>
                  <a:pt x="3322" y="14887"/>
                  <a:pt x="3290" y="14937"/>
                  <a:pt x="3285" y="15000"/>
                </a:cubicBezTo>
                <a:cubicBezTo>
                  <a:pt x="3279" y="15062"/>
                  <a:pt x="3302" y="15111"/>
                  <a:pt x="3335" y="15111"/>
                </a:cubicBezTo>
                <a:cubicBezTo>
                  <a:pt x="3369" y="15111"/>
                  <a:pt x="3401" y="15060"/>
                  <a:pt x="3406" y="14998"/>
                </a:cubicBezTo>
                <a:cubicBezTo>
                  <a:pt x="3412" y="14936"/>
                  <a:pt x="3389" y="14886"/>
                  <a:pt x="3356" y="14886"/>
                </a:cubicBezTo>
                <a:close/>
                <a:moveTo>
                  <a:pt x="3532" y="14886"/>
                </a:moveTo>
                <a:cubicBezTo>
                  <a:pt x="3498" y="14887"/>
                  <a:pt x="3466" y="14937"/>
                  <a:pt x="3461" y="15000"/>
                </a:cubicBezTo>
                <a:cubicBezTo>
                  <a:pt x="3455" y="15062"/>
                  <a:pt x="3478" y="15111"/>
                  <a:pt x="3511" y="15111"/>
                </a:cubicBezTo>
                <a:cubicBezTo>
                  <a:pt x="3545" y="15111"/>
                  <a:pt x="3577" y="15060"/>
                  <a:pt x="3582" y="14998"/>
                </a:cubicBezTo>
                <a:cubicBezTo>
                  <a:pt x="3588" y="14936"/>
                  <a:pt x="3565" y="14886"/>
                  <a:pt x="3532" y="14886"/>
                </a:cubicBezTo>
                <a:close/>
                <a:moveTo>
                  <a:pt x="3687" y="14886"/>
                </a:moveTo>
                <a:cubicBezTo>
                  <a:pt x="3654" y="14887"/>
                  <a:pt x="3622" y="14937"/>
                  <a:pt x="3617" y="15000"/>
                </a:cubicBezTo>
                <a:cubicBezTo>
                  <a:pt x="3612" y="15062"/>
                  <a:pt x="3635" y="15111"/>
                  <a:pt x="3668" y="15111"/>
                </a:cubicBezTo>
                <a:cubicBezTo>
                  <a:pt x="3702" y="15111"/>
                  <a:pt x="3733" y="15060"/>
                  <a:pt x="3738" y="14998"/>
                </a:cubicBezTo>
                <a:cubicBezTo>
                  <a:pt x="3743" y="14936"/>
                  <a:pt x="3721" y="14886"/>
                  <a:pt x="3687" y="14886"/>
                </a:cubicBezTo>
                <a:close/>
                <a:moveTo>
                  <a:pt x="3863" y="14886"/>
                </a:moveTo>
                <a:cubicBezTo>
                  <a:pt x="3830" y="14887"/>
                  <a:pt x="3798" y="14937"/>
                  <a:pt x="3793" y="15000"/>
                </a:cubicBezTo>
                <a:cubicBezTo>
                  <a:pt x="3788" y="15062"/>
                  <a:pt x="3811" y="15111"/>
                  <a:pt x="3844" y="15111"/>
                </a:cubicBezTo>
                <a:cubicBezTo>
                  <a:pt x="3878" y="15111"/>
                  <a:pt x="3910" y="15060"/>
                  <a:pt x="3915" y="14998"/>
                </a:cubicBezTo>
                <a:cubicBezTo>
                  <a:pt x="3920" y="14936"/>
                  <a:pt x="3897" y="14886"/>
                  <a:pt x="3863" y="14886"/>
                </a:cubicBezTo>
                <a:close/>
                <a:moveTo>
                  <a:pt x="4039" y="14886"/>
                </a:moveTo>
                <a:cubicBezTo>
                  <a:pt x="4005" y="14887"/>
                  <a:pt x="3974" y="14937"/>
                  <a:pt x="3969" y="15000"/>
                </a:cubicBezTo>
                <a:cubicBezTo>
                  <a:pt x="3964" y="15062"/>
                  <a:pt x="3987" y="15111"/>
                  <a:pt x="4020" y="15111"/>
                </a:cubicBezTo>
                <a:cubicBezTo>
                  <a:pt x="4054" y="15111"/>
                  <a:pt x="4085" y="15060"/>
                  <a:pt x="4090" y="14998"/>
                </a:cubicBezTo>
                <a:cubicBezTo>
                  <a:pt x="4095" y="14936"/>
                  <a:pt x="4072" y="14886"/>
                  <a:pt x="4039" y="14886"/>
                </a:cubicBezTo>
                <a:close/>
                <a:moveTo>
                  <a:pt x="4215" y="14886"/>
                </a:moveTo>
                <a:cubicBezTo>
                  <a:pt x="4181" y="14887"/>
                  <a:pt x="4150" y="14937"/>
                  <a:pt x="4145" y="15000"/>
                </a:cubicBezTo>
                <a:cubicBezTo>
                  <a:pt x="4140" y="15062"/>
                  <a:pt x="4163" y="15111"/>
                  <a:pt x="4197" y="15111"/>
                </a:cubicBezTo>
                <a:cubicBezTo>
                  <a:pt x="4230" y="15111"/>
                  <a:pt x="4261" y="15060"/>
                  <a:pt x="4266" y="14998"/>
                </a:cubicBezTo>
                <a:cubicBezTo>
                  <a:pt x="4271" y="14936"/>
                  <a:pt x="4248" y="14886"/>
                  <a:pt x="4215" y="14886"/>
                </a:cubicBezTo>
                <a:close/>
                <a:moveTo>
                  <a:pt x="4390" y="14886"/>
                </a:moveTo>
                <a:cubicBezTo>
                  <a:pt x="4357" y="14887"/>
                  <a:pt x="4326" y="14937"/>
                  <a:pt x="4321" y="15000"/>
                </a:cubicBezTo>
                <a:cubicBezTo>
                  <a:pt x="4316" y="15062"/>
                  <a:pt x="4339" y="15111"/>
                  <a:pt x="4373" y="15111"/>
                </a:cubicBezTo>
                <a:cubicBezTo>
                  <a:pt x="4406" y="15111"/>
                  <a:pt x="4437" y="15060"/>
                  <a:pt x="4442" y="14998"/>
                </a:cubicBezTo>
                <a:cubicBezTo>
                  <a:pt x="4446" y="14936"/>
                  <a:pt x="4423" y="14886"/>
                  <a:pt x="4390" y="14886"/>
                </a:cubicBezTo>
                <a:close/>
                <a:moveTo>
                  <a:pt x="4565" y="14886"/>
                </a:moveTo>
                <a:cubicBezTo>
                  <a:pt x="4532" y="14887"/>
                  <a:pt x="4501" y="14937"/>
                  <a:pt x="4497" y="15000"/>
                </a:cubicBezTo>
                <a:cubicBezTo>
                  <a:pt x="4492" y="15062"/>
                  <a:pt x="4516" y="15111"/>
                  <a:pt x="4549" y="15111"/>
                </a:cubicBezTo>
                <a:cubicBezTo>
                  <a:pt x="4583" y="15111"/>
                  <a:pt x="4613" y="15060"/>
                  <a:pt x="4618" y="14998"/>
                </a:cubicBezTo>
                <a:cubicBezTo>
                  <a:pt x="4622" y="14936"/>
                  <a:pt x="4599" y="14886"/>
                  <a:pt x="4565" y="14886"/>
                </a:cubicBezTo>
                <a:close/>
                <a:moveTo>
                  <a:pt x="4741" y="14886"/>
                </a:moveTo>
                <a:cubicBezTo>
                  <a:pt x="4708" y="14887"/>
                  <a:pt x="4677" y="14937"/>
                  <a:pt x="4673" y="15000"/>
                </a:cubicBezTo>
                <a:cubicBezTo>
                  <a:pt x="4668" y="15062"/>
                  <a:pt x="4692" y="15111"/>
                  <a:pt x="4725" y="15111"/>
                </a:cubicBezTo>
                <a:cubicBezTo>
                  <a:pt x="4759" y="15111"/>
                  <a:pt x="4789" y="15060"/>
                  <a:pt x="4794" y="14998"/>
                </a:cubicBezTo>
                <a:cubicBezTo>
                  <a:pt x="4798" y="14936"/>
                  <a:pt x="4775" y="14886"/>
                  <a:pt x="4741" y="14886"/>
                </a:cubicBezTo>
                <a:close/>
                <a:moveTo>
                  <a:pt x="4897" y="14886"/>
                </a:moveTo>
                <a:cubicBezTo>
                  <a:pt x="4864" y="14887"/>
                  <a:pt x="4833" y="14937"/>
                  <a:pt x="4829" y="15000"/>
                </a:cubicBezTo>
                <a:cubicBezTo>
                  <a:pt x="4825" y="15062"/>
                  <a:pt x="4849" y="15111"/>
                  <a:pt x="4882" y="15111"/>
                </a:cubicBezTo>
                <a:cubicBezTo>
                  <a:pt x="4916" y="15111"/>
                  <a:pt x="4946" y="15060"/>
                  <a:pt x="4950" y="14998"/>
                </a:cubicBezTo>
                <a:cubicBezTo>
                  <a:pt x="4954" y="14936"/>
                  <a:pt x="4930" y="14886"/>
                  <a:pt x="4897" y="14886"/>
                </a:cubicBezTo>
                <a:close/>
                <a:moveTo>
                  <a:pt x="5073" y="14886"/>
                </a:moveTo>
                <a:cubicBezTo>
                  <a:pt x="5040" y="14887"/>
                  <a:pt x="5009" y="14937"/>
                  <a:pt x="5005" y="15000"/>
                </a:cubicBezTo>
                <a:cubicBezTo>
                  <a:pt x="5001" y="15062"/>
                  <a:pt x="5025" y="15111"/>
                  <a:pt x="5058" y="15111"/>
                </a:cubicBezTo>
                <a:cubicBezTo>
                  <a:pt x="5092" y="15111"/>
                  <a:pt x="5122" y="15062"/>
                  <a:pt x="5126" y="15000"/>
                </a:cubicBezTo>
                <a:cubicBezTo>
                  <a:pt x="5130" y="14937"/>
                  <a:pt x="5106" y="14886"/>
                  <a:pt x="5073" y="14886"/>
                </a:cubicBezTo>
                <a:close/>
                <a:moveTo>
                  <a:pt x="9386" y="14886"/>
                </a:moveTo>
                <a:cubicBezTo>
                  <a:pt x="9352" y="14887"/>
                  <a:pt x="9325" y="14937"/>
                  <a:pt x="9325" y="15000"/>
                </a:cubicBezTo>
                <a:cubicBezTo>
                  <a:pt x="9325" y="15062"/>
                  <a:pt x="9352" y="15113"/>
                  <a:pt x="9386" y="15113"/>
                </a:cubicBezTo>
                <a:cubicBezTo>
                  <a:pt x="9419" y="15113"/>
                  <a:pt x="9446" y="15062"/>
                  <a:pt x="9446" y="15000"/>
                </a:cubicBezTo>
                <a:cubicBezTo>
                  <a:pt x="9446" y="14937"/>
                  <a:pt x="9419" y="14886"/>
                  <a:pt x="9386" y="14886"/>
                </a:cubicBezTo>
                <a:close/>
                <a:moveTo>
                  <a:pt x="9562" y="14886"/>
                </a:moveTo>
                <a:cubicBezTo>
                  <a:pt x="9528" y="14887"/>
                  <a:pt x="9501" y="14937"/>
                  <a:pt x="9501" y="15000"/>
                </a:cubicBezTo>
                <a:cubicBezTo>
                  <a:pt x="9501" y="15062"/>
                  <a:pt x="9528" y="15113"/>
                  <a:pt x="9562" y="15113"/>
                </a:cubicBezTo>
                <a:cubicBezTo>
                  <a:pt x="9595" y="15113"/>
                  <a:pt x="9622" y="15062"/>
                  <a:pt x="9622" y="15000"/>
                </a:cubicBezTo>
                <a:cubicBezTo>
                  <a:pt x="9622" y="14937"/>
                  <a:pt x="9595" y="14886"/>
                  <a:pt x="9562" y="14886"/>
                </a:cubicBezTo>
                <a:close/>
                <a:moveTo>
                  <a:pt x="9737" y="14886"/>
                </a:moveTo>
                <a:cubicBezTo>
                  <a:pt x="9704" y="14887"/>
                  <a:pt x="9677" y="14937"/>
                  <a:pt x="9677" y="15000"/>
                </a:cubicBezTo>
                <a:cubicBezTo>
                  <a:pt x="9677" y="15062"/>
                  <a:pt x="9705" y="15113"/>
                  <a:pt x="9738" y="15113"/>
                </a:cubicBezTo>
                <a:cubicBezTo>
                  <a:pt x="9772" y="15113"/>
                  <a:pt x="9798" y="15062"/>
                  <a:pt x="9798" y="15000"/>
                </a:cubicBezTo>
                <a:cubicBezTo>
                  <a:pt x="9798" y="14937"/>
                  <a:pt x="9770" y="14886"/>
                  <a:pt x="9737" y="14886"/>
                </a:cubicBezTo>
                <a:close/>
                <a:moveTo>
                  <a:pt x="9913" y="14886"/>
                </a:moveTo>
                <a:cubicBezTo>
                  <a:pt x="9879" y="14887"/>
                  <a:pt x="9853" y="14937"/>
                  <a:pt x="9853" y="15000"/>
                </a:cubicBezTo>
                <a:cubicBezTo>
                  <a:pt x="9853" y="15062"/>
                  <a:pt x="9881" y="15113"/>
                  <a:pt x="9914" y="15113"/>
                </a:cubicBezTo>
                <a:cubicBezTo>
                  <a:pt x="9948" y="15113"/>
                  <a:pt x="9974" y="15062"/>
                  <a:pt x="9974" y="15000"/>
                </a:cubicBezTo>
                <a:cubicBezTo>
                  <a:pt x="9974" y="14937"/>
                  <a:pt x="9946" y="14886"/>
                  <a:pt x="9913" y="14886"/>
                </a:cubicBezTo>
                <a:close/>
                <a:moveTo>
                  <a:pt x="10089" y="14886"/>
                </a:moveTo>
                <a:cubicBezTo>
                  <a:pt x="10055" y="14887"/>
                  <a:pt x="10028" y="14937"/>
                  <a:pt x="10029" y="15000"/>
                </a:cubicBezTo>
                <a:cubicBezTo>
                  <a:pt x="10029" y="15062"/>
                  <a:pt x="10057" y="15113"/>
                  <a:pt x="10091" y="15113"/>
                </a:cubicBezTo>
                <a:cubicBezTo>
                  <a:pt x="10124" y="15113"/>
                  <a:pt x="10150" y="15062"/>
                  <a:pt x="10150" y="15000"/>
                </a:cubicBezTo>
                <a:cubicBezTo>
                  <a:pt x="10149" y="14937"/>
                  <a:pt x="10122" y="14886"/>
                  <a:pt x="10089" y="14886"/>
                </a:cubicBezTo>
                <a:close/>
                <a:moveTo>
                  <a:pt x="10264" y="14886"/>
                </a:moveTo>
                <a:cubicBezTo>
                  <a:pt x="10231" y="14887"/>
                  <a:pt x="10204" y="14937"/>
                  <a:pt x="10205" y="15000"/>
                </a:cubicBezTo>
                <a:cubicBezTo>
                  <a:pt x="10205" y="15062"/>
                  <a:pt x="10233" y="15113"/>
                  <a:pt x="10267" y="15113"/>
                </a:cubicBezTo>
                <a:cubicBezTo>
                  <a:pt x="10300" y="15113"/>
                  <a:pt x="10327" y="15062"/>
                  <a:pt x="10326" y="15000"/>
                </a:cubicBezTo>
                <a:cubicBezTo>
                  <a:pt x="10325" y="14937"/>
                  <a:pt x="10298" y="14886"/>
                  <a:pt x="10264" y="14886"/>
                </a:cubicBezTo>
                <a:close/>
                <a:moveTo>
                  <a:pt x="10440" y="14886"/>
                </a:moveTo>
                <a:cubicBezTo>
                  <a:pt x="10407" y="14887"/>
                  <a:pt x="10380" y="14937"/>
                  <a:pt x="10381" y="15000"/>
                </a:cubicBezTo>
                <a:cubicBezTo>
                  <a:pt x="10382" y="15062"/>
                  <a:pt x="10410" y="15113"/>
                  <a:pt x="10443" y="15113"/>
                </a:cubicBezTo>
                <a:cubicBezTo>
                  <a:pt x="10477" y="15113"/>
                  <a:pt x="10503" y="15062"/>
                  <a:pt x="10502" y="15000"/>
                </a:cubicBezTo>
                <a:cubicBezTo>
                  <a:pt x="10501" y="14937"/>
                  <a:pt x="10473" y="14886"/>
                  <a:pt x="10440" y="14886"/>
                </a:cubicBezTo>
                <a:close/>
                <a:moveTo>
                  <a:pt x="18249" y="15138"/>
                </a:moveTo>
                <a:cubicBezTo>
                  <a:pt x="18216" y="15138"/>
                  <a:pt x="18195" y="15190"/>
                  <a:pt x="18203" y="15253"/>
                </a:cubicBezTo>
                <a:cubicBezTo>
                  <a:pt x="18211" y="15315"/>
                  <a:pt x="18244" y="15366"/>
                  <a:pt x="18278" y="15366"/>
                </a:cubicBezTo>
                <a:cubicBezTo>
                  <a:pt x="18312" y="15366"/>
                  <a:pt x="18332" y="15314"/>
                  <a:pt x="18324" y="15251"/>
                </a:cubicBezTo>
                <a:cubicBezTo>
                  <a:pt x="18316" y="15188"/>
                  <a:pt x="18283" y="15138"/>
                  <a:pt x="18249" y="15138"/>
                </a:cubicBezTo>
                <a:close/>
                <a:moveTo>
                  <a:pt x="18425" y="15138"/>
                </a:moveTo>
                <a:cubicBezTo>
                  <a:pt x="18392" y="15138"/>
                  <a:pt x="18371" y="15190"/>
                  <a:pt x="18379" y="15253"/>
                </a:cubicBezTo>
                <a:cubicBezTo>
                  <a:pt x="18387" y="15315"/>
                  <a:pt x="18420" y="15366"/>
                  <a:pt x="18454" y="15366"/>
                </a:cubicBezTo>
                <a:cubicBezTo>
                  <a:pt x="18488" y="15366"/>
                  <a:pt x="18508" y="15314"/>
                  <a:pt x="18500" y="15251"/>
                </a:cubicBezTo>
                <a:cubicBezTo>
                  <a:pt x="18492" y="15188"/>
                  <a:pt x="18459" y="15138"/>
                  <a:pt x="18425" y="15138"/>
                </a:cubicBezTo>
                <a:close/>
                <a:moveTo>
                  <a:pt x="18600" y="15138"/>
                </a:moveTo>
                <a:cubicBezTo>
                  <a:pt x="18567" y="15138"/>
                  <a:pt x="18546" y="15190"/>
                  <a:pt x="18555" y="15253"/>
                </a:cubicBezTo>
                <a:cubicBezTo>
                  <a:pt x="18563" y="15315"/>
                  <a:pt x="18597" y="15366"/>
                  <a:pt x="18630" y="15366"/>
                </a:cubicBezTo>
                <a:cubicBezTo>
                  <a:pt x="18664" y="15366"/>
                  <a:pt x="18684" y="15314"/>
                  <a:pt x="18676" y="15251"/>
                </a:cubicBezTo>
                <a:cubicBezTo>
                  <a:pt x="18668" y="15188"/>
                  <a:pt x="18634" y="15138"/>
                  <a:pt x="18600" y="15138"/>
                </a:cubicBezTo>
                <a:close/>
                <a:moveTo>
                  <a:pt x="18776" y="15138"/>
                </a:moveTo>
                <a:cubicBezTo>
                  <a:pt x="18743" y="15138"/>
                  <a:pt x="18722" y="15190"/>
                  <a:pt x="18731" y="15253"/>
                </a:cubicBezTo>
                <a:cubicBezTo>
                  <a:pt x="18739" y="15315"/>
                  <a:pt x="18773" y="15366"/>
                  <a:pt x="18806" y="15366"/>
                </a:cubicBezTo>
                <a:cubicBezTo>
                  <a:pt x="18840" y="15366"/>
                  <a:pt x="18861" y="15314"/>
                  <a:pt x="18852" y="15251"/>
                </a:cubicBezTo>
                <a:cubicBezTo>
                  <a:pt x="18844" y="15188"/>
                  <a:pt x="18810" y="15138"/>
                  <a:pt x="18776" y="15138"/>
                </a:cubicBezTo>
                <a:close/>
                <a:moveTo>
                  <a:pt x="18952" y="15138"/>
                </a:moveTo>
                <a:cubicBezTo>
                  <a:pt x="18919" y="15138"/>
                  <a:pt x="18898" y="15190"/>
                  <a:pt x="18907" y="15253"/>
                </a:cubicBezTo>
                <a:cubicBezTo>
                  <a:pt x="18915" y="15315"/>
                  <a:pt x="18949" y="15366"/>
                  <a:pt x="18983" y="15366"/>
                </a:cubicBezTo>
                <a:cubicBezTo>
                  <a:pt x="19017" y="15366"/>
                  <a:pt x="19037" y="15314"/>
                  <a:pt x="19029" y="15251"/>
                </a:cubicBezTo>
                <a:cubicBezTo>
                  <a:pt x="19020" y="15188"/>
                  <a:pt x="18986" y="15138"/>
                  <a:pt x="18952" y="15138"/>
                </a:cubicBezTo>
                <a:close/>
                <a:moveTo>
                  <a:pt x="19128" y="15138"/>
                </a:moveTo>
                <a:cubicBezTo>
                  <a:pt x="19094" y="15138"/>
                  <a:pt x="19074" y="15190"/>
                  <a:pt x="19082" y="15253"/>
                </a:cubicBezTo>
                <a:cubicBezTo>
                  <a:pt x="19091" y="15315"/>
                  <a:pt x="19126" y="15366"/>
                  <a:pt x="19159" y="15366"/>
                </a:cubicBezTo>
                <a:cubicBezTo>
                  <a:pt x="19193" y="15366"/>
                  <a:pt x="19213" y="15314"/>
                  <a:pt x="19205" y="15251"/>
                </a:cubicBezTo>
                <a:cubicBezTo>
                  <a:pt x="19196" y="15188"/>
                  <a:pt x="19161" y="15138"/>
                  <a:pt x="19128" y="15138"/>
                </a:cubicBezTo>
                <a:close/>
                <a:moveTo>
                  <a:pt x="19655" y="15138"/>
                </a:moveTo>
                <a:cubicBezTo>
                  <a:pt x="19621" y="15138"/>
                  <a:pt x="19602" y="15190"/>
                  <a:pt x="19611" y="15253"/>
                </a:cubicBezTo>
                <a:cubicBezTo>
                  <a:pt x="19620" y="15315"/>
                  <a:pt x="19654" y="15366"/>
                  <a:pt x="19688" y="15366"/>
                </a:cubicBezTo>
                <a:cubicBezTo>
                  <a:pt x="19722" y="15366"/>
                  <a:pt x="19742" y="15314"/>
                  <a:pt x="19733" y="15251"/>
                </a:cubicBezTo>
                <a:cubicBezTo>
                  <a:pt x="19723" y="15188"/>
                  <a:pt x="19689" y="15138"/>
                  <a:pt x="19655" y="15138"/>
                </a:cubicBezTo>
                <a:close/>
                <a:moveTo>
                  <a:pt x="19831" y="15138"/>
                </a:moveTo>
                <a:cubicBezTo>
                  <a:pt x="19797" y="15138"/>
                  <a:pt x="19778" y="15189"/>
                  <a:pt x="19787" y="15253"/>
                </a:cubicBezTo>
                <a:cubicBezTo>
                  <a:pt x="19796" y="15315"/>
                  <a:pt x="19831" y="15366"/>
                  <a:pt x="19864" y="15366"/>
                </a:cubicBezTo>
                <a:cubicBezTo>
                  <a:pt x="19898" y="15365"/>
                  <a:pt x="19918" y="15314"/>
                  <a:pt x="19908" y="15251"/>
                </a:cubicBezTo>
                <a:cubicBezTo>
                  <a:pt x="19899" y="15188"/>
                  <a:pt x="19865" y="15138"/>
                  <a:pt x="19831" y="15138"/>
                </a:cubicBezTo>
                <a:close/>
                <a:moveTo>
                  <a:pt x="2439" y="15188"/>
                </a:moveTo>
                <a:cubicBezTo>
                  <a:pt x="2405" y="15188"/>
                  <a:pt x="2373" y="15239"/>
                  <a:pt x="2366" y="15301"/>
                </a:cubicBezTo>
                <a:cubicBezTo>
                  <a:pt x="2360" y="15364"/>
                  <a:pt x="2382" y="15413"/>
                  <a:pt x="2416" y="15413"/>
                </a:cubicBezTo>
                <a:cubicBezTo>
                  <a:pt x="2450" y="15413"/>
                  <a:pt x="2482" y="15362"/>
                  <a:pt x="2488" y="15300"/>
                </a:cubicBezTo>
                <a:cubicBezTo>
                  <a:pt x="2494" y="15238"/>
                  <a:pt x="2472" y="15188"/>
                  <a:pt x="2439" y="15188"/>
                </a:cubicBezTo>
                <a:close/>
                <a:moveTo>
                  <a:pt x="2615" y="15188"/>
                </a:moveTo>
                <a:cubicBezTo>
                  <a:pt x="2581" y="15188"/>
                  <a:pt x="2549" y="15239"/>
                  <a:pt x="2542" y="15301"/>
                </a:cubicBezTo>
                <a:cubicBezTo>
                  <a:pt x="2536" y="15363"/>
                  <a:pt x="2558" y="15413"/>
                  <a:pt x="2592" y="15413"/>
                </a:cubicBezTo>
                <a:cubicBezTo>
                  <a:pt x="2625" y="15413"/>
                  <a:pt x="2658" y="15362"/>
                  <a:pt x="2664" y="15300"/>
                </a:cubicBezTo>
                <a:cubicBezTo>
                  <a:pt x="2670" y="15238"/>
                  <a:pt x="2648" y="15188"/>
                  <a:pt x="2615" y="15188"/>
                </a:cubicBezTo>
                <a:close/>
                <a:moveTo>
                  <a:pt x="2809" y="15188"/>
                </a:moveTo>
                <a:cubicBezTo>
                  <a:pt x="2776" y="15188"/>
                  <a:pt x="2744" y="15239"/>
                  <a:pt x="2738" y="15301"/>
                </a:cubicBezTo>
                <a:cubicBezTo>
                  <a:pt x="2732" y="15364"/>
                  <a:pt x="2754" y="15413"/>
                  <a:pt x="2787" y="15413"/>
                </a:cubicBezTo>
                <a:cubicBezTo>
                  <a:pt x="2821" y="15413"/>
                  <a:pt x="2853" y="15362"/>
                  <a:pt x="2859" y="15300"/>
                </a:cubicBezTo>
                <a:cubicBezTo>
                  <a:pt x="2866" y="15238"/>
                  <a:pt x="2843" y="15188"/>
                  <a:pt x="2809" y="15188"/>
                </a:cubicBezTo>
                <a:close/>
                <a:moveTo>
                  <a:pt x="2966" y="15188"/>
                </a:moveTo>
                <a:cubicBezTo>
                  <a:pt x="2932" y="15188"/>
                  <a:pt x="2900" y="15239"/>
                  <a:pt x="2894" y="15301"/>
                </a:cubicBezTo>
                <a:cubicBezTo>
                  <a:pt x="2888" y="15364"/>
                  <a:pt x="2911" y="15413"/>
                  <a:pt x="2944" y="15413"/>
                </a:cubicBezTo>
                <a:cubicBezTo>
                  <a:pt x="2978" y="15413"/>
                  <a:pt x="3010" y="15362"/>
                  <a:pt x="3016" y="15300"/>
                </a:cubicBezTo>
                <a:cubicBezTo>
                  <a:pt x="3022" y="15238"/>
                  <a:pt x="2999" y="15188"/>
                  <a:pt x="2966" y="15188"/>
                </a:cubicBezTo>
                <a:close/>
                <a:moveTo>
                  <a:pt x="3141" y="15188"/>
                </a:moveTo>
                <a:cubicBezTo>
                  <a:pt x="3108" y="15188"/>
                  <a:pt x="3075" y="15239"/>
                  <a:pt x="3070" y="15301"/>
                </a:cubicBezTo>
                <a:cubicBezTo>
                  <a:pt x="3064" y="15364"/>
                  <a:pt x="3087" y="15413"/>
                  <a:pt x="3120" y="15413"/>
                </a:cubicBezTo>
                <a:cubicBezTo>
                  <a:pt x="3154" y="15413"/>
                  <a:pt x="3186" y="15362"/>
                  <a:pt x="3192" y="15300"/>
                </a:cubicBezTo>
                <a:cubicBezTo>
                  <a:pt x="3198" y="15238"/>
                  <a:pt x="3175" y="15188"/>
                  <a:pt x="3141" y="15188"/>
                </a:cubicBezTo>
                <a:close/>
                <a:moveTo>
                  <a:pt x="3317" y="15188"/>
                </a:moveTo>
                <a:cubicBezTo>
                  <a:pt x="3284" y="15188"/>
                  <a:pt x="3251" y="15239"/>
                  <a:pt x="3246" y="15301"/>
                </a:cubicBezTo>
                <a:cubicBezTo>
                  <a:pt x="3240" y="15364"/>
                  <a:pt x="3263" y="15413"/>
                  <a:pt x="3296" y="15413"/>
                </a:cubicBezTo>
                <a:cubicBezTo>
                  <a:pt x="3330" y="15413"/>
                  <a:pt x="3362" y="15362"/>
                  <a:pt x="3368" y="15300"/>
                </a:cubicBezTo>
                <a:cubicBezTo>
                  <a:pt x="3373" y="15238"/>
                  <a:pt x="3351" y="15188"/>
                  <a:pt x="3317" y="15188"/>
                </a:cubicBezTo>
                <a:close/>
                <a:moveTo>
                  <a:pt x="3492" y="15188"/>
                </a:moveTo>
                <a:cubicBezTo>
                  <a:pt x="3459" y="15188"/>
                  <a:pt x="3427" y="15239"/>
                  <a:pt x="3422" y="15301"/>
                </a:cubicBezTo>
                <a:cubicBezTo>
                  <a:pt x="3416" y="15364"/>
                  <a:pt x="3439" y="15413"/>
                  <a:pt x="3473" y="15413"/>
                </a:cubicBezTo>
                <a:cubicBezTo>
                  <a:pt x="3507" y="15413"/>
                  <a:pt x="3538" y="15362"/>
                  <a:pt x="3543" y="15300"/>
                </a:cubicBezTo>
                <a:cubicBezTo>
                  <a:pt x="3549" y="15238"/>
                  <a:pt x="3526" y="15188"/>
                  <a:pt x="3492" y="15188"/>
                </a:cubicBezTo>
                <a:close/>
                <a:moveTo>
                  <a:pt x="3668" y="15188"/>
                </a:moveTo>
                <a:cubicBezTo>
                  <a:pt x="3634" y="15188"/>
                  <a:pt x="3603" y="15239"/>
                  <a:pt x="3598" y="15301"/>
                </a:cubicBezTo>
                <a:cubicBezTo>
                  <a:pt x="3592" y="15364"/>
                  <a:pt x="3615" y="15413"/>
                  <a:pt x="3649" y="15413"/>
                </a:cubicBezTo>
                <a:cubicBezTo>
                  <a:pt x="3683" y="15413"/>
                  <a:pt x="3714" y="15362"/>
                  <a:pt x="3719" y="15300"/>
                </a:cubicBezTo>
                <a:cubicBezTo>
                  <a:pt x="3724" y="15238"/>
                  <a:pt x="3701" y="15188"/>
                  <a:pt x="3668" y="15188"/>
                </a:cubicBezTo>
                <a:close/>
                <a:moveTo>
                  <a:pt x="3844" y="15188"/>
                </a:moveTo>
                <a:cubicBezTo>
                  <a:pt x="3810" y="15188"/>
                  <a:pt x="3779" y="15239"/>
                  <a:pt x="3773" y="15301"/>
                </a:cubicBezTo>
                <a:cubicBezTo>
                  <a:pt x="3768" y="15364"/>
                  <a:pt x="3792" y="15413"/>
                  <a:pt x="3825" y="15413"/>
                </a:cubicBezTo>
                <a:cubicBezTo>
                  <a:pt x="3859" y="15413"/>
                  <a:pt x="3890" y="15362"/>
                  <a:pt x="3895" y="15300"/>
                </a:cubicBezTo>
                <a:cubicBezTo>
                  <a:pt x="3900" y="15238"/>
                  <a:pt x="3877" y="15188"/>
                  <a:pt x="3844" y="15188"/>
                </a:cubicBezTo>
                <a:close/>
                <a:moveTo>
                  <a:pt x="4019" y="15188"/>
                </a:moveTo>
                <a:cubicBezTo>
                  <a:pt x="3986" y="15188"/>
                  <a:pt x="3954" y="15239"/>
                  <a:pt x="3949" y="15301"/>
                </a:cubicBezTo>
                <a:cubicBezTo>
                  <a:pt x="3944" y="15364"/>
                  <a:pt x="3968" y="15413"/>
                  <a:pt x="4001" y="15413"/>
                </a:cubicBezTo>
                <a:cubicBezTo>
                  <a:pt x="4035" y="15413"/>
                  <a:pt x="4066" y="15362"/>
                  <a:pt x="4071" y="15300"/>
                </a:cubicBezTo>
                <a:cubicBezTo>
                  <a:pt x="4076" y="15238"/>
                  <a:pt x="4053" y="15188"/>
                  <a:pt x="4019" y="15188"/>
                </a:cubicBezTo>
                <a:close/>
                <a:moveTo>
                  <a:pt x="4195" y="15188"/>
                </a:moveTo>
                <a:cubicBezTo>
                  <a:pt x="4161" y="15188"/>
                  <a:pt x="4130" y="15239"/>
                  <a:pt x="4125" y="15301"/>
                </a:cubicBezTo>
                <a:cubicBezTo>
                  <a:pt x="4121" y="15364"/>
                  <a:pt x="4144" y="15413"/>
                  <a:pt x="4177" y="15413"/>
                </a:cubicBezTo>
                <a:cubicBezTo>
                  <a:pt x="4211" y="15413"/>
                  <a:pt x="4242" y="15362"/>
                  <a:pt x="4247" y="15300"/>
                </a:cubicBezTo>
                <a:cubicBezTo>
                  <a:pt x="4252" y="15238"/>
                  <a:pt x="4229" y="15188"/>
                  <a:pt x="4195" y="15188"/>
                </a:cubicBezTo>
                <a:close/>
                <a:moveTo>
                  <a:pt x="4370" y="15188"/>
                </a:moveTo>
                <a:cubicBezTo>
                  <a:pt x="4337" y="15188"/>
                  <a:pt x="4306" y="15239"/>
                  <a:pt x="4301" y="15301"/>
                </a:cubicBezTo>
                <a:cubicBezTo>
                  <a:pt x="4297" y="15364"/>
                  <a:pt x="4320" y="15413"/>
                  <a:pt x="4354" y="15413"/>
                </a:cubicBezTo>
                <a:cubicBezTo>
                  <a:pt x="4388" y="15413"/>
                  <a:pt x="4418" y="15362"/>
                  <a:pt x="4423" y="15300"/>
                </a:cubicBezTo>
                <a:cubicBezTo>
                  <a:pt x="4428" y="15238"/>
                  <a:pt x="4404" y="15188"/>
                  <a:pt x="4370" y="15188"/>
                </a:cubicBezTo>
                <a:close/>
                <a:moveTo>
                  <a:pt x="4546" y="15188"/>
                </a:moveTo>
                <a:cubicBezTo>
                  <a:pt x="4513" y="15188"/>
                  <a:pt x="4482" y="15239"/>
                  <a:pt x="4477" y="15301"/>
                </a:cubicBezTo>
                <a:cubicBezTo>
                  <a:pt x="4473" y="15364"/>
                  <a:pt x="4496" y="15413"/>
                  <a:pt x="4530" y="15413"/>
                </a:cubicBezTo>
                <a:cubicBezTo>
                  <a:pt x="4564" y="15413"/>
                  <a:pt x="4594" y="15362"/>
                  <a:pt x="4599" y="15300"/>
                </a:cubicBezTo>
                <a:cubicBezTo>
                  <a:pt x="4603" y="15238"/>
                  <a:pt x="4580" y="15188"/>
                  <a:pt x="4546" y="15188"/>
                </a:cubicBezTo>
                <a:close/>
                <a:moveTo>
                  <a:pt x="4702" y="15188"/>
                </a:moveTo>
                <a:cubicBezTo>
                  <a:pt x="4669" y="15188"/>
                  <a:pt x="4638" y="15239"/>
                  <a:pt x="4634" y="15301"/>
                </a:cubicBezTo>
                <a:cubicBezTo>
                  <a:pt x="4629" y="15364"/>
                  <a:pt x="4653" y="15413"/>
                  <a:pt x="4687" y="15413"/>
                </a:cubicBezTo>
                <a:cubicBezTo>
                  <a:pt x="4720" y="15413"/>
                  <a:pt x="4751" y="15362"/>
                  <a:pt x="4755" y="15300"/>
                </a:cubicBezTo>
                <a:cubicBezTo>
                  <a:pt x="4759" y="15238"/>
                  <a:pt x="4736" y="15188"/>
                  <a:pt x="4702" y="15188"/>
                </a:cubicBezTo>
                <a:close/>
                <a:moveTo>
                  <a:pt x="4878" y="15188"/>
                </a:moveTo>
                <a:cubicBezTo>
                  <a:pt x="4845" y="15188"/>
                  <a:pt x="4814" y="15239"/>
                  <a:pt x="4810" y="15301"/>
                </a:cubicBezTo>
                <a:cubicBezTo>
                  <a:pt x="4805" y="15364"/>
                  <a:pt x="4829" y="15413"/>
                  <a:pt x="4863" y="15413"/>
                </a:cubicBezTo>
                <a:cubicBezTo>
                  <a:pt x="4896" y="15413"/>
                  <a:pt x="4927" y="15362"/>
                  <a:pt x="4931" y="15300"/>
                </a:cubicBezTo>
                <a:cubicBezTo>
                  <a:pt x="4935" y="15238"/>
                  <a:pt x="4912" y="15188"/>
                  <a:pt x="4878" y="15188"/>
                </a:cubicBezTo>
                <a:close/>
                <a:moveTo>
                  <a:pt x="5053" y="15188"/>
                </a:moveTo>
                <a:cubicBezTo>
                  <a:pt x="5020" y="15188"/>
                  <a:pt x="4990" y="15239"/>
                  <a:pt x="4986" y="15301"/>
                </a:cubicBezTo>
                <a:cubicBezTo>
                  <a:pt x="4982" y="15364"/>
                  <a:pt x="5005" y="15413"/>
                  <a:pt x="5039" y="15413"/>
                </a:cubicBezTo>
                <a:cubicBezTo>
                  <a:pt x="5072" y="15413"/>
                  <a:pt x="5103" y="15362"/>
                  <a:pt x="5107" y="15300"/>
                </a:cubicBezTo>
                <a:cubicBezTo>
                  <a:pt x="5111" y="15238"/>
                  <a:pt x="5087" y="15188"/>
                  <a:pt x="5053" y="15188"/>
                </a:cubicBezTo>
                <a:close/>
                <a:moveTo>
                  <a:pt x="9230" y="15188"/>
                </a:moveTo>
                <a:cubicBezTo>
                  <a:pt x="9196" y="15188"/>
                  <a:pt x="9169" y="15239"/>
                  <a:pt x="9169" y="15301"/>
                </a:cubicBezTo>
                <a:cubicBezTo>
                  <a:pt x="9168" y="15364"/>
                  <a:pt x="9196" y="15415"/>
                  <a:pt x="9229" y="15415"/>
                </a:cubicBezTo>
                <a:cubicBezTo>
                  <a:pt x="9263" y="15414"/>
                  <a:pt x="9290" y="15364"/>
                  <a:pt x="9290" y="15301"/>
                </a:cubicBezTo>
                <a:cubicBezTo>
                  <a:pt x="9290" y="15239"/>
                  <a:pt x="9263" y="15188"/>
                  <a:pt x="9230" y="15188"/>
                </a:cubicBezTo>
                <a:close/>
                <a:moveTo>
                  <a:pt x="9386" y="15188"/>
                </a:moveTo>
                <a:cubicBezTo>
                  <a:pt x="9353" y="15188"/>
                  <a:pt x="9325" y="15239"/>
                  <a:pt x="9325" y="15301"/>
                </a:cubicBezTo>
                <a:cubicBezTo>
                  <a:pt x="9325" y="15364"/>
                  <a:pt x="9352" y="15415"/>
                  <a:pt x="9386" y="15415"/>
                </a:cubicBezTo>
                <a:cubicBezTo>
                  <a:pt x="9419" y="15414"/>
                  <a:pt x="9447" y="15364"/>
                  <a:pt x="9447" y="15301"/>
                </a:cubicBezTo>
                <a:cubicBezTo>
                  <a:pt x="9447" y="15239"/>
                  <a:pt x="9420" y="15188"/>
                  <a:pt x="9386" y="15188"/>
                </a:cubicBezTo>
                <a:close/>
                <a:moveTo>
                  <a:pt x="9562" y="15188"/>
                </a:moveTo>
                <a:cubicBezTo>
                  <a:pt x="9529" y="15188"/>
                  <a:pt x="9501" y="15239"/>
                  <a:pt x="9501" y="15301"/>
                </a:cubicBezTo>
                <a:cubicBezTo>
                  <a:pt x="9501" y="15364"/>
                  <a:pt x="9529" y="15415"/>
                  <a:pt x="9562" y="15415"/>
                </a:cubicBezTo>
                <a:cubicBezTo>
                  <a:pt x="9596" y="15414"/>
                  <a:pt x="9623" y="15364"/>
                  <a:pt x="9623" y="15301"/>
                </a:cubicBezTo>
                <a:cubicBezTo>
                  <a:pt x="9623" y="15239"/>
                  <a:pt x="9596" y="15188"/>
                  <a:pt x="9562" y="15188"/>
                </a:cubicBezTo>
                <a:close/>
                <a:moveTo>
                  <a:pt x="9737" y="15188"/>
                </a:moveTo>
                <a:cubicBezTo>
                  <a:pt x="9704" y="15188"/>
                  <a:pt x="9677" y="15239"/>
                  <a:pt x="9677" y="15301"/>
                </a:cubicBezTo>
                <a:cubicBezTo>
                  <a:pt x="9677" y="15364"/>
                  <a:pt x="9704" y="15415"/>
                  <a:pt x="9738" y="15415"/>
                </a:cubicBezTo>
                <a:cubicBezTo>
                  <a:pt x="9772" y="15414"/>
                  <a:pt x="9799" y="15364"/>
                  <a:pt x="9799" y="15301"/>
                </a:cubicBezTo>
                <a:cubicBezTo>
                  <a:pt x="9798" y="15239"/>
                  <a:pt x="9771" y="15188"/>
                  <a:pt x="9737" y="15188"/>
                </a:cubicBezTo>
                <a:close/>
                <a:moveTo>
                  <a:pt x="9913" y="15188"/>
                </a:moveTo>
                <a:cubicBezTo>
                  <a:pt x="9880" y="15188"/>
                  <a:pt x="9853" y="15239"/>
                  <a:pt x="9853" y="15301"/>
                </a:cubicBezTo>
                <a:cubicBezTo>
                  <a:pt x="9853" y="15364"/>
                  <a:pt x="9881" y="15415"/>
                  <a:pt x="9915" y="15415"/>
                </a:cubicBezTo>
                <a:cubicBezTo>
                  <a:pt x="9948" y="15414"/>
                  <a:pt x="9975" y="15364"/>
                  <a:pt x="9975" y="15301"/>
                </a:cubicBezTo>
                <a:cubicBezTo>
                  <a:pt x="9974" y="15239"/>
                  <a:pt x="9947" y="15188"/>
                  <a:pt x="9913" y="15188"/>
                </a:cubicBezTo>
                <a:close/>
                <a:moveTo>
                  <a:pt x="10089" y="15188"/>
                </a:moveTo>
                <a:cubicBezTo>
                  <a:pt x="10055" y="15188"/>
                  <a:pt x="10028" y="15239"/>
                  <a:pt x="10029" y="15301"/>
                </a:cubicBezTo>
                <a:cubicBezTo>
                  <a:pt x="10029" y="15364"/>
                  <a:pt x="10057" y="15415"/>
                  <a:pt x="10091" y="15415"/>
                </a:cubicBezTo>
                <a:cubicBezTo>
                  <a:pt x="10124" y="15414"/>
                  <a:pt x="10151" y="15364"/>
                  <a:pt x="10150" y="15301"/>
                </a:cubicBezTo>
                <a:cubicBezTo>
                  <a:pt x="10150" y="15239"/>
                  <a:pt x="10122" y="15188"/>
                  <a:pt x="10089" y="15188"/>
                </a:cubicBezTo>
                <a:close/>
                <a:moveTo>
                  <a:pt x="10265" y="15188"/>
                </a:moveTo>
                <a:cubicBezTo>
                  <a:pt x="10231" y="15188"/>
                  <a:pt x="10204" y="15239"/>
                  <a:pt x="10205" y="15301"/>
                </a:cubicBezTo>
                <a:cubicBezTo>
                  <a:pt x="10205" y="15364"/>
                  <a:pt x="10234" y="15415"/>
                  <a:pt x="10267" y="15415"/>
                </a:cubicBezTo>
                <a:cubicBezTo>
                  <a:pt x="10301" y="15414"/>
                  <a:pt x="10327" y="15364"/>
                  <a:pt x="10326" y="15301"/>
                </a:cubicBezTo>
                <a:cubicBezTo>
                  <a:pt x="10326" y="15239"/>
                  <a:pt x="10298" y="15188"/>
                  <a:pt x="10265" y="15188"/>
                </a:cubicBezTo>
                <a:close/>
                <a:moveTo>
                  <a:pt x="10440" y="15188"/>
                </a:moveTo>
                <a:cubicBezTo>
                  <a:pt x="10406" y="15188"/>
                  <a:pt x="10380" y="15239"/>
                  <a:pt x="10381" y="15301"/>
                </a:cubicBezTo>
                <a:cubicBezTo>
                  <a:pt x="10382" y="15364"/>
                  <a:pt x="10409" y="15415"/>
                  <a:pt x="10443" y="15415"/>
                </a:cubicBezTo>
                <a:cubicBezTo>
                  <a:pt x="10477" y="15414"/>
                  <a:pt x="10503" y="15364"/>
                  <a:pt x="10502" y="15301"/>
                </a:cubicBezTo>
                <a:cubicBezTo>
                  <a:pt x="10501" y="15239"/>
                  <a:pt x="10474" y="15188"/>
                  <a:pt x="10440" y="15188"/>
                </a:cubicBezTo>
                <a:close/>
                <a:moveTo>
                  <a:pt x="10616" y="15188"/>
                </a:moveTo>
                <a:cubicBezTo>
                  <a:pt x="10583" y="15188"/>
                  <a:pt x="10556" y="15239"/>
                  <a:pt x="10557" y="15301"/>
                </a:cubicBezTo>
                <a:cubicBezTo>
                  <a:pt x="10558" y="15364"/>
                  <a:pt x="10586" y="15415"/>
                  <a:pt x="10620" y="15415"/>
                </a:cubicBezTo>
                <a:cubicBezTo>
                  <a:pt x="10653" y="15414"/>
                  <a:pt x="10679" y="15364"/>
                  <a:pt x="10678" y="15301"/>
                </a:cubicBezTo>
                <a:cubicBezTo>
                  <a:pt x="10677" y="15239"/>
                  <a:pt x="10650" y="15188"/>
                  <a:pt x="10616" y="15188"/>
                </a:cubicBezTo>
                <a:close/>
                <a:moveTo>
                  <a:pt x="10791" y="15188"/>
                </a:moveTo>
                <a:cubicBezTo>
                  <a:pt x="10758" y="15188"/>
                  <a:pt x="10732" y="15239"/>
                  <a:pt x="10733" y="15301"/>
                </a:cubicBezTo>
                <a:cubicBezTo>
                  <a:pt x="10734" y="15364"/>
                  <a:pt x="10762" y="15415"/>
                  <a:pt x="10796" y="15415"/>
                </a:cubicBezTo>
                <a:cubicBezTo>
                  <a:pt x="10829" y="15414"/>
                  <a:pt x="10856" y="15364"/>
                  <a:pt x="10854" y="15301"/>
                </a:cubicBezTo>
                <a:cubicBezTo>
                  <a:pt x="10853" y="15239"/>
                  <a:pt x="10825" y="15188"/>
                  <a:pt x="10791" y="15188"/>
                </a:cubicBezTo>
                <a:close/>
                <a:moveTo>
                  <a:pt x="10967" y="15188"/>
                </a:moveTo>
                <a:cubicBezTo>
                  <a:pt x="10934" y="15188"/>
                  <a:pt x="10907" y="15239"/>
                  <a:pt x="10909" y="15301"/>
                </a:cubicBezTo>
                <a:cubicBezTo>
                  <a:pt x="10910" y="15364"/>
                  <a:pt x="10939" y="15415"/>
                  <a:pt x="10972" y="15415"/>
                </a:cubicBezTo>
                <a:cubicBezTo>
                  <a:pt x="11006" y="15414"/>
                  <a:pt x="11032" y="15364"/>
                  <a:pt x="11030" y="15301"/>
                </a:cubicBezTo>
                <a:cubicBezTo>
                  <a:pt x="11029" y="15239"/>
                  <a:pt x="11001" y="15188"/>
                  <a:pt x="10967" y="15188"/>
                </a:cubicBezTo>
                <a:close/>
                <a:moveTo>
                  <a:pt x="11123" y="15188"/>
                </a:moveTo>
                <a:cubicBezTo>
                  <a:pt x="11090" y="15188"/>
                  <a:pt x="11064" y="15239"/>
                  <a:pt x="11065" y="15301"/>
                </a:cubicBezTo>
                <a:cubicBezTo>
                  <a:pt x="11067" y="15364"/>
                  <a:pt x="11095" y="15415"/>
                  <a:pt x="11129" y="15415"/>
                </a:cubicBezTo>
                <a:cubicBezTo>
                  <a:pt x="11162" y="15414"/>
                  <a:pt x="11188" y="15364"/>
                  <a:pt x="11187" y="15301"/>
                </a:cubicBezTo>
                <a:cubicBezTo>
                  <a:pt x="11185" y="15239"/>
                  <a:pt x="11157" y="15188"/>
                  <a:pt x="11123" y="15188"/>
                </a:cubicBezTo>
                <a:close/>
                <a:moveTo>
                  <a:pt x="11299" y="15188"/>
                </a:moveTo>
                <a:cubicBezTo>
                  <a:pt x="11265" y="15188"/>
                  <a:pt x="11239" y="15239"/>
                  <a:pt x="11241" y="15301"/>
                </a:cubicBezTo>
                <a:cubicBezTo>
                  <a:pt x="11243" y="15364"/>
                  <a:pt x="11271" y="15415"/>
                  <a:pt x="11305" y="15415"/>
                </a:cubicBezTo>
                <a:cubicBezTo>
                  <a:pt x="11338" y="15414"/>
                  <a:pt x="11364" y="15364"/>
                  <a:pt x="11363" y="15301"/>
                </a:cubicBezTo>
                <a:cubicBezTo>
                  <a:pt x="11361" y="15239"/>
                  <a:pt x="11333" y="15188"/>
                  <a:pt x="11299" y="15188"/>
                </a:cubicBezTo>
                <a:close/>
                <a:moveTo>
                  <a:pt x="11475" y="15188"/>
                </a:moveTo>
                <a:cubicBezTo>
                  <a:pt x="11441" y="15188"/>
                  <a:pt x="11415" y="15239"/>
                  <a:pt x="11417" y="15301"/>
                </a:cubicBezTo>
                <a:cubicBezTo>
                  <a:pt x="11419" y="15364"/>
                  <a:pt x="11448" y="15415"/>
                  <a:pt x="11481" y="15415"/>
                </a:cubicBezTo>
                <a:cubicBezTo>
                  <a:pt x="11515" y="15414"/>
                  <a:pt x="11541" y="15364"/>
                  <a:pt x="11539" y="15301"/>
                </a:cubicBezTo>
                <a:cubicBezTo>
                  <a:pt x="11537" y="15239"/>
                  <a:pt x="11509" y="15188"/>
                  <a:pt x="11475" y="15188"/>
                </a:cubicBezTo>
                <a:close/>
                <a:moveTo>
                  <a:pt x="12002" y="15188"/>
                </a:moveTo>
                <a:cubicBezTo>
                  <a:pt x="11968" y="15188"/>
                  <a:pt x="11943" y="15239"/>
                  <a:pt x="11945" y="15301"/>
                </a:cubicBezTo>
                <a:cubicBezTo>
                  <a:pt x="11947" y="15364"/>
                  <a:pt x="11977" y="15415"/>
                  <a:pt x="12010" y="15415"/>
                </a:cubicBezTo>
                <a:cubicBezTo>
                  <a:pt x="12044" y="15414"/>
                  <a:pt x="12069" y="15364"/>
                  <a:pt x="12067" y="15301"/>
                </a:cubicBezTo>
                <a:cubicBezTo>
                  <a:pt x="12065" y="15239"/>
                  <a:pt x="12035" y="15188"/>
                  <a:pt x="12002" y="15188"/>
                </a:cubicBezTo>
                <a:close/>
                <a:moveTo>
                  <a:pt x="12178" y="15188"/>
                </a:moveTo>
                <a:cubicBezTo>
                  <a:pt x="12144" y="15188"/>
                  <a:pt x="12118" y="15239"/>
                  <a:pt x="12121" y="15301"/>
                </a:cubicBezTo>
                <a:cubicBezTo>
                  <a:pt x="12123" y="15364"/>
                  <a:pt x="12152" y="15415"/>
                  <a:pt x="12186" y="15415"/>
                </a:cubicBezTo>
                <a:cubicBezTo>
                  <a:pt x="12220" y="15414"/>
                  <a:pt x="12245" y="15364"/>
                  <a:pt x="12242" y="15301"/>
                </a:cubicBezTo>
                <a:cubicBezTo>
                  <a:pt x="12240" y="15239"/>
                  <a:pt x="12211" y="15188"/>
                  <a:pt x="12178" y="15188"/>
                </a:cubicBezTo>
                <a:close/>
                <a:moveTo>
                  <a:pt x="18132" y="15440"/>
                </a:moveTo>
                <a:cubicBezTo>
                  <a:pt x="18099" y="15440"/>
                  <a:pt x="18078" y="15491"/>
                  <a:pt x="18085" y="15554"/>
                </a:cubicBezTo>
                <a:cubicBezTo>
                  <a:pt x="18093" y="15617"/>
                  <a:pt x="18127" y="15668"/>
                  <a:pt x="18161" y="15668"/>
                </a:cubicBezTo>
                <a:cubicBezTo>
                  <a:pt x="18194" y="15667"/>
                  <a:pt x="18215" y="15616"/>
                  <a:pt x="18208" y="15553"/>
                </a:cubicBezTo>
                <a:cubicBezTo>
                  <a:pt x="18200" y="15490"/>
                  <a:pt x="18166" y="15439"/>
                  <a:pt x="18132" y="15440"/>
                </a:cubicBezTo>
                <a:close/>
                <a:moveTo>
                  <a:pt x="18288" y="15440"/>
                </a:moveTo>
                <a:cubicBezTo>
                  <a:pt x="18255" y="15440"/>
                  <a:pt x="18234" y="15491"/>
                  <a:pt x="18242" y="15554"/>
                </a:cubicBezTo>
                <a:cubicBezTo>
                  <a:pt x="18250" y="15617"/>
                  <a:pt x="18283" y="15668"/>
                  <a:pt x="18317" y="15668"/>
                </a:cubicBezTo>
                <a:cubicBezTo>
                  <a:pt x="18351" y="15667"/>
                  <a:pt x="18372" y="15616"/>
                  <a:pt x="18364" y="15553"/>
                </a:cubicBezTo>
                <a:cubicBezTo>
                  <a:pt x="18356" y="15490"/>
                  <a:pt x="18322" y="15439"/>
                  <a:pt x="18288" y="15440"/>
                </a:cubicBezTo>
                <a:close/>
                <a:moveTo>
                  <a:pt x="18464" y="15440"/>
                </a:moveTo>
                <a:cubicBezTo>
                  <a:pt x="18430" y="15440"/>
                  <a:pt x="18410" y="15491"/>
                  <a:pt x="18418" y="15554"/>
                </a:cubicBezTo>
                <a:cubicBezTo>
                  <a:pt x="18426" y="15617"/>
                  <a:pt x="18460" y="15668"/>
                  <a:pt x="18494" y="15668"/>
                </a:cubicBezTo>
                <a:cubicBezTo>
                  <a:pt x="18527" y="15667"/>
                  <a:pt x="18548" y="15616"/>
                  <a:pt x="18540" y="15553"/>
                </a:cubicBezTo>
                <a:cubicBezTo>
                  <a:pt x="18532" y="15490"/>
                  <a:pt x="18498" y="15439"/>
                  <a:pt x="18464" y="15440"/>
                </a:cubicBezTo>
                <a:close/>
                <a:moveTo>
                  <a:pt x="18640" y="15440"/>
                </a:moveTo>
                <a:cubicBezTo>
                  <a:pt x="18606" y="15440"/>
                  <a:pt x="18586" y="15491"/>
                  <a:pt x="18594" y="15554"/>
                </a:cubicBezTo>
                <a:cubicBezTo>
                  <a:pt x="18602" y="15617"/>
                  <a:pt x="18636" y="15668"/>
                  <a:pt x="18669" y="15668"/>
                </a:cubicBezTo>
                <a:cubicBezTo>
                  <a:pt x="18703" y="15667"/>
                  <a:pt x="18724" y="15616"/>
                  <a:pt x="18716" y="15553"/>
                </a:cubicBezTo>
                <a:cubicBezTo>
                  <a:pt x="18708" y="15490"/>
                  <a:pt x="18674" y="15439"/>
                  <a:pt x="18640" y="15440"/>
                </a:cubicBezTo>
                <a:close/>
                <a:moveTo>
                  <a:pt x="18815" y="15440"/>
                </a:moveTo>
                <a:cubicBezTo>
                  <a:pt x="18782" y="15440"/>
                  <a:pt x="18761" y="15491"/>
                  <a:pt x="18770" y="15554"/>
                </a:cubicBezTo>
                <a:cubicBezTo>
                  <a:pt x="18778" y="15617"/>
                  <a:pt x="18812" y="15668"/>
                  <a:pt x="18846" y="15668"/>
                </a:cubicBezTo>
                <a:cubicBezTo>
                  <a:pt x="18880" y="15667"/>
                  <a:pt x="18900" y="15616"/>
                  <a:pt x="18892" y="15553"/>
                </a:cubicBezTo>
                <a:cubicBezTo>
                  <a:pt x="18883" y="15490"/>
                  <a:pt x="18849" y="15439"/>
                  <a:pt x="18815" y="15440"/>
                </a:cubicBezTo>
                <a:close/>
                <a:moveTo>
                  <a:pt x="18991" y="15440"/>
                </a:moveTo>
                <a:cubicBezTo>
                  <a:pt x="18958" y="15440"/>
                  <a:pt x="18937" y="15491"/>
                  <a:pt x="18946" y="15554"/>
                </a:cubicBezTo>
                <a:cubicBezTo>
                  <a:pt x="18954" y="15617"/>
                  <a:pt x="18989" y="15668"/>
                  <a:pt x="19023" y="15668"/>
                </a:cubicBezTo>
                <a:cubicBezTo>
                  <a:pt x="19056" y="15667"/>
                  <a:pt x="19076" y="15616"/>
                  <a:pt x="19068" y="15553"/>
                </a:cubicBezTo>
                <a:cubicBezTo>
                  <a:pt x="19059" y="15490"/>
                  <a:pt x="19025" y="15440"/>
                  <a:pt x="18991" y="15440"/>
                </a:cubicBezTo>
                <a:close/>
                <a:moveTo>
                  <a:pt x="19167" y="15440"/>
                </a:moveTo>
                <a:cubicBezTo>
                  <a:pt x="19134" y="15440"/>
                  <a:pt x="19113" y="15491"/>
                  <a:pt x="19122" y="15554"/>
                </a:cubicBezTo>
                <a:cubicBezTo>
                  <a:pt x="19130" y="15617"/>
                  <a:pt x="19165" y="15668"/>
                  <a:pt x="19199" y="15668"/>
                </a:cubicBezTo>
                <a:cubicBezTo>
                  <a:pt x="19232" y="15667"/>
                  <a:pt x="19253" y="15616"/>
                  <a:pt x="19244" y="15553"/>
                </a:cubicBezTo>
                <a:cubicBezTo>
                  <a:pt x="19236" y="15490"/>
                  <a:pt x="19201" y="15439"/>
                  <a:pt x="19167" y="15440"/>
                </a:cubicBezTo>
                <a:close/>
                <a:moveTo>
                  <a:pt x="19343" y="15440"/>
                </a:moveTo>
                <a:cubicBezTo>
                  <a:pt x="19309" y="15440"/>
                  <a:pt x="19289" y="15491"/>
                  <a:pt x="19298" y="15554"/>
                </a:cubicBezTo>
                <a:cubicBezTo>
                  <a:pt x="19306" y="15617"/>
                  <a:pt x="19341" y="15668"/>
                  <a:pt x="19375" y="15668"/>
                </a:cubicBezTo>
                <a:cubicBezTo>
                  <a:pt x="19409" y="15667"/>
                  <a:pt x="19429" y="15616"/>
                  <a:pt x="19420" y="15553"/>
                </a:cubicBezTo>
                <a:cubicBezTo>
                  <a:pt x="19411" y="15490"/>
                  <a:pt x="19376" y="15439"/>
                  <a:pt x="19343" y="15440"/>
                </a:cubicBezTo>
                <a:close/>
                <a:moveTo>
                  <a:pt x="19519" y="15440"/>
                </a:moveTo>
                <a:cubicBezTo>
                  <a:pt x="19485" y="15440"/>
                  <a:pt x="19465" y="15491"/>
                  <a:pt x="19473" y="15554"/>
                </a:cubicBezTo>
                <a:cubicBezTo>
                  <a:pt x="19482" y="15617"/>
                  <a:pt x="19517" y="15668"/>
                  <a:pt x="19551" y="15668"/>
                </a:cubicBezTo>
                <a:cubicBezTo>
                  <a:pt x="19585" y="15667"/>
                  <a:pt x="19605" y="15616"/>
                  <a:pt x="19596" y="15553"/>
                </a:cubicBezTo>
                <a:cubicBezTo>
                  <a:pt x="19587" y="15490"/>
                  <a:pt x="19552" y="15440"/>
                  <a:pt x="19519" y="15440"/>
                </a:cubicBezTo>
                <a:close/>
                <a:moveTo>
                  <a:pt x="19714" y="15440"/>
                </a:moveTo>
                <a:cubicBezTo>
                  <a:pt x="19680" y="15440"/>
                  <a:pt x="19660" y="15491"/>
                  <a:pt x="19670" y="15554"/>
                </a:cubicBezTo>
                <a:cubicBezTo>
                  <a:pt x="19679" y="15617"/>
                  <a:pt x="19713" y="15668"/>
                  <a:pt x="19747" y="15668"/>
                </a:cubicBezTo>
                <a:cubicBezTo>
                  <a:pt x="19781" y="15667"/>
                  <a:pt x="19801" y="15616"/>
                  <a:pt x="19792" y="15553"/>
                </a:cubicBezTo>
                <a:cubicBezTo>
                  <a:pt x="19783" y="15490"/>
                  <a:pt x="19748" y="15439"/>
                  <a:pt x="19714" y="15440"/>
                </a:cubicBezTo>
                <a:close/>
                <a:moveTo>
                  <a:pt x="19870" y="15440"/>
                </a:moveTo>
                <a:cubicBezTo>
                  <a:pt x="19836" y="15440"/>
                  <a:pt x="19817" y="15491"/>
                  <a:pt x="19826" y="15554"/>
                </a:cubicBezTo>
                <a:cubicBezTo>
                  <a:pt x="19835" y="15617"/>
                  <a:pt x="19870" y="15668"/>
                  <a:pt x="19904" y="15668"/>
                </a:cubicBezTo>
                <a:cubicBezTo>
                  <a:pt x="19937" y="15667"/>
                  <a:pt x="19958" y="15616"/>
                  <a:pt x="19948" y="15553"/>
                </a:cubicBezTo>
                <a:cubicBezTo>
                  <a:pt x="19939" y="15490"/>
                  <a:pt x="19904" y="15439"/>
                  <a:pt x="19870" y="15440"/>
                </a:cubicBezTo>
                <a:close/>
                <a:moveTo>
                  <a:pt x="10616" y="15490"/>
                </a:moveTo>
                <a:cubicBezTo>
                  <a:pt x="10582" y="15490"/>
                  <a:pt x="10556" y="15540"/>
                  <a:pt x="10557" y="15603"/>
                </a:cubicBezTo>
                <a:cubicBezTo>
                  <a:pt x="10558" y="15666"/>
                  <a:pt x="10586" y="15716"/>
                  <a:pt x="10620" y="15716"/>
                </a:cubicBezTo>
                <a:cubicBezTo>
                  <a:pt x="10654" y="15716"/>
                  <a:pt x="10680" y="15666"/>
                  <a:pt x="10679" y="15603"/>
                </a:cubicBezTo>
                <a:cubicBezTo>
                  <a:pt x="10678" y="15541"/>
                  <a:pt x="10650" y="15490"/>
                  <a:pt x="10616" y="15490"/>
                </a:cubicBezTo>
                <a:close/>
                <a:moveTo>
                  <a:pt x="10792" y="15490"/>
                </a:moveTo>
                <a:cubicBezTo>
                  <a:pt x="10758" y="15490"/>
                  <a:pt x="10732" y="15540"/>
                  <a:pt x="10733" y="15603"/>
                </a:cubicBezTo>
                <a:cubicBezTo>
                  <a:pt x="10734" y="15666"/>
                  <a:pt x="10762" y="15717"/>
                  <a:pt x="10796" y="15716"/>
                </a:cubicBezTo>
                <a:cubicBezTo>
                  <a:pt x="10830" y="15716"/>
                  <a:pt x="10856" y="15666"/>
                  <a:pt x="10855" y="15603"/>
                </a:cubicBezTo>
                <a:cubicBezTo>
                  <a:pt x="10854" y="15540"/>
                  <a:pt x="10826" y="15490"/>
                  <a:pt x="10792" y="15490"/>
                </a:cubicBezTo>
                <a:close/>
                <a:moveTo>
                  <a:pt x="10967" y="15490"/>
                </a:moveTo>
                <a:cubicBezTo>
                  <a:pt x="10934" y="15490"/>
                  <a:pt x="10907" y="15540"/>
                  <a:pt x="10909" y="15603"/>
                </a:cubicBezTo>
                <a:cubicBezTo>
                  <a:pt x="10910" y="15666"/>
                  <a:pt x="10938" y="15716"/>
                  <a:pt x="10972" y="15716"/>
                </a:cubicBezTo>
                <a:cubicBezTo>
                  <a:pt x="11006" y="15716"/>
                  <a:pt x="11032" y="15666"/>
                  <a:pt x="11031" y="15603"/>
                </a:cubicBezTo>
                <a:cubicBezTo>
                  <a:pt x="11030" y="15540"/>
                  <a:pt x="11001" y="15490"/>
                  <a:pt x="10967" y="15490"/>
                </a:cubicBezTo>
                <a:close/>
                <a:moveTo>
                  <a:pt x="11143" y="15490"/>
                </a:moveTo>
                <a:cubicBezTo>
                  <a:pt x="11110" y="15490"/>
                  <a:pt x="11083" y="15540"/>
                  <a:pt x="11085" y="15603"/>
                </a:cubicBezTo>
                <a:cubicBezTo>
                  <a:pt x="11086" y="15666"/>
                  <a:pt x="11115" y="15717"/>
                  <a:pt x="11149" y="15716"/>
                </a:cubicBezTo>
                <a:cubicBezTo>
                  <a:pt x="11183" y="15716"/>
                  <a:pt x="11208" y="15666"/>
                  <a:pt x="11207" y="15603"/>
                </a:cubicBezTo>
                <a:cubicBezTo>
                  <a:pt x="11205" y="15540"/>
                  <a:pt x="11177" y="15490"/>
                  <a:pt x="11143" y="15490"/>
                </a:cubicBezTo>
                <a:close/>
                <a:moveTo>
                  <a:pt x="11846" y="15490"/>
                </a:moveTo>
                <a:cubicBezTo>
                  <a:pt x="11812" y="15490"/>
                  <a:pt x="11786" y="15540"/>
                  <a:pt x="11788" y="15603"/>
                </a:cubicBezTo>
                <a:cubicBezTo>
                  <a:pt x="11790" y="15666"/>
                  <a:pt x="11820" y="15717"/>
                  <a:pt x="11854" y="15716"/>
                </a:cubicBezTo>
                <a:cubicBezTo>
                  <a:pt x="11888" y="15716"/>
                  <a:pt x="11913" y="15666"/>
                  <a:pt x="11911" y="15603"/>
                </a:cubicBezTo>
                <a:cubicBezTo>
                  <a:pt x="11909" y="15540"/>
                  <a:pt x="11880" y="15490"/>
                  <a:pt x="11846" y="15490"/>
                </a:cubicBezTo>
                <a:close/>
                <a:moveTo>
                  <a:pt x="12022" y="15490"/>
                </a:moveTo>
                <a:cubicBezTo>
                  <a:pt x="11988" y="15490"/>
                  <a:pt x="11962" y="15540"/>
                  <a:pt x="11964" y="15603"/>
                </a:cubicBezTo>
                <a:cubicBezTo>
                  <a:pt x="11967" y="15666"/>
                  <a:pt x="11996" y="15717"/>
                  <a:pt x="12030" y="15716"/>
                </a:cubicBezTo>
                <a:cubicBezTo>
                  <a:pt x="12064" y="15716"/>
                  <a:pt x="12089" y="15666"/>
                  <a:pt x="12087" y="15603"/>
                </a:cubicBezTo>
                <a:cubicBezTo>
                  <a:pt x="12084" y="15540"/>
                  <a:pt x="12055" y="15490"/>
                  <a:pt x="12022" y="15490"/>
                </a:cubicBezTo>
                <a:close/>
                <a:moveTo>
                  <a:pt x="12197" y="15490"/>
                </a:moveTo>
                <a:cubicBezTo>
                  <a:pt x="12163" y="15490"/>
                  <a:pt x="12138" y="15541"/>
                  <a:pt x="12140" y="15603"/>
                </a:cubicBezTo>
                <a:cubicBezTo>
                  <a:pt x="12143" y="15666"/>
                  <a:pt x="12173" y="15716"/>
                  <a:pt x="12206" y="15716"/>
                </a:cubicBezTo>
                <a:cubicBezTo>
                  <a:pt x="12240" y="15716"/>
                  <a:pt x="12265" y="15666"/>
                  <a:pt x="12263" y="15603"/>
                </a:cubicBezTo>
                <a:cubicBezTo>
                  <a:pt x="12260" y="15541"/>
                  <a:pt x="12231" y="15490"/>
                  <a:pt x="12197" y="15490"/>
                </a:cubicBezTo>
                <a:close/>
                <a:moveTo>
                  <a:pt x="2771" y="15540"/>
                </a:moveTo>
                <a:cubicBezTo>
                  <a:pt x="2737" y="15540"/>
                  <a:pt x="2705" y="15591"/>
                  <a:pt x="2699" y="15653"/>
                </a:cubicBezTo>
                <a:cubicBezTo>
                  <a:pt x="2693" y="15715"/>
                  <a:pt x="2715" y="15765"/>
                  <a:pt x="2749" y="15765"/>
                </a:cubicBezTo>
                <a:cubicBezTo>
                  <a:pt x="2783" y="15765"/>
                  <a:pt x="2815" y="15714"/>
                  <a:pt x="2821" y="15652"/>
                </a:cubicBezTo>
                <a:cubicBezTo>
                  <a:pt x="2827" y="15590"/>
                  <a:pt x="2805" y="15540"/>
                  <a:pt x="2771" y="15540"/>
                </a:cubicBezTo>
                <a:close/>
                <a:moveTo>
                  <a:pt x="2946" y="15540"/>
                </a:moveTo>
                <a:cubicBezTo>
                  <a:pt x="2913" y="15540"/>
                  <a:pt x="2881" y="15591"/>
                  <a:pt x="2875" y="15653"/>
                </a:cubicBezTo>
                <a:cubicBezTo>
                  <a:pt x="2869" y="15715"/>
                  <a:pt x="2891" y="15765"/>
                  <a:pt x="2925" y="15765"/>
                </a:cubicBezTo>
                <a:cubicBezTo>
                  <a:pt x="2959" y="15765"/>
                  <a:pt x="2991" y="15714"/>
                  <a:pt x="2997" y="15652"/>
                </a:cubicBezTo>
                <a:cubicBezTo>
                  <a:pt x="3003" y="15590"/>
                  <a:pt x="2980" y="15540"/>
                  <a:pt x="2946" y="15540"/>
                </a:cubicBezTo>
                <a:close/>
                <a:moveTo>
                  <a:pt x="3122" y="15540"/>
                </a:moveTo>
                <a:cubicBezTo>
                  <a:pt x="3089" y="15540"/>
                  <a:pt x="3056" y="15591"/>
                  <a:pt x="3050" y="15653"/>
                </a:cubicBezTo>
                <a:cubicBezTo>
                  <a:pt x="3044" y="15715"/>
                  <a:pt x="3067" y="15765"/>
                  <a:pt x="3101" y="15765"/>
                </a:cubicBezTo>
                <a:cubicBezTo>
                  <a:pt x="3135" y="15765"/>
                  <a:pt x="3167" y="15714"/>
                  <a:pt x="3173" y="15652"/>
                </a:cubicBezTo>
                <a:cubicBezTo>
                  <a:pt x="3179" y="15589"/>
                  <a:pt x="3156" y="15540"/>
                  <a:pt x="3122" y="15540"/>
                </a:cubicBezTo>
                <a:close/>
                <a:moveTo>
                  <a:pt x="3298" y="15540"/>
                </a:moveTo>
                <a:cubicBezTo>
                  <a:pt x="3264" y="15540"/>
                  <a:pt x="3232" y="15591"/>
                  <a:pt x="3226" y="15653"/>
                </a:cubicBezTo>
                <a:cubicBezTo>
                  <a:pt x="3220" y="15715"/>
                  <a:pt x="3244" y="15765"/>
                  <a:pt x="3277" y="15765"/>
                </a:cubicBezTo>
                <a:cubicBezTo>
                  <a:pt x="3311" y="15765"/>
                  <a:pt x="3343" y="15714"/>
                  <a:pt x="3349" y="15652"/>
                </a:cubicBezTo>
                <a:cubicBezTo>
                  <a:pt x="3354" y="15590"/>
                  <a:pt x="3331" y="15540"/>
                  <a:pt x="3298" y="15540"/>
                </a:cubicBezTo>
                <a:close/>
                <a:moveTo>
                  <a:pt x="3473" y="15540"/>
                </a:moveTo>
                <a:cubicBezTo>
                  <a:pt x="3439" y="15540"/>
                  <a:pt x="3408" y="15591"/>
                  <a:pt x="3402" y="15653"/>
                </a:cubicBezTo>
                <a:cubicBezTo>
                  <a:pt x="3397" y="15715"/>
                  <a:pt x="3420" y="15765"/>
                  <a:pt x="3453" y="15765"/>
                </a:cubicBezTo>
                <a:cubicBezTo>
                  <a:pt x="3487" y="15765"/>
                  <a:pt x="3519" y="15714"/>
                  <a:pt x="3524" y="15652"/>
                </a:cubicBezTo>
                <a:cubicBezTo>
                  <a:pt x="3530" y="15589"/>
                  <a:pt x="3507" y="15540"/>
                  <a:pt x="3473" y="15540"/>
                </a:cubicBezTo>
                <a:close/>
                <a:moveTo>
                  <a:pt x="3649" y="15540"/>
                </a:moveTo>
                <a:cubicBezTo>
                  <a:pt x="3615" y="15540"/>
                  <a:pt x="3583" y="15591"/>
                  <a:pt x="3578" y="15653"/>
                </a:cubicBezTo>
                <a:cubicBezTo>
                  <a:pt x="3573" y="15715"/>
                  <a:pt x="3596" y="15765"/>
                  <a:pt x="3630" y="15765"/>
                </a:cubicBezTo>
                <a:cubicBezTo>
                  <a:pt x="3664" y="15765"/>
                  <a:pt x="3695" y="15714"/>
                  <a:pt x="3700" y="15652"/>
                </a:cubicBezTo>
                <a:cubicBezTo>
                  <a:pt x="3705" y="15589"/>
                  <a:pt x="3683" y="15540"/>
                  <a:pt x="3649" y="15540"/>
                </a:cubicBezTo>
                <a:close/>
                <a:moveTo>
                  <a:pt x="3824" y="15540"/>
                </a:moveTo>
                <a:cubicBezTo>
                  <a:pt x="3791" y="15540"/>
                  <a:pt x="3759" y="15591"/>
                  <a:pt x="3754" y="15653"/>
                </a:cubicBezTo>
                <a:cubicBezTo>
                  <a:pt x="3749" y="15715"/>
                  <a:pt x="3772" y="15765"/>
                  <a:pt x="3806" y="15765"/>
                </a:cubicBezTo>
                <a:cubicBezTo>
                  <a:pt x="3840" y="15765"/>
                  <a:pt x="3871" y="15714"/>
                  <a:pt x="3876" y="15652"/>
                </a:cubicBezTo>
                <a:cubicBezTo>
                  <a:pt x="3881" y="15589"/>
                  <a:pt x="3858" y="15540"/>
                  <a:pt x="3824" y="15540"/>
                </a:cubicBezTo>
                <a:close/>
                <a:moveTo>
                  <a:pt x="3981" y="15540"/>
                </a:moveTo>
                <a:cubicBezTo>
                  <a:pt x="3947" y="15540"/>
                  <a:pt x="3915" y="15591"/>
                  <a:pt x="3910" y="15653"/>
                </a:cubicBezTo>
                <a:cubicBezTo>
                  <a:pt x="3905" y="15715"/>
                  <a:pt x="3928" y="15765"/>
                  <a:pt x="3962" y="15765"/>
                </a:cubicBezTo>
                <a:cubicBezTo>
                  <a:pt x="3996" y="15765"/>
                  <a:pt x="4028" y="15714"/>
                  <a:pt x="4033" y="15652"/>
                </a:cubicBezTo>
                <a:cubicBezTo>
                  <a:pt x="4037" y="15589"/>
                  <a:pt x="4014" y="15540"/>
                  <a:pt x="3981" y="15540"/>
                </a:cubicBezTo>
                <a:close/>
                <a:moveTo>
                  <a:pt x="4175" y="15540"/>
                </a:moveTo>
                <a:cubicBezTo>
                  <a:pt x="4142" y="15540"/>
                  <a:pt x="4111" y="15591"/>
                  <a:pt x="4106" y="15653"/>
                </a:cubicBezTo>
                <a:cubicBezTo>
                  <a:pt x="4101" y="15715"/>
                  <a:pt x="4125" y="15765"/>
                  <a:pt x="4158" y="15765"/>
                </a:cubicBezTo>
                <a:cubicBezTo>
                  <a:pt x="4192" y="15765"/>
                  <a:pt x="4223" y="15714"/>
                  <a:pt x="4228" y="15652"/>
                </a:cubicBezTo>
                <a:cubicBezTo>
                  <a:pt x="4233" y="15589"/>
                  <a:pt x="4209" y="15540"/>
                  <a:pt x="4175" y="15540"/>
                </a:cubicBezTo>
                <a:close/>
                <a:moveTo>
                  <a:pt x="4332" y="15540"/>
                </a:moveTo>
                <a:cubicBezTo>
                  <a:pt x="4298" y="15540"/>
                  <a:pt x="4267" y="15591"/>
                  <a:pt x="4262" y="15653"/>
                </a:cubicBezTo>
                <a:cubicBezTo>
                  <a:pt x="4258" y="15715"/>
                  <a:pt x="4281" y="15765"/>
                  <a:pt x="4315" y="15765"/>
                </a:cubicBezTo>
                <a:cubicBezTo>
                  <a:pt x="4349" y="15765"/>
                  <a:pt x="4380" y="15714"/>
                  <a:pt x="4384" y="15652"/>
                </a:cubicBezTo>
                <a:cubicBezTo>
                  <a:pt x="4389" y="15589"/>
                  <a:pt x="4366" y="15540"/>
                  <a:pt x="4332" y="15540"/>
                </a:cubicBezTo>
                <a:close/>
                <a:moveTo>
                  <a:pt x="4507" y="15540"/>
                </a:moveTo>
                <a:cubicBezTo>
                  <a:pt x="4474" y="15540"/>
                  <a:pt x="4443" y="15591"/>
                  <a:pt x="4438" y="15653"/>
                </a:cubicBezTo>
                <a:cubicBezTo>
                  <a:pt x="4434" y="15715"/>
                  <a:pt x="4458" y="15765"/>
                  <a:pt x="4491" y="15765"/>
                </a:cubicBezTo>
                <a:cubicBezTo>
                  <a:pt x="4525" y="15765"/>
                  <a:pt x="4556" y="15715"/>
                  <a:pt x="4560" y="15653"/>
                </a:cubicBezTo>
                <a:cubicBezTo>
                  <a:pt x="4565" y="15591"/>
                  <a:pt x="4541" y="15540"/>
                  <a:pt x="4507" y="15540"/>
                </a:cubicBezTo>
                <a:close/>
                <a:moveTo>
                  <a:pt x="4683" y="15540"/>
                </a:moveTo>
                <a:cubicBezTo>
                  <a:pt x="4649" y="15540"/>
                  <a:pt x="4619" y="15591"/>
                  <a:pt x="4614" y="15653"/>
                </a:cubicBezTo>
                <a:cubicBezTo>
                  <a:pt x="4610" y="15715"/>
                  <a:pt x="4633" y="15765"/>
                  <a:pt x="4667" y="15765"/>
                </a:cubicBezTo>
                <a:cubicBezTo>
                  <a:pt x="4701" y="15765"/>
                  <a:pt x="4732" y="15715"/>
                  <a:pt x="4736" y="15653"/>
                </a:cubicBezTo>
                <a:cubicBezTo>
                  <a:pt x="4741" y="15591"/>
                  <a:pt x="4717" y="15540"/>
                  <a:pt x="4683" y="15540"/>
                </a:cubicBezTo>
                <a:close/>
                <a:moveTo>
                  <a:pt x="4859" y="15540"/>
                </a:moveTo>
                <a:cubicBezTo>
                  <a:pt x="4825" y="15540"/>
                  <a:pt x="4794" y="15591"/>
                  <a:pt x="4790" y="15653"/>
                </a:cubicBezTo>
                <a:cubicBezTo>
                  <a:pt x="4786" y="15715"/>
                  <a:pt x="4810" y="15765"/>
                  <a:pt x="4844" y="15765"/>
                </a:cubicBezTo>
                <a:cubicBezTo>
                  <a:pt x="4878" y="15765"/>
                  <a:pt x="4908" y="15715"/>
                  <a:pt x="4912" y="15653"/>
                </a:cubicBezTo>
                <a:cubicBezTo>
                  <a:pt x="4916" y="15591"/>
                  <a:pt x="4892" y="15540"/>
                  <a:pt x="4859" y="15540"/>
                </a:cubicBezTo>
                <a:close/>
                <a:moveTo>
                  <a:pt x="5034" y="15540"/>
                </a:moveTo>
                <a:cubicBezTo>
                  <a:pt x="5001" y="15541"/>
                  <a:pt x="4970" y="15591"/>
                  <a:pt x="4966" y="15653"/>
                </a:cubicBezTo>
                <a:cubicBezTo>
                  <a:pt x="4962" y="15715"/>
                  <a:pt x="4986" y="15765"/>
                  <a:pt x="5020" y="15765"/>
                </a:cubicBezTo>
                <a:cubicBezTo>
                  <a:pt x="5054" y="15765"/>
                  <a:pt x="5084" y="15715"/>
                  <a:pt x="5088" y="15653"/>
                </a:cubicBezTo>
                <a:cubicBezTo>
                  <a:pt x="5092" y="15591"/>
                  <a:pt x="5068" y="15540"/>
                  <a:pt x="5034" y="15540"/>
                </a:cubicBezTo>
                <a:close/>
                <a:moveTo>
                  <a:pt x="9386" y="15540"/>
                </a:moveTo>
                <a:cubicBezTo>
                  <a:pt x="9353" y="15540"/>
                  <a:pt x="9325" y="15591"/>
                  <a:pt x="9325" y="15653"/>
                </a:cubicBezTo>
                <a:cubicBezTo>
                  <a:pt x="9325" y="15716"/>
                  <a:pt x="9352" y="15767"/>
                  <a:pt x="9386" y="15767"/>
                </a:cubicBezTo>
                <a:cubicBezTo>
                  <a:pt x="9420" y="15766"/>
                  <a:pt x="9447" y="15716"/>
                  <a:pt x="9447" y="15653"/>
                </a:cubicBezTo>
                <a:cubicBezTo>
                  <a:pt x="9447" y="15591"/>
                  <a:pt x="9420" y="15540"/>
                  <a:pt x="9386" y="15540"/>
                </a:cubicBezTo>
                <a:close/>
                <a:moveTo>
                  <a:pt x="9562" y="15540"/>
                </a:moveTo>
                <a:cubicBezTo>
                  <a:pt x="9528" y="15540"/>
                  <a:pt x="9501" y="15591"/>
                  <a:pt x="9501" y="15653"/>
                </a:cubicBezTo>
                <a:cubicBezTo>
                  <a:pt x="9501" y="15716"/>
                  <a:pt x="9528" y="15767"/>
                  <a:pt x="9562" y="15767"/>
                </a:cubicBezTo>
                <a:cubicBezTo>
                  <a:pt x="9596" y="15766"/>
                  <a:pt x="9623" y="15716"/>
                  <a:pt x="9623" y="15653"/>
                </a:cubicBezTo>
                <a:cubicBezTo>
                  <a:pt x="9623" y="15591"/>
                  <a:pt x="9596" y="15540"/>
                  <a:pt x="9562" y="15540"/>
                </a:cubicBezTo>
                <a:close/>
                <a:moveTo>
                  <a:pt x="9737" y="15540"/>
                </a:moveTo>
                <a:cubicBezTo>
                  <a:pt x="9704" y="15540"/>
                  <a:pt x="9677" y="15591"/>
                  <a:pt x="9677" y="15653"/>
                </a:cubicBezTo>
                <a:cubicBezTo>
                  <a:pt x="9677" y="15716"/>
                  <a:pt x="9705" y="15767"/>
                  <a:pt x="9739" y="15767"/>
                </a:cubicBezTo>
                <a:cubicBezTo>
                  <a:pt x="9773" y="15766"/>
                  <a:pt x="9799" y="15716"/>
                  <a:pt x="9799" y="15653"/>
                </a:cubicBezTo>
                <a:cubicBezTo>
                  <a:pt x="9799" y="15591"/>
                  <a:pt x="9771" y="15540"/>
                  <a:pt x="9737" y="15540"/>
                </a:cubicBezTo>
                <a:close/>
                <a:moveTo>
                  <a:pt x="9913" y="15540"/>
                </a:moveTo>
                <a:cubicBezTo>
                  <a:pt x="9880" y="15540"/>
                  <a:pt x="9853" y="15591"/>
                  <a:pt x="9853" y="15653"/>
                </a:cubicBezTo>
                <a:cubicBezTo>
                  <a:pt x="9853" y="15716"/>
                  <a:pt x="9881" y="15767"/>
                  <a:pt x="9915" y="15767"/>
                </a:cubicBezTo>
                <a:cubicBezTo>
                  <a:pt x="9948" y="15766"/>
                  <a:pt x="9976" y="15716"/>
                  <a:pt x="9975" y="15653"/>
                </a:cubicBezTo>
                <a:cubicBezTo>
                  <a:pt x="9975" y="15591"/>
                  <a:pt x="9947" y="15540"/>
                  <a:pt x="9913" y="15540"/>
                </a:cubicBezTo>
                <a:close/>
                <a:moveTo>
                  <a:pt x="10089" y="15540"/>
                </a:moveTo>
                <a:cubicBezTo>
                  <a:pt x="10056" y="15540"/>
                  <a:pt x="10028" y="15591"/>
                  <a:pt x="10029" y="15653"/>
                </a:cubicBezTo>
                <a:cubicBezTo>
                  <a:pt x="10029" y="15716"/>
                  <a:pt x="10057" y="15767"/>
                  <a:pt x="10091" y="15767"/>
                </a:cubicBezTo>
                <a:cubicBezTo>
                  <a:pt x="10125" y="15766"/>
                  <a:pt x="10152" y="15716"/>
                  <a:pt x="10151" y="15653"/>
                </a:cubicBezTo>
                <a:cubicBezTo>
                  <a:pt x="10150" y="15591"/>
                  <a:pt x="10123" y="15540"/>
                  <a:pt x="10089" y="15540"/>
                </a:cubicBezTo>
                <a:close/>
                <a:moveTo>
                  <a:pt x="10265" y="15540"/>
                </a:moveTo>
                <a:cubicBezTo>
                  <a:pt x="10231" y="15540"/>
                  <a:pt x="10204" y="15591"/>
                  <a:pt x="10205" y="15653"/>
                </a:cubicBezTo>
                <a:cubicBezTo>
                  <a:pt x="10205" y="15716"/>
                  <a:pt x="10233" y="15767"/>
                  <a:pt x="10267" y="15767"/>
                </a:cubicBezTo>
                <a:cubicBezTo>
                  <a:pt x="10301" y="15766"/>
                  <a:pt x="10328" y="15716"/>
                  <a:pt x="10327" y="15653"/>
                </a:cubicBezTo>
                <a:cubicBezTo>
                  <a:pt x="10326" y="15591"/>
                  <a:pt x="10298" y="15540"/>
                  <a:pt x="10265" y="15540"/>
                </a:cubicBezTo>
                <a:close/>
                <a:moveTo>
                  <a:pt x="10441" y="15540"/>
                </a:moveTo>
                <a:cubicBezTo>
                  <a:pt x="10407" y="15540"/>
                  <a:pt x="10380" y="15591"/>
                  <a:pt x="10381" y="15653"/>
                </a:cubicBezTo>
                <a:cubicBezTo>
                  <a:pt x="10382" y="15716"/>
                  <a:pt x="10410" y="15767"/>
                  <a:pt x="10444" y="15767"/>
                </a:cubicBezTo>
                <a:cubicBezTo>
                  <a:pt x="10478" y="15766"/>
                  <a:pt x="10504" y="15716"/>
                  <a:pt x="10503" y="15653"/>
                </a:cubicBezTo>
                <a:cubicBezTo>
                  <a:pt x="10502" y="15591"/>
                  <a:pt x="10474" y="15540"/>
                  <a:pt x="10441" y="15540"/>
                </a:cubicBezTo>
                <a:close/>
                <a:moveTo>
                  <a:pt x="12022" y="15792"/>
                </a:moveTo>
                <a:cubicBezTo>
                  <a:pt x="11988" y="15792"/>
                  <a:pt x="11962" y="15842"/>
                  <a:pt x="11964" y="15905"/>
                </a:cubicBezTo>
                <a:cubicBezTo>
                  <a:pt x="11967" y="15968"/>
                  <a:pt x="11996" y="16018"/>
                  <a:pt x="12030" y="16018"/>
                </a:cubicBezTo>
                <a:cubicBezTo>
                  <a:pt x="12064" y="16018"/>
                  <a:pt x="12089" y="15968"/>
                  <a:pt x="12087" y="15905"/>
                </a:cubicBezTo>
                <a:cubicBezTo>
                  <a:pt x="12085" y="15842"/>
                  <a:pt x="12056" y="15792"/>
                  <a:pt x="12022" y="15792"/>
                </a:cubicBezTo>
                <a:close/>
                <a:moveTo>
                  <a:pt x="17801" y="15792"/>
                </a:moveTo>
                <a:cubicBezTo>
                  <a:pt x="17767" y="15792"/>
                  <a:pt x="17745" y="15843"/>
                  <a:pt x="17752" y="15906"/>
                </a:cubicBezTo>
                <a:cubicBezTo>
                  <a:pt x="17760" y="15969"/>
                  <a:pt x="17794" y="16020"/>
                  <a:pt x="17828" y="16020"/>
                </a:cubicBezTo>
                <a:cubicBezTo>
                  <a:pt x="17862" y="16019"/>
                  <a:pt x="17883" y="15968"/>
                  <a:pt x="17876" y="15905"/>
                </a:cubicBezTo>
                <a:cubicBezTo>
                  <a:pt x="17868" y="15842"/>
                  <a:pt x="17835" y="15792"/>
                  <a:pt x="17801" y="15792"/>
                </a:cubicBezTo>
                <a:close/>
                <a:moveTo>
                  <a:pt x="17977" y="15792"/>
                </a:moveTo>
                <a:cubicBezTo>
                  <a:pt x="17943" y="15792"/>
                  <a:pt x="17921" y="15843"/>
                  <a:pt x="17928" y="15906"/>
                </a:cubicBezTo>
                <a:cubicBezTo>
                  <a:pt x="17936" y="15969"/>
                  <a:pt x="17970" y="16020"/>
                  <a:pt x="18004" y="16020"/>
                </a:cubicBezTo>
                <a:cubicBezTo>
                  <a:pt x="18038" y="16019"/>
                  <a:pt x="18059" y="15968"/>
                  <a:pt x="18052" y="15905"/>
                </a:cubicBezTo>
                <a:cubicBezTo>
                  <a:pt x="18044" y="15842"/>
                  <a:pt x="18011" y="15791"/>
                  <a:pt x="17977" y="15792"/>
                </a:cubicBezTo>
                <a:close/>
                <a:moveTo>
                  <a:pt x="18172" y="15792"/>
                </a:moveTo>
                <a:cubicBezTo>
                  <a:pt x="18138" y="15792"/>
                  <a:pt x="18117" y="15843"/>
                  <a:pt x="18125" y="15906"/>
                </a:cubicBezTo>
                <a:cubicBezTo>
                  <a:pt x="18132" y="15969"/>
                  <a:pt x="18166" y="16020"/>
                  <a:pt x="18200" y="16020"/>
                </a:cubicBezTo>
                <a:cubicBezTo>
                  <a:pt x="18234" y="16020"/>
                  <a:pt x="18255" y="15968"/>
                  <a:pt x="18247" y="15905"/>
                </a:cubicBezTo>
                <a:cubicBezTo>
                  <a:pt x="18239" y="15842"/>
                  <a:pt x="18205" y="15792"/>
                  <a:pt x="18172" y="15792"/>
                </a:cubicBezTo>
                <a:close/>
                <a:moveTo>
                  <a:pt x="18328" y="15792"/>
                </a:moveTo>
                <a:cubicBezTo>
                  <a:pt x="18294" y="15792"/>
                  <a:pt x="18273" y="15843"/>
                  <a:pt x="18281" y="15906"/>
                </a:cubicBezTo>
                <a:cubicBezTo>
                  <a:pt x="18289" y="15969"/>
                  <a:pt x="18323" y="16020"/>
                  <a:pt x="18357" y="16020"/>
                </a:cubicBezTo>
                <a:cubicBezTo>
                  <a:pt x="18391" y="16019"/>
                  <a:pt x="18412" y="15968"/>
                  <a:pt x="18404" y="15905"/>
                </a:cubicBezTo>
                <a:cubicBezTo>
                  <a:pt x="18396" y="15842"/>
                  <a:pt x="18362" y="15792"/>
                  <a:pt x="18328" y="15792"/>
                </a:cubicBezTo>
                <a:close/>
                <a:moveTo>
                  <a:pt x="18523" y="15792"/>
                </a:moveTo>
                <a:cubicBezTo>
                  <a:pt x="18490" y="15792"/>
                  <a:pt x="18468" y="15843"/>
                  <a:pt x="18476" y="15906"/>
                </a:cubicBezTo>
                <a:cubicBezTo>
                  <a:pt x="18484" y="15969"/>
                  <a:pt x="18518" y="16020"/>
                  <a:pt x="18552" y="16020"/>
                </a:cubicBezTo>
                <a:cubicBezTo>
                  <a:pt x="18586" y="16019"/>
                  <a:pt x="18607" y="15968"/>
                  <a:pt x="18599" y="15905"/>
                </a:cubicBezTo>
                <a:cubicBezTo>
                  <a:pt x="18591" y="15842"/>
                  <a:pt x="18557" y="15791"/>
                  <a:pt x="18523" y="15792"/>
                </a:cubicBezTo>
                <a:close/>
                <a:moveTo>
                  <a:pt x="18679" y="15792"/>
                </a:moveTo>
                <a:cubicBezTo>
                  <a:pt x="18645" y="15792"/>
                  <a:pt x="18625" y="15844"/>
                  <a:pt x="18633" y="15906"/>
                </a:cubicBezTo>
                <a:cubicBezTo>
                  <a:pt x="18641" y="15969"/>
                  <a:pt x="18675" y="16020"/>
                  <a:pt x="18709" y="16020"/>
                </a:cubicBezTo>
                <a:cubicBezTo>
                  <a:pt x="18743" y="16019"/>
                  <a:pt x="18764" y="15968"/>
                  <a:pt x="18756" y="15905"/>
                </a:cubicBezTo>
                <a:cubicBezTo>
                  <a:pt x="18747" y="15842"/>
                  <a:pt x="18713" y="15792"/>
                  <a:pt x="18679" y="15792"/>
                </a:cubicBezTo>
                <a:close/>
                <a:moveTo>
                  <a:pt x="18855" y="15792"/>
                </a:moveTo>
                <a:cubicBezTo>
                  <a:pt x="18821" y="15792"/>
                  <a:pt x="18800" y="15843"/>
                  <a:pt x="18809" y="15906"/>
                </a:cubicBezTo>
                <a:cubicBezTo>
                  <a:pt x="18817" y="15969"/>
                  <a:pt x="18851" y="16020"/>
                  <a:pt x="18885" y="16020"/>
                </a:cubicBezTo>
                <a:cubicBezTo>
                  <a:pt x="18919" y="16019"/>
                  <a:pt x="18940" y="15968"/>
                  <a:pt x="18932" y="15905"/>
                </a:cubicBezTo>
                <a:cubicBezTo>
                  <a:pt x="18923" y="15842"/>
                  <a:pt x="18889" y="15791"/>
                  <a:pt x="18855" y="15792"/>
                </a:cubicBezTo>
                <a:close/>
                <a:moveTo>
                  <a:pt x="19031" y="15792"/>
                </a:moveTo>
                <a:cubicBezTo>
                  <a:pt x="18997" y="15792"/>
                  <a:pt x="18976" y="15843"/>
                  <a:pt x="18985" y="15906"/>
                </a:cubicBezTo>
                <a:cubicBezTo>
                  <a:pt x="18993" y="15969"/>
                  <a:pt x="19028" y="16020"/>
                  <a:pt x="19062" y="16020"/>
                </a:cubicBezTo>
                <a:cubicBezTo>
                  <a:pt x="19096" y="16019"/>
                  <a:pt x="19116" y="15968"/>
                  <a:pt x="19108" y="15905"/>
                </a:cubicBezTo>
                <a:cubicBezTo>
                  <a:pt x="19099" y="15842"/>
                  <a:pt x="19064" y="15792"/>
                  <a:pt x="19031" y="15792"/>
                </a:cubicBezTo>
                <a:close/>
                <a:moveTo>
                  <a:pt x="19207" y="15792"/>
                </a:moveTo>
                <a:cubicBezTo>
                  <a:pt x="19173" y="15792"/>
                  <a:pt x="19152" y="15843"/>
                  <a:pt x="19161" y="15906"/>
                </a:cubicBezTo>
                <a:cubicBezTo>
                  <a:pt x="19169" y="15969"/>
                  <a:pt x="19204" y="16020"/>
                  <a:pt x="19238" y="16020"/>
                </a:cubicBezTo>
                <a:cubicBezTo>
                  <a:pt x="19272" y="16019"/>
                  <a:pt x="19292" y="15968"/>
                  <a:pt x="19283" y="15905"/>
                </a:cubicBezTo>
                <a:cubicBezTo>
                  <a:pt x="19275" y="15842"/>
                  <a:pt x="19240" y="15792"/>
                  <a:pt x="19207" y="15792"/>
                </a:cubicBezTo>
                <a:close/>
                <a:moveTo>
                  <a:pt x="19382" y="15792"/>
                </a:moveTo>
                <a:cubicBezTo>
                  <a:pt x="19349" y="15792"/>
                  <a:pt x="19328" y="15843"/>
                  <a:pt x="19337" y="15906"/>
                </a:cubicBezTo>
                <a:cubicBezTo>
                  <a:pt x="19345" y="15969"/>
                  <a:pt x="19380" y="16020"/>
                  <a:pt x="19414" y="16020"/>
                </a:cubicBezTo>
                <a:cubicBezTo>
                  <a:pt x="19448" y="16019"/>
                  <a:pt x="19469" y="15968"/>
                  <a:pt x="19460" y="15905"/>
                </a:cubicBezTo>
                <a:cubicBezTo>
                  <a:pt x="19451" y="15842"/>
                  <a:pt x="19416" y="15792"/>
                  <a:pt x="19382" y="15792"/>
                </a:cubicBezTo>
                <a:close/>
                <a:moveTo>
                  <a:pt x="19558" y="15792"/>
                </a:moveTo>
                <a:cubicBezTo>
                  <a:pt x="19524" y="15792"/>
                  <a:pt x="19504" y="15843"/>
                  <a:pt x="19513" y="15906"/>
                </a:cubicBezTo>
                <a:cubicBezTo>
                  <a:pt x="19522" y="15969"/>
                  <a:pt x="19557" y="16020"/>
                  <a:pt x="19591" y="16020"/>
                </a:cubicBezTo>
                <a:cubicBezTo>
                  <a:pt x="19625" y="16019"/>
                  <a:pt x="19645" y="15968"/>
                  <a:pt x="19636" y="15905"/>
                </a:cubicBezTo>
                <a:cubicBezTo>
                  <a:pt x="19627" y="15842"/>
                  <a:pt x="19592" y="15792"/>
                  <a:pt x="19558" y="15792"/>
                </a:cubicBezTo>
                <a:close/>
                <a:moveTo>
                  <a:pt x="19753" y="15792"/>
                </a:moveTo>
                <a:cubicBezTo>
                  <a:pt x="19719" y="15792"/>
                  <a:pt x="19700" y="15843"/>
                  <a:pt x="19709" y="15906"/>
                </a:cubicBezTo>
                <a:cubicBezTo>
                  <a:pt x="19718" y="15969"/>
                  <a:pt x="19752" y="16020"/>
                  <a:pt x="19786" y="16020"/>
                </a:cubicBezTo>
                <a:cubicBezTo>
                  <a:pt x="19820" y="16020"/>
                  <a:pt x="19841" y="15968"/>
                  <a:pt x="19831" y="15905"/>
                </a:cubicBezTo>
                <a:cubicBezTo>
                  <a:pt x="19822" y="15842"/>
                  <a:pt x="19787" y="15792"/>
                  <a:pt x="19753" y="15792"/>
                </a:cubicBezTo>
                <a:close/>
                <a:moveTo>
                  <a:pt x="19929" y="15792"/>
                </a:moveTo>
                <a:cubicBezTo>
                  <a:pt x="19895" y="15792"/>
                  <a:pt x="19875" y="15843"/>
                  <a:pt x="19885" y="15906"/>
                </a:cubicBezTo>
                <a:cubicBezTo>
                  <a:pt x="19894" y="15969"/>
                  <a:pt x="19929" y="16020"/>
                  <a:pt x="19963" y="16020"/>
                </a:cubicBezTo>
                <a:cubicBezTo>
                  <a:pt x="19997" y="16019"/>
                  <a:pt x="20017" y="15968"/>
                  <a:pt x="20007" y="15905"/>
                </a:cubicBezTo>
                <a:cubicBezTo>
                  <a:pt x="19998" y="15842"/>
                  <a:pt x="19963" y="15792"/>
                  <a:pt x="19929" y="15792"/>
                </a:cubicBezTo>
                <a:close/>
                <a:moveTo>
                  <a:pt x="20105" y="15792"/>
                </a:moveTo>
                <a:cubicBezTo>
                  <a:pt x="20071" y="15792"/>
                  <a:pt x="20051" y="15843"/>
                  <a:pt x="20061" y="15906"/>
                </a:cubicBezTo>
                <a:cubicBezTo>
                  <a:pt x="20070" y="15969"/>
                  <a:pt x="20105" y="16020"/>
                  <a:pt x="20139" y="16020"/>
                </a:cubicBezTo>
                <a:cubicBezTo>
                  <a:pt x="20173" y="16019"/>
                  <a:pt x="20193" y="15968"/>
                  <a:pt x="20183" y="15905"/>
                </a:cubicBezTo>
                <a:cubicBezTo>
                  <a:pt x="20174" y="15842"/>
                  <a:pt x="20138" y="15792"/>
                  <a:pt x="20105" y="15792"/>
                </a:cubicBezTo>
                <a:close/>
                <a:moveTo>
                  <a:pt x="2732" y="15842"/>
                </a:moveTo>
                <a:cubicBezTo>
                  <a:pt x="2698" y="15842"/>
                  <a:pt x="2666" y="15893"/>
                  <a:pt x="2660" y="15955"/>
                </a:cubicBezTo>
                <a:cubicBezTo>
                  <a:pt x="2654" y="16017"/>
                  <a:pt x="2676" y="16067"/>
                  <a:pt x="2710" y="16067"/>
                </a:cubicBezTo>
                <a:cubicBezTo>
                  <a:pt x="2744" y="16067"/>
                  <a:pt x="2777" y="16016"/>
                  <a:pt x="2783" y="15954"/>
                </a:cubicBezTo>
                <a:cubicBezTo>
                  <a:pt x="2789" y="15892"/>
                  <a:pt x="2766" y="15842"/>
                  <a:pt x="2732" y="15842"/>
                </a:cubicBezTo>
                <a:close/>
                <a:moveTo>
                  <a:pt x="2908" y="15842"/>
                </a:moveTo>
                <a:cubicBezTo>
                  <a:pt x="2874" y="15842"/>
                  <a:pt x="2842" y="15893"/>
                  <a:pt x="2836" y="15955"/>
                </a:cubicBezTo>
                <a:cubicBezTo>
                  <a:pt x="2830" y="16017"/>
                  <a:pt x="2852" y="16067"/>
                  <a:pt x="2886" y="16067"/>
                </a:cubicBezTo>
                <a:cubicBezTo>
                  <a:pt x="2920" y="16067"/>
                  <a:pt x="2953" y="16016"/>
                  <a:pt x="2958" y="15954"/>
                </a:cubicBezTo>
                <a:cubicBezTo>
                  <a:pt x="2964" y="15891"/>
                  <a:pt x="2942" y="15842"/>
                  <a:pt x="2908" y="15842"/>
                </a:cubicBezTo>
                <a:close/>
                <a:moveTo>
                  <a:pt x="3083" y="15842"/>
                </a:moveTo>
                <a:cubicBezTo>
                  <a:pt x="3049" y="15842"/>
                  <a:pt x="3017" y="15893"/>
                  <a:pt x="3011" y="15955"/>
                </a:cubicBezTo>
                <a:cubicBezTo>
                  <a:pt x="3005" y="16017"/>
                  <a:pt x="3028" y="16067"/>
                  <a:pt x="3062" y="16067"/>
                </a:cubicBezTo>
                <a:cubicBezTo>
                  <a:pt x="3096" y="16067"/>
                  <a:pt x="3129" y="16016"/>
                  <a:pt x="3134" y="15954"/>
                </a:cubicBezTo>
                <a:cubicBezTo>
                  <a:pt x="3140" y="15891"/>
                  <a:pt x="3117" y="15842"/>
                  <a:pt x="3083" y="15842"/>
                </a:cubicBezTo>
                <a:close/>
                <a:moveTo>
                  <a:pt x="3259" y="15842"/>
                </a:moveTo>
                <a:cubicBezTo>
                  <a:pt x="3225" y="15842"/>
                  <a:pt x="3193" y="15893"/>
                  <a:pt x="3187" y="15955"/>
                </a:cubicBezTo>
                <a:cubicBezTo>
                  <a:pt x="3181" y="16017"/>
                  <a:pt x="3204" y="16067"/>
                  <a:pt x="3238" y="16067"/>
                </a:cubicBezTo>
                <a:cubicBezTo>
                  <a:pt x="3272" y="16067"/>
                  <a:pt x="3305" y="16016"/>
                  <a:pt x="3310" y="15954"/>
                </a:cubicBezTo>
                <a:cubicBezTo>
                  <a:pt x="3316" y="15891"/>
                  <a:pt x="3293" y="15842"/>
                  <a:pt x="3259" y="15842"/>
                </a:cubicBezTo>
                <a:close/>
                <a:moveTo>
                  <a:pt x="3434" y="15842"/>
                </a:moveTo>
                <a:cubicBezTo>
                  <a:pt x="3401" y="15842"/>
                  <a:pt x="3368" y="15893"/>
                  <a:pt x="3363" y="15955"/>
                </a:cubicBezTo>
                <a:cubicBezTo>
                  <a:pt x="3357" y="16017"/>
                  <a:pt x="3381" y="16067"/>
                  <a:pt x="3415" y="16067"/>
                </a:cubicBezTo>
                <a:cubicBezTo>
                  <a:pt x="3449" y="16067"/>
                  <a:pt x="3480" y="16016"/>
                  <a:pt x="3486" y="15954"/>
                </a:cubicBezTo>
                <a:cubicBezTo>
                  <a:pt x="3491" y="15891"/>
                  <a:pt x="3468" y="15842"/>
                  <a:pt x="3434" y="15842"/>
                </a:cubicBezTo>
                <a:close/>
                <a:moveTo>
                  <a:pt x="3610" y="15842"/>
                </a:moveTo>
                <a:cubicBezTo>
                  <a:pt x="3576" y="15842"/>
                  <a:pt x="3544" y="15893"/>
                  <a:pt x="3539" y="15955"/>
                </a:cubicBezTo>
                <a:cubicBezTo>
                  <a:pt x="3534" y="16017"/>
                  <a:pt x="3557" y="16067"/>
                  <a:pt x="3591" y="16067"/>
                </a:cubicBezTo>
                <a:cubicBezTo>
                  <a:pt x="3625" y="16067"/>
                  <a:pt x="3656" y="16016"/>
                  <a:pt x="3662" y="15954"/>
                </a:cubicBezTo>
                <a:cubicBezTo>
                  <a:pt x="3667" y="15891"/>
                  <a:pt x="3644" y="15842"/>
                  <a:pt x="3610" y="15842"/>
                </a:cubicBezTo>
                <a:close/>
                <a:moveTo>
                  <a:pt x="3786" y="15842"/>
                </a:moveTo>
                <a:cubicBezTo>
                  <a:pt x="3752" y="15842"/>
                  <a:pt x="3720" y="15893"/>
                  <a:pt x="3715" y="15955"/>
                </a:cubicBezTo>
                <a:cubicBezTo>
                  <a:pt x="3710" y="16017"/>
                  <a:pt x="3733" y="16067"/>
                  <a:pt x="3767" y="16067"/>
                </a:cubicBezTo>
                <a:cubicBezTo>
                  <a:pt x="3801" y="16067"/>
                  <a:pt x="3833" y="16016"/>
                  <a:pt x="3838" y="15954"/>
                </a:cubicBezTo>
                <a:cubicBezTo>
                  <a:pt x="3843" y="15891"/>
                  <a:pt x="3820" y="15842"/>
                  <a:pt x="3786" y="15842"/>
                </a:cubicBezTo>
                <a:close/>
                <a:moveTo>
                  <a:pt x="3961" y="15842"/>
                </a:moveTo>
                <a:cubicBezTo>
                  <a:pt x="3927" y="15842"/>
                  <a:pt x="3896" y="15893"/>
                  <a:pt x="3891" y="15955"/>
                </a:cubicBezTo>
                <a:cubicBezTo>
                  <a:pt x="3886" y="16017"/>
                  <a:pt x="3909" y="16067"/>
                  <a:pt x="3943" y="16067"/>
                </a:cubicBezTo>
                <a:cubicBezTo>
                  <a:pt x="3977" y="16067"/>
                  <a:pt x="4009" y="16016"/>
                  <a:pt x="4014" y="15954"/>
                </a:cubicBezTo>
                <a:cubicBezTo>
                  <a:pt x="4018" y="15891"/>
                  <a:pt x="3995" y="15842"/>
                  <a:pt x="3961" y="15842"/>
                </a:cubicBezTo>
                <a:close/>
                <a:moveTo>
                  <a:pt x="4137" y="15842"/>
                </a:moveTo>
                <a:cubicBezTo>
                  <a:pt x="4103" y="15842"/>
                  <a:pt x="4072" y="15893"/>
                  <a:pt x="4067" y="15955"/>
                </a:cubicBezTo>
                <a:cubicBezTo>
                  <a:pt x="4062" y="16017"/>
                  <a:pt x="4085" y="16067"/>
                  <a:pt x="4119" y="16067"/>
                </a:cubicBezTo>
                <a:cubicBezTo>
                  <a:pt x="4153" y="16067"/>
                  <a:pt x="4185" y="16016"/>
                  <a:pt x="4190" y="15954"/>
                </a:cubicBezTo>
                <a:cubicBezTo>
                  <a:pt x="4194" y="15891"/>
                  <a:pt x="4171" y="15842"/>
                  <a:pt x="4137" y="15842"/>
                </a:cubicBezTo>
                <a:close/>
                <a:moveTo>
                  <a:pt x="4312" y="15842"/>
                </a:moveTo>
                <a:cubicBezTo>
                  <a:pt x="4279" y="15842"/>
                  <a:pt x="4247" y="15893"/>
                  <a:pt x="4243" y="15955"/>
                </a:cubicBezTo>
                <a:cubicBezTo>
                  <a:pt x="4238" y="16017"/>
                  <a:pt x="4262" y="16067"/>
                  <a:pt x="4296" y="16067"/>
                </a:cubicBezTo>
                <a:cubicBezTo>
                  <a:pt x="4330" y="16067"/>
                  <a:pt x="4361" y="16016"/>
                  <a:pt x="4365" y="15954"/>
                </a:cubicBezTo>
                <a:cubicBezTo>
                  <a:pt x="4370" y="15891"/>
                  <a:pt x="4346" y="15842"/>
                  <a:pt x="4312" y="15842"/>
                </a:cubicBezTo>
                <a:close/>
                <a:moveTo>
                  <a:pt x="4488" y="15842"/>
                </a:moveTo>
                <a:cubicBezTo>
                  <a:pt x="4454" y="15842"/>
                  <a:pt x="4423" y="15893"/>
                  <a:pt x="4419" y="15955"/>
                </a:cubicBezTo>
                <a:cubicBezTo>
                  <a:pt x="4414" y="16017"/>
                  <a:pt x="4438" y="16067"/>
                  <a:pt x="4472" y="16067"/>
                </a:cubicBezTo>
                <a:cubicBezTo>
                  <a:pt x="4506" y="16067"/>
                  <a:pt x="4537" y="16017"/>
                  <a:pt x="4541" y="15955"/>
                </a:cubicBezTo>
                <a:cubicBezTo>
                  <a:pt x="4546" y="15893"/>
                  <a:pt x="4522" y="15842"/>
                  <a:pt x="4488" y="15842"/>
                </a:cubicBezTo>
                <a:close/>
                <a:moveTo>
                  <a:pt x="4664" y="15842"/>
                </a:moveTo>
                <a:cubicBezTo>
                  <a:pt x="4630" y="15842"/>
                  <a:pt x="4599" y="15893"/>
                  <a:pt x="4595" y="15955"/>
                </a:cubicBezTo>
                <a:cubicBezTo>
                  <a:pt x="4590" y="16017"/>
                  <a:pt x="4614" y="16067"/>
                  <a:pt x="4648" y="16067"/>
                </a:cubicBezTo>
                <a:cubicBezTo>
                  <a:pt x="4682" y="16067"/>
                  <a:pt x="4713" y="16016"/>
                  <a:pt x="4717" y="15954"/>
                </a:cubicBezTo>
                <a:cubicBezTo>
                  <a:pt x="4722" y="15891"/>
                  <a:pt x="4697" y="15842"/>
                  <a:pt x="4664" y="15842"/>
                </a:cubicBezTo>
                <a:close/>
                <a:moveTo>
                  <a:pt x="4840" y="15842"/>
                </a:moveTo>
                <a:cubicBezTo>
                  <a:pt x="4806" y="15842"/>
                  <a:pt x="4775" y="15893"/>
                  <a:pt x="4771" y="15955"/>
                </a:cubicBezTo>
                <a:cubicBezTo>
                  <a:pt x="4766" y="16017"/>
                  <a:pt x="4790" y="16067"/>
                  <a:pt x="4824" y="16067"/>
                </a:cubicBezTo>
                <a:cubicBezTo>
                  <a:pt x="4858" y="16067"/>
                  <a:pt x="4889" y="16017"/>
                  <a:pt x="4893" y="15955"/>
                </a:cubicBezTo>
                <a:cubicBezTo>
                  <a:pt x="4897" y="15893"/>
                  <a:pt x="4873" y="15842"/>
                  <a:pt x="4840" y="15842"/>
                </a:cubicBezTo>
                <a:close/>
                <a:moveTo>
                  <a:pt x="5015" y="15842"/>
                </a:moveTo>
                <a:cubicBezTo>
                  <a:pt x="4981" y="15842"/>
                  <a:pt x="4951" y="15893"/>
                  <a:pt x="4946" y="15955"/>
                </a:cubicBezTo>
                <a:cubicBezTo>
                  <a:pt x="4942" y="16017"/>
                  <a:pt x="4966" y="16067"/>
                  <a:pt x="5000" y="16067"/>
                </a:cubicBezTo>
                <a:cubicBezTo>
                  <a:pt x="5034" y="16067"/>
                  <a:pt x="5065" y="16017"/>
                  <a:pt x="5069" y="15955"/>
                </a:cubicBezTo>
                <a:cubicBezTo>
                  <a:pt x="5073" y="15893"/>
                  <a:pt x="5049" y="15842"/>
                  <a:pt x="5015" y="15842"/>
                </a:cubicBezTo>
                <a:close/>
                <a:moveTo>
                  <a:pt x="9387" y="15842"/>
                </a:moveTo>
                <a:cubicBezTo>
                  <a:pt x="9353" y="15842"/>
                  <a:pt x="9325" y="15893"/>
                  <a:pt x="9325" y="15955"/>
                </a:cubicBezTo>
                <a:cubicBezTo>
                  <a:pt x="9325" y="16018"/>
                  <a:pt x="9352" y="16068"/>
                  <a:pt x="9386" y="16068"/>
                </a:cubicBezTo>
                <a:cubicBezTo>
                  <a:pt x="9420" y="16068"/>
                  <a:pt x="9448" y="16018"/>
                  <a:pt x="9448" y="15955"/>
                </a:cubicBezTo>
                <a:cubicBezTo>
                  <a:pt x="9448" y="15893"/>
                  <a:pt x="9421" y="15842"/>
                  <a:pt x="9387" y="15842"/>
                </a:cubicBezTo>
                <a:close/>
                <a:moveTo>
                  <a:pt x="9563" y="15842"/>
                </a:moveTo>
                <a:cubicBezTo>
                  <a:pt x="9529" y="15842"/>
                  <a:pt x="9501" y="15893"/>
                  <a:pt x="9501" y="15955"/>
                </a:cubicBezTo>
                <a:cubicBezTo>
                  <a:pt x="9501" y="16018"/>
                  <a:pt x="9529" y="16068"/>
                  <a:pt x="9563" y="16068"/>
                </a:cubicBezTo>
                <a:cubicBezTo>
                  <a:pt x="9597" y="16068"/>
                  <a:pt x="9624" y="16018"/>
                  <a:pt x="9624" y="15955"/>
                </a:cubicBezTo>
                <a:cubicBezTo>
                  <a:pt x="9624" y="15893"/>
                  <a:pt x="9597" y="15842"/>
                  <a:pt x="9563" y="15842"/>
                </a:cubicBezTo>
                <a:close/>
                <a:moveTo>
                  <a:pt x="9738" y="15842"/>
                </a:moveTo>
                <a:cubicBezTo>
                  <a:pt x="9704" y="15842"/>
                  <a:pt x="9677" y="15893"/>
                  <a:pt x="9677" y="15955"/>
                </a:cubicBezTo>
                <a:cubicBezTo>
                  <a:pt x="9677" y="16017"/>
                  <a:pt x="9705" y="16068"/>
                  <a:pt x="9739" y="16068"/>
                </a:cubicBezTo>
                <a:cubicBezTo>
                  <a:pt x="9773" y="16068"/>
                  <a:pt x="9800" y="16018"/>
                  <a:pt x="9800" y="15955"/>
                </a:cubicBezTo>
                <a:cubicBezTo>
                  <a:pt x="9800" y="15893"/>
                  <a:pt x="9772" y="15842"/>
                  <a:pt x="9738" y="15842"/>
                </a:cubicBezTo>
                <a:close/>
                <a:moveTo>
                  <a:pt x="9914" y="15842"/>
                </a:moveTo>
                <a:cubicBezTo>
                  <a:pt x="9880" y="15842"/>
                  <a:pt x="9853" y="15893"/>
                  <a:pt x="9853" y="15955"/>
                </a:cubicBezTo>
                <a:cubicBezTo>
                  <a:pt x="9853" y="16018"/>
                  <a:pt x="9881" y="16068"/>
                  <a:pt x="9915" y="16068"/>
                </a:cubicBezTo>
                <a:cubicBezTo>
                  <a:pt x="9949" y="16068"/>
                  <a:pt x="9976" y="16018"/>
                  <a:pt x="9976" y="15955"/>
                </a:cubicBezTo>
                <a:cubicBezTo>
                  <a:pt x="9975" y="15893"/>
                  <a:pt x="9948" y="15842"/>
                  <a:pt x="9914" y="15842"/>
                </a:cubicBezTo>
                <a:close/>
                <a:moveTo>
                  <a:pt x="10089" y="15842"/>
                </a:moveTo>
                <a:cubicBezTo>
                  <a:pt x="10056" y="15842"/>
                  <a:pt x="10028" y="15893"/>
                  <a:pt x="10029" y="15955"/>
                </a:cubicBezTo>
                <a:cubicBezTo>
                  <a:pt x="10029" y="16018"/>
                  <a:pt x="10057" y="16069"/>
                  <a:pt x="10091" y="16068"/>
                </a:cubicBezTo>
                <a:cubicBezTo>
                  <a:pt x="10125" y="16068"/>
                  <a:pt x="10152" y="16018"/>
                  <a:pt x="10152" y="15955"/>
                </a:cubicBezTo>
                <a:cubicBezTo>
                  <a:pt x="10151" y="15893"/>
                  <a:pt x="10123" y="15842"/>
                  <a:pt x="10089" y="15842"/>
                </a:cubicBezTo>
                <a:close/>
                <a:moveTo>
                  <a:pt x="10265" y="15842"/>
                </a:moveTo>
                <a:cubicBezTo>
                  <a:pt x="10231" y="15842"/>
                  <a:pt x="10204" y="15893"/>
                  <a:pt x="10205" y="15955"/>
                </a:cubicBezTo>
                <a:cubicBezTo>
                  <a:pt x="10205" y="16018"/>
                  <a:pt x="10234" y="16069"/>
                  <a:pt x="10268" y="16068"/>
                </a:cubicBezTo>
                <a:cubicBezTo>
                  <a:pt x="10302" y="16068"/>
                  <a:pt x="10328" y="16018"/>
                  <a:pt x="10328" y="15955"/>
                </a:cubicBezTo>
                <a:cubicBezTo>
                  <a:pt x="10327" y="15893"/>
                  <a:pt x="10299" y="15842"/>
                  <a:pt x="10265" y="15842"/>
                </a:cubicBezTo>
                <a:close/>
                <a:moveTo>
                  <a:pt x="10441" y="15842"/>
                </a:moveTo>
                <a:cubicBezTo>
                  <a:pt x="10407" y="15842"/>
                  <a:pt x="10380" y="15893"/>
                  <a:pt x="10381" y="15955"/>
                </a:cubicBezTo>
                <a:cubicBezTo>
                  <a:pt x="10382" y="16018"/>
                  <a:pt x="10410" y="16068"/>
                  <a:pt x="10444" y="16068"/>
                </a:cubicBezTo>
                <a:cubicBezTo>
                  <a:pt x="10478" y="16068"/>
                  <a:pt x="10505" y="16018"/>
                  <a:pt x="10504" y="15955"/>
                </a:cubicBezTo>
                <a:cubicBezTo>
                  <a:pt x="10503" y="15893"/>
                  <a:pt x="10475" y="15842"/>
                  <a:pt x="10441" y="15842"/>
                </a:cubicBezTo>
                <a:close/>
                <a:moveTo>
                  <a:pt x="10617" y="15842"/>
                </a:moveTo>
                <a:cubicBezTo>
                  <a:pt x="10583" y="15842"/>
                  <a:pt x="10556" y="15893"/>
                  <a:pt x="10557" y="15955"/>
                </a:cubicBezTo>
                <a:cubicBezTo>
                  <a:pt x="10558" y="16018"/>
                  <a:pt x="10586" y="16069"/>
                  <a:pt x="10620" y="16068"/>
                </a:cubicBezTo>
                <a:cubicBezTo>
                  <a:pt x="10654" y="16068"/>
                  <a:pt x="10681" y="16018"/>
                  <a:pt x="10680" y="15955"/>
                </a:cubicBezTo>
                <a:cubicBezTo>
                  <a:pt x="10679" y="15893"/>
                  <a:pt x="10651" y="15842"/>
                  <a:pt x="10617" y="15842"/>
                </a:cubicBezTo>
                <a:close/>
                <a:moveTo>
                  <a:pt x="10792" y="15842"/>
                </a:moveTo>
                <a:cubicBezTo>
                  <a:pt x="10758" y="15842"/>
                  <a:pt x="10732" y="15893"/>
                  <a:pt x="10733" y="15955"/>
                </a:cubicBezTo>
                <a:cubicBezTo>
                  <a:pt x="10734" y="16018"/>
                  <a:pt x="10762" y="16068"/>
                  <a:pt x="10796" y="16068"/>
                </a:cubicBezTo>
                <a:cubicBezTo>
                  <a:pt x="10830" y="16068"/>
                  <a:pt x="10857" y="16018"/>
                  <a:pt x="10856" y="15955"/>
                </a:cubicBezTo>
                <a:cubicBezTo>
                  <a:pt x="10854" y="15893"/>
                  <a:pt x="10826" y="15842"/>
                  <a:pt x="10792" y="15842"/>
                </a:cubicBezTo>
                <a:close/>
                <a:moveTo>
                  <a:pt x="10968" y="15842"/>
                </a:moveTo>
                <a:cubicBezTo>
                  <a:pt x="10934" y="15842"/>
                  <a:pt x="10907" y="15893"/>
                  <a:pt x="10909" y="15955"/>
                </a:cubicBezTo>
                <a:cubicBezTo>
                  <a:pt x="10910" y="16018"/>
                  <a:pt x="10939" y="16069"/>
                  <a:pt x="10973" y="16068"/>
                </a:cubicBezTo>
                <a:cubicBezTo>
                  <a:pt x="11007" y="16068"/>
                  <a:pt x="11033" y="16017"/>
                  <a:pt x="11031" y="15955"/>
                </a:cubicBezTo>
                <a:cubicBezTo>
                  <a:pt x="11030" y="15893"/>
                  <a:pt x="11002" y="15842"/>
                  <a:pt x="10968" y="15842"/>
                </a:cubicBezTo>
                <a:close/>
                <a:moveTo>
                  <a:pt x="11846" y="15842"/>
                </a:moveTo>
                <a:cubicBezTo>
                  <a:pt x="11813" y="15842"/>
                  <a:pt x="11786" y="15892"/>
                  <a:pt x="11788" y="15955"/>
                </a:cubicBezTo>
                <a:cubicBezTo>
                  <a:pt x="11790" y="16018"/>
                  <a:pt x="11820" y="16069"/>
                  <a:pt x="11854" y="16068"/>
                </a:cubicBezTo>
                <a:cubicBezTo>
                  <a:pt x="11888" y="16068"/>
                  <a:pt x="11913" y="16018"/>
                  <a:pt x="11911" y="15955"/>
                </a:cubicBezTo>
                <a:cubicBezTo>
                  <a:pt x="11909" y="15892"/>
                  <a:pt x="11880" y="15842"/>
                  <a:pt x="11846" y="15842"/>
                </a:cubicBezTo>
                <a:close/>
                <a:moveTo>
                  <a:pt x="18914" y="16093"/>
                </a:moveTo>
                <a:cubicBezTo>
                  <a:pt x="18880" y="16094"/>
                  <a:pt x="18859" y="16145"/>
                  <a:pt x="18867" y="16208"/>
                </a:cubicBezTo>
                <a:cubicBezTo>
                  <a:pt x="18876" y="16271"/>
                  <a:pt x="18910" y="16322"/>
                  <a:pt x="18944" y="16321"/>
                </a:cubicBezTo>
                <a:cubicBezTo>
                  <a:pt x="18979" y="16321"/>
                  <a:pt x="18999" y="16270"/>
                  <a:pt x="18991" y="16207"/>
                </a:cubicBezTo>
                <a:cubicBezTo>
                  <a:pt x="18982" y="16144"/>
                  <a:pt x="18948" y="16093"/>
                  <a:pt x="18914" y="16093"/>
                </a:cubicBezTo>
                <a:close/>
                <a:moveTo>
                  <a:pt x="19090" y="16093"/>
                </a:moveTo>
                <a:cubicBezTo>
                  <a:pt x="19056" y="16094"/>
                  <a:pt x="19035" y="16145"/>
                  <a:pt x="19043" y="16208"/>
                </a:cubicBezTo>
                <a:cubicBezTo>
                  <a:pt x="19052" y="16271"/>
                  <a:pt x="19086" y="16322"/>
                  <a:pt x="19120" y="16321"/>
                </a:cubicBezTo>
                <a:cubicBezTo>
                  <a:pt x="19155" y="16321"/>
                  <a:pt x="19175" y="16270"/>
                  <a:pt x="19167" y="16207"/>
                </a:cubicBezTo>
                <a:cubicBezTo>
                  <a:pt x="19158" y="16144"/>
                  <a:pt x="19124" y="16093"/>
                  <a:pt x="19090" y="16093"/>
                </a:cubicBezTo>
                <a:close/>
                <a:moveTo>
                  <a:pt x="19266" y="16093"/>
                </a:moveTo>
                <a:cubicBezTo>
                  <a:pt x="19232" y="16094"/>
                  <a:pt x="19211" y="16145"/>
                  <a:pt x="19219" y="16208"/>
                </a:cubicBezTo>
                <a:cubicBezTo>
                  <a:pt x="19228" y="16271"/>
                  <a:pt x="19263" y="16321"/>
                  <a:pt x="19297" y="16321"/>
                </a:cubicBezTo>
                <a:cubicBezTo>
                  <a:pt x="19331" y="16321"/>
                  <a:pt x="19351" y="16270"/>
                  <a:pt x="19343" y="16207"/>
                </a:cubicBezTo>
                <a:cubicBezTo>
                  <a:pt x="19334" y="16144"/>
                  <a:pt x="19300" y="16093"/>
                  <a:pt x="19266" y="16093"/>
                </a:cubicBezTo>
                <a:close/>
                <a:moveTo>
                  <a:pt x="19422" y="16093"/>
                </a:moveTo>
                <a:cubicBezTo>
                  <a:pt x="19387" y="16094"/>
                  <a:pt x="19367" y="16145"/>
                  <a:pt x="19376" y="16208"/>
                </a:cubicBezTo>
                <a:cubicBezTo>
                  <a:pt x="19385" y="16271"/>
                  <a:pt x="19420" y="16322"/>
                  <a:pt x="19454" y="16321"/>
                </a:cubicBezTo>
                <a:cubicBezTo>
                  <a:pt x="19488" y="16321"/>
                  <a:pt x="19508" y="16270"/>
                  <a:pt x="19499" y="16207"/>
                </a:cubicBezTo>
                <a:cubicBezTo>
                  <a:pt x="19490" y="16144"/>
                  <a:pt x="19456" y="16093"/>
                  <a:pt x="19422" y="16093"/>
                </a:cubicBezTo>
                <a:close/>
                <a:moveTo>
                  <a:pt x="19617" y="16093"/>
                </a:moveTo>
                <a:cubicBezTo>
                  <a:pt x="19583" y="16094"/>
                  <a:pt x="19562" y="16145"/>
                  <a:pt x="19571" y="16208"/>
                </a:cubicBezTo>
                <a:cubicBezTo>
                  <a:pt x="19580" y="16271"/>
                  <a:pt x="19615" y="16321"/>
                  <a:pt x="19649" y="16321"/>
                </a:cubicBezTo>
                <a:cubicBezTo>
                  <a:pt x="19683" y="16321"/>
                  <a:pt x="19704" y="16270"/>
                  <a:pt x="19695" y="16207"/>
                </a:cubicBezTo>
                <a:cubicBezTo>
                  <a:pt x="19686" y="16144"/>
                  <a:pt x="19651" y="16093"/>
                  <a:pt x="19617" y="16093"/>
                </a:cubicBezTo>
                <a:close/>
                <a:moveTo>
                  <a:pt x="19793" y="16093"/>
                </a:moveTo>
                <a:cubicBezTo>
                  <a:pt x="19759" y="16094"/>
                  <a:pt x="19739" y="16145"/>
                  <a:pt x="19748" y="16208"/>
                </a:cubicBezTo>
                <a:cubicBezTo>
                  <a:pt x="19757" y="16271"/>
                  <a:pt x="19792" y="16321"/>
                  <a:pt x="19826" y="16321"/>
                </a:cubicBezTo>
                <a:cubicBezTo>
                  <a:pt x="19860" y="16321"/>
                  <a:pt x="19880" y="16270"/>
                  <a:pt x="19871" y="16207"/>
                </a:cubicBezTo>
                <a:cubicBezTo>
                  <a:pt x="19862" y="16144"/>
                  <a:pt x="19827" y="16093"/>
                  <a:pt x="19793" y="16093"/>
                </a:cubicBezTo>
                <a:close/>
                <a:moveTo>
                  <a:pt x="19968" y="16093"/>
                </a:moveTo>
                <a:cubicBezTo>
                  <a:pt x="19934" y="16094"/>
                  <a:pt x="19915" y="16145"/>
                  <a:pt x="19924" y="16208"/>
                </a:cubicBezTo>
                <a:cubicBezTo>
                  <a:pt x="19933" y="16271"/>
                  <a:pt x="19968" y="16322"/>
                  <a:pt x="20002" y="16321"/>
                </a:cubicBezTo>
                <a:cubicBezTo>
                  <a:pt x="20036" y="16321"/>
                  <a:pt x="20057" y="16270"/>
                  <a:pt x="20047" y="16207"/>
                </a:cubicBezTo>
                <a:cubicBezTo>
                  <a:pt x="20038" y="16144"/>
                  <a:pt x="20002" y="16093"/>
                  <a:pt x="19968" y="16093"/>
                </a:cubicBezTo>
                <a:close/>
                <a:moveTo>
                  <a:pt x="20144" y="16093"/>
                </a:moveTo>
                <a:cubicBezTo>
                  <a:pt x="20110" y="16094"/>
                  <a:pt x="20090" y="16145"/>
                  <a:pt x="20100" y="16208"/>
                </a:cubicBezTo>
                <a:cubicBezTo>
                  <a:pt x="20109" y="16271"/>
                  <a:pt x="20144" y="16321"/>
                  <a:pt x="20179" y="16321"/>
                </a:cubicBezTo>
                <a:cubicBezTo>
                  <a:pt x="20213" y="16321"/>
                  <a:pt x="20233" y="16270"/>
                  <a:pt x="20223" y="16207"/>
                </a:cubicBezTo>
                <a:cubicBezTo>
                  <a:pt x="20214" y="16144"/>
                  <a:pt x="20178" y="16093"/>
                  <a:pt x="20144" y="16093"/>
                </a:cubicBezTo>
                <a:close/>
                <a:moveTo>
                  <a:pt x="20784" y="16093"/>
                </a:moveTo>
                <a:cubicBezTo>
                  <a:pt x="20753" y="16094"/>
                  <a:pt x="20736" y="16140"/>
                  <a:pt x="20745" y="16197"/>
                </a:cubicBezTo>
                <a:cubicBezTo>
                  <a:pt x="20754" y="16254"/>
                  <a:pt x="20786" y="16299"/>
                  <a:pt x="20817" y="16299"/>
                </a:cubicBezTo>
                <a:cubicBezTo>
                  <a:pt x="20848" y="16299"/>
                  <a:pt x="20865" y="16254"/>
                  <a:pt x="20856" y="16197"/>
                </a:cubicBezTo>
                <a:cubicBezTo>
                  <a:pt x="20847" y="16140"/>
                  <a:pt x="20815" y="16093"/>
                  <a:pt x="20784" y="16093"/>
                </a:cubicBezTo>
                <a:close/>
                <a:moveTo>
                  <a:pt x="4469" y="16144"/>
                </a:moveTo>
                <a:cubicBezTo>
                  <a:pt x="4435" y="16144"/>
                  <a:pt x="4404" y="16195"/>
                  <a:pt x="4399" y="16257"/>
                </a:cubicBezTo>
                <a:cubicBezTo>
                  <a:pt x="4395" y="16319"/>
                  <a:pt x="4419" y="16369"/>
                  <a:pt x="4453" y="16369"/>
                </a:cubicBezTo>
                <a:cubicBezTo>
                  <a:pt x="4487" y="16368"/>
                  <a:pt x="4518" y="16318"/>
                  <a:pt x="4522" y="16255"/>
                </a:cubicBezTo>
                <a:cubicBezTo>
                  <a:pt x="4527" y="16193"/>
                  <a:pt x="4503" y="16144"/>
                  <a:pt x="4469" y="16144"/>
                </a:cubicBezTo>
                <a:close/>
                <a:moveTo>
                  <a:pt x="4645" y="16144"/>
                </a:moveTo>
                <a:cubicBezTo>
                  <a:pt x="4611" y="16144"/>
                  <a:pt x="4579" y="16195"/>
                  <a:pt x="4575" y="16257"/>
                </a:cubicBezTo>
                <a:cubicBezTo>
                  <a:pt x="4571" y="16319"/>
                  <a:pt x="4595" y="16369"/>
                  <a:pt x="4629" y="16369"/>
                </a:cubicBezTo>
                <a:cubicBezTo>
                  <a:pt x="4663" y="16368"/>
                  <a:pt x="4694" y="16319"/>
                  <a:pt x="4698" y="16257"/>
                </a:cubicBezTo>
                <a:cubicBezTo>
                  <a:pt x="4703" y="16195"/>
                  <a:pt x="4679" y="16144"/>
                  <a:pt x="4645" y="16144"/>
                </a:cubicBezTo>
                <a:close/>
                <a:moveTo>
                  <a:pt x="4820" y="16144"/>
                </a:moveTo>
                <a:cubicBezTo>
                  <a:pt x="4786" y="16144"/>
                  <a:pt x="4755" y="16195"/>
                  <a:pt x="4751" y="16257"/>
                </a:cubicBezTo>
                <a:cubicBezTo>
                  <a:pt x="4747" y="16319"/>
                  <a:pt x="4771" y="16369"/>
                  <a:pt x="4805" y="16369"/>
                </a:cubicBezTo>
                <a:cubicBezTo>
                  <a:pt x="4839" y="16368"/>
                  <a:pt x="4870" y="16319"/>
                  <a:pt x="4874" y="16257"/>
                </a:cubicBezTo>
                <a:cubicBezTo>
                  <a:pt x="4878" y="16195"/>
                  <a:pt x="4854" y="16144"/>
                  <a:pt x="4820" y="16144"/>
                </a:cubicBezTo>
                <a:close/>
                <a:moveTo>
                  <a:pt x="4996" y="16144"/>
                </a:moveTo>
                <a:cubicBezTo>
                  <a:pt x="4962" y="16144"/>
                  <a:pt x="4931" y="16195"/>
                  <a:pt x="4927" y="16257"/>
                </a:cubicBezTo>
                <a:cubicBezTo>
                  <a:pt x="4923" y="16319"/>
                  <a:pt x="4947" y="16369"/>
                  <a:pt x="4981" y="16369"/>
                </a:cubicBezTo>
                <a:cubicBezTo>
                  <a:pt x="5015" y="16368"/>
                  <a:pt x="5046" y="16319"/>
                  <a:pt x="5050" y="16257"/>
                </a:cubicBezTo>
                <a:cubicBezTo>
                  <a:pt x="5054" y="16195"/>
                  <a:pt x="5030" y="16144"/>
                  <a:pt x="4996" y="16144"/>
                </a:cubicBezTo>
                <a:close/>
                <a:moveTo>
                  <a:pt x="10265" y="16144"/>
                </a:moveTo>
                <a:cubicBezTo>
                  <a:pt x="10231" y="16144"/>
                  <a:pt x="10204" y="16194"/>
                  <a:pt x="10205" y="16257"/>
                </a:cubicBezTo>
                <a:cubicBezTo>
                  <a:pt x="10205" y="16320"/>
                  <a:pt x="10234" y="16370"/>
                  <a:pt x="10268" y="16370"/>
                </a:cubicBezTo>
                <a:cubicBezTo>
                  <a:pt x="10302" y="16370"/>
                  <a:pt x="10329" y="16319"/>
                  <a:pt x="10328" y="16257"/>
                </a:cubicBezTo>
                <a:cubicBezTo>
                  <a:pt x="10328" y="16194"/>
                  <a:pt x="10299" y="16144"/>
                  <a:pt x="10265" y="16144"/>
                </a:cubicBezTo>
                <a:close/>
                <a:moveTo>
                  <a:pt x="10441" y="16144"/>
                </a:moveTo>
                <a:cubicBezTo>
                  <a:pt x="10407" y="16144"/>
                  <a:pt x="10380" y="16194"/>
                  <a:pt x="10381" y="16257"/>
                </a:cubicBezTo>
                <a:cubicBezTo>
                  <a:pt x="10382" y="16320"/>
                  <a:pt x="10410" y="16370"/>
                  <a:pt x="10444" y="16370"/>
                </a:cubicBezTo>
                <a:cubicBezTo>
                  <a:pt x="10478" y="16370"/>
                  <a:pt x="10505" y="16320"/>
                  <a:pt x="10504" y="16257"/>
                </a:cubicBezTo>
                <a:cubicBezTo>
                  <a:pt x="10503" y="16194"/>
                  <a:pt x="10475" y="16144"/>
                  <a:pt x="10441" y="16144"/>
                </a:cubicBezTo>
                <a:close/>
                <a:moveTo>
                  <a:pt x="10617" y="16144"/>
                </a:moveTo>
                <a:cubicBezTo>
                  <a:pt x="10583" y="16144"/>
                  <a:pt x="10556" y="16194"/>
                  <a:pt x="10557" y="16257"/>
                </a:cubicBezTo>
                <a:cubicBezTo>
                  <a:pt x="10558" y="16320"/>
                  <a:pt x="10586" y="16370"/>
                  <a:pt x="10620" y="16370"/>
                </a:cubicBezTo>
                <a:cubicBezTo>
                  <a:pt x="10654" y="16370"/>
                  <a:pt x="10681" y="16320"/>
                  <a:pt x="10680" y="16257"/>
                </a:cubicBezTo>
                <a:cubicBezTo>
                  <a:pt x="10679" y="16194"/>
                  <a:pt x="10651" y="16144"/>
                  <a:pt x="10617" y="16144"/>
                </a:cubicBezTo>
                <a:close/>
                <a:moveTo>
                  <a:pt x="10793" y="16144"/>
                </a:moveTo>
                <a:cubicBezTo>
                  <a:pt x="10759" y="16144"/>
                  <a:pt x="10732" y="16194"/>
                  <a:pt x="10733" y="16257"/>
                </a:cubicBezTo>
                <a:cubicBezTo>
                  <a:pt x="10734" y="16320"/>
                  <a:pt x="10762" y="16370"/>
                  <a:pt x="10796" y="16370"/>
                </a:cubicBezTo>
                <a:cubicBezTo>
                  <a:pt x="10830" y="16370"/>
                  <a:pt x="10857" y="16320"/>
                  <a:pt x="10856" y="16257"/>
                </a:cubicBezTo>
                <a:cubicBezTo>
                  <a:pt x="10855" y="16194"/>
                  <a:pt x="10827" y="16144"/>
                  <a:pt x="10793" y="16144"/>
                </a:cubicBezTo>
                <a:close/>
                <a:moveTo>
                  <a:pt x="10987" y="16144"/>
                </a:moveTo>
                <a:cubicBezTo>
                  <a:pt x="10953" y="16144"/>
                  <a:pt x="10927" y="16194"/>
                  <a:pt x="10928" y="16257"/>
                </a:cubicBezTo>
                <a:cubicBezTo>
                  <a:pt x="10929" y="16319"/>
                  <a:pt x="10958" y="16370"/>
                  <a:pt x="10992" y="16370"/>
                </a:cubicBezTo>
                <a:cubicBezTo>
                  <a:pt x="11026" y="16370"/>
                  <a:pt x="11053" y="16320"/>
                  <a:pt x="11052" y="16257"/>
                </a:cubicBezTo>
                <a:cubicBezTo>
                  <a:pt x="11050" y="16194"/>
                  <a:pt x="11021" y="16144"/>
                  <a:pt x="10987" y="16144"/>
                </a:cubicBezTo>
                <a:close/>
                <a:moveTo>
                  <a:pt x="11866" y="16144"/>
                </a:moveTo>
                <a:cubicBezTo>
                  <a:pt x="11832" y="16144"/>
                  <a:pt x="11806" y="16194"/>
                  <a:pt x="11808" y="16257"/>
                </a:cubicBezTo>
                <a:cubicBezTo>
                  <a:pt x="11810" y="16320"/>
                  <a:pt x="11839" y="16370"/>
                  <a:pt x="11873" y="16370"/>
                </a:cubicBezTo>
                <a:cubicBezTo>
                  <a:pt x="11908" y="16370"/>
                  <a:pt x="11934" y="16320"/>
                  <a:pt x="11931" y="16257"/>
                </a:cubicBezTo>
                <a:cubicBezTo>
                  <a:pt x="11929" y="16194"/>
                  <a:pt x="11900" y="16144"/>
                  <a:pt x="11866" y="16144"/>
                </a:cubicBezTo>
                <a:close/>
                <a:moveTo>
                  <a:pt x="12042" y="16144"/>
                </a:moveTo>
                <a:cubicBezTo>
                  <a:pt x="12008" y="16144"/>
                  <a:pt x="11982" y="16194"/>
                  <a:pt x="11984" y="16257"/>
                </a:cubicBezTo>
                <a:cubicBezTo>
                  <a:pt x="11986" y="16320"/>
                  <a:pt x="12016" y="16370"/>
                  <a:pt x="12050" y="16370"/>
                </a:cubicBezTo>
                <a:cubicBezTo>
                  <a:pt x="12084" y="16370"/>
                  <a:pt x="12110" y="16320"/>
                  <a:pt x="12107" y="16257"/>
                </a:cubicBezTo>
                <a:cubicBezTo>
                  <a:pt x="12105" y="16194"/>
                  <a:pt x="12076" y="16144"/>
                  <a:pt x="12042" y="16144"/>
                </a:cubicBezTo>
                <a:close/>
                <a:moveTo>
                  <a:pt x="17489" y="16144"/>
                </a:moveTo>
                <a:cubicBezTo>
                  <a:pt x="17454" y="16144"/>
                  <a:pt x="17433" y="16196"/>
                  <a:pt x="17440" y="16258"/>
                </a:cubicBezTo>
                <a:cubicBezTo>
                  <a:pt x="17447" y="16322"/>
                  <a:pt x="17480" y="16372"/>
                  <a:pt x="17514" y="16372"/>
                </a:cubicBezTo>
                <a:cubicBezTo>
                  <a:pt x="17548" y="16372"/>
                  <a:pt x="17570" y="16320"/>
                  <a:pt x="17563" y="16257"/>
                </a:cubicBezTo>
                <a:cubicBezTo>
                  <a:pt x="17556" y="16194"/>
                  <a:pt x="17523" y="16144"/>
                  <a:pt x="17489" y="16144"/>
                </a:cubicBezTo>
                <a:close/>
                <a:moveTo>
                  <a:pt x="17664" y="16144"/>
                </a:moveTo>
                <a:cubicBezTo>
                  <a:pt x="17630" y="16144"/>
                  <a:pt x="17608" y="16196"/>
                  <a:pt x="17616" y="16258"/>
                </a:cubicBezTo>
                <a:cubicBezTo>
                  <a:pt x="17623" y="16322"/>
                  <a:pt x="17657" y="16372"/>
                  <a:pt x="17691" y="16372"/>
                </a:cubicBezTo>
                <a:cubicBezTo>
                  <a:pt x="17725" y="16371"/>
                  <a:pt x="17746" y="16320"/>
                  <a:pt x="17739" y="16257"/>
                </a:cubicBezTo>
                <a:cubicBezTo>
                  <a:pt x="17732" y="16194"/>
                  <a:pt x="17698" y="16144"/>
                  <a:pt x="17664" y="16144"/>
                </a:cubicBezTo>
                <a:close/>
                <a:moveTo>
                  <a:pt x="17840" y="16144"/>
                </a:moveTo>
                <a:cubicBezTo>
                  <a:pt x="17806" y="16144"/>
                  <a:pt x="17784" y="16196"/>
                  <a:pt x="17792" y="16258"/>
                </a:cubicBezTo>
                <a:cubicBezTo>
                  <a:pt x="17799" y="16322"/>
                  <a:pt x="17833" y="16372"/>
                  <a:pt x="17867" y="16372"/>
                </a:cubicBezTo>
                <a:cubicBezTo>
                  <a:pt x="17901" y="16372"/>
                  <a:pt x="17923" y="16320"/>
                  <a:pt x="17916" y="16257"/>
                </a:cubicBezTo>
                <a:cubicBezTo>
                  <a:pt x="17908" y="16194"/>
                  <a:pt x="17874" y="16144"/>
                  <a:pt x="17840" y="16144"/>
                </a:cubicBezTo>
                <a:close/>
                <a:moveTo>
                  <a:pt x="18016" y="16144"/>
                </a:moveTo>
                <a:cubicBezTo>
                  <a:pt x="17982" y="16144"/>
                  <a:pt x="17960" y="16196"/>
                  <a:pt x="17968" y="16258"/>
                </a:cubicBezTo>
                <a:cubicBezTo>
                  <a:pt x="17975" y="16321"/>
                  <a:pt x="18009" y="16372"/>
                  <a:pt x="18043" y="16372"/>
                </a:cubicBezTo>
                <a:cubicBezTo>
                  <a:pt x="18077" y="16371"/>
                  <a:pt x="18099" y="16320"/>
                  <a:pt x="18092" y="16257"/>
                </a:cubicBezTo>
                <a:cubicBezTo>
                  <a:pt x="18084" y="16194"/>
                  <a:pt x="18050" y="16144"/>
                  <a:pt x="18016" y="16144"/>
                </a:cubicBezTo>
                <a:close/>
                <a:moveTo>
                  <a:pt x="18211" y="16144"/>
                </a:moveTo>
                <a:cubicBezTo>
                  <a:pt x="18177" y="16144"/>
                  <a:pt x="18156" y="16196"/>
                  <a:pt x="18164" y="16258"/>
                </a:cubicBezTo>
                <a:cubicBezTo>
                  <a:pt x="18171" y="16322"/>
                  <a:pt x="18205" y="16372"/>
                  <a:pt x="18239" y="16372"/>
                </a:cubicBezTo>
                <a:cubicBezTo>
                  <a:pt x="18273" y="16371"/>
                  <a:pt x="18295" y="16320"/>
                  <a:pt x="18287" y="16257"/>
                </a:cubicBezTo>
                <a:cubicBezTo>
                  <a:pt x="18279" y="16194"/>
                  <a:pt x="18245" y="16144"/>
                  <a:pt x="18211" y="16144"/>
                </a:cubicBezTo>
                <a:close/>
                <a:moveTo>
                  <a:pt x="18367" y="16144"/>
                </a:moveTo>
                <a:cubicBezTo>
                  <a:pt x="18333" y="16144"/>
                  <a:pt x="18312" y="16196"/>
                  <a:pt x="18320" y="16258"/>
                </a:cubicBezTo>
                <a:cubicBezTo>
                  <a:pt x="18328" y="16322"/>
                  <a:pt x="18362" y="16372"/>
                  <a:pt x="18396" y="16372"/>
                </a:cubicBezTo>
                <a:cubicBezTo>
                  <a:pt x="18430" y="16372"/>
                  <a:pt x="18451" y="16320"/>
                  <a:pt x="18443" y="16257"/>
                </a:cubicBezTo>
                <a:cubicBezTo>
                  <a:pt x="18436" y="16194"/>
                  <a:pt x="18401" y="16144"/>
                  <a:pt x="18367" y="16144"/>
                </a:cubicBezTo>
                <a:close/>
                <a:moveTo>
                  <a:pt x="18563" y="16144"/>
                </a:moveTo>
                <a:cubicBezTo>
                  <a:pt x="18528" y="16144"/>
                  <a:pt x="18508" y="16196"/>
                  <a:pt x="18516" y="16258"/>
                </a:cubicBezTo>
                <a:cubicBezTo>
                  <a:pt x="18524" y="16321"/>
                  <a:pt x="18558" y="16372"/>
                  <a:pt x="18592" y="16372"/>
                </a:cubicBezTo>
                <a:cubicBezTo>
                  <a:pt x="18626" y="16372"/>
                  <a:pt x="18647" y="16320"/>
                  <a:pt x="18639" y="16257"/>
                </a:cubicBezTo>
                <a:cubicBezTo>
                  <a:pt x="18631" y="16194"/>
                  <a:pt x="18597" y="16144"/>
                  <a:pt x="18563" y="16144"/>
                </a:cubicBezTo>
                <a:close/>
                <a:moveTo>
                  <a:pt x="18739" y="16144"/>
                </a:moveTo>
                <a:cubicBezTo>
                  <a:pt x="18704" y="16144"/>
                  <a:pt x="18683" y="16195"/>
                  <a:pt x="18691" y="16258"/>
                </a:cubicBezTo>
                <a:cubicBezTo>
                  <a:pt x="18700" y="16322"/>
                  <a:pt x="18734" y="16372"/>
                  <a:pt x="18768" y="16372"/>
                </a:cubicBezTo>
                <a:cubicBezTo>
                  <a:pt x="18802" y="16371"/>
                  <a:pt x="18823" y="16320"/>
                  <a:pt x="18815" y="16257"/>
                </a:cubicBezTo>
                <a:cubicBezTo>
                  <a:pt x="18807" y="16194"/>
                  <a:pt x="18773" y="16144"/>
                  <a:pt x="18739" y="16144"/>
                </a:cubicBezTo>
                <a:close/>
                <a:moveTo>
                  <a:pt x="2713" y="16194"/>
                </a:moveTo>
                <a:cubicBezTo>
                  <a:pt x="2679" y="16194"/>
                  <a:pt x="2646" y="16245"/>
                  <a:pt x="2640" y="16307"/>
                </a:cubicBezTo>
                <a:cubicBezTo>
                  <a:pt x="2634" y="16369"/>
                  <a:pt x="2657" y="16419"/>
                  <a:pt x="2691" y="16419"/>
                </a:cubicBezTo>
                <a:cubicBezTo>
                  <a:pt x="2725" y="16419"/>
                  <a:pt x="2758" y="16368"/>
                  <a:pt x="2764" y="16306"/>
                </a:cubicBezTo>
                <a:cubicBezTo>
                  <a:pt x="2770" y="16244"/>
                  <a:pt x="2747" y="16194"/>
                  <a:pt x="2713" y="16194"/>
                </a:cubicBezTo>
                <a:close/>
                <a:moveTo>
                  <a:pt x="2888" y="16194"/>
                </a:moveTo>
                <a:cubicBezTo>
                  <a:pt x="2854" y="16194"/>
                  <a:pt x="2822" y="16245"/>
                  <a:pt x="2816" y="16307"/>
                </a:cubicBezTo>
                <a:cubicBezTo>
                  <a:pt x="2810" y="16369"/>
                  <a:pt x="2833" y="16419"/>
                  <a:pt x="2867" y="16419"/>
                </a:cubicBezTo>
                <a:cubicBezTo>
                  <a:pt x="2901" y="16419"/>
                  <a:pt x="2934" y="16368"/>
                  <a:pt x="2940" y="16306"/>
                </a:cubicBezTo>
                <a:cubicBezTo>
                  <a:pt x="2945" y="16244"/>
                  <a:pt x="2922" y="16194"/>
                  <a:pt x="2888" y="16194"/>
                </a:cubicBezTo>
                <a:close/>
                <a:moveTo>
                  <a:pt x="3064" y="16194"/>
                </a:moveTo>
                <a:cubicBezTo>
                  <a:pt x="3030" y="16194"/>
                  <a:pt x="2997" y="16245"/>
                  <a:pt x="2991" y="16307"/>
                </a:cubicBezTo>
                <a:cubicBezTo>
                  <a:pt x="2986" y="16369"/>
                  <a:pt x="3009" y="16419"/>
                  <a:pt x="3043" y="16419"/>
                </a:cubicBezTo>
                <a:cubicBezTo>
                  <a:pt x="3077" y="16419"/>
                  <a:pt x="3110" y="16368"/>
                  <a:pt x="3115" y="16306"/>
                </a:cubicBezTo>
                <a:cubicBezTo>
                  <a:pt x="3121" y="16244"/>
                  <a:pt x="3098" y="16194"/>
                  <a:pt x="3064" y="16194"/>
                </a:cubicBezTo>
                <a:close/>
                <a:moveTo>
                  <a:pt x="3240" y="16194"/>
                </a:moveTo>
                <a:cubicBezTo>
                  <a:pt x="3205" y="16194"/>
                  <a:pt x="3173" y="16245"/>
                  <a:pt x="3167" y="16307"/>
                </a:cubicBezTo>
                <a:cubicBezTo>
                  <a:pt x="3162" y="16369"/>
                  <a:pt x="3185" y="16419"/>
                  <a:pt x="3219" y="16419"/>
                </a:cubicBezTo>
                <a:cubicBezTo>
                  <a:pt x="3253" y="16419"/>
                  <a:pt x="3285" y="16368"/>
                  <a:pt x="3291" y="16306"/>
                </a:cubicBezTo>
                <a:cubicBezTo>
                  <a:pt x="3296" y="16244"/>
                  <a:pt x="3274" y="16194"/>
                  <a:pt x="3240" y="16194"/>
                </a:cubicBezTo>
                <a:close/>
                <a:moveTo>
                  <a:pt x="3415" y="16194"/>
                </a:moveTo>
                <a:cubicBezTo>
                  <a:pt x="3381" y="16194"/>
                  <a:pt x="3349" y="16245"/>
                  <a:pt x="3343" y="16307"/>
                </a:cubicBezTo>
                <a:cubicBezTo>
                  <a:pt x="3338" y="16369"/>
                  <a:pt x="3361" y="16419"/>
                  <a:pt x="3395" y="16419"/>
                </a:cubicBezTo>
                <a:cubicBezTo>
                  <a:pt x="3429" y="16419"/>
                  <a:pt x="3461" y="16368"/>
                  <a:pt x="3467" y="16306"/>
                </a:cubicBezTo>
                <a:cubicBezTo>
                  <a:pt x="3472" y="16244"/>
                  <a:pt x="3449" y="16194"/>
                  <a:pt x="3415" y="16194"/>
                </a:cubicBezTo>
                <a:close/>
                <a:moveTo>
                  <a:pt x="3591" y="16194"/>
                </a:moveTo>
                <a:cubicBezTo>
                  <a:pt x="3557" y="16194"/>
                  <a:pt x="3525" y="16245"/>
                  <a:pt x="3519" y="16307"/>
                </a:cubicBezTo>
                <a:cubicBezTo>
                  <a:pt x="3514" y="16369"/>
                  <a:pt x="3538" y="16419"/>
                  <a:pt x="3572" y="16419"/>
                </a:cubicBezTo>
                <a:cubicBezTo>
                  <a:pt x="3606" y="16419"/>
                  <a:pt x="3638" y="16368"/>
                  <a:pt x="3643" y="16306"/>
                </a:cubicBezTo>
                <a:cubicBezTo>
                  <a:pt x="3648" y="16244"/>
                  <a:pt x="3625" y="16194"/>
                  <a:pt x="3591" y="16194"/>
                </a:cubicBezTo>
                <a:close/>
                <a:moveTo>
                  <a:pt x="3766" y="16194"/>
                </a:moveTo>
                <a:cubicBezTo>
                  <a:pt x="3732" y="16194"/>
                  <a:pt x="3700" y="16245"/>
                  <a:pt x="3695" y="16307"/>
                </a:cubicBezTo>
                <a:cubicBezTo>
                  <a:pt x="3690" y="16370"/>
                  <a:pt x="3714" y="16419"/>
                  <a:pt x="3748" y="16419"/>
                </a:cubicBezTo>
                <a:cubicBezTo>
                  <a:pt x="3782" y="16419"/>
                  <a:pt x="3814" y="16368"/>
                  <a:pt x="3819" y="16306"/>
                </a:cubicBezTo>
                <a:cubicBezTo>
                  <a:pt x="3824" y="16244"/>
                  <a:pt x="3800" y="16194"/>
                  <a:pt x="3766" y="16194"/>
                </a:cubicBezTo>
                <a:close/>
                <a:moveTo>
                  <a:pt x="3942" y="16194"/>
                </a:moveTo>
                <a:cubicBezTo>
                  <a:pt x="3908" y="16194"/>
                  <a:pt x="3876" y="16245"/>
                  <a:pt x="3871" y="16307"/>
                </a:cubicBezTo>
                <a:cubicBezTo>
                  <a:pt x="3866" y="16369"/>
                  <a:pt x="3890" y="16419"/>
                  <a:pt x="3924" y="16419"/>
                </a:cubicBezTo>
                <a:cubicBezTo>
                  <a:pt x="3958" y="16419"/>
                  <a:pt x="3990" y="16368"/>
                  <a:pt x="3995" y="16306"/>
                </a:cubicBezTo>
                <a:cubicBezTo>
                  <a:pt x="4000" y="16244"/>
                  <a:pt x="3976" y="16194"/>
                  <a:pt x="3942" y="16194"/>
                </a:cubicBezTo>
                <a:close/>
                <a:moveTo>
                  <a:pt x="4117" y="16194"/>
                </a:moveTo>
                <a:cubicBezTo>
                  <a:pt x="4083" y="16194"/>
                  <a:pt x="4052" y="16245"/>
                  <a:pt x="4047" y="16307"/>
                </a:cubicBezTo>
                <a:cubicBezTo>
                  <a:pt x="4042" y="16369"/>
                  <a:pt x="4066" y="16419"/>
                  <a:pt x="4100" y="16419"/>
                </a:cubicBezTo>
                <a:cubicBezTo>
                  <a:pt x="4134" y="16419"/>
                  <a:pt x="4166" y="16369"/>
                  <a:pt x="4171" y="16307"/>
                </a:cubicBezTo>
                <a:cubicBezTo>
                  <a:pt x="4175" y="16245"/>
                  <a:pt x="4151" y="16194"/>
                  <a:pt x="4117" y="16194"/>
                </a:cubicBezTo>
                <a:close/>
                <a:moveTo>
                  <a:pt x="4293" y="16194"/>
                </a:moveTo>
                <a:cubicBezTo>
                  <a:pt x="4259" y="16194"/>
                  <a:pt x="4228" y="16245"/>
                  <a:pt x="4223" y="16307"/>
                </a:cubicBezTo>
                <a:cubicBezTo>
                  <a:pt x="4218" y="16369"/>
                  <a:pt x="4242" y="16419"/>
                  <a:pt x="4276" y="16419"/>
                </a:cubicBezTo>
                <a:cubicBezTo>
                  <a:pt x="4310" y="16419"/>
                  <a:pt x="4342" y="16368"/>
                  <a:pt x="4347" y="16306"/>
                </a:cubicBezTo>
                <a:cubicBezTo>
                  <a:pt x="4351" y="16244"/>
                  <a:pt x="4327" y="16194"/>
                  <a:pt x="4293" y="16194"/>
                </a:cubicBezTo>
                <a:close/>
                <a:moveTo>
                  <a:pt x="9563" y="16194"/>
                </a:moveTo>
                <a:cubicBezTo>
                  <a:pt x="9529" y="16194"/>
                  <a:pt x="9501" y="16245"/>
                  <a:pt x="9501" y="16307"/>
                </a:cubicBezTo>
                <a:cubicBezTo>
                  <a:pt x="9501" y="16370"/>
                  <a:pt x="9529" y="16420"/>
                  <a:pt x="9563" y="16420"/>
                </a:cubicBezTo>
                <a:cubicBezTo>
                  <a:pt x="9597" y="16420"/>
                  <a:pt x="9625" y="16370"/>
                  <a:pt x="9624" y="16307"/>
                </a:cubicBezTo>
                <a:cubicBezTo>
                  <a:pt x="9624" y="16245"/>
                  <a:pt x="9597" y="16194"/>
                  <a:pt x="9563" y="16194"/>
                </a:cubicBezTo>
                <a:close/>
                <a:moveTo>
                  <a:pt x="9738" y="16194"/>
                </a:moveTo>
                <a:cubicBezTo>
                  <a:pt x="9704" y="16194"/>
                  <a:pt x="9677" y="16245"/>
                  <a:pt x="9677" y="16307"/>
                </a:cubicBezTo>
                <a:cubicBezTo>
                  <a:pt x="9677" y="16370"/>
                  <a:pt x="9705" y="16421"/>
                  <a:pt x="9739" y="16420"/>
                </a:cubicBezTo>
                <a:cubicBezTo>
                  <a:pt x="9774" y="16420"/>
                  <a:pt x="9801" y="16370"/>
                  <a:pt x="9800" y="16307"/>
                </a:cubicBezTo>
                <a:cubicBezTo>
                  <a:pt x="9800" y="16245"/>
                  <a:pt x="9772" y="16194"/>
                  <a:pt x="9738" y="16194"/>
                </a:cubicBezTo>
                <a:close/>
                <a:moveTo>
                  <a:pt x="9914" y="16194"/>
                </a:moveTo>
                <a:cubicBezTo>
                  <a:pt x="9880" y="16194"/>
                  <a:pt x="9853" y="16245"/>
                  <a:pt x="9853" y="16307"/>
                </a:cubicBezTo>
                <a:cubicBezTo>
                  <a:pt x="9853" y="16370"/>
                  <a:pt x="9881" y="16421"/>
                  <a:pt x="9915" y="16420"/>
                </a:cubicBezTo>
                <a:cubicBezTo>
                  <a:pt x="9949" y="16420"/>
                  <a:pt x="9977" y="16370"/>
                  <a:pt x="9976" y="16307"/>
                </a:cubicBezTo>
                <a:cubicBezTo>
                  <a:pt x="9976" y="16245"/>
                  <a:pt x="9948" y="16194"/>
                  <a:pt x="9914" y="16194"/>
                </a:cubicBezTo>
                <a:close/>
                <a:moveTo>
                  <a:pt x="10090" y="16194"/>
                </a:moveTo>
                <a:cubicBezTo>
                  <a:pt x="10056" y="16194"/>
                  <a:pt x="10028" y="16245"/>
                  <a:pt x="10029" y="16307"/>
                </a:cubicBezTo>
                <a:cubicBezTo>
                  <a:pt x="10029" y="16370"/>
                  <a:pt x="10058" y="16421"/>
                  <a:pt x="10092" y="16420"/>
                </a:cubicBezTo>
                <a:cubicBezTo>
                  <a:pt x="10126" y="16420"/>
                  <a:pt x="10153" y="16370"/>
                  <a:pt x="10152" y="16307"/>
                </a:cubicBezTo>
                <a:cubicBezTo>
                  <a:pt x="10152" y="16244"/>
                  <a:pt x="10124" y="16194"/>
                  <a:pt x="10090" y="16194"/>
                </a:cubicBezTo>
                <a:close/>
                <a:moveTo>
                  <a:pt x="17352" y="16395"/>
                </a:moveTo>
                <a:cubicBezTo>
                  <a:pt x="17318" y="16395"/>
                  <a:pt x="17296" y="16447"/>
                  <a:pt x="17303" y="16510"/>
                </a:cubicBezTo>
                <a:cubicBezTo>
                  <a:pt x="17310" y="16573"/>
                  <a:pt x="17343" y="16623"/>
                  <a:pt x="17377" y="16623"/>
                </a:cubicBezTo>
                <a:cubicBezTo>
                  <a:pt x="17412" y="16623"/>
                  <a:pt x="17434" y="16571"/>
                  <a:pt x="17427" y="16508"/>
                </a:cubicBezTo>
                <a:cubicBezTo>
                  <a:pt x="17420" y="16445"/>
                  <a:pt x="17386" y="16395"/>
                  <a:pt x="17352" y="16395"/>
                </a:cubicBezTo>
                <a:close/>
                <a:moveTo>
                  <a:pt x="17528" y="16395"/>
                </a:moveTo>
                <a:cubicBezTo>
                  <a:pt x="17494" y="16395"/>
                  <a:pt x="17472" y="16447"/>
                  <a:pt x="17479" y="16510"/>
                </a:cubicBezTo>
                <a:cubicBezTo>
                  <a:pt x="17486" y="16573"/>
                  <a:pt x="17520" y="16623"/>
                  <a:pt x="17554" y="16623"/>
                </a:cubicBezTo>
                <a:cubicBezTo>
                  <a:pt x="17588" y="16623"/>
                  <a:pt x="17610" y="16571"/>
                  <a:pt x="17603" y="16508"/>
                </a:cubicBezTo>
                <a:cubicBezTo>
                  <a:pt x="17596" y="16445"/>
                  <a:pt x="17562" y="16395"/>
                  <a:pt x="17528" y="16395"/>
                </a:cubicBezTo>
                <a:close/>
                <a:moveTo>
                  <a:pt x="17704" y="16395"/>
                </a:moveTo>
                <a:cubicBezTo>
                  <a:pt x="17669" y="16395"/>
                  <a:pt x="17647" y="16447"/>
                  <a:pt x="17655" y="16510"/>
                </a:cubicBezTo>
                <a:cubicBezTo>
                  <a:pt x="17662" y="16573"/>
                  <a:pt x="17696" y="16623"/>
                  <a:pt x="17730" y="16623"/>
                </a:cubicBezTo>
                <a:cubicBezTo>
                  <a:pt x="17764" y="16623"/>
                  <a:pt x="17786" y="16571"/>
                  <a:pt x="17779" y="16508"/>
                </a:cubicBezTo>
                <a:cubicBezTo>
                  <a:pt x="17771" y="16445"/>
                  <a:pt x="17738" y="16395"/>
                  <a:pt x="17704" y="16395"/>
                </a:cubicBezTo>
                <a:close/>
                <a:moveTo>
                  <a:pt x="17880" y="16395"/>
                </a:moveTo>
                <a:cubicBezTo>
                  <a:pt x="17845" y="16395"/>
                  <a:pt x="17823" y="16447"/>
                  <a:pt x="17831" y="16510"/>
                </a:cubicBezTo>
                <a:cubicBezTo>
                  <a:pt x="17838" y="16573"/>
                  <a:pt x="17872" y="16623"/>
                  <a:pt x="17906" y="16623"/>
                </a:cubicBezTo>
                <a:cubicBezTo>
                  <a:pt x="17941" y="16623"/>
                  <a:pt x="17962" y="16571"/>
                  <a:pt x="17955" y="16508"/>
                </a:cubicBezTo>
                <a:cubicBezTo>
                  <a:pt x="17947" y="16445"/>
                  <a:pt x="17914" y="16395"/>
                  <a:pt x="17880" y="16395"/>
                </a:cubicBezTo>
                <a:close/>
                <a:moveTo>
                  <a:pt x="18055" y="16395"/>
                </a:moveTo>
                <a:cubicBezTo>
                  <a:pt x="18021" y="16395"/>
                  <a:pt x="17999" y="16447"/>
                  <a:pt x="18007" y="16510"/>
                </a:cubicBezTo>
                <a:cubicBezTo>
                  <a:pt x="18014" y="16573"/>
                  <a:pt x="18048" y="16623"/>
                  <a:pt x="18082" y="16623"/>
                </a:cubicBezTo>
                <a:cubicBezTo>
                  <a:pt x="18117" y="16623"/>
                  <a:pt x="18138" y="16571"/>
                  <a:pt x="18131" y="16508"/>
                </a:cubicBezTo>
                <a:cubicBezTo>
                  <a:pt x="18123" y="16445"/>
                  <a:pt x="18089" y="16395"/>
                  <a:pt x="18055" y="16395"/>
                </a:cubicBezTo>
                <a:close/>
                <a:moveTo>
                  <a:pt x="18250" y="16395"/>
                </a:moveTo>
                <a:cubicBezTo>
                  <a:pt x="18216" y="16395"/>
                  <a:pt x="18195" y="16447"/>
                  <a:pt x="18203" y="16510"/>
                </a:cubicBezTo>
                <a:cubicBezTo>
                  <a:pt x="18210" y="16573"/>
                  <a:pt x="18244" y="16623"/>
                  <a:pt x="18278" y="16623"/>
                </a:cubicBezTo>
                <a:cubicBezTo>
                  <a:pt x="18313" y="16623"/>
                  <a:pt x="18335" y="16571"/>
                  <a:pt x="18327" y="16508"/>
                </a:cubicBezTo>
                <a:cubicBezTo>
                  <a:pt x="18319" y="16445"/>
                  <a:pt x="18285" y="16395"/>
                  <a:pt x="18250" y="16395"/>
                </a:cubicBezTo>
                <a:close/>
                <a:moveTo>
                  <a:pt x="18407" y="16395"/>
                </a:moveTo>
                <a:cubicBezTo>
                  <a:pt x="18373" y="16395"/>
                  <a:pt x="18351" y="16447"/>
                  <a:pt x="18359" y="16510"/>
                </a:cubicBezTo>
                <a:cubicBezTo>
                  <a:pt x="18367" y="16573"/>
                  <a:pt x="18401" y="16623"/>
                  <a:pt x="18435" y="16623"/>
                </a:cubicBezTo>
                <a:cubicBezTo>
                  <a:pt x="18469" y="16623"/>
                  <a:pt x="18491" y="16571"/>
                  <a:pt x="18483" y="16508"/>
                </a:cubicBezTo>
                <a:cubicBezTo>
                  <a:pt x="18475" y="16445"/>
                  <a:pt x="18441" y="16395"/>
                  <a:pt x="18407" y="16395"/>
                </a:cubicBezTo>
                <a:close/>
                <a:moveTo>
                  <a:pt x="18602" y="16395"/>
                </a:moveTo>
                <a:cubicBezTo>
                  <a:pt x="18567" y="16395"/>
                  <a:pt x="18547" y="16447"/>
                  <a:pt x="18555" y="16510"/>
                </a:cubicBezTo>
                <a:cubicBezTo>
                  <a:pt x="18563" y="16573"/>
                  <a:pt x="18597" y="16623"/>
                  <a:pt x="18631" y="16623"/>
                </a:cubicBezTo>
                <a:cubicBezTo>
                  <a:pt x="18665" y="16623"/>
                  <a:pt x="18687" y="16571"/>
                  <a:pt x="18679" y="16508"/>
                </a:cubicBezTo>
                <a:cubicBezTo>
                  <a:pt x="18670" y="16445"/>
                  <a:pt x="18636" y="16395"/>
                  <a:pt x="18602" y="16395"/>
                </a:cubicBezTo>
                <a:close/>
                <a:moveTo>
                  <a:pt x="18778" y="16395"/>
                </a:moveTo>
                <a:cubicBezTo>
                  <a:pt x="18743" y="16395"/>
                  <a:pt x="18722" y="16447"/>
                  <a:pt x="18731" y="16510"/>
                </a:cubicBezTo>
                <a:cubicBezTo>
                  <a:pt x="18739" y="16573"/>
                  <a:pt x="18773" y="16623"/>
                  <a:pt x="18808" y="16623"/>
                </a:cubicBezTo>
                <a:cubicBezTo>
                  <a:pt x="18842" y="16623"/>
                  <a:pt x="18863" y="16571"/>
                  <a:pt x="18855" y="16508"/>
                </a:cubicBezTo>
                <a:cubicBezTo>
                  <a:pt x="18846" y="16445"/>
                  <a:pt x="18812" y="16395"/>
                  <a:pt x="18778" y="16395"/>
                </a:cubicBezTo>
                <a:close/>
                <a:moveTo>
                  <a:pt x="18954" y="16395"/>
                </a:moveTo>
                <a:cubicBezTo>
                  <a:pt x="18919" y="16395"/>
                  <a:pt x="18898" y="16447"/>
                  <a:pt x="18907" y="16510"/>
                </a:cubicBezTo>
                <a:cubicBezTo>
                  <a:pt x="18915" y="16573"/>
                  <a:pt x="18949" y="16623"/>
                  <a:pt x="18984" y="16623"/>
                </a:cubicBezTo>
                <a:cubicBezTo>
                  <a:pt x="19018" y="16623"/>
                  <a:pt x="19039" y="16571"/>
                  <a:pt x="19031" y="16508"/>
                </a:cubicBezTo>
                <a:cubicBezTo>
                  <a:pt x="19022" y="16445"/>
                  <a:pt x="18988" y="16395"/>
                  <a:pt x="18954" y="16395"/>
                </a:cubicBezTo>
                <a:close/>
                <a:moveTo>
                  <a:pt x="19129" y="16395"/>
                </a:moveTo>
                <a:cubicBezTo>
                  <a:pt x="19095" y="16395"/>
                  <a:pt x="19074" y="16447"/>
                  <a:pt x="19082" y="16510"/>
                </a:cubicBezTo>
                <a:cubicBezTo>
                  <a:pt x="19091" y="16573"/>
                  <a:pt x="19126" y="16623"/>
                  <a:pt x="19160" y="16623"/>
                </a:cubicBezTo>
                <a:cubicBezTo>
                  <a:pt x="19194" y="16623"/>
                  <a:pt x="19215" y="16573"/>
                  <a:pt x="19207" y="16510"/>
                </a:cubicBezTo>
                <a:cubicBezTo>
                  <a:pt x="19198" y="16447"/>
                  <a:pt x="19163" y="16395"/>
                  <a:pt x="19129" y="16395"/>
                </a:cubicBezTo>
                <a:close/>
                <a:moveTo>
                  <a:pt x="19305" y="16395"/>
                </a:moveTo>
                <a:cubicBezTo>
                  <a:pt x="19271" y="16395"/>
                  <a:pt x="19250" y="16447"/>
                  <a:pt x="19258" y="16510"/>
                </a:cubicBezTo>
                <a:cubicBezTo>
                  <a:pt x="19267" y="16573"/>
                  <a:pt x="19302" y="16623"/>
                  <a:pt x="19336" y="16623"/>
                </a:cubicBezTo>
                <a:cubicBezTo>
                  <a:pt x="19370" y="16623"/>
                  <a:pt x="19391" y="16573"/>
                  <a:pt x="19382" y="16510"/>
                </a:cubicBezTo>
                <a:cubicBezTo>
                  <a:pt x="19374" y="16447"/>
                  <a:pt x="19339" y="16395"/>
                  <a:pt x="19305" y="16395"/>
                </a:cubicBezTo>
                <a:close/>
                <a:moveTo>
                  <a:pt x="19481" y="16395"/>
                </a:moveTo>
                <a:cubicBezTo>
                  <a:pt x="19447" y="16395"/>
                  <a:pt x="19426" y="16447"/>
                  <a:pt x="19434" y="16510"/>
                </a:cubicBezTo>
                <a:cubicBezTo>
                  <a:pt x="19443" y="16573"/>
                  <a:pt x="19478" y="16623"/>
                  <a:pt x="19513" y="16623"/>
                </a:cubicBezTo>
                <a:cubicBezTo>
                  <a:pt x="19547" y="16623"/>
                  <a:pt x="19567" y="16573"/>
                  <a:pt x="19558" y="16510"/>
                </a:cubicBezTo>
                <a:cubicBezTo>
                  <a:pt x="19549" y="16447"/>
                  <a:pt x="19515" y="16395"/>
                  <a:pt x="19481" y="16395"/>
                </a:cubicBezTo>
                <a:close/>
                <a:moveTo>
                  <a:pt x="19656" y="16395"/>
                </a:moveTo>
                <a:cubicBezTo>
                  <a:pt x="19622" y="16395"/>
                  <a:pt x="19601" y="16447"/>
                  <a:pt x="19610" y="16510"/>
                </a:cubicBezTo>
                <a:cubicBezTo>
                  <a:pt x="19619" y="16573"/>
                  <a:pt x="19655" y="16623"/>
                  <a:pt x="19689" y="16623"/>
                </a:cubicBezTo>
                <a:cubicBezTo>
                  <a:pt x="19723" y="16623"/>
                  <a:pt x="19743" y="16573"/>
                  <a:pt x="19734" y="16510"/>
                </a:cubicBezTo>
                <a:cubicBezTo>
                  <a:pt x="19725" y="16447"/>
                  <a:pt x="19690" y="16395"/>
                  <a:pt x="19656" y="16395"/>
                </a:cubicBezTo>
                <a:close/>
                <a:moveTo>
                  <a:pt x="19852" y="16395"/>
                </a:moveTo>
                <a:cubicBezTo>
                  <a:pt x="19817" y="16395"/>
                  <a:pt x="19797" y="16447"/>
                  <a:pt x="19806" y="16510"/>
                </a:cubicBezTo>
                <a:cubicBezTo>
                  <a:pt x="19816" y="16573"/>
                  <a:pt x="19850" y="16623"/>
                  <a:pt x="19885" y="16623"/>
                </a:cubicBezTo>
                <a:cubicBezTo>
                  <a:pt x="19919" y="16623"/>
                  <a:pt x="19939" y="16573"/>
                  <a:pt x="19930" y="16510"/>
                </a:cubicBezTo>
                <a:cubicBezTo>
                  <a:pt x="19921" y="16447"/>
                  <a:pt x="19886" y="16395"/>
                  <a:pt x="19852" y="16395"/>
                </a:cubicBezTo>
                <a:close/>
                <a:moveTo>
                  <a:pt x="20027" y="16395"/>
                </a:moveTo>
                <a:cubicBezTo>
                  <a:pt x="19993" y="16395"/>
                  <a:pt x="19973" y="16447"/>
                  <a:pt x="19982" y="16510"/>
                </a:cubicBezTo>
                <a:cubicBezTo>
                  <a:pt x="19992" y="16573"/>
                  <a:pt x="20027" y="16623"/>
                  <a:pt x="20061" y="16623"/>
                </a:cubicBezTo>
                <a:cubicBezTo>
                  <a:pt x="20096" y="16623"/>
                  <a:pt x="20116" y="16572"/>
                  <a:pt x="20106" y="16508"/>
                </a:cubicBezTo>
                <a:cubicBezTo>
                  <a:pt x="20097" y="16445"/>
                  <a:pt x="20061" y="16395"/>
                  <a:pt x="20027" y="16395"/>
                </a:cubicBezTo>
                <a:close/>
                <a:moveTo>
                  <a:pt x="20203" y="16395"/>
                </a:moveTo>
                <a:cubicBezTo>
                  <a:pt x="20169" y="16395"/>
                  <a:pt x="20149" y="16447"/>
                  <a:pt x="20158" y="16510"/>
                </a:cubicBezTo>
                <a:cubicBezTo>
                  <a:pt x="20168" y="16573"/>
                  <a:pt x="20203" y="16623"/>
                  <a:pt x="20237" y="16623"/>
                </a:cubicBezTo>
                <a:cubicBezTo>
                  <a:pt x="20271" y="16623"/>
                  <a:pt x="20292" y="16573"/>
                  <a:pt x="20282" y="16510"/>
                </a:cubicBezTo>
                <a:cubicBezTo>
                  <a:pt x="20273" y="16447"/>
                  <a:pt x="20237" y="16395"/>
                  <a:pt x="20203" y="16395"/>
                </a:cubicBezTo>
                <a:close/>
                <a:moveTo>
                  <a:pt x="20379" y="16395"/>
                </a:moveTo>
                <a:cubicBezTo>
                  <a:pt x="20345" y="16395"/>
                  <a:pt x="20325" y="16447"/>
                  <a:pt x="20334" y="16510"/>
                </a:cubicBezTo>
                <a:cubicBezTo>
                  <a:pt x="20344" y="16573"/>
                  <a:pt x="20379" y="16623"/>
                  <a:pt x="20414" y="16623"/>
                </a:cubicBezTo>
                <a:cubicBezTo>
                  <a:pt x="20448" y="16623"/>
                  <a:pt x="20468" y="16573"/>
                  <a:pt x="20458" y="16510"/>
                </a:cubicBezTo>
                <a:cubicBezTo>
                  <a:pt x="20449" y="16447"/>
                  <a:pt x="20413" y="16395"/>
                  <a:pt x="20379" y="16395"/>
                </a:cubicBezTo>
                <a:close/>
                <a:moveTo>
                  <a:pt x="20960" y="16395"/>
                </a:moveTo>
                <a:cubicBezTo>
                  <a:pt x="20929" y="16395"/>
                  <a:pt x="20912" y="16442"/>
                  <a:pt x="20921" y="16499"/>
                </a:cubicBezTo>
                <a:cubicBezTo>
                  <a:pt x="20930" y="16556"/>
                  <a:pt x="20962" y="16601"/>
                  <a:pt x="20994" y="16601"/>
                </a:cubicBezTo>
                <a:cubicBezTo>
                  <a:pt x="21024" y="16601"/>
                  <a:pt x="21042" y="16554"/>
                  <a:pt x="21033" y="16497"/>
                </a:cubicBezTo>
                <a:cubicBezTo>
                  <a:pt x="21023" y="16440"/>
                  <a:pt x="20991" y="16395"/>
                  <a:pt x="20960" y="16395"/>
                </a:cubicBezTo>
                <a:close/>
                <a:moveTo>
                  <a:pt x="12042" y="16446"/>
                </a:moveTo>
                <a:cubicBezTo>
                  <a:pt x="12008" y="16446"/>
                  <a:pt x="11982" y="16496"/>
                  <a:pt x="11984" y="16559"/>
                </a:cubicBezTo>
                <a:cubicBezTo>
                  <a:pt x="11986" y="16621"/>
                  <a:pt x="12016" y="16672"/>
                  <a:pt x="12050" y="16672"/>
                </a:cubicBezTo>
                <a:cubicBezTo>
                  <a:pt x="12084" y="16672"/>
                  <a:pt x="12110" y="16621"/>
                  <a:pt x="12108" y="16559"/>
                </a:cubicBezTo>
                <a:cubicBezTo>
                  <a:pt x="12106" y="16496"/>
                  <a:pt x="12076" y="16445"/>
                  <a:pt x="12042" y="16446"/>
                </a:cubicBezTo>
                <a:close/>
                <a:moveTo>
                  <a:pt x="2674" y="16496"/>
                </a:moveTo>
                <a:cubicBezTo>
                  <a:pt x="2640" y="16496"/>
                  <a:pt x="2607" y="16547"/>
                  <a:pt x="2601" y="16609"/>
                </a:cubicBezTo>
                <a:cubicBezTo>
                  <a:pt x="2595" y="16671"/>
                  <a:pt x="2617" y="16721"/>
                  <a:pt x="2652" y="16721"/>
                </a:cubicBezTo>
                <a:cubicBezTo>
                  <a:pt x="2686" y="16720"/>
                  <a:pt x="2719" y="16670"/>
                  <a:pt x="2725" y="16607"/>
                </a:cubicBezTo>
                <a:cubicBezTo>
                  <a:pt x="2731" y="16545"/>
                  <a:pt x="2708" y="16496"/>
                  <a:pt x="2674" y="16496"/>
                </a:cubicBezTo>
                <a:close/>
                <a:moveTo>
                  <a:pt x="2850" y="16496"/>
                </a:moveTo>
                <a:cubicBezTo>
                  <a:pt x="2816" y="16496"/>
                  <a:pt x="2783" y="16547"/>
                  <a:pt x="2777" y="16609"/>
                </a:cubicBezTo>
                <a:cubicBezTo>
                  <a:pt x="2771" y="16671"/>
                  <a:pt x="2794" y="16721"/>
                  <a:pt x="2828" y="16721"/>
                </a:cubicBezTo>
                <a:cubicBezTo>
                  <a:pt x="2863" y="16720"/>
                  <a:pt x="2895" y="16670"/>
                  <a:pt x="2901" y="16607"/>
                </a:cubicBezTo>
                <a:cubicBezTo>
                  <a:pt x="2907" y="16545"/>
                  <a:pt x="2884" y="16496"/>
                  <a:pt x="2850" y="16496"/>
                </a:cubicBezTo>
                <a:close/>
                <a:moveTo>
                  <a:pt x="3025" y="16496"/>
                </a:moveTo>
                <a:cubicBezTo>
                  <a:pt x="2991" y="16496"/>
                  <a:pt x="2958" y="16547"/>
                  <a:pt x="2952" y="16609"/>
                </a:cubicBezTo>
                <a:cubicBezTo>
                  <a:pt x="2947" y="16671"/>
                  <a:pt x="2970" y="16721"/>
                  <a:pt x="3004" y="16721"/>
                </a:cubicBezTo>
                <a:cubicBezTo>
                  <a:pt x="3039" y="16720"/>
                  <a:pt x="3071" y="16670"/>
                  <a:pt x="3076" y="16607"/>
                </a:cubicBezTo>
                <a:cubicBezTo>
                  <a:pt x="3082" y="16545"/>
                  <a:pt x="3059" y="16496"/>
                  <a:pt x="3025" y="16496"/>
                </a:cubicBezTo>
                <a:close/>
                <a:moveTo>
                  <a:pt x="3200" y="16496"/>
                </a:moveTo>
                <a:cubicBezTo>
                  <a:pt x="3166" y="16496"/>
                  <a:pt x="3134" y="16547"/>
                  <a:pt x="3128" y="16609"/>
                </a:cubicBezTo>
                <a:cubicBezTo>
                  <a:pt x="3123" y="16671"/>
                  <a:pt x="3146" y="16721"/>
                  <a:pt x="3180" y="16721"/>
                </a:cubicBezTo>
                <a:cubicBezTo>
                  <a:pt x="3215" y="16720"/>
                  <a:pt x="3247" y="16670"/>
                  <a:pt x="3252" y="16607"/>
                </a:cubicBezTo>
                <a:cubicBezTo>
                  <a:pt x="3258" y="16545"/>
                  <a:pt x="3235" y="16496"/>
                  <a:pt x="3200" y="16496"/>
                </a:cubicBezTo>
                <a:close/>
                <a:moveTo>
                  <a:pt x="3376" y="16496"/>
                </a:moveTo>
                <a:cubicBezTo>
                  <a:pt x="3342" y="16496"/>
                  <a:pt x="3310" y="16547"/>
                  <a:pt x="3304" y="16609"/>
                </a:cubicBezTo>
                <a:cubicBezTo>
                  <a:pt x="3299" y="16671"/>
                  <a:pt x="3323" y="16721"/>
                  <a:pt x="3357" y="16721"/>
                </a:cubicBezTo>
                <a:cubicBezTo>
                  <a:pt x="3391" y="16720"/>
                  <a:pt x="3423" y="16670"/>
                  <a:pt x="3428" y="16607"/>
                </a:cubicBezTo>
                <a:cubicBezTo>
                  <a:pt x="3434" y="16545"/>
                  <a:pt x="3411" y="16496"/>
                  <a:pt x="3376" y="16496"/>
                </a:cubicBezTo>
                <a:close/>
                <a:moveTo>
                  <a:pt x="3552" y="16496"/>
                </a:moveTo>
                <a:cubicBezTo>
                  <a:pt x="3517" y="16496"/>
                  <a:pt x="3486" y="16547"/>
                  <a:pt x="3480" y="16609"/>
                </a:cubicBezTo>
                <a:cubicBezTo>
                  <a:pt x="3475" y="16671"/>
                  <a:pt x="3498" y="16721"/>
                  <a:pt x="3533" y="16721"/>
                </a:cubicBezTo>
                <a:cubicBezTo>
                  <a:pt x="3567" y="16720"/>
                  <a:pt x="3599" y="16670"/>
                  <a:pt x="3604" y="16607"/>
                </a:cubicBezTo>
                <a:cubicBezTo>
                  <a:pt x="3609" y="16545"/>
                  <a:pt x="3586" y="16496"/>
                  <a:pt x="3552" y="16496"/>
                </a:cubicBezTo>
                <a:close/>
                <a:moveTo>
                  <a:pt x="3728" y="16496"/>
                </a:moveTo>
                <a:cubicBezTo>
                  <a:pt x="3694" y="16496"/>
                  <a:pt x="3661" y="16547"/>
                  <a:pt x="3656" y="16609"/>
                </a:cubicBezTo>
                <a:cubicBezTo>
                  <a:pt x="3651" y="16671"/>
                  <a:pt x="3674" y="16721"/>
                  <a:pt x="3709" y="16721"/>
                </a:cubicBezTo>
                <a:cubicBezTo>
                  <a:pt x="3743" y="16720"/>
                  <a:pt x="3775" y="16670"/>
                  <a:pt x="3780" y="16607"/>
                </a:cubicBezTo>
                <a:cubicBezTo>
                  <a:pt x="3785" y="16545"/>
                  <a:pt x="3762" y="16496"/>
                  <a:pt x="3728" y="16496"/>
                </a:cubicBezTo>
                <a:close/>
                <a:moveTo>
                  <a:pt x="3903" y="16496"/>
                </a:moveTo>
                <a:cubicBezTo>
                  <a:pt x="3869" y="16496"/>
                  <a:pt x="3837" y="16547"/>
                  <a:pt x="3832" y="16609"/>
                </a:cubicBezTo>
                <a:cubicBezTo>
                  <a:pt x="3827" y="16671"/>
                  <a:pt x="3851" y="16721"/>
                  <a:pt x="3885" y="16721"/>
                </a:cubicBezTo>
                <a:cubicBezTo>
                  <a:pt x="3920" y="16720"/>
                  <a:pt x="3951" y="16670"/>
                  <a:pt x="3956" y="16607"/>
                </a:cubicBezTo>
                <a:cubicBezTo>
                  <a:pt x="3961" y="16545"/>
                  <a:pt x="3937" y="16496"/>
                  <a:pt x="3903" y="16496"/>
                </a:cubicBezTo>
                <a:close/>
                <a:moveTo>
                  <a:pt x="4098" y="16496"/>
                </a:moveTo>
                <a:cubicBezTo>
                  <a:pt x="4064" y="16496"/>
                  <a:pt x="4032" y="16547"/>
                  <a:pt x="4028" y="16609"/>
                </a:cubicBezTo>
                <a:cubicBezTo>
                  <a:pt x="4023" y="16671"/>
                  <a:pt x="4046" y="16721"/>
                  <a:pt x="4081" y="16721"/>
                </a:cubicBezTo>
                <a:cubicBezTo>
                  <a:pt x="4115" y="16720"/>
                  <a:pt x="4147" y="16670"/>
                  <a:pt x="4152" y="16607"/>
                </a:cubicBezTo>
                <a:cubicBezTo>
                  <a:pt x="4156" y="16545"/>
                  <a:pt x="4133" y="16496"/>
                  <a:pt x="4098" y="16496"/>
                </a:cubicBezTo>
                <a:close/>
                <a:moveTo>
                  <a:pt x="4274" y="16496"/>
                </a:moveTo>
                <a:cubicBezTo>
                  <a:pt x="4240" y="16496"/>
                  <a:pt x="4208" y="16547"/>
                  <a:pt x="4204" y="16609"/>
                </a:cubicBezTo>
                <a:cubicBezTo>
                  <a:pt x="4199" y="16671"/>
                  <a:pt x="4223" y="16721"/>
                  <a:pt x="4257" y="16721"/>
                </a:cubicBezTo>
                <a:cubicBezTo>
                  <a:pt x="4292" y="16720"/>
                  <a:pt x="4323" y="16670"/>
                  <a:pt x="4328" y="16607"/>
                </a:cubicBezTo>
                <a:cubicBezTo>
                  <a:pt x="4332" y="16545"/>
                  <a:pt x="4308" y="16496"/>
                  <a:pt x="4274" y="16496"/>
                </a:cubicBezTo>
                <a:close/>
                <a:moveTo>
                  <a:pt x="4450" y="16496"/>
                </a:moveTo>
                <a:cubicBezTo>
                  <a:pt x="4416" y="16496"/>
                  <a:pt x="4384" y="16547"/>
                  <a:pt x="4380" y="16609"/>
                </a:cubicBezTo>
                <a:cubicBezTo>
                  <a:pt x="4375" y="16671"/>
                  <a:pt x="4399" y="16721"/>
                  <a:pt x="4433" y="16721"/>
                </a:cubicBezTo>
                <a:cubicBezTo>
                  <a:pt x="4468" y="16720"/>
                  <a:pt x="4499" y="16670"/>
                  <a:pt x="4504" y="16607"/>
                </a:cubicBezTo>
                <a:cubicBezTo>
                  <a:pt x="4508" y="16545"/>
                  <a:pt x="4484" y="16496"/>
                  <a:pt x="4450" y="16496"/>
                </a:cubicBezTo>
                <a:close/>
                <a:moveTo>
                  <a:pt x="9563" y="16496"/>
                </a:moveTo>
                <a:cubicBezTo>
                  <a:pt x="9529" y="16496"/>
                  <a:pt x="9501" y="16546"/>
                  <a:pt x="9501" y="16609"/>
                </a:cubicBezTo>
                <a:cubicBezTo>
                  <a:pt x="9501" y="16671"/>
                  <a:pt x="9529" y="16722"/>
                  <a:pt x="9563" y="16722"/>
                </a:cubicBezTo>
                <a:cubicBezTo>
                  <a:pt x="9598" y="16722"/>
                  <a:pt x="9625" y="16671"/>
                  <a:pt x="9625" y="16609"/>
                </a:cubicBezTo>
                <a:cubicBezTo>
                  <a:pt x="9625" y="16546"/>
                  <a:pt x="9597" y="16496"/>
                  <a:pt x="9563" y="16496"/>
                </a:cubicBezTo>
                <a:close/>
                <a:moveTo>
                  <a:pt x="9739" y="16496"/>
                </a:moveTo>
                <a:cubicBezTo>
                  <a:pt x="9705" y="16496"/>
                  <a:pt x="9677" y="16546"/>
                  <a:pt x="9677" y="16609"/>
                </a:cubicBezTo>
                <a:cubicBezTo>
                  <a:pt x="9677" y="16671"/>
                  <a:pt x="9705" y="16722"/>
                  <a:pt x="9739" y="16722"/>
                </a:cubicBezTo>
                <a:cubicBezTo>
                  <a:pt x="9774" y="16722"/>
                  <a:pt x="9801" y="16671"/>
                  <a:pt x="9801" y="16609"/>
                </a:cubicBezTo>
                <a:cubicBezTo>
                  <a:pt x="9801" y="16546"/>
                  <a:pt x="9773" y="16496"/>
                  <a:pt x="9739" y="16496"/>
                </a:cubicBezTo>
                <a:close/>
                <a:moveTo>
                  <a:pt x="9915" y="16496"/>
                </a:moveTo>
                <a:cubicBezTo>
                  <a:pt x="9880" y="16496"/>
                  <a:pt x="9853" y="16546"/>
                  <a:pt x="9853" y="16609"/>
                </a:cubicBezTo>
                <a:cubicBezTo>
                  <a:pt x="9853" y="16671"/>
                  <a:pt x="9882" y="16722"/>
                  <a:pt x="9916" y="16722"/>
                </a:cubicBezTo>
                <a:cubicBezTo>
                  <a:pt x="9950" y="16722"/>
                  <a:pt x="9977" y="16671"/>
                  <a:pt x="9977" y="16609"/>
                </a:cubicBezTo>
                <a:cubicBezTo>
                  <a:pt x="9977" y="16546"/>
                  <a:pt x="9949" y="16496"/>
                  <a:pt x="9915" y="16496"/>
                </a:cubicBezTo>
                <a:close/>
                <a:moveTo>
                  <a:pt x="10090" y="16496"/>
                </a:moveTo>
                <a:cubicBezTo>
                  <a:pt x="10056" y="16496"/>
                  <a:pt x="10028" y="16546"/>
                  <a:pt x="10029" y="16609"/>
                </a:cubicBezTo>
                <a:cubicBezTo>
                  <a:pt x="10029" y="16671"/>
                  <a:pt x="10058" y="16722"/>
                  <a:pt x="10092" y="16722"/>
                </a:cubicBezTo>
                <a:cubicBezTo>
                  <a:pt x="10126" y="16722"/>
                  <a:pt x="10154" y="16671"/>
                  <a:pt x="10153" y="16609"/>
                </a:cubicBezTo>
                <a:cubicBezTo>
                  <a:pt x="10152" y="16546"/>
                  <a:pt x="10124" y="16496"/>
                  <a:pt x="10090" y="16496"/>
                </a:cubicBezTo>
                <a:close/>
                <a:moveTo>
                  <a:pt x="10266" y="16496"/>
                </a:moveTo>
                <a:cubicBezTo>
                  <a:pt x="10232" y="16496"/>
                  <a:pt x="10204" y="16546"/>
                  <a:pt x="10205" y="16609"/>
                </a:cubicBezTo>
                <a:cubicBezTo>
                  <a:pt x="10205" y="16671"/>
                  <a:pt x="10234" y="16722"/>
                  <a:pt x="10268" y="16722"/>
                </a:cubicBezTo>
                <a:cubicBezTo>
                  <a:pt x="10303" y="16722"/>
                  <a:pt x="10330" y="16671"/>
                  <a:pt x="10329" y="16609"/>
                </a:cubicBezTo>
                <a:cubicBezTo>
                  <a:pt x="10328" y="16546"/>
                  <a:pt x="10300" y="16496"/>
                  <a:pt x="10266" y="16496"/>
                </a:cubicBezTo>
                <a:close/>
                <a:moveTo>
                  <a:pt x="10461" y="16496"/>
                </a:moveTo>
                <a:cubicBezTo>
                  <a:pt x="10427" y="16496"/>
                  <a:pt x="10400" y="16546"/>
                  <a:pt x="10400" y="16609"/>
                </a:cubicBezTo>
                <a:cubicBezTo>
                  <a:pt x="10401" y="16671"/>
                  <a:pt x="10430" y="16722"/>
                  <a:pt x="10464" y="16722"/>
                </a:cubicBezTo>
                <a:cubicBezTo>
                  <a:pt x="10498" y="16722"/>
                  <a:pt x="10525" y="16671"/>
                  <a:pt x="10524" y="16609"/>
                </a:cubicBezTo>
                <a:cubicBezTo>
                  <a:pt x="10524" y="16546"/>
                  <a:pt x="10495" y="16496"/>
                  <a:pt x="10461" y="16496"/>
                </a:cubicBezTo>
                <a:close/>
                <a:moveTo>
                  <a:pt x="10637" y="16496"/>
                </a:moveTo>
                <a:cubicBezTo>
                  <a:pt x="10603" y="16496"/>
                  <a:pt x="10575" y="16546"/>
                  <a:pt x="10576" y="16609"/>
                </a:cubicBezTo>
                <a:cubicBezTo>
                  <a:pt x="10577" y="16671"/>
                  <a:pt x="10606" y="16722"/>
                  <a:pt x="10640" y="16722"/>
                </a:cubicBezTo>
                <a:cubicBezTo>
                  <a:pt x="10674" y="16722"/>
                  <a:pt x="10701" y="16671"/>
                  <a:pt x="10700" y="16609"/>
                </a:cubicBezTo>
                <a:cubicBezTo>
                  <a:pt x="10699" y="16546"/>
                  <a:pt x="10671" y="16496"/>
                  <a:pt x="10637" y="16496"/>
                </a:cubicBezTo>
                <a:close/>
                <a:moveTo>
                  <a:pt x="10812" y="16496"/>
                </a:moveTo>
                <a:cubicBezTo>
                  <a:pt x="10778" y="16496"/>
                  <a:pt x="10751" y="16546"/>
                  <a:pt x="10752" y="16609"/>
                </a:cubicBezTo>
                <a:cubicBezTo>
                  <a:pt x="10753" y="16671"/>
                  <a:pt x="10782" y="16722"/>
                  <a:pt x="10816" y="16722"/>
                </a:cubicBezTo>
                <a:cubicBezTo>
                  <a:pt x="10851" y="16722"/>
                  <a:pt x="10877" y="16671"/>
                  <a:pt x="10876" y="16609"/>
                </a:cubicBezTo>
                <a:cubicBezTo>
                  <a:pt x="10875" y="16546"/>
                  <a:pt x="10846" y="16496"/>
                  <a:pt x="10812" y="16496"/>
                </a:cubicBezTo>
                <a:close/>
                <a:moveTo>
                  <a:pt x="10988" y="16496"/>
                </a:moveTo>
                <a:cubicBezTo>
                  <a:pt x="10954" y="16496"/>
                  <a:pt x="10927" y="16546"/>
                  <a:pt x="10928" y="16609"/>
                </a:cubicBezTo>
                <a:cubicBezTo>
                  <a:pt x="10930" y="16671"/>
                  <a:pt x="10959" y="16722"/>
                  <a:pt x="10993" y="16722"/>
                </a:cubicBezTo>
                <a:cubicBezTo>
                  <a:pt x="11027" y="16722"/>
                  <a:pt x="11054" y="16671"/>
                  <a:pt x="11052" y="16609"/>
                </a:cubicBezTo>
                <a:cubicBezTo>
                  <a:pt x="11051" y="16546"/>
                  <a:pt x="11022" y="16496"/>
                  <a:pt x="10988" y="16496"/>
                </a:cubicBezTo>
                <a:close/>
                <a:moveTo>
                  <a:pt x="11867" y="16496"/>
                </a:moveTo>
                <a:cubicBezTo>
                  <a:pt x="11832" y="16496"/>
                  <a:pt x="11806" y="16546"/>
                  <a:pt x="11808" y="16609"/>
                </a:cubicBezTo>
                <a:cubicBezTo>
                  <a:pt x="11810" y="16671"/>
                  <a:pt x="11840" y="16722"/>
                  <a:pt x="11874" y="16722"/>
                </a:cubicBezTo>
                <a:cubicBezTo>
                  <a:pt x="11908" y="16722"/>
                  <a:pt x="11934" y="16672"/>
                  <a:pt x="11932" y="16609"/>
                </a:cubicBezTo>
                <a:cubicBezTo>
                  <a:pt x="11930" y="16546"/>
                  <a:pt x="11901" y="16496"/>
                  <a:pt x="11867" y="16496"/>
                </a:cubicBezTo>
                <a:close/>
                <a:moveTo>
                  <a:pt x="17391" y="16747"/>
                </a:moveTo>
                <a:cubicBezTo>
                  <a:pt x="17357" y="16747"/>
                  <a:pt x="17335" y="16799"/>
                  <a:pt x="17342" y="16862"/>
                </a:cubicBezTo>
                <a:cubicBezTo>
                  <a:pt x="17349" y="16925"/>
                  <a:pt x="17383" y="16975"/>
                  <a:pt x="17417" y="16975"/>
                </a:cubicBezTo>
                <a:cubicBezTo>
                  <a:pt x="17452" y="16975"/>
                  <a:pt x="17474" y="16923"/>
                  <a:pt x="17467" y="16860"/>
                </a:cubicBezTo>
                <a:cubicBezTo>
                  <a:pt x="17459" y="16797"/>
                  <a:pt x="17426" y="16747"/>
                  <a:pt x="17391" y="16747"/>
                </a:cubicBezTo>
                <a:close/>
                <a:moveTo>
                  <a:pt x="17567" y="16747"/>
                </a:moveTo>
                <a:cubicBezTo>
                  <a:pt x="17533" y="16748"/>
                  <a:pt x="17511" y="16799"/>
                  <a:pt x="17518" y="16862"/>
                </a:cubicBezTo>
                <a:cubicBezTo>
                  <a:pt x="17525" y="16925"/>
                  <a:pt x="17559" y="16975"/>
                  <a:pt x="17593" y="16975"/>
                </a:cubicBezTo>
                <a:cubicBezTo>
                  <a:pt x="17628" y="16975"/>
                  <a:pt x="17650" y="16923"/>
                  <a:pt x="17642" y="16860"/>
                </a:cubicBezTo>
                <a:cubicBezTo>
                  <a:pt x="17635" y="16797"/>
                  <a:pt x="17602" y="16747"/>
                  <a:pt x="17567" y="16747"/>
                </a:cubicBezTo>
                <a:close/>
                <a:moveTo>
                  <a:pt x="17743" y="16747"/>
                </a:moveTo>
                <a:cubicBezTo>
                  <a:pt x="17709" y="16747"/>
                  <a:pt x="17687" y="16799"/>
                  <a:pt x="17694" y="16862"/>
                </a:cubicBezTo>
                <a:cubicBezTo>
                  <a:pt x="17701" y="16925"/>
                  <a:pt x="17735" y="16975"/>
                  <a:pt x="17770" y="16975"/>
                </a:cubicBezTo>
                <a:cubicBezTo>
                  <a:pt x="17804" y="16975"/>
                  <a:pt x="17826" y="16923"/>
                  <a:pt x="17818" y="16860"/>
                </a:cubicBezTo>
                <a:cubicBezTo>
                  <a:pt x="17811" y="16797"/>
                  <a:pt x="17778" y="16747"/>
                  <a:pt x="17743" y="16747"/>
                </a:cubicBezTo>
                <a:close/>
                <a:moveTo>
                  <a:pt x="17919" y="16747"/>
                </a:moveTo>
                <a:cubicBezTo>
                  <a:pt x="17884" y="16747"/>
                  <a:pt x="17862" y="16799"/>
                  <a:pt x="17870" y="16862"/>
                </a:cubicBezTo>
                <a:cubicBezTo>
                  <a:pt x="17877" y="16925"/>
                  <a:pt x="17911" y="16975"/>
                  <a:pt x="17946" y="16975"/>
                </a:cubicBezTo>
                <a:cubicBezTo>
                  <a:pt x="17980" y="16975"/>
                  <a:pt x="18002" y="16923"/>
                  <a:pt x="17994" y="16860"/>
                </a:cubicBezTo>
                <a:cubicBezTo>
                  <a:pt x="17987" y="16797"/>
                  <a:pt x="17953" y="16747"/>
                  <a:pt x="17919" y="16747"/>
                </a:cubicBezTo>
                <a:close/>
                <a:moveTo>
                  <a:pt x="18095" y="16747"/>
                </a:moveTo>
                <a:cubicBezTo>
                  <a:pt x="18060" y="16747"/>
                  <a:pt x="18038" y="16799"/>
                  <a:pt x="18046" y="16862"/>
                </a:cubicBezTo>
                <a:cubicBezTo>
                  <a:pt x="18053" y="16925"/>
                  <a:pt x="18088" y="16975"/>
                  <a:pt x="18122" y="16975"/>
                </a:cubicBezTo>
                <a:cubicBezTo>
                  <a:pt x="18157" y="16975"/>
                  <a:pt x="18178" y="16923"/>
                  <a:pt x="18170" y="16860"/>
                </a:cubicBezTo>
                <a:cubicBezTo>
                  <a:pt x="18163" y="16797"/>
                  <a:pt x="18129" y="16747"/>
                  <a:pt x="18095" y="16747"/>
                </a:cubicBezTo>
                <a:close/>
                <a:moveTo>
                  <a:pt x="18290" y="16747"/>
                </a:moveTo>
                <a:cubicBezTo>
                  <a:pt x="18256" y="16748"/>
                  <a:pt x="18234" y="16799"/>
                  <a:pt x="18242" y="16862"/>
                </a:cubicBezTo>
                <a:cubicBezTo>
                  <a:pt x="18250" y="16925"/>
                  <a:pt x="18283" y="16975"/>
                  <a:pt x="18318" y="16975"/>
                </a:cubicBezTo>
                <a:cubicBezTo>
                  <a:pt x="18352" y="16975"/>
                  <a:pt x="18374" y="16923"/>
                  <a:pt x="18366" y="16860"/>
                </a:cubicBezTo>
                <a:cubicBezTo>
                  <a:pt x="18358" y="16797"/>
                  <a:pt x="18324" y="16747"/>
                  <a:pt x="18290" y="16747"/>
                </a:cubicBezTo>
                <a:close/>
                <a:moveTo>
                  <a:pt x="18446" y="16747"/>
                </a:moveTo>
                <a:cubicBezTo>
                  <a:pt x="18412" y="16747"/>
                  <a:pt x="18390" y="16799"/>
                  <a:pt x="18398" y="16862"/>
                </a:cubicBezTo>
                <a:cubicBezTo>
                  <a:pt x="18406" y="16925"/>
                  <a:pt x="18440" y="16975"/>
                  <a:pt x="18475" y="16975"/>
                </a:cubicBezTo>
                <a:cubicBezTo>
                  <a:pt x="18509" y="16975"/>
                  <a:pt x="18530" y="16923"/>
                  <a:pt x="18522" y="16860"/>
                </a:cubicBezTo>
                <a:cubicBezTo>
                  <a:pt x="18514" y="16797"/>
                  <a:pt x="18480" y="16747"/>
                  <a:pt x="18446" y="16747"/>
                </a:cubicBezTo>
                <a:close/>
                <a:moveTo>
                  <a:pt x="18641" y="16747"/>
                </a:moveTo>
                <a:cubicBezTo>
                  <a:pt x="18607" y="16747"/>
                  <a:pt x="18586" y="16799"/>
                  <a:pt x="18594" y="16862"/>
                </a:cubicBezTo>
                <a:cubicBezTo>
                  <a:pt x="18602" y="16925"/>
                  <a:pt x="18636" y="16975"/>
                  <a:pt x="18671" y="16975"/>
                </a:cubicBezTo>
                <a:cubicBezTo>
                  <a:pt x="18705" y="16975"/>
                  <a:pt x="18726" y="16923"/>
                  <a:pt x="18718" y="16860"/>
                </a:cubicBezTo>
                <a:cubicBezTo>
                  <a:pt x="18710" y="16797"/>
                  <a:pt x="18676" y="16747"/>
                  <a:pt x="18641" y="16747"/>
                </a:cubicBezTo>
                <a:close/>
                <a:moveTo>
                  <a:pt x="18817" y="16747"/>
                </a:moveTo>
                <a:cubicBezTo>
                  <a:pt x="18782" y="16747"/>
                  <a:pt x="18761" y="16799"/>
                  <a:pt x="18770" y="16862"/>
                </a:cubicBezTo>
                <a:cubicBezTo>
                  <a:pt x="18778" y="16925"/>
                  <a:pt x="18812" y="16975"/>
                  <a:pt x="18847" y="16975"/>
                </a:cubicBezTo>
                <a:cubicBezTo>
                  <a:pt x="18881" y="16975"/>
                  <a:pt x="18903" y="16923"/>
                  <a:pt x="18894" y="16860"/>
                </a:cubicBezTo>
                <a:cubicBezTo>
                  <a:pt x="18886" y="16797"/>
                  <a:pt x="18851" y="16747"/>
                  <a:pt x="18817" y="16747"/>
                </a:cubicBezTo>
                <a:close/>
                <a:moveTo>
                  <a:pt x="18993" y="16747"/>
                </a:moveTo>
                <a:cubicBezTo>
                  <a:pt x="18958" y="16747"/>
                  <a:pt x="18937" y="16799"/>
                  <a:pt x="18946" y="16862"/>
                </a:cubicBezTo>
                <a:cubicBezTo>
                  <a:pt x="18954" y="16925"/>
                  <a:pt x="18989" y="16975"/>
                  <a:pt x="19023" y="16975"/>
                </a:cubicBezTo>
                <a:cubicBezTo>
                  <a:pt x="19058" y="16975"/>
                  <a:pt x="19079" y="16923"/>
                  <a:pt x="19070" y="16860"/>
                </a:cubicBezTo>
                <a:cubicBezTo>
                  <a:pt x="19062" y="16797"/>
                  <a:pt x="19027" y="16747"/>
                  <a:pt x="18993" y="16747"/>
                </a:cubicBezTo>
                <a:close/>
                <a:moveTo>
                  <a:pt x="19169" y="16747"/>
                </a:moveTo>
                <a:cubicBezTo>
                  <a:pt x="19134" y="16747"/>
                  <a:pt x="19113" y="16799"/>
                  <a:pt x="19122" y="16862"/>
                </a:cubicBezTo>
                <a:cubicBezTo>
                  <a:pt x="19130" y="16925"/>
                  <a:pt x="19165" y="16975"/>
                  <a:pt x="19199" y="16975"/>
                </a:cubicBezTo>
                <a:cubicBezTo>
                  <a:pt x="19234" y="16975"/>
                  <a:pt x="19255" y="16923"/>
                  <a:pt x="19246" y="16860"/>
                </a:cubicBezTo>
                <a:cubicBezTo>
                  <a:pt x="19238" y="16797"/>
                  <a:pt x="19203" y="16747"/>
                  <a:pt x="19169" y="16747"/>
                </a:cubicBezTo>
                <a:close/>
                <a:moveTo>
                  <a:pt x="19344" y="16747"/>
                </a:moveTo>
                <a:cubicBezTo>
                  <a:pt x="19310" y="16747"/>
                  <a:pt x="19289" y="16799"/>
                  <a:pt x="19298" y="16862"/>
                </a:cubicBezTo>
                <a:cubicBezTo>
                  <a:pt x="19306" y="16925"/>
                  <a:pt x="19341" y="16975"/>
                  <a:pt x="19376" y="16975"/>
                </a:cubicBezTo>
                <a:cubicBezTo>
                  <a:pt x="19410" y="16975"/>
                  <a:pt x="19431" y="16923"/>
                  <a:pt x="19422" y="16860"/>
                </a:cubicBezTo>
                <a:cubicBezTo>
                  <a:pt x="19413" y="16797"/>
                  <a:pt x="19378" y="16747"/>
                  <a:pt x="19344" y="16747"/>
                </a:cubicBezTo>
                <a:close/>
                <a:moveTo>
                  <a:pt x="19520" y="16747"/>
                </a:moveTo>
                <a:cubicBezTo>
                  <a:pt x="19486" y="16747"/>
                  <a:pt x="19465" y="16799"/>
                  <a:pt x="19473" y="16862"/>
                </a:cubicBezTo>
                <a:cubicBezTo>
                  <a:pt x="19482" y="16925"/>
                  <a:pt x="19517" y="16975"/>
                  <a:pt x="19552" y="16975"/>
                </a:cubicBezTo>
                <a:cubicBezTo>
                  <a:pt x="19586" y="16975"/>
                  <a:pt x="19607" y="16923"/>
                  <a:pt x="19598" y="16860"/>
                </a:cubicBezTo>
                <a:cubicBezTo>
                  <a:pt x="19589" y="16797"/>
                  <a:pt x="19554" y="16747"/>
                  <a:pt x="19520" y="16747"/>
                </a:cubicBezTo>
                <a:close/>
                <a:moveTo>
                  <a:pt x="19696" y="16747"/>
                </a:moveTo>
                <a:cubicBezTo>
                  <a:pt x="19661" y="16747"/>
                  <a:pt x="19640" y="16799"/>
                  <a:pt x="19649" y="16862"/>
                </a:cubicBezTo>
                <a:cubicBezTo>
                  <a:pt x="19658" y="16925"/>
                  <a:pt x="19694" y="16975"/>
                  <a:pt x="19728" y="16975"/>
                </a:cubicBezTo>
                <a:cubicBezTo>
                  <a:pt x="19763" y="16975"/>
                  <a:pt x="19783" y="16925"/>
                  <a:pt x="19774" y="16862"/>
                </a:cubicBezTo>
                <a:cubicBezTo>
                  <a:pt x="19765" y="16799"/>
                  <a:pt x="19730" y="16747"/>
                  <a:pt x="19696" y="16747"/>
                </a:cubicBezTo>
                <a:close/>
                <a:moveTo>
                  <a:pt x="19891" y="16747"/>
                </a:moveTo>
                <a:cubicBezTo>
                  <a:pt x="19856" y="16747"/>
                  <a:pt x="19836" y="16799"/>
                  <a:pt x="19846" y="16862"/>
                </a:cubicBezTo>
                <a:cubicBezTo>
                  <a:pt x="19855" y="16925"/>
                  <a:pt x="19890" y="16975"/>
                  <a:pt x="19924" y="16975"/>
                </a:cubicBezTo>
                <a:cubicBezTo>
                  <a:pt x="19959" y="16975"/>
                  <a:pt x="19979" y="16924"/>
                  <a:pt x="19970" y="16860"/>
                </a:cubicBezTo>
                <a:cubicBezTo>
                  <a:pt x="19960" y="16797"/>
                  <a:pt x="19925" y="16747"/>
                  <a:pt x="19891" y="16747"/>
                </a:cubicBezTo>
                <a:close/>
                <a:moveTo>
                  <a:pt x="20067" y="16747"/>
                </a:moveTo>
                <a:cubicBezTo>
                  <a:pt x="20032" y="16748"/>
                  <a:pt x="20012" y="16799"/>
                  <a:pt x="20022" y="16862"/>
                </a:cubicBezTo>
                <a:cubicBezTo>
                  <a:pt x="20031" y="16925"/>
                  <a:pt x="20066" y="16975"/>
                  <a:pt x="20100" y="16975"/>
                </a:cubicBezTo>
                <a:cubicBezTo>
                  <a:pt x="20135" y="16975"/>
                  <a:pt x="20155" y="16925"/>
                  <a:pt x="20146" y="16862"/>
                </a:cubicBezTo>
                <a:cubicBezTo>
                  <a:pt x="20136" y="16799"/>
                  <a:pt x="20101" y="16747"/>
                  <a:pt x="20067" y="16747"/>
                </a:cubicBezTo>
                <a:close/>
                <a:moveTo>
                  <a:pt x="20243" y="16747"/>
                </a:moveTo>
                <a:cubicBezTo>
                  <a:pt x="20208" y="16747"/>
                  <a:pt x="20188" y="16799"/>
                  <a:pt x="20197" y="16862"/>
                </a:cubicBezTo>
                <a:cubicBezTo>
                  <a:pt x="20207" y="16925"/>
                  <a:pt x="20242" y="16975"/>
                  <a:pt x="20277" y="16975"/>
                </a:cubicBezTo>
                <a:cubicBezTo>
                  <a:pt x="20311" y="16975"/>
                  <a:pt x="20332" y="16925"/>
                  <a:pt x="20322" y="16862"/>
                </a:cubicBezTo>
                <a:cubicBezTo>
                  <a:pt x="20313" y="16799"/>
                  <a:pt x="20277" y="16747"/>
                  <a:pt x="20243" y="16747"/>
                </a:cubicBezTo>
                <a:close/>
                <a:moveTo>
                  <a:pt x="20418" y="16747"/>
                </a:moveTo>
                <a:cubicBezTo>
                  <a:pt x="20384" y="16747"/>
                  <a:pt x="20364" y="16799"/>
                  <a:pt x="20373" y="16862"/>
                </a:cubicBezTo>
                <a:cubicBezTo>
                  <a:pt x="20383" y="16925"/>
                  <a:pt x="20418" y="16975"/>
                  <a:pt x="20453" y="16975"/>
                </a:cubicBezTo>
                <a:cubicBezTo>
                  <a:pt x="20487" y="16975"/>
                  <a:pt x="20508" y="16925"/>
                  <a:pt x="20498" y="16862"/>
                </a:cubicBezTo>
                <a:cubicBezTo>
                  <a:pt x="20488" y="16799"/>
                  <a:pt x="20452" y="16747"/>
                  <a:pt x="20418" y="16747"/>
                </a:cubicBezTo>
                <a:close/>
                <a:moveTo>
                  <a:pt x="3357" y="16798"/>
                </a:moveTo>
                <a:cubicBezTo>
                  <a:pt x="3322" y="16798"/>
                  <a:pt x="3290" y="16849"/>
                  <a:pt x="3285" y="16911"/>
                </a:cubicBezTo>
                <a:cubicBezTo>
                  <a:pt x="3279" y="16973"/>
                  <a:pt x="3303" y="17022"/>
                  <a:pt x="3337" y="17022"/>
                </a:cubicBezTo>
                <a:cubicBezTo>
                  <a:pt x="3372" y="17022"/>
                  <a:pt x="3404" y="16971"/>
                  <a:pt x="3409" y="16909"/>
                </a:cubicBezTo>
                <a:cubicBezTo>
                  <a:pt x="3415" y="16847"/>
                  <a:pt x="3391" y="16797"/>
                  <a:pt x="3357" y="16798"/>
                </a:cubicBezTo>
                <a:close/>
                <a:moveTo>
                  <a:pt x="3533" y="16798"/>
                </a:moveTo>
                <a:cubicBezTo>
                  <a:pt x="3498" y="16798"/>
                  <a:pt x="3466" y="16848"/>
                  <a:pt x="3461" y="16911"/>
                </a:cubicBezTo>
                <a:cubicBezTo>
                  <a:pt x="3455" y="16973"/>
                  <a:pt x="3479" y="17022"/>
                  <a:pt x="3513" y="17022"/>
                </a:cubicBezTo>
                <a:cubicBezTo>
                  <a:pt x="3548" y="17022"/>
                  <a:pt x="3580" y="16971"/>
                  <a:pt x="3585" y="16909"/>
                </a:cubicBezTo>
                <a:cubicBezTo>
                  <a:pt x="3591" y="16847"/>
                  <a:pt x="3567" y="16797"/>
                  <a:pt x="3533" y="16798"/>
                </a:cubicBezTo>
                <a:close/>
                <a:moveTo>
                  <a:pt x="3708" y="16798"/>
                </a:moveTo>
                <a:cubicBezTo>
                  <a:pt x="3674" y="16798"/>
                  <a:pt x="3642" y="16849"/>
                  <a:pt x="3637" y="16911"/>
                </a:cubicBezTo>
                <a:cubicBezTo>
                  <a:pt x="3631" y="16973"/>
                  <a:pt x="3655" y="17023"/>
                  <a:pt x="3690" y="17022"/>
                </a:cubicBezTo>
                <a:cubicBezTo>
                  <a:pt x="3724" y="17022"/>
                  <a:pt x="3756" y="16971"/>
                  <a:pt x="3761" y="16909"/>
                </a:cubicBezTo>
                <a:cubicBezTo>
                  <a:pt x="3766" y="16847"/>
                  <a:pt x="3742" y="16797"/>
                  <a:pt x="3708" y="16798"/>
                </a:cubicBezTo>
                <a:close/>
                <a:moveTo>
                  <a:pt x="3884" y="16798"/>
                </a:moveTo>
                <a:cubicBezTo>
                  <a:pt x="3850" y="16798"/>
                  <a:pt x="3818" y="16849"/>
                  <a:pt x="3813" y="16911"/>
                </a:cubicBezTo>
                <a:cubicBezTo>
                  <a:pt x="3808" y="16973"/>
                  <a:pt x="3831" y="17022"/>
                  <a:pt x="3866" y="17022"/>
                </a:cubicBezTo>
                <a:cubicBezTo>
                  <a:pt x="3900" y="17022"/>
                  <a:pt x="3932" y="16971"/>
                  <a:pt x="3937" y="16909"/>
                </a:cubicBezTo>
                <a:cubicBezTo>
                  <a:pt x="3942" y="16847"/>
                  <a:pt x="3918" y="16797"/>
                  <a:pt x="3884" y="16798"/>
                </a:cubicBezTo>
                <a:close/>
                <a:moveTo>
                  <a:pt x="4059" y="16798"/>
                </a:moveTo>
                <a:cubicBezTo>
                  <a:pt x="4025" y="16798"/>
                  <a:pt x="3993" y="16849"/>
                  <a:pt x="3989" y="16911"/>
                </a:cubicBezTo>
                <a:cubicBezTo>
                  <a:pt x="3984" y="16973"/>
                  <a:pt x="4008" y="17022"/>
                  <a:pt x="4042" y="17022"/>
                </a:cubicBezTo>
                <a:cubicBezTo>
                  <a:pt x="4077" y="17022"/>
                  <a:pt x="4108" y="16971"/>
                  <a:pt x="4113" y="16909"/>
                </a:cubicBezTo>
                <a:cubicBezTo>
                  <a:pt x="4118" y="16847"/>
                  <a:pt x="4094" y="16797"/>
                  <a:pt x="4059" y="16798"/>
                </a:cubicBezTo>
                <a:close/>
                <a:moveTo>
                  <a:pt x="4235" y="16798"/>
                </a:moveTo>
                <a:cubicBezTo>
                  <a:pt x="4201" y="16798"/>
                  <a:pt x="4169" y="16849"/>
                  <a:pt x="4164" y="16911"/>
                </a:cubicBezTo>
                <a:cubicBezTo>
                  <a:pt x="4160" y="16973"/>
                  <a:pt x="4184" y="17022"/>
                  <a:pt x="4218" y="17022"/>
                </a:cubicBezTo>
                <a:cubicBezTo>
                  <a:pt x="4253" y="17022"/>
                  <a:pt x="4285" y="16971"/>
                  <a:pt x="4289" y="16909"/>
                </a:cubicBezTo>
                <a:cubicBezTo>
                  <a:pt x="4294" y="16847"/>
                  <a:pt x="4270" y="16797"/>
                  <a:pt x="4235" y="16798"/>
                </a:cubicBezTo>
                <a:close/>
                <a:moveTo>
                  <a:pt x="4411" y="16798"/>
                </a:moveTo>
                <a:cubicBezTo>
                  <a:pt x="4376" y="16798"/>
                  <a:pt x="4345" y="16848"/>
                  <a:pt x="4340" y="16911"/>
                </a:cubicBezTo>
                <a:cubicBezTo>
                  <a:pt x="4336" y="16973"/>
                  <a:pt x="4360" y="17022"/>
                  <a:pt x="4395" y="17022"/>
                </a:cubicBezTo>
                <a:cubicBezTo>
                  <a:pt x="4429" y="17022"/>
                  <a:pt x="4461" y="16971"/>
                  <a:pt x="4465" y="16909"/>
                </a:cubicBezTo>
                <a:cubicBezTo>
                  <a:pt x="4470" y="16847"/>
                  <a:pt x="4445" y="16797"/>
                  <a:pt x="4411" y="16798"/>
                </a:cubicBezTo>
                <a:close/>
                <a:moveTo>
                  <a:pt x="10286" y="16798"/>
                </a:moveTo>
                <a:cubicBezTo>
                  <a:pt x="10251" y="16798"/>
                  <a:pt x="10224" y="16848"/>
                  <a:pt x="10224" y="16911"/>
                </a:cubicBezTo>
                <a:cubicBezTo>
                  <a:pt x="10225" y="16973"/>
                  <a:pt x="10253" y="17024"/>
                  <a:pt x="10288" y="17024"/>
                </a:cubicBezTo>
                <a:cubicBezTo>
                  <a:pt x="10322" y="17024"/>
                  <a:pt x="10350" y="16974"/>
                  <a:pt x="10349" y="16911"/>
                </a:cubicBezTo>
                <a:cubicBezTo>
                  <a:pt x="10348" y="16848"/>
                  <a:pt x="10320" y="16797"/>
                  <a:pt x="10286" y="16798"/>
                </a:cubicBezTo>
                <a:close/>
                <a:moveTo>
                  <a:pt x="10461" y="16798"/>
                </a:moveTo>
                <a:cubicBezTo>
                  <a:pt x="10427" y="16798"/>
                  <a:pt x="10400" y="16848"/>
                  <a:pt x="10400" y="16911"/>
                </a:cubicBezTo>
                <a:cubicBezTo>
                  <a:pt x="10401" y="16973"/>
                  <a:pt x="10430" y="17024"/>
                  <a:pt x="10465" y="17024"/>
                </a:cubicBezTo>
                <a:cubicBezTo>
                  <a:pt x="10499" y="17024"/>
                  <a:pt x="10526" y="16974"/>
                  <a:pt x="10525" y="16911"/>
                </a:cubicBezTo>
                <a:cubicBezTo>
                  <a:pt x="10524" y="16848"/>
                  <a:pt x="10496" y="16797"/>
                  <a:pt x="10461" y="16798"/>
                </a:cubicBezTo>
                <a:close/>
                <a:moveTo>
                  <a:pt x="10637" y="16798"/>
                </a:moveTo>
                <a:cubicBezTo>
                  <a:pt x="10602" y="16798"/>
                  <a:pt x="10575" y="16848"/>
                  <a:pt x="10576" y="16911"/>
                </a:cubicBezTo>
                <a:cubicBezTo>
                  <a:pt x="10577" y="16974"/>
                  <a:pt x="10606" y="17024"/>
                  <a:pt x="10640" y="17024"/>
                </a:cubicBezTo>
                <a:cubicBezTo>
                  <a:pt x="10675" y="17024"/>
                  <a:pt x="10702" y="16974"/>
                  <a:pt x="10701" y="16911"/>
                </a:cubicBezTo>
                <a:cubicBezTo>
                  <a:pt x="10700" y="16848"/>
                  <a:pt x="10671" y="16797"/>
                  <a:pt x="10637" y="16798"/>
                </a:cubicBezTo>
                <a:close/>
                <a:moveTo>
                  <a:pt x="10812" y="16798"/>
                </a:moveTo>
                <a:cubicBezTo>
                  <a:pt x="10778" y="16798"/>
                  <a:pt x="10751" y="16848"/>
                  <a:pt x="10752" y="16911"/>
                </a:cubicBezTo>
                <a:cubicBezTo>
                  <a:pt x="10753" y="16974"/>
                  <a:pt x="10782" y="17024"/>
                  <a:pt x="10816" y="17024"/>
                </a:cubicBezTo>
                <a:cubicBezTo>
                  <a:pt x="10851" y="17024"/>
                  <a:pt x="10878" y="16973"/>
                  <a:pt x="10877" y="16911"/>
                </a:cubicBezTo>
                <a:cubicBezTo>
                  <a:pt x="10876" y="16848"/>
                  <a:pt x="10847" y="16797"/>
                  <a:pt x="10812" y="16798"/>
                </a:cubicBezTo>
                <a:close/>
                <a:moveTo>
                  <a:pt x="2635" y="16848"/>
                </a:moveTo>
                <a:cubicBezTo>
                  <a:pt x="2601" y="16848"/>
                  <a:pt x="2568" y="16899"/>
                  <a:pt x="2562" y="16961"/>
                </a:cubicBezTo>
                <a:cubicBezTo>
                  <a:pt x="2556" y="17023"/>
                  <a:pt x="2579" y="17073"/>
                  <a:pt x="2613" y="17073"/>
                </a:cubicBezTo>
                <a:cubicBezTo>
                  <a:pt x="2648" y="17073"/>
                  <a:pt x="2681" y="17021"/>
                  <a:pt x="2687" y="16959"/>
                </a:cubicBezTo>
                <a:cubicBezTo>
                  <a:pt x="2693" y="16897"/>
                  <a:pt x="2670" y="16848"/>
                  <a:pt x="2635" y="16848"/>
                </a:cubicBezTo>
                <a:close/>
                <a:moveTo>
                  <a:pt x="2830" y="16848"/>
                </a:moveTo>
                <a:cubicBezTo>
                  <a:pt x="2796" y="16848"/>
                  <a:pt x="2763" y="16899"/>
                  <a:pt x="2757" y="16961"/>
                </a:cubicBezTo>
                <a:cubicBezTo>
                  <a:pt x="2752" y="17023"/>
                  <a:pt x="2774" y="17073"/>
                  <a:pt x="2809" y="17073"/>
                </a:cubicBezTo>
                <a:cubicBezTo>
                  <a:pt x="2843" y="17072"/>
                  <a:pt x="2876" y="17021"/>
                  <a:pt x="2881" y="16959"/>
                </a:cubicBezTo>
                <a:cubicBezTo>
                  <a:pt x="2887" y="16897"/>
                  <a:pt x="2864" y="16848"/>
                  <a:pt x="2830" y="16848"/>
                </a:cubicBezTo>
                <a:close/>
                <a:moveTo>
                  <a:pt x="3006" y="16848"/>
                </a:moveTo>
                <a:cubicBezTo>
                  <a:pt x="2971" y="16848"/>
                  <a:pt x="2939" y="16899"/>
                  <a:pt x="2933" y="16961"/>
                </a:cubicBezTo>
                <a:cubicBezTo>
                  <a:pt x="2927" y="17023"/>
                  <a:pt x="2950" y="17073"/>
                  <a:pt x="2985" y="17073"/>
                </a:cubicBezTo>
                <a:cubicBezTo>
                  <a:pt x="3019" y="17073"/>
                  <a:pt x="3052" y="17021"/>
                  <a:pt x="3057" y="16959"/>
                </a:cubicBezTo>
                <a:cubicBezTo>
                  <a:pt x="3063" y="16897"/>
                  <a:pt x="3040" y="16848"/>
                  <a:pt x="3006" y="16848"/>
                </a:cubicBezTo>
                <a:close/>
                <a:moveTo>
                  <a:pt x="3181" y="16848"/>
                </a:moveTo>
                <a:cubicBezTo>
                  <a:pt x="3147" y="16848"/>
                  <a:pt x="3114" y="16899"/>
                  <a:pt x="3109" y="16961"/>
                </a:cubicBezTo>
                <a:cubicBezTo>
                  <a:pt x="3103" y="17023"/>
                  <a:pt x="3127" y="17073"/>
                  <a:pt x="3161" y="17073"/>
                </a:cubicBezTo>
                <a:cubicBezTo>
                  <a:pt x="3196" y="17073"/>
                  <a:pt x="3228" y="17021"/>
                  <a:pt x="3233" y="16959"/>
                </a:cubicBezTo>
                <a:cubicBezTo>
                  <a:pt x="3239" y="16897"/>
                  <a:pt x="3216" y="16848"/>
                  <a:pt x="3181" y="16848"/>
                </a:cubicBezTo>
                <a:close/>
                <a:moveTo>
                  <a:pt x="9563" y="16848"/>
                </a:moveTo>
                <a:cubicBezTo>
                  <a:pt x="9529" y="16848"/>
                  <a:pt x="9501" y="16899"/>
                  <a:pt x="9501" y="16961"/>
                </a:cubicBezTo>
                <a:cubicBezTo>
                  <a:pt x="9501" y="17024"/>
                  <a:pt x="9529" y="17074"/>
                  <a:pt x="9563" y="17074"/>
                </a:cubicBezTo>
                <a:cubicBezTo>
                  <a:pt x="9598" y="17074"/>
                  <a:pt x="9626" y="17024"/>
                  <a:pt x="9626" y="16961"/>
                </a:cubicBezTo>
                <a:cubicBezTo>
                  <a:pt x="9626" y="16899"/>
                  <a:pt x="9598" y="16848"/>
                  <a:pt x="9563" y="16848"/>
                </a:cubicBezTo>
                <a:close/>
                <a:moveTo>
                  <a:pt x="9739" y="16848"/>
                </a:moveTo>
                <a:cubicBezTo>
                  <a:pt x="9704" y="16848"/>
                  <a:pt x="9677" y="16899"/>
                  <a:pt x="9677" y="16961"/>
                </a:cubicBezTo>
                <a:cubicBezTo>
                  <a:pt x="9677" y="17024"/>
                  <a:pt x="9705" y="17074"/>
                  <a:pt x="9739" y="17074"/>
                </a:cubicBezTo>
                <a:cubicBezTo>
                  <a:pt x="9774" y="17074"/>
                  <a:pt x="9802" y="17024"/>
                  <a:pt x="9802" y="16961"/>
                </a:cubicBezTo>
                <a:cubicBezTo>
                  <a:pt x="9801" y="16899"/>
                  <a:pt x="9773" y="16848"/>
                  <a:pt x="9739" y="16848"/>
                </a:cubicBezTo>
                <a:close/>
                <a:moveTo>
                  <a:pt x="9915" y="16848"/>
                </a:moveTo>
                <a:cubicBezTo>
                  <a:pt x="9880" y="16848"/>
                  <a:pt x="9853" y="16899"/>
                  <a:pt x="9853" y="16961"/>
                </a:cubicBezTo>
                <a:cubicBezTo>
                  <a:pt x="9853" y="17024"/>
                  <a:pt x="9881" y="17074"/>
                  <a:pt x="9916" y="17074"/>
                </a:cubicBezTo>
                <a:cubicBezTo>
                  <a:pt x="9950" y="17074"/>
                  <a:pt x="9978" y="17024"/>
                  <a:pt x="9978" y="16961"/>
                </a:cubicBezTo>
                <a:cubicBezTo>
                  <a:pt x="9977" y="16899"/>
                  <a:pt x="9949" y="16848"/>
                  <a:pt x="9915" y="16848"/>
                </a:cubicBezTo>
                <a:close/>
                <a:moveTo>
                  <a:pt x="10091" y="16848"/>
                </a:moveTo>
                <a:cubicBezTo>
                  <a:pt x="10056" y="16848"/>
                  <a:pt x="10028" y="16899"/>
                  <a:pt x="10029" y="16961"/>
                </a:cubicBezTo>
                <a:cubicBezTo>
                  <a:pt x="10029" y="17024"/>
                  <a:pt x="10058" y="17074"/>
                  <a:pt x="10092" y="17074"/>
                </a:cubicBezTo>
                <a:cubicBezTo>
                  <a:pt x="10127" y="17074"/>
                  <a:pt x="10154" y="17024"/>
                  <a:pt x="10154" y="16961"/>
                </a:cubicBezTo>
                <a:cubicBezTo>
                  <a:pt x="10153" y="16899"/>
                  <a:pt x="10125" y="16848"/>
                  <a:pt x="10091" y="16848"/>
                </a:cubicBezTo>
                <a:close/>
                <a:moveTo>
                  <a:pt x="17431" y="17099"/>
                </a:moveTo>
                <a:cubicBezTo>
                  <a:pt x="17397" y="17100"/>
                  <a:pt x="17374" y="17151"/>
                  <a:pt x="17381" y="17214"/>
                </a:cubicBezTo>
                <a:cubicBezTo>
                  <a:pt x="17388" y="17277"/>
                  <a:pt x="17422" y="17327"/>
                  <a:pt x="17456" y="17327"/>
                </a:cubicBezTo>
                <a:cubicBezTo>
                  <a:pt x="17491" y="17327"/>
                  <a:pt x="17513" y="17275"/>
                  <a:pt x="17506" y="17212"/>
                </a:cubicBezTo>
                <a:cubicBezTo>
                  <a:pt x="17499" y="17150"/>
                  <a:pt x="17466" y="17099"/>
                  <a:pt x="17431" y="17099"/>
                </a:cubicBezTo>
                <a:close/>
                <a:moveTo>
                  <a:pt x="17606" y="17099"/>
                </a:moveTo>
                <a:cubicBezTo>
                  <a:pt x="17572" y="17099"/>
                  <a:pt x="17550" y="17151"/>
                  <a:pt x="17557" y="17214"/>
                </a:cubicBezTo>
                <a:cubicBezTo>
                  <a:pt x="17564" y="17277"/>
                  <a:pt x="17598" y="17327"/>
                  <a:pt x="17633" y="17327"/>
                </a:cubicBezTo>
                <a:cubicBezTo>
                  <a:pt x="17667" y="17327"/>
                  <a:pt x="17689" y="17275"/>
                  <a:pt x="17682" y="17212"/>
                </a:cubicBezTo>
                <a:cubicBezTo>
                  <a:pt x="17675" y="17150"/>
                  <a:pt x="17641" y="17099"/>
                  <a:pt x="17606" y="17099"/>
                </a:cubicBezTo>
                <a:close/>
                <a:moveTo>
                  <a:pt x="17782" y="17099"/>
                </a:moveTo>
                <a:cubicBezTo>
                  <a:pt x="17748" y="17099"/>
                  <a:pt x="17726" y="17151"/>
                  <a:pt x="17733" y="17214"/>
                </a:cubicBezTo>
                <a:cubicBezTo>
                  <a:pt x="17740" y="17277"/>
                  <a:pt x="17774" y="17327"/>
                  <a:pt x="17809" y="17327"/>
                </a:cubicBezTo>
                <a:cubicBezTo>
                  <a:pt x="17843" y="17327"/>
                  <a:pt x="17865" y="17275"/>
                  <a:pt x="17858" y="17212"/>
                </a:cubicBezTo>
                <a:cubicBezTo>
                  <a:pt x="17851" y="17150"/>
                  <a:pt x="17817" y="17099"/>
                  <a:pt x="17782" y="17099"/>
                </a:cubicBezTo>
                <a:close/>
                <a:moveTo>
                  <a:pt x="17958" y="17099"/>
                </a:moveTo>
                <a:cubicBezTo>
                  <a:pt x="17924" y="17100"/>
                  <a:pt x="17902" y="17151"/>
                  <a:pt x="17909" y="17214"/>
                </a:cubicBezTo>
                <a:cubicBezTo>
                  <a:pt x="17916" y="17277"/>
                  <a:pt x="17951" y="17327"/>
                  <a:pt x="17985" y="17327"/>
                </a:cubicBezTo>
                <a:cubicBezTo>
                  <a:pt x="18020" y="17327"/>
                  <a:pt x="18042" y="17275"/>
                  <a:pt x="18034" y="17212"/>
                </a:cubicBezTo>
                <a:cubicBezTo>
                  <a:pt x="18027" y="17150"/>
                  <a:pt x="17993" y="17099"/>
                  <a:pt x="17958" y="17099"/>
                </a:cubicBezTo>
                <a:close/>
                <a:moveTo>
                  <a:pt x="18134" y="17099"/>
                </a:moveTo>
                <a:cubicBezTo>
                  <a:pt x="18099" y="17100"/>
                  <a:pt x="18077" y="17151"/>
                  <a:pt x="18085" y="17214"/>
                </a:cubicBezTo>
                <a:cubicBezTo>
                  <a:pt x="18092" y="17277"/>
                  <a:pt x="18127" y="17327"/>
                  <a:pt x="18161" y="17327"/>
                </a:cubicBezTo>
                <a:cubicBezTo>
                  <a:pt x="18196" y="17327"/>
                  <a:pt x="18218" y="17275"/>
                  <a:pt x="18210" y="17212"/>
                </a:cubicBezTo>
                <a:cubicBezTo>
                  <a:pt x="18202" y="17150"/>
                  <a:pt x="18168" y="17099"/>
                  <a:pt x="18134" y="17099"/>
                </a:cubicBezTo>
                <a:close/>
                <a:moveTo>
                  <a:pt x="18329" y="17099"/>
                </a:moveTo>
                <a:cubicBezTo>
                  <a:pt x="18295" y="17100"/>
                  <a:pt x="18273" y="17151"/>
                  <a:pt x="18280" y="17214"/>
                </a:cubicBezTo>
                <a:cubicBezTo>
                  <a:pt x="18288" y="17277"/>
                  <a:pt x="18323" y="17327"/>
                  <a:pt x="18357" y="17327"/>
                </a:cubicBezTo>
                <a:cubicBezTo>
                  <a:pt x="18392" y="17327"/>
                  <a:pt x="18413" y="17275"/>
                  <a:pt x="18406" y="17212"/>
                </a:cubicBezTo>
                <a:cubicBezTo>
                  <a:pt x="18398" y="17150"/>
                  <a:pt x="18364" y="17099"/>
                  <a:pt x="18329" y="17099"/>
                </a:cubicBezTo>
                <a:close/>
                <a:moveTo>
                  <a:pt x="18486" y="17099"/>
                </a:moveTo>
                <a:cubicBezTo>
                  <a:pt x="18451" y="17099"/>
                  <a:pt x="18429" y="17151"/>
                  <a:pt x="18437" y="17214"/>
                </a:cubicBezTo>
                <a:cubicBezTo>
                  <a:pt x="18445" y="17277"/>
                  <a:pt x="18479" y="17327"/>
                  <a:pt x="18514" y="17327"/>
                </a:cubicBezTo>
                <a:cubicBezTo>
                  <a:pt x="18548" y="17327"/>
                  <a:pt x="18570" y="17275"/>
                  <a:pt x="18562" y="17212"/>
                </a:cubicBezTo>
                <a:cubicBezTo>
                  <a:pt x="18554" y="17150"/>
                  <a:pt x="18520" y="17099"/>
                  <a:pt x="18486" y="17099"/>
                </a:cubicBezTo>
                <a:close/>
                <a:moveTo>
                  <a:pt x="18680" y="17099"/>
                </a:moveTo>
                <a:cubicBezTo>
                  <a:pt x="18646" y="17099"/>
                  <a:pt x="18625" y="17151"/>
                  <a:pt x="18633" y="17214"/>
                </a:cubicBezTo>
                <a:cubicBezTo>
                  <a:pt x="18641" y="17277"/>
                  <a:pt x="18675" y="17327"/>
                  <a:pt x="18710" y="17327"/>
                </a:cubicBezTo>
                <a:cubicBezTo>
                  <a:pt x="18744" y="17327"/>
                  <a:pt x="18766" y="17275"/>
                  <a:pt x="18758" y="17212"/>
                </a:cubicBezTo>
                <a:cubicBezTo>
                  <a:pt x="18750" y="17150"/>
                  <a:pt x="18715" y="17099"/>
                  <a:pt x="18680" y="17099"/>
                </a:cubicBezTo>
                <a:close/>
                <a:moveTo>
                  <a:pt x="18856" y="17099"/>
                </a:moveTo>
                <a:cubicBezTo>
                  <a:pt x="18822" y="17100"/>
                  <a:pt x="18801" y="17151"/>
                  <a:pt x="18809" y="17214"/>
                </a:cubicBezTo>
                <a:cubicBezTo>
                  <a:pt x="18817" y="17277"/>
                  <a:pt x="18852" y="17327"/>
                  <a:pt x="18886" y="17327"/>
                </a:cubicBezTo>
                <a:cubicBezTo>
                  <a:pt x="18921" y="17327"/>
                  <a:pt x="18942" y="17275"/>
                  <a:pt x="18933" y="17212"/>
                </a:cubicBezTo>
                <a:cubicBezTo>
                  <a:pt x="18925" y="17150"/>
                  <a:pt x="18891" y="17099"/>
                  <a:pt x="18856" y="17099"/>
                </a:cubicBezTo>
                <a:close/>
                <a:moveTo>
                  <a:pt x="19032" y="17099"/>
                </a:moveTo>
                <a:cubicBezTo>
                  <a:pt x="18998" y="17099"/>
                  <a:pt x="18976" y="17151"/>
                  <a:pt x="18985" y="17214"/>
                </a:cubicBezTo>
                <a:cubicBezTo>
                  <a:pt x="18993" y="17277"/>
                  <a:pt x="19028" y="17327"/>
                  <a:pt x="19062" y="17327"/>
                </a:cubicBezTo>
                <a:cubicBezTo>
                  <a:pt x="19097" y="17327"/>
                  <a:pt x="19118" y="17275"/>
                  <a:pt x="19110" y="17212"/>
                </a:cubicBezTo>
                <a:cubicBezTo>
                  <a:pt x="19102" y="17149"/>
                  <a:pt x="19067" y="17099"/>
                  <a:pt x="19032" y="17099"/>
                </a:cubicBezTo>
                <a:close/>
                <a:moveTo>
                  <a:pt x="19208" y="17099"/>
                </a:moveTo>
                <a:cubicBezTo>
                  <a:pt x="19173" y="17099"/>
                  <a:pt x="19152" y="17151"/>
                  <a:pt x="19161" y="17214"/>
                </a:cubicBezTo>
                <a:cubicBezTo>
                  <a:pt x="19169" y="17277"/>
                  <a:pt x="19204" y="17327"/>
                  <a:pt x="19239" y="17327"/>
                </a:cubicBezTo>
                <a:cubicBezTo>
                  <a:pt x="19274" y="17327"/>
                  <a:pt x="19294" y="17277"/>
                  <a:pt x="19286" y="17214"/>
                </a:cubicBezTo>
                <a:cubicBezTo>
                  <a:pt x="19277" y="17151"/>
                  <a:pt x="19242" y="17099"/>
                  <a:pt x="19208" y="17099"/>
                </a:cubicBezTo>
                <a:close/>
                <a:moveTo>
                  <a:pt x="19384" y="17099"/>
                </a:moveTo>
                <a:cubicBezTo>
                  <a:pt x="19349" y="17100"/>
                  <a:pt x="19328" y="17151"/>
                  <a:pt x="19337" y="17214"/>
                </a:cubicBezTo>
                <a:cubicBezTo>
                  <a:pt x="19345" y="17277"/>
                  <a:pt x="19380" y="17327"/>
                  <a:pt x="19415" y="17327"/>
                </a:cubicBezTo>
                <a:cubicBezTo>
                  <a:pt x="19449" y="17327"/>
                  <a:pt x="19471" y="17277"/>
                  <a:pt x="19462" y="17214"/>
                </a:cubicBezTo>
                <a:cubicBezTo>
                  <a:pt x="19453" y="17151"/>
                  <a:pt x="19418" y="17099"/>
                  <a:pt x="19384" y="17099"/>
                </a:cubicBezTo>
                <a:close/>
                <a:moveTo>
                  <a:pt x="19579" y="17099"/>
                </a:moveTo>
                <a:cubicBezTo>
                  <a:pt x="19544" y="17099"/>
                  <a:pt x="19523" y="17151"/>
                  <a:pt x="19532" y="17214"/>
                </a:cubicBezTo>
                <a:cubicBezTo>
                  <a:pt x="19541" y="17277"/>
                  <a:pt x="19576" y="17327"/>
                  <a:pt x="19611" y="17327"/>
                </a:cubicBezTo>
                <a:cubicBezTo>
                  <a:pt x="19646" y="17327"/>
                  <a:pt x="19666" y="17277"/>
                  <a:pt x="19657" y="17214"/>
                </a:cubicBezTo>
                <a:cubicBezTo>
                  <a:pt x="19648" y="17151"/>
                  <a:pt x="19613" y="17099"/>
                  <a:pt x="19579" y="17099"/>
                </a:cubicBezTo>
                <a:close/>
                <a:moveTo>
                  <a:pt x="19755" y="17099"/>
                </a:moveTo>
                <a:cubicBezTo>
                  <a:pt x="19720" y="17100"/>
                  <a:pt x="19699" y="17151"/>
                  <a:pt x="19708" y="17214"/>
                </a:cubicBezTo>
                <a:cubicBezTo>
                  <a:pt x="19717" y="17277"/>
                  <a:pt x="19753" y="17327"/>
                  <a:pt x="19788" y="17327"/>
                </a:cubicBezTo>
                <a:cubicBezTo>
                  <a:pt x="19822" y="17327"/>
                  <a:pt x="19842" y="17277"/>
                  <a:pt x="19833" y="17214"/>
                </a:cubicBezTo>
                <a:cubicBezTo>
                  <a:pt x="19824" y="17151"/>
                  <a:pt x="19789" y="17099"/>
                  <a:pt x="19755" y="17099"/>
                </a:cubicBezTo>
                <a:close/>
                <a:moveTo>
                  <a:pt x="19950" y="17099"/>
                </a:moveTo>
                <a:cubicBezTo>
                  <a:pt x="19916" y="17099"/>
                  <a:pt x="19895" y="17151"/>
                  <a:pt x="19904" y="17214"/>
                </a:cubicBezTo>
                <a:cubicBezTo>
                  <a:pt x="19913" y="17277"/>
                  <a:pt x="19948" y="17327"/>
                  <a:pt x="19983" y="17327"/>
                </a:cubicBezTo>
                <a:cubicBezTo>
                  <a:pt x="20018" y="17327"/>
                  <a:pt x="20038" y="17277"/>
                  <a:pt x="20029" y="17214"/>
                </a:cubicBezTo>
                <a:cubicBezTo>
                  <a:pt x="20020" y="17151"/>
                  <a:pt x="19985" y="17099"/>
                  <a:pt x="19950" y="17099"/>
                </a:cubicBezTo>
                <a:close/>
                <a:moveTo>
                  <a:pt x="20125" y="17099"/>
                </a:moveTo>
                <a:cubicBezTo>
                  <a:pt x="20091" y="17099"/>
                  <a:pt x="20071" y="17151"/>
                  <a:pt x="20080" y="17214"/>
                </a:cubicBezTo>
                <a:cubicBezTo>
                  <a:pt x="20089" y="17277"/>
                  <a:pt x="20125" y="17327"/>
                  <a:pt x="20160" y="17327"/>
                </a:cubicBezTo>
                <a:cubicBezTo>
                  <a:pt x="20194" y="17327"/>
                  <a:pt x="20214" y="17277"/>
                  <a:pt x="20205" y="17214"/>
                </a:cubicBezTo>
                <a:cubicBezTo>
                  <a:pt x="20195" y="17151"/>
                  <a:pt x="20160" y="17099"/>
                  <a:pt x="20125" y="17099"/>
                </a:cubicBezTo>
                <a:close/>
                <a:moveTo>
                  <a:pt x="20301" y="17099"/>
                </a:moveTo>
                <a:cubicBezTo>
                  <a:pt x="20267" y="17099"/>
                  <a:pt x="20247" y="17151"/>
                  <a:pt x="20256" y="17214"/>
                </a:cubicBezTo>
                <a:cubicBezTo>
                  <a:pt x="20265" y="17277"/>
                  <a:pt x="20301" y="17327"/>
                  <a:pt x="20336" y="17327"/>
                </a:cubicBezTo>
                <a:cubicBezTo>
                  <a:pt x="20370" y="17327"/>
                  <a:pt x="20391" y="17277"/>
                  <a:pt x="20381" y="17214"/>
                </a:cubicBezTo>
                <a:cubicBezTo>
                  <a:pt x="20372" y="17151"/>
                  <a:pt x="20336" y="17099"/>
                  <a:pt x="20301" y="17099"/>
                </a:cubicBezTo>
                <a:close/>
                <a:moveTo>
                  <a:pt x="20477" y="17099"/>
                </a:moveTo>
                <a:cubicBezTo>
                  <a:pt x="20443" y="17099"/>
                  <a:pt x="20422" y="17151"/>
                  <a:pt x="20432" y="17214"/>
                </a:cubicBezTo>
                <a:cubicBezTo>
                  <a:pt x="20442" y="17277"/>
                  <a:pt x="20477" y="17327"/>
                  <a:pt x="20512" y="17327"/>
                </a:cubicBezTo>
                <a:cubicBezTo>
                  <a:pt x="20547" y="17327"/>
                  <a:pt x="20567" y="17277"/>
                  <a:pt x="20557" y="17214"/>
                </a:cubicBezTo>
                <a:cubicBezTo>
                  <a:pt x="20548" y="17151"/>
                  <a:pt x="20512" y="17099"/>
                  <a:pt x="20477" y="17099"/>
                </a:cubicBezTo>
                <a:close/>
                <a:moveTo>
                  <a:pt x="2596" y="17150"/>
                </a:moveTo>
                <a:cubicBezTo>
                  <a:pt x="2562" y="17150"/>
                  <a:pt x="2529" y="17201"/>
                  <a:pt x="2523" y="17263"/>
                </a:cubicBezTo>
                <a:cubicBezTo>
                  <a:pt x="2517" y="17325"/>
                  <a:pt x="2540" y="17374"/>
                  <a:pt x="2574" y="17374"/>
                </a:cubicBezTo>
                <a:cubicBezTo>
                  <a:pt x="2609" y="17374"/>
                  <a:pt x="2641" y="17323"/>
                  <a:pt x="2648" y="17261"/>
                </a:cubicBezTo>
                <a:cubicBezTo>
                  <a:pt x="2654" y="17199"/>
                  <a:pt x="2631" y="17149"/>
                  <a:pt x="2596" y="17150"/>
                </a:cubicBezTo>
                <a:close/>
                <a:moveTo>
                  <a:pt x="2791" y="17150"/>
                </a:moveTo>
                <a:cubicBezTo>
                  <a:pt x="2757" y="17150"/>
                  <a:pt x="2724" y="17201"/>
                  <a:pt x="2718" y="17263"/>
                </a:cubicBezTo>
                <a:cubicBezTo>
                  <a:pt x="2712" y="17325"/>
                  <a:pt x="2735" y="17375"/>
                  <a:pt x="2770" y="17374"/>
                </a:cubicBezTo>
                <a:cubicBezTo>
                  <a:pt x="2804" y="17374"/>
                  <a:pt x="2837" y="17323"/>
                  <a:pt x="2843" y="17261"/>
                </a:cubicBezTo>
                <a:cubicBezTo>
                  <a:pt x="2849" y="17199"/>
                  <a:pt x="2826" y="17149"/>
                  <a:pt x="2791" y="17150"/>
                </a:cubicBezTo>
                <a:close/>
                <a:moveTo>
                  <a:pt x="2967" y="17150"/>
                </a:moveTo>
                <a:cubicBezTo>
                  <a:pt x="2933" y="17150"/>
                  <a:pt x="2899" y="17201"/>
                  <a:pt x="2894" y="17263"/>
                </a:cubicBezTo>
                <a:cubicBezTo>
                  <a:pt x="2888" y="17325"/>
                  <a:pt x="2912" y="17375"/>
                  <a:pt x="2946" y="17374"/>
                </a:cubicBezTo>
                <a:cubicBezTo>
                  <a:pt x="2981" y="17374"/>
                  <a:pt x="3013" y="17323"/>
                  <a:pt x="3019" y="17261"/>
                </a:cubicBezTo>
                <a:cubicBezTo>
                  <a:pt x="3025" y="17199"/>
                  <a:pt x="3002" y="17149"/>
                  <a:pt x="2967" y="17150"/>
                </a:cubicBezTo>
                <a:close/>
                <a:moveTo>
                  <a:pt x="3142" y="17150"/>
                </a:moveTo>
                <a:cubicBezTo>
                  <a:pt x="3108" y="17150"/>
                  <a:pt x="3075" y="17201"/>
                  <a:pt x="3070" y="17263"/>
                </a:cubicBezTo>
                <a:cubicBezTo>
                  <a:pt x="3064" y="17325"/>
                  <a:pt x="3088" y="17375"/>
                  <a:pt x="3122" y="17374"/>
                </a:cubicBezTo>
                <a:cubicBezTo>
                  <a:pt x="3157" y="17374"/>
                  <a:pt x="3189" y="17323"/>
                  <a:pt x="3195" y="17261"/>
                </a:cubicBezTo>
                <a:cubicBezTo>
                  <a:pt x="3200" y="17199"/>
                  <a:pt x="3177" y="17149"/>
                  <a:pt x="3142" y="17150"/>
                </a:cubicBezTo>
                <a:close/>
                <a:moveTo>
                  <a:pt x="3338" y="17150"/>
                </a:moveTo>
                <a:cubicBezTo>
                  <a:pt x="3303" y="17150"/>
                  <a:pt x="3271" y="17201"/>
                  <a:pt x="3265" y="17263"/>
                </a:cubicBezTo>
                <a:cubicBezTo>
                  <a:pt x="3260" y="17325"/>
                  <a:pt x="3284" y="17375"/>
                  <a:pt x="3318" y="17374"/>
                </a:cubicBezTo>
                <a:cubicBezTo>
                  <a:pt x="3353" y="17374"/>
                  <a:pt x="3385" y="17323"/>
                  <a:pt x="3390" y="17261"/>
                </a:cubicBezTo>
                <a:cubicBezTo>
                  <a:pt x="3396" y="17199"/>
                  <a:pt x="3372" y="17149"/>
                  <a:pt x="3338" y="17150"/>
                </a:cubicBezTo>
                <a:close/>
                <a:moveTo>
                  <a:pt x="3513" y="17150"/>
                </a:moveTo>
                <a:cubicBezTo>
                  <a:pt x="3479" y="17150"/>
                  <a:pt x="3446" y="17201"/>
                  <a:pt x="3441" y="17263"/>
                </a:cubicBezTo>
                <a:cubicBezTo>
                  <a:pt x="3436" y="17325"/>
                  <a:pt x="3460" y="17374"/>
                  <a:pt x="3494" y="17374"/>
                </a:cubicBezTo>
                <a:cubicBezTo>
                  <a:pt x="3529" y="17374"/>
                  <a:pt x="3561" y="17323"/>
                  <a:pt x="3566" y="17261"/>
                </a:cubicBezTo>
                <a:cubicBezTo>
                  <a:pt x="3572" y="17199"/>
                  <a:pt x="3548" y="17149"/>
                  <a:pt x="3513" y="17150"/>
                </a:cubicBezTo>
                <a:close/>
                <a:moveTo>
                  <a:pt x="3689" y="17150"/>
                </a:moveTo>
                <a:cubicBezTo>
                  <a:pt x="3655" y="17150"/>
                  <a:pt x="3622" y="17201"/>
                  <a:pt x="3617" y="17263"/>
                </a:cubicBezTo>
                <a:cubicBezTo>
                  <a:pt x="3612" y="17325"/>
                  <a:pt x="3636" y="17374"/>
                  <a:pt x="3670" y="17374"/>
                </a:cubicBezTo>
                <a:cubicBezTo>
                  <a:pt x="3705" y="17374"/>
                  <a:pt x="3737" y="17324"/>
                  <a:pt x="3742" y="17261"/>
                </a:cubicBezTo>
                <a:cubicBezTo>
                  <a:pt x="3747" y="17199"/>
                  <a:pt x="3724" y="17149"/>
                  <a:pt x="3689" y="17150"/>
                </a:cubicBezTo>
                <a:close/>
                <a:moveTo>
                  <a:pt x="3864" y="17150"/>
                </a:moveTo>
                <a:cubicBezTo>
                  <a:pt x="3830" y="17150"/>
                  <a:pt x="3798" y="17201"/>
                  <a:pt x="3793" y="17263"/>
                </a:cubicBezTo>
                <a:cubicBezTo>
                  <a:pt x="3788" y="17325"/>
                  <a:pt x="3812" y="17374"/>
                  <a:pt x="3847" y="17374"/>
                </a:cubicBezTo>
                <a:cubicBezTo>
                  <a:pt x="3881" y="17374"/>
                  <a:pt x="3913" y="17323"/>
                  <a:pt x="3918" y="17261"/>
                </a:cubicBezTo>
                <a:cubicBezTo>
                  <a:pt x="3923" y="17199"/>
                  <a:pt x="3899" y="17150"/>
                  <a:pt x="3864" y="17150"/>
                </a:cubicBezTo>
                <a:close/>
                <a:moveTo>
                  <a:pt x="4040" y="17150"/>
                </a:moveTo>
                <a:cubicBezTo>
                  <a:pt x="4006" y="17150"/>
                  <a:pt x="3974" y="17201"/>
                  <a:pt x="3969" y="17263"/>
                </a:cubicBezTo>
                <a:cubicBezTo>
                  <a:pt x="3964" y="17325"/>
                  <a:pt x="3988" y="17374"/>
                  <a:pt x="4023" y="17374"/>
                </a:cubicBezTo>
                <a:cubicBezTo>
                  <a:pt x="4057" y="17374"/>
                  <a:pt x="4089" y="17323"/>
                  <a:pt x="4094" y="17261"/>
                </a:cubicBezTo>
                <a:cubicBezTo>
                  <a:pt x="4099" y="17199"/>
                  <a:pt x="4075" y="17149"/>
                  <a:pt x="4040" y="17150"/>
                </a:cubicBezTo>
                <a:close/>
                <a:moveTo>
                  <a:pt x="4216" y="17150"/>
                </a:moveTo>
                <a:cubicBezTo>
                  <a:pt x="4181" y="17150"/>
                  <a:pt x="4150" y="17201"/>
                  <a:pt x="4145" y="17263"/>
                </a:cubicBezTo>
                <a:cubicBezTo>
                  <a:pt x="4140" y="17325"/>
                  <a:pt x="4164" y="17375"/>
                  <a:pt x="4199" y="17374"/>
                </a:cubicBezTo>
                <a:cubicBezTo>
                  <a:pt x="4233" y="17374"/>
                  <a:pt x="4266" y="17324"/>
                  <a:pt x="4270" y="17261"/>
                </a:cubicBezTo>
                <a:cubicBezTo>
                  <a:pt x="4275" y="17199"/>
                  <a:pt x="4250" y="17149"/>
                  <a:pt x="4216" y="17150"/>
                </a:cubicBezTo>
                <a:close/>
                <a:moveTo>
                  <a:pt x="4392" y="17150"/>
                </a:moveTo>
                <a:cubicBezTo>
                  <a:pt x="4357" y="17150"/>
                  <a:pt x="4325" y="17201"/>
                  <a:pt x="4321" y="17263"/>
                </a:cubicBezTo>
                <a:cubicBezTo>
                  <a:pt x="4316" y="17325"/>
                  <a:pt x="4341" y="17375"/>
                  <a:pt x="4375" y="17374"/>
                </a:cubicBezTo>
                <a:cubicBezTo>
                  <a:pt x="4410" y="17374"/>
                  <a:pt x="4442" y="17324"/>
                  <a:pt x="4446" y="17261"/>
                </a:cubicBezTo>
                <a:cubicBezTo>
                  <a:pt x="4451" y="17199"/>
                  <a:pt x="4426" y="17149"/>
                  <a:pt x="4392" y="17150"/>
                </a:cubicBezTo>
                <a:close/>
                <a:moveTo>
                  <a:pt x="9563" y="17150"/>
                </a:moveTo>
                <a:cubicBezTo>
                  <a:pt x="9529" y="17150"/>
                  <a:pt x="9501" y="17200"/>
                  <a:pt x="9501" y="17263"/>
                </a:cubicBezTo>
                <a:cubicBezTo>
                  <a:pt x="9501" y="17325"/>
                  <a:pt x="9529" y="17376"/>
                  <a:pt x="9564" y="17376"/>
                </a:cubicBezTo>
                <a:cubicBezTo>
                  <a:pt x="9599" y="17376"/>
                  <a:pt x="9626" y="17325"/>
                  <a:pt x="9626" y="17263"/>
                </a:cubicBezTo>
                <a:cubicBezTo>
                  <a:pt x="9626" y="17200"/>
                  <a:pt x="9598" y="17149"/>
                  <a:pt x="9563" y="17150"/>
                </a:cubicBezTo>
                <a:close/>
                <a:moveTo>
                  <a:pt x="9739" y="17150"/>
                </a:moveTo>
                <a:cubicBezTo>
                  <a:pt x="9705" y="17150"/>
                  <a:pt x="9677" y="17200"/>
                  <a:pt x="9677" y="17263"/>
                </a:cubicBezTo>
                <a:cubicBezTo>
                  <a:pt x="9677" y="17325"/>
                  <a:pt x="9705" y="17376"/>
                  <a:pt x="9740" y="17376"/>
                </a:cubicBezTo>
                <a:cubicBezTo>
                  <a:pt x="9775" y="17376"/>
                  <a:pt x="9803" y="17325"/>
                  <a:pt x="9802" y="17263"/>
                </a:cubicBezTo>
                <a:cubicBezTo>
                  <a:pt x="9802" y="17200"/>
                  <a:pt x="9774" y="17149"/>
                  <a:pt x="9739" y="17150"/>
                </a:cubicBezTo>
                <a:close/>
                <a:moveTo>
                  <a:pt x="9915" y="17150"/>
                </a:moveTo>
                <a:cubicBezTo>
                  <a:pt x="9880" y="17150"/>
                  <a:pt x="9853" y="17200"/>
                  <a:pt x="9853" y="17263"/>
                </a:cubicBezTo>
                <a:cubicBezTo>
                  <a:pt x="9853" y="17325"/>
                  <a:pt x="9882" y="17376"/>
                  <a:pt x="9917" y="17376"/>
                </a:cubicBezTo>
                <a:cubicBezTo>
                  <a:pt x="9951" y="17376"/>
                  <a:pt x="9979" y="17325"/>
                  <a:pt x="9978" y="17263"/>
                </a:cubicBezTo>
                <a:cubicBezTo>
                  <a:pt x="9978" y="17200"/>
                  <a:pt x="9949" y="17149"/>
                  <a:pt x="9915" y="17150"/>
                </a:cubicBezTo>
                <a:close/>
                <a:moveTo>
                  <a:pt x="10091" y="17150"/>
                </a:moveTo>
                <a:cubicBezTo>
                  <a:pt x="10056" y="17150"/>
                  <a:pt x="10028" y="17200"/>
                  <a:pt x="10029" y="17263"/>
                </a:cubicBezTo>
                <a:cubicBezTo>
                  <a:pt x="10029" y="17325"/>
                  <a:pt x="10058" y="17376"/>
                  <a:pt x="10092" y="17376"/>
                </a:cubicBezTo>
                <a:cubicBezTo>
                  <a:pt x="10127" y="17376"/>
                  <a:pt x="10155" y="17325"/>
                  <a:pt x="10154" y="17263"/>
                </a:cubicBezTo>
                <a:cubicBezTo>
                  <a:pt x="10154" y="17200"/>
                  <a:pt x="10125" y="17150"/>
                  <a:pt x="10091" y="17150"/>
                </a:cubicBezTo>
                <a:close/>
                <a:moveTo>
                  <a:pt x="10286" y="17150"/>
                </a:moveTo>
                <a:cubicBezTo>
                  <a:pt x="10252" y="17150"/>
                  <a:pt x="10224" y="17200"/>
                  <a:pt x="10224" y="17263"/>
                </a:cubicBezTo>
                <a:cubicBezTo>
                  <a:pt x="10225" y="17325"/>
                  <a:pt x="10254" y="17376"/>
                  <a:pt x="10289" y="17376"/>
                </a:cubicBezTo>
                <a:cubicBezTo>
                  <a:pt x="10323" y="17376"/>
                  <a:pt x="10350" y="17325"/>
                  <a:pt x="10350" y="17263"/>
                </a:cubicBezTo>
                <a:cubicBezTo>
                  <a:pt x="10349" y="17200"/>
                  <a:pt x="10321" y="17150"/>
                  <a:pt x="10286" y="17150"/>
                </a:cubicBezTo>
                <a:close/>
                <a:moveTo>
                  <a:pt x="10461" y="17150"/>
                </a:moveTo>
                <a:cubicBezTo>
                  <a:pt x="10427" y="17150"/>
                  <a:pt x="10400" y="17200"/>
                  <a:pt x="10400" y="17263"/>
                </a:cubicBezTo>
                <a:cubicBezTo>
                  <a:pt x="10401" y="17325"/>
                  <a:pt x="10430" y="17376"/>
                  <a:pt x="10465" y="17376"/>
                </a:cubicBezTo>
                <a:cubicBezTo>
                  <a:pt x="10499" y="17376"/>
                  <a:pt x="10527" y="17325"/>
                  <a:pt x="10526" y="17263"/>
                </a:cubicBezTo>
                <a:cubicBezTo>
                  <a:pt x="10525" y="17200"/>
                  <a:pt x="10496" y="17150"/>
                  <a:pt x="10461" y="17150"/>
                </a:cubicBezTo>
                <a:close/>
                <a:moveTo>
                  <a:pt x="10637" y="17150"/>
                </a:moveTo>
                <a:cubicBezTo>
                  <a:pt x="10602" y="17150"/>
                  <a:pt x="10575" y="17200"/>
                  <a:pt x="10576" y="17263"/>
                </a:cubicBezTo>
                <a:cubicBezTo>
                  <a:pt x="10577" y="17325"/>
                  <a:pt x="10606" y="17376"/>
                  <a:pt x="10640" y="17376"/>
                </a:cubicBezTo>
                <a:cubicBezTo>
                  <a:pt x="10675" y="17376"/>
                  <a:pt x="10703" y="17325"/>
                  <a:pt x="10702" y="17263"/>
                </a:cubicBezTo>
                <a:cubicBezTo>
                  <a:pt x="10701" y="17200"/>
                  <a:pt x="10671" y="17149"/>
                  <a:pt x="10637" y="17150"/>
                </a:cubicBezTo>
                <a:close/>
                <a:moveTo>
                  <a:pt x="10813" y="17150"/>
                </a:moveTo>
                <a:cubicBezTo>
                  <a:pt x="10778" y="17150"/>
                  <a:pt x="10751" y="17200"/>
                  <a:pt x="10752" y="17263"/>
                </a:cubicBezTo>
                <a:cubicBezTo>
                  <a:pt x="10753" y="17325"/>
                  <a:pt x="10782" y="17376"/>
                  <a:pt x="10817" y="17376"/>
                </a:cubicBezTo>
                <a:cubicBezTo>
                  <a:pt x="10852" y="17376"/>
                  <a:pt x="10879" y="17325"/>
                  <a:pt x="10878" y="17263"/>
                </a:cubicBezTo>
                <a:cubicBezTo>
                  <a:pt x="10876" y="17200"/>
                  <a:pt x="10847" y="17150"/>
                  <a:pt x="10813" y="17150"/>
                </a:cubicBezTo>
                <a:close/>
                <a:moveTo>
                  <a:pt x="17451" y="17401"/>
                </a:moveTo>
                <a:cubicBezTo>
                  <a:pt x="17416" y="17401"/>
                  <a:pt x="17394" y="17453"/>
                  <a:pt x="17401" y="17516"/>
                </a:cubicBezTo>
                <a:cubicBezTo>
                  <a:pt x="17407" y="17579"/>
                  <a:pt x="17442" y="17629"/>
                  <a:pt x="17476" y="17629"/>
                </a:cubicBezTo>
                <a:cubicBezTo>
                  <a:pt x="17511" y="17629"/>
                  <a:pt x="17533" y="17577"/>
                  <a:pt x="17526" y="17514"/>
                </a:cubicBezTo>
                <a:cubicBezTo>
                  <a:pt x="17519" y="17451"/>
                  <a:pt x="17485" y="17401"/>
                  <a:pt x="17451" y="17401"/>
                </a:cubicBezTo>
                <a:close/>
                <a:moveTo>
                  <a:pt x="17646" y="17401"/>
                </a:moveTo>
                <a:cubicBezTo>
                  <a:pt x="17611" y="17401"/>
                  <a:pt x="17589" y="17453"/>
                  <a:pt x="17596" y="17516"/>
                </a:cubicBezTo>
                <a:cubicBezTo>
                  <a:pt x="17603" y="17579"/>
                  <a:pt x="17637" y="17629"/>
                  <a:pt x="17672" y="17629"/>
                </a:cubicBezTo>
                <a:cubicBezTo>
                  <a:pt x="17707" y="17629"/>
                  <a:pt x="17729" y="17577"/>
                  <a:pt x="17722" y="17514"/>
                </a:cubicBezTo>
                <a:cubicBezTo>
                  <a:pt x="17715" y="17451"/>
                  <a:pt x="17681" y="17401"/>
                  <a:pt x="17646" y="17401"/>
                </a:cubicBezTo>
                <a:close/>
                <a:moveTo>
                  <a:pt x="17822" y="17401"/>
                </a:moveTo>
                <a:cubicBezTo>
                  <a:pt x="17788" y="17401"/>
                  <a:pt x="17765" y="17453"/>
                  <a:pt x="17772" y="17516"/>
                </a:cubicBezTo>
                <a:cubicBezTo>
                  <a:pt x="17779" y="17579"/>
                  <a:pt x="17814" y="17629"/>
                  <a:pt x="17848" y="17629"/>
                </a:cubicBezTo>
                <a:cubicBezTo>
                  <a:pt x="17883" y="17629"/>
                  <a:pt x="17905" y="17577"/>
                  <a:pt x="17898" y="17514"/>
                </a:cubicBezTo>
                <a:cubicBezTo>
                  <a:pt x="17891" y="17451"/>
                  <a:pt x="17857" y="17401"/>
                  <a:pt x="17822" y="17401"/>
                </a:cubicBezTo>
                <a:close/>
                <a:moveTo>
                  <a:pt x="17997" y="17401"/>
                </a:moveTo>
                <a:cubicBezTo>
                  <a:pt x="17963" y="17401"/>
                  <a:pt x="17941" y="17453"/>
                  <a:pt x="17948" y="17516"/>
                </a:cubicBezTo>
                <a:cubicBezTo>
                  <a:pt x="17955" y="17579"/>
                  <a:pt x="17990" y="17629"/>
                  <a:pt x="18024" y="17629"/>
                </a:cubicBezTo>
                <a:cubicBezTo>
                  <a:pt x="18059" y="17629"/>
                  <a:pt x="18081" y="17577"/>
                  <a:pt x="18074" y="17514"/>
                </a:cubicBezTo>
                <a:cubicBezTo>
                  <a:pt x="18066" y="17451"/>
                  <a:pt x="18032" y="17401"/>
                  <a:pt x="17997" y="17401"/>
                </a:cubicBezTo>
                <a:close/>
                <a:moveTo>
                  <a:pt x="18173" y="17401"/>
                </a:moveTo>
                <a:cubicBezTo>
                  <a:pt x="18139" y="17401"/>
                  <a:pt x="18116" y="17453"/>
                  <a:pt x="18124" y="17516"/>
                </a:cubicBezTo>
                <a:cubicBezTo>
                  <a:pt x="18131" y="17579"/>
                  <a:pt x="18166" y="17629"/>
                  <a:pt x="18201" y="17629"/>
                </a:cubicBezTo>
                <a:cubicBezTo>
                  <a:pt x="18236" y="17629"/>
                  <a:pt x="18257" y="17577"/>
                  <a:pt x="18250" y="17514"/>
                </a:cubicBezTo>
                <a:cubicBezTo>
                  <a:pt x="18242" y="17451"/>
                  <a:pt x="18208" y="17401"/>
                  <a:pt x="18173" y="17401"/>
                </a:cubicBezTo>
                <a:close/>
                <a:moveTo>
                  <a:pt x="18368" y="17401"/>
                </a:moveTo>
                <a:cubicBezTo>
                  <a:pt x="18334" y="17401"/>
                  <a:pt x="18312" y="17453"/>
                  <a:pt x="18320" y="17516"/>
                </a:cubicBezTo>
                <a:cubicBezTo>
                  <a:pt x="18328" y="17579"/>
                  <a:pt x="18362" y="17629"/>
                  <a:pt x="18396" y="17629"/>
                </a:cubicBezTo>
                <a:cubicBezTo>
                  <a:pt x="18431" y="17629"/>
                  <a:pt x="18453" y="17577"/>
                  <a:pt x="18445" y="17514"/>
                </a:cubicBezTo>
                <a:cubicBezTo>
                  <a:pt x="18437" y="17451"/>
                  <a:pt x="18403" y="17401"/>
                  <a:pt x="18368" y="17401"/>
                </a:cubicBezTo>
                <a:close/>
                <a:moveTo>
                  <a:pt x="18525" y="17401"/>
                </a:moveTo>
                <a:cubicBezTo>
                  <a:pt x="18490" y="17401"/>
                  <a:pt x="18469" y="17453"/>
                  <a:pt x="18476" y="17516"/>
                </a:cubicBezTo>
                <a:cubicBezTo>
                  <a:pt x="18484" y="17579"/>
                  <a:pt x="18519" y="17629"/>
                  <a:pt x="18553" y="17629"/>
                </a:cubicBezTo>
                <a:cubicBezTo>
                  <a:pt x="18588" y="17629"/>
                  <a:pt x="18610" y="17577"/>
                  <a:pt x="18602" y="17514"/>
                </a:cubicBezTo>
                <a:cubicBezTo>
                  <a:pt x="18594" y="17451"/>
                  <a:pt x="18559" y="17401"/>
                  <a:pt x="18525" y="17401"/>
                </a:cubicBezTo>
                <a:close/>
                <a:moveTo>
                  <a:pt x="18720" y="17401"/>
                </a:moveTo>
                <a:cubicBezTo>
                  <a:pt x="18686" y="17401"/>
                  <a:pt x="18664" y="17453"/>
                  <a:pt x="18672" y="17516"/>
                </a:cubicBezTo>
                <a:cubicBezTo>
                  <a:pt x="18680" y="17579"/>
                  <a:pt x="18715" y="17629"/>
                  <a:pt x="18750" y="17629"/>
                </a:cubicBezTo>
                <a:cubicBezTo>
                  <a:pt x="18784" y="17629"/>
                  <a:pt x="18806" y="17577"/>
                  <a:pt x="18798" y="17514"/>
                </a:cubicBezTo>
                <a:cubicBezTo>
                  <a:pt x="18790" y="17451"/>
                  <a:pt x="18755" y="17401"/>
                  <a:pt x="18720" y="17401"/>
                </a:cubicBezTo>
                <a:close/>
                <a:moveTo>
                  <a:pt x="18896" y="17401"/>
                </a:moveTo>
                <a:cubicBezTo>
                  <a:pt x="18861" y="17401"/>
                  <a:pt x="18840" y="17453"/>
                  <a:pt x="18848" y="17516"/>
                </a:cubicBezTo>
                <a:cubicBezTo>
                  <a:pt x="18856" y="17579"/>
                  <a:pt x="18891" y="17629"/>
                  <a:pt x="18925" y="17629"/>
                </a:cubicBezTo>
                <a:cubicBezTo>
                  <a:pt x="18960" y="17629"/>
                  <a:pt x="18981" y="17577"/>
                  <a:pt x="18973" y="17514"/>
                </a:cubicBezTo>
                <a:cubicBezTo>
                  <a:pt x="18965" y="17451"/>
                  <a:pt x="18930" y="17401"/>
                  <a:pt x="18896" y="17401"/>
                </a:cubicBezTo>
                <a:close/>
                <a:moveTo>
                  <a:pt x="19071" y="17401"/>
                </a:moveTo>
                <a:cubicBezTo>
                  <a:pt x="19037" y="17401"/>
                  <a:pt x="19016" y="17453"/>
                  <a:pt x="19024" y="17516"/>
                </a:cubicBezTo>
                <a:cubicBezTo>
                  <a:pt x="19032" y="17579"/>
                  <a:pt x="19067" y="17629"/>
                  <a:pt x="19101" y="17629"/>
                </a:cubicBezTo>
                <a:cubicBezTo>
                  <a:pt x="19136" y="17629"/>
                  <a:pt x="19158" y="17577"/>
                  <a:pt x="19150" y="17514"/>
                </a:cubicBezTo>
                <a:cubicBezTo>
                  <a:pt x="19141" y="17451"/>
                  <a:pt x="19106" y="17401"/>
                  <a:pt x="19071" y="17401"/>
                </a:cubicBezTo>
                <a:close/>
                <a:moveTo>
                  <a:pt x="19247" y="17401"/>
                </a:moveTo>
                <a:cubicBezTo>
                  <a:pt x="19213" y="17401"/>
                  <a:pt x="19191" y="17453"/>
                  <a:pt x="19200" y="17516"/>
                </a:cubicBezTo>
                <a:cubicBezTo>
                  <a:pt x="19208" y="17579"/>
                  <a:pt x="19243" y="17629"/>
                  <a:pt x="19278" y="17629"/>
                </a:cubicBezTo>
                <a:cubicBezTo>
                  <a:pt x="19313" y="17629"/>
                  <a:pt x="19334" y="17577"/>
                  <a:pt x="19326" y="17514"/>
                </a:cubicBezTo>
                <a:cubicBezTo>
                  <a:pt x="19317" y="17451"/>
                  <a:pt x="19282" y="17401"/>
                  <a:pt x="19247" y="17401"/>
                </a:cubicBezTo>
                <a:close/>
                <a:moveTo>
                  <a:pt x="19442" y="17401"/>
                </a:moveTo>
                <a:cubicBezTo>
                  <a:pt x="19408" y="17401"/>
                  <a:pt x="19387" y="17453"/>
                  <a:pt x="19395" y="17516"/>
                </a:cubicBezTo>
                <a:cubicBezTo>
                  <a:pt x="19404" y="17579"/>
                  <a:pt x="19439" y="17629"/>
                  <a:pt x="19474" y="17629"/>
                </a:cubicBezTo>
                <a:cubicBezTo>
                  <a:pt x="19509" y="17629"/>
                  <a:pt x="19530" y="17577"/>
                  <a:pt x="19521" y="17514"/>
                </a:cubicBezTo>
                <a:cubicBezTo>
                  <a:pt x="19512" y="17451"/>
                  <a:pt x="19477" y="17401"/>
                  <a:pt x="19442" y="17401"/>
                </a:cubicBezTo>
                <a:close/>
                <a:moveTo>
                  <a:pt x="19618" y="17401"/>
                </a:moveTo>
                <a:cubicBezTo>
                  <a:pt x="19584" y="17401"/>
                  <a:pt x="19562" y="17453"/>
                  <a:pt x="19571" y="17516"/>
                </a:cubicBezTo>
                <a:cubicBezTo>
                  <a:pt x="19580" y="17579"/>
                  <a:pt x="19615" y="17629"/>
                  <a:pt x="19650" y="17629"/>
                </a:cubicBezTo>
                <a:cubicBezTo>
                  <a:pt x="19685" y="17629"/>
                  <a:pt x="19706" y="17577"/>
                  <a:pt x="19697" y="17514"/>
                </a:cubicBezTo>
                <a:cubicBezTo>
                  <a:pt x="19688" y="17451"/>
                  <a:pt x="19653" y="17401"/>
                  <a:pt x="19618" y="17401"/>
                </a:cubicBezTo>
                <a:close/>
                <a:moveTo>
                  <a:pt x="19794" y="17401"/>
                </a:moveTo>
                <a:cubicBezTo>
                  <a:pt x="19760" y="17401"/>
                  <a:pt x="19738" y="17453"/>
                  <a:pt x="19747" y="17516"/>
                </a:cubicBezTo>
                <a:cubicBezTo>
                  <a:pt x="19756" y="17579"/>
                  <a:pt x="19792" y="17629"/>
                  <a:pt x="19827" y="17629"/>
                </a:cubicBezTo>
                <a:cubicBezTo>
                  <a:pt x="19861" y="17629"/>
                  <a:pt x="19882" y="17577"/>
                  <a:pt x="19873" y="17514"/>
                </a:cubicBezTo>
                <a:cubicBezTo>
                  <a:pt x="19864" y="17451"/>
                  <a:pt x="19829" y="17401"/>
                  <a:pt x="19794" y="17401"/>
                </a:cubicBezTo>
                <a:close/>
                <a:moveTo>
                  <a:pt x="19989" y="17401"/>
                </a:moveTo>
                <a:cubicBezTo>
                  <a:pt x="19954" y="17401"/>
                  <a:pt x="19934" y="17453"/>
                  <a:pt x="19943" y="17516"/>
                </a:cubicBezTo>
                <a:cubicBezTo>
                  <a:pt x="19952" y="17579"/>
                  <a:pt x="19987" y="17629"/>
                  <a:pt x="20022" y="17629"/>
                </a:cubicBezTo>
                <a:cubicBezTo>
                  <a:pt x="20057" y="17629"/>
                  <a:pt x="20078" y="17577"/>
                  <a:pt x="20069" y="17514"/>
                </a:cubicBezTo>
                <a:cubicBezTo>
                  <a:pt x="20059" y="17451"/>
                  <a:pt x="20024" y="17401"/>
                  <a:pt x="19989" y="17401"/>
                </a:cubicBezTo>
                <a:close/>
                <a:moveTo>
                  <a:pt x="20165" y="17401"/>
                </a:moveTo>
                <a:cubicBezTo>
                  <a:pt x="20131" y="17401"/>
                  <a:pt x="20110" y="17453"/>
                  <a:pt x="20119" y="17516"/>
                </a:cubicBezTo>
                <a:cubicBezTo>
                  <a:pt x="20129" y="17579"/>
                  <a:pt x="20164" y="17629"/>
                  <a:pt x="20199" y="17629"/>
                </a:cubicBezTo>
                <a:cubicBezTo>
                  <a:pt x="20233" y="17629"/>
                  <a:pt x="20254" y="17577"/>
                  <a:pt x="20244" y="17514"/>
                </a:cubicBezTo>
                <a:cubicBezTo>
                  <a:pt x="20235" y="17451"/>
                  <a:pt x="20200" y="17401"/>
                  <a:pt x="20165" y="17401"/>
                </a:cubicBezTo>
                <a:close/>
                <a:moveTo>
                  <a:pt x="20341" y="17401"/>
                </a:moveTo>
                <a:cubicBezTo>
                  <a:pt x="20306" y="17401"/>
                  <a:pt x="20286" y="17453"/>
                  <a:pt x="20295" y="17516"/>
                </a:cubicBezTo>
                <a:cubicBezTo>
                  <a:pt x="20305" y="17579"/>
                  <a:pt x="20341" y="17629"/>
                  <a:pt x="20375" y="17629"/>
                </a:cubicBezTo>
                <a:cubicBezTo>
                  <a:pt x="20410" y="17629"/>
                  <a:pt x="20431" y="17577"/>
                  <a:pt x="20421" y="17514"/>
                </a:cubicBezTo>
                <a:cubicBezTo>
                  <a:pt x="20412" y="17451"/>
                  <a:pt x="20376" y="17401"/>
                  <a:pt x="20341" y="17401"/>
                </a:cubicBezTo>
                <a:close/>
                <a:moveTo>
                  <a:pt x="20516" y="17401"/>
                </a:moveTo>
                <a:cubicBezTo>
                  <a:pt x="20482" y="17401"/>
                  <a:pt x="20462" y="17453"/>
                  <a:pt x="20471" y="17516"/>
                </a:cubicBezTo>
                <a:cubicBezTo>
                  <a:pt x="20481" y="17579"/>
                  <a:pt x="20516" y="17629"/>
                  <a:pt x="20551" y="17629"/>
                </a:cubicBezTo>
                <a:cubicBezTo>
                  <a:pt x="20586" y="17629"/>
                  <a:pt x="20607" y="17579"/>
                  <a:pt x="20597" y="17516"/>
                </a:cubicBezTo>
                <a:cubicBezTo>
                  <a:pt x="20587" y="17453"/>
                  <a:pt x="20551" y="17401"/>
                  <a:pt x="20516" y="17401"/>
                </a:cubicBezTo>
                <a:close/>
                <a:moveTo>
                  <a:pt x="2577" y="17451"/>
                </a:moveTo>
                <a:cubicBezTo>
                  <a:pt x="2542" y="17452"/>
                  <a:pt x="2509" y="17503"/>
                  <a:pt x="2503" y="17565"/>
                </a:cubicBezTo>
                <a:cubicBezTo>
                  <a:pt x="2497" y="17627"/>
                  <a:pt x="2520" y="17676"/>
                  <a:pt x="2555" y="17676"/>
                </a:cubicBezTo>
                <a:cubicBezTo>
                  <a:pt x="2589" y="17676"/>
                  <a:pt x="2623" y="17625"/>
                  <a:pt x="2629" y="17563"/>
                </a:cubicBezTo>
                <a:cubicBezTo>
                  <a:pt x="2635" y="17501"/>
                  <a:pt x="2611" y="17451"/>
                  <a:pt x="2577" y="17451"/>
                </a:cubicBezTo>
                <a:close/>
                <a:moveTo>
                  <a:pt x="2753" y="17451"/>
                </a:moveTo>
                <a:cubicBezTo>
                  <a:pt x="2718" y="17452"/>
                  <a:pt x="2685" y="17503"/>
                  <a:pt x="2679" y="17565"/>
                </a:cubicBezTo>
                <a:cubicBezTo>
                  <a:pt x="2673" y="17627"/>
                  <a:pt x="2696" y="17676"/>
                  <a:pt x="2731" y="17676"/>
                </a:cubicBezTo>
                <a:cubicBezTo>
                  <a:pt x="2766" y="17676"/>
                  <a:pt x="2799" y="17625"/>
                  <a:pt x="2805" y="17563"/>
                </a:cubicBezTo>
                <a:cubicBezTo>
                  <a:pt x="2810" y="17501"/>
                  <a:pt x="2787" y="17451"/>
                  <a:pt x="2753" y="17451"/>
                </a:cubicBezTo>
                <a:close/>
                <a:moveTo>
                  <a:pt x="2928" y="17451"/>
                </a:moveTo>
                <a:cubicBezTo>
                  <a:pt x="2893" y="17451"/>
                  <a:pt x="2860" y="17503"/>
                  <a:pt x="2855" y="17565"/>
                </a:cubicBezTo>
                <a:cubicBezTo>
                  <a:pt x="2849" y="17627"/>
                  <a:pt x="2872" y="17676"/>
                  <a:pt x="2907" y="17676"/>
                </a:cubicBezTo>
                <a:cubicBezTo>
                  <a:pt x="2942" y="17676"/>
                  <a:pt x="2975" y="17625"/>
                  <a:pt x="2980" y="17563"/>
                </a:cubicBezTo>
                <a:cubicBezTo>
                  <a:pt x="2986" y="17501"/>
                  <a:pt x="2963" y="17451"/>
                  <a:pt x="2928" y="17451"/>
                </a:cubicBezTo>
                <a:close/>
                <a:moveTo>
                  <a:pt x="3123" y="17451"/>
                </a:moveTo>
                <a:cubicBezTo>
                  <a:pt x="3089" y="17451"/>
                  <a:pt x="3056" y="17503"/>
                  <a:pt x="3050" y="17565"/>
                </a:cubicBezTo>
                <a:cubicBezTo>
                  <a:pt x="3044" y="17627"/>
                  <a:pt x="3068" y="17676"/>
                  <a:pt x="3103" y="17676"/>
                </a:cubicBezTo>
                <a:cubicBezTo>
                  <a:pt x="3138" y="17676"/>
                  <a:pt x="3170" y="17625"/>
                  <a:pt x="3176" y="17563"/>
                </a:cubicBezTo>
                <a:cubicBezTo>
                  <a:pt x="3181" y="17501"/>
                  <a:pt x="3158" y="17451"/>
                  <a:pt x="3123" y="17451"/>
                </a:cubicBezTo>
                <a:close/>
                <a:moveTo>
                  <a:pt x="3299" y="17451"/>
                </a:moveTo>
                <a:cubicBezTo>
                  <a:pt x="3264" y="17451"/>
                  <a:pt x="3232" y="17503"/>
                  <a:pt x="3226" y="17565"/>
                </a:cubicBezTo>
                <a:cubicBezTo>
                  <a:pt x="3221" y="17627"/>
                  <a:pt x="3244" y="17676"/>
                  <a:pt x="3279" y="17676"/>
                </a:cubicBezTo>
                <a:cubicBezTo>
                  <a:pt x="3314" y="17676"/>
                  <a:pt x="3347" y="17625"/>
                  <a:pt x="3352" y="17563"/>
                </a:cubicBezTo>
                <a:cubicBezTo>
                  <a:pt x="3357" y="17501"/>
                  <a:pt x="3333" y="17451"/>
                  <a:pt x="3299" y="17451"/>
                </a:cubicBezTo>
                <a:close/>
                <a:moveTo>
                  <a:pt x="3475" y="17451"/>
                </a:moveTo>
                <a:cubicBezTo>
                  <a:pt x="3440" y="17452"/>
                  <a:pt x="3407" y="17503"/>
                  <a:pt x="3402" y="17565"/>
                </a:cubicBezTo>
                <a:cubicBezTo>
                  <a:pt x="3397" y="17627"/>
                  <a:pt x="3420" y="17676"/>
                  <a:pt x="3455" y="17676"/>
                </a:cubicBezTo>
                <a:cubicBezTo>
                  <a:pt x="3490" y="17676"/>
                  <a:pt x="3523" y="17625"/>
                  <a:pt x="3528" y="17563"/>
                </a:cubicBezTo>
                <a:cubicBezTo>
                  <a:pt x="3533" y="17501"/>
                  <a:pt x="3509" y="17451"/>
                  <a:pt x="3475" y="17451"/>
                </a:cubicBezTo>
                <a:close/>
                <a:moveTo>
                  <a:pt x="3650" y="17451"/>
                </a:moveTo>
                <a:cubicBezTo>
                  <a:pt x="3615" y="17452"/>
                  <a:pt x="3583" y="17503"/>
                  <a:pt x="3578" y="17565"/>
                </a:cubicBezTo>
                <a:cubicBezTo>
                  <a:pt x="3573" y="17627"/>
                  <a:pt x="3597" y="17676"/>
                  <a:pt x="3632" y="17676"/>
                </a:cubicBezTo>
                <a:cubicBezTo>
                  <a:pt x="3667" y="17676"/>
                  <a:pt x="3699" y="17627"/>
                  <a:pt x="3704" y="17565"/>
                </a:cubicBezTo>
                <a:cubicBezTo>
                  <a:pt x="3709" y="17502"/>
                  <a:pt x="3685" y="17451"/>
                  <a:pt x="3650" y="17451"/>
                </a:cubicBezTo>
                <a:close/>
                <a:moveTo>
                  <a:pt x="3826" y="17451"/>
                </a:moveTo>
                <a:cubicBezTo>
                  <a:pt x="3791" y="17452"/>
                  <a:pt x="3759" y="17502"/>
                  <a:pt x="3754" y="17565"/>
                </a:cubicBezTo>
                <a:cubicBezTo>
                  <a:pt x="3749" y="17627"/>
                  <a:pt x="3773" y="17676"/>
                  <a:pt x="3808" y="17676"/>
                </a:cubicBezTo>
                <a:cubicBezTo>
                  <a:pt x="3842" y="17676"/>
                  <a:pt x="3875" y="17627"/>
                  <a:pt x="3880" y="17565"/>
                </a:cubicBezTo>
                <a:cubicBezTo>
                  <a:pt x="3885" y="17503"/>
                  <a:pt x="3861" y="17451"/>
                  <a:pt x="3826" y="17451"/>
                </a:cubicBezTo>
                <a:close/>
                <a:moveTo>
                  <a:pt x="4021" y="17451"/>
                </a:moveTo>
                <a:cubicBezTo>
                  <a:pt x="3986" y="17452"/>
                  <a:pt x="3954" y="17503"/>
                  <a:pt x="3949" y="17565"/>
                </a:cubicBezTo>
                <a:cubicBezTo>
                  <a:pt x="3945" y="17627"/>
                  <a:pt x="3969" y="17676"/>
                  <a:pt x="4004" y="17676"/>
                </a:cubicBezTo>
                <a:cubicBezTo>
                  <a:pt x="4039" y="17676"/>
                  <a:pt x="4071" y="17625"/>
                  <a:pt x="4075" y="17563"/>
                </a:cubicBezTo>
                <a:cubicBezTo>
                  <a:pt x="4080" y="17501"/>
                  <a:pt x="4056" y="17451"/>
                  <a:pt x="4021" y="17451"/>
                </a:cubicBezTo>
                <a:close/>
                <a:moveTo>
                  <a:pt x="4197" y="17451"/>
                </a:moveTo>
                <a:cubicBezTo>
                  <a:pt x="4162" y="17451"/>
                  <a:pt x="4130" y="17502"/>
                  <a:pt x="4125" y="17565"/>
                </a:cubicBezTo>
                <a:cubicBezTo>
                  <a:pt x="4121" y="17627"/>
                  <a:pt x="4145" y="17676"/>
                  <a:pt x="4180" y="17676"/>
                </a:cubicBezTo>
                <a:cubicBezTo>
                  <a:pt x="4215" y="17676"/>
                  <a:pt x="4247" y="17627"/>
                  <a:pt x="4251" y="17565"/>
                </a:cubicBezTo>
                <a:cubicBezTo>
                  <a:pt x="4256" y="17502"/>
                  <a:pt x="4232" y="17451"/>
                  <a:pt x="4197" y="17451"/>
                </a:cubicBezTo>
                <a:close/>
                <a:moveTo>
                  <a:pt x="9739" y="17451"/>
                </a:moveTo>
                <a:cubicBezTo>
                  <a:pt x="9705" y="17452"/>
                  <a:pt x="9677" y="17502"/>
                  <a:pt x="9677" y="17565"/>
                </a:cubicBezTo>
                <a:cubicBezTo>
                  <a:pt x="9677" y="17627"/>
                  <a:pt x="9705" y="17678"/>
                  <a:pt x="9740" y="17678"/>
                </a:cubicBezTo>
                <a:cubicBezTo>
                  <a:pt x="9775" y="17678"/>
                  <a:pt x="9803" y="17627"/>
                  <a:pt x="9803" y="17565"/>
                </a:cubicBezTo>
                <a:cubicBezTo>
                  <a:pt x="9803" y="17502"/>
                  <a:pt x="9774" y="17451"/>
                  <a:pt x="9739" y="17451"/>
                </a:cubicBezTo>
                <a:close/>
                <a:moveTo>
                  <a:pt x="9915" y="17451"/>
                </a:moveTo>
                <a:cubicBezTo>
                  <a:pt x="9881" y="17451"/>
                  <a:pt x="9853" y="17502"/>
                  <a:pt x="9853" y="17565"/>
                </a:cubicBezTo>
                <a:cubicBezTo>
                  <a:pt x="9853" y="17627"/>
                  <a:pt x="9882" y="17678"/>
                  <a:pt x="9917" y="17678"/>
                </a:cubicBezTo>
                <a:cubicBezTo>
                  <a:pt x="9951" y="17678"/>
                  <a:pt x="9979" y="17627"/>
                  <a:pt x="9979" y="17565"/>
                </a:cubicBezTo>
                <a:cubicBezTo>
                  <a:pt x="9978" y="17502"/>
                  <a:pt x="9950" y="17451"/>
                  <a:pt x="9915" y="17451"/>
                </a:cubicBezTo>
                <a:close/>
                <a:moveTo>
                  <a:pt x="10110" y="17451"/>
                </a:moveTo>
                <a:cubicBezTo>
                  <a:pt x="10076" y="17452"/>
                  <a:pt x="10048" y="17502"/>
                  <a:pt x="10048" y="17565"/>
                </a:cubicBezTo>
                <a:cubicBezTo>
                  <a:pt x="10049" y="17627"/>
                  <a:pt x="10077" y="17678"/>
                  <a:pt x="10112" y="17678"/>
                </a:cubicBezTo>
                <a:cubicBezTo>
                  <a:pt x="10147" y="17678"/>
                  <a:pt x="10175" y="17627"/>
                  <a:pt x="10174" y="17565"/>
                </a:cubicBezTo>
                <a:cubicBezTo>
                  <a:pt x="10174" y="17502"/>
                  <a:pt x="10145" y="17451"/>
                  <a:pt x="10110" y="17451"/>
                </a:cubicBezTo>
                <a:close/>
                <a:moveTo>
                  <a:pt x="10286" y="17451"/>
                </a:moveTo>
                <a:cubicBezTo>
                  <a:pt x="10251" y="17451"/>
                  <a:pt x="10224" y="17502"/>
                  <a:pt x="10224" y="17565"/>
                </a:cubicBezTo>
                <a:cubicBezTo>
                  <a:pt x="10225" y="17627"/>
                  <a:pt x="10254" y="17678"/>
                  <a:pt x="10289" y="17678"/>
                </a:cubicBezTo>
                <a:cubicBezTo>
                  <a:pt x="10323" y="17677"/>
                  <a:pt x="10351" y="17627"/>
                  <a:pt x="10350" y="17565"/>
                </a:cubicBezTo>
                <a:cubicBezTo>
                  <a:pt x="10350" y="17502"/>
                  <a:pt x="10321" y="17451"/>
                  <a:pt x="10286" y="17451"/>
                </a:cubicBezTo>
                <a:close/>
                <a:moveTo>
                  <a:pt x="10462" y="17451"/>
                </a:moveTo>
                <a:cubicBezTo>
                  <a:pt x="10427" y="17451"/>
                  <a:pt x="10400" y="17502"/>
                  <a:pt x="10400" y="17565"/>
                </a:cubicBezTo>
                <a:cubicBezTo>
                  <a:pt x="10401" y="17627"/>
                  <a:pt x="10430" y="17678"/>
                  <a:pt x="10465" y="17678"/>
                </a:cubicBezTo>
                <a:cubicBezTo>
                  <a:pt x="10499" y="17678"/>
                  <a:pt x="10527" y="17627"/>
                  <a:pt x="10526" y="17565"/>
                </a:cubicBezTo>
                <a:cubicBezTo>
                  <a:pt x="10525" y="17502"/>
                  <a:pt x="10497" y="17451"/>
                  <a:pt x="10462" y="17451"/>
                </a:cubicBezTo>
                <a:close/>
                <a:moveTo>
                  <a:pt x="10637" y="17451"/>
                </a:moveTo>
                <a:cubicBezTo>
                  <a:pt x="10603" y="17451"/>
                  <a:pt x="10575" y="17502"/>
                  <a:pt x="10576" y="17565"/>
                </a:cubicBezTo>
                <a:cubicBezTo>
                  <a:pt x="10577" y="17627"/>
                  <a:pt x="10606" y="17678"/>
                  <a:pt x="10641" y="17678"/>
                </a:cubicBezTo>
                <a:cubicBezTo>
                  <a:pt x="10676" y="17678"/>
                  <a:pt x="10703" y="17627"/>
                  <a:pt x="10702" y="17565"/>
                </a:cubicBezTo>
                <a:cubicBezTo>
                  <a:pt x="10701" y="17502"/>
                  <a:pt x="10672" y="17451"/>
                  <a:pt x="10637" y="17451"/>
                </a:cubicBezTo>
                <a:close/>
                <a:moveTo>
                  <a:pt x="17666" y="17703"/>
                </a:moveTo>
                <a:cubicBezTo>
                  <a:pt x="17631" y="17703"/>
                  <a:pt x="17609" y="17755"/>
                  <a:pt x="17616" y="17818"/>
                </a:cubicBezTo>
                <a:cubicBezTo>
                  <a:pt x="17623" y="17880"/>
                  <a:pt x="17656" y="17931"/>
                  <a:pt x="17691" y="17931"/>
                </a:cubicBezTo>
                <a:cubicBezTo>
                  <a:pt x="17726" y="17931"/>
                  <a:pt x="17749" y="17880"/>
                  <a:pt x="17742" y="17818"/>
                </a:cubicBezTo>
                <a:cubicBezTo>
                  <a:pt x="17735" y="17755"/>
                  <a:pt x="17700" y="17703"/>
                  <a:pt x="17666" y="17703"/>
                </a:cubicBezTo>
                <a:close/>
                <a:moveTo>
                  <a:pt x="17861" y="17703"/>
                </a:moveTo>
                <a:cubicBezTo>
                  <a:pt x="17826" y="17703"/>
                  <a:pt x="17804" y="17755"/>
                  <a:pt x="17811" y="17818"/>
                </a:cubicBezTo>
                <a:cubicBezTo>
                  <a:pt x="17818" y="17880"/>
                  <a:pt x="17853" y="17931"/>
                  <a:pt x="17887" y="17931"/>
                </a:cubicBezTo>
                <a:cubicBezTo>
                  <a:pt x="17922" y="17931"/>
                  <a:pt x="17945" y="17880"/>
                  <a:pt x="17938" y="17818"/>
                </a:cubicBezTo>
                <a:cubicBezTo>
                  <a:pt x="17930" y="17755"/>
                  <a:pt x="17896" y="17703"/>
                  <a:pt x="17861" y="17703"/>
                </a:cubicBezTo>
                <a:close/>
                <a:moveTo>
                  <a:pt x="18037" y="17703"/>
                </a:moveTo>
                <a:cubicBezTo>
                  <a:pt x="18002" y="17703"/>
                  <a:pt x="17980" y="17755"/>
                  <a:pt x="17987" y="17818"/>
                </a:cubicBezTo>
                <a:cubicBezTo>
                  <a:pt x="17994" y="17880"/>
                  <a:pt x="18029" y="17931"/>
                  <a:pt x="18063" y="17931"/>
                </a:cubicBezTo>
                <a:cubicBezTo>
                  <a:pt x="18098" y="17931"/>
                  <a:pt x="18121" y="17879"/>
                  <a:pt x="18114" y="17816"/>
                </a:cubicBezTo>
                <a:cubicBezTo>
                  <a:pt x="18106" y="17753"/>
                  <a:pt x="18072" y="17703"/>
                  <a:pt x="18037" y="17703"/>
                </a:cubicBezTo>
                <a:close/>
                <a:moveTo>
                  <a:pt x="18212" y="17703"/>
                </a:moveTo>
                <a:cubicBezTo>
                  <a:pt x="18178" y="17703"/>
                  <a:pt x="18155" y="17755"/>
                  <a:pt x="18163" y="17818"/>
                </a:cubicBezTo>
                <a:cubicBezTo>
                  <a:pt x="18171" y="17881"/>
                  <a:pt x="18205" y="17931"/>
                  <a:pt x="18240" y="17931"/>
                </a:cubicBezTo>
                <a:cubicBezTo>
                  <a:pt x="18275" y="17931"/>
                  <a:pt x="18297" y="17880"/>
                  <a:pt x="18289" y="17818"/>
                </a:cubicBezTo>
                <a:cubicBezTo>
                  <a:pt x="18282" y="17754"/>
                  <a:pt x="18247" y="17703"/>
                  <a:pt x="18212" y="17703"/>
                </a:cubicBezTo>
                <a:close/>
                <a:moveTo>
                  <a:pt x="18408" y="17703"/>
                </a:moveTo>
                <a:cubicBezTo>
                  <a:pt x="18373" y="17703"/>
                  <a:pt x="18351" y="17754"/>
                  <a:pt x="18359" y="17818"/>
                </a:cubicBezTo>
                <a:cubicBezTo>
                  <a:pt x="18367" y="17880"/>
                  <a:pt x="18401" y="17931"/>
                  <a:pt x="18436" y="17931"/>
                </a:cubicBezTo>
                <a:cubicBezTo>
                  <a:pt x="18471" y="17931"/>
                  <a:pt x="18493" y="17879"/>
                  <a:pt x="18485" y="17816"/>
                </a:cubicBezTo>
                <a:cubicBezTo>
                  <a:pt x="18477" y="17753"/>
                  <a:pt x="18443" y="17703"/>
                  <a:pt x="18408" y="17703"/>
                </a:cubicBezTo>
                <a:close/>
                <a:moveTo>
                  <a:pt x="18564" y="17703"/>
                </a:moveTo>
                <a:cubicBezTo>
                  <a:pt x="18530" y="17703"/>
                  <a:pt x="18508" y="17755"/>
                  <a:pt x="18516" y="17818"/>
                </a:cubicBezTo>
                <a:cubicBezTo>
                  <a:pt x="18523" y="17880"/>
                  <a:pt x="18558" y="17931"/>
                  <a:pt x="18593" y="17931"/>
                </a:cubicBezTo>
                <a:cubicBezTo>
                  <a:pt x="18627" y="17931"/>
                  <a:pt x="18649" y="17879"/>
                  <a:pt x="18641" y="17816"/>
                </a:cubicBezTo>
                <a:cubicBezTo>
                  <a:pt x="18633" y="17753"/>
                  <a:pt x="18599" y="17703"/>
                  <a:pt x="18564" y="17703"/>
                </a:cubicBezTo>
                <a:close/>
                <a:moveTo>
                  <a:pt x="18759" y="17703"/>
                </a:moveTo>
                <a:cubicBezTo>
                  <a:pt x="18724" y="17703"/>
                  <a:pt x="18703" y="17755"/>
                  <a:pt x="18711" y="17818"/>
                </a:cubicBezTo>
                <a:cubicBezTo>
                  <a:pt x="18719" y="17881"/>
                  <a:pt x="18754" y="17931"/>
                  <a:pt x="18789" y="17931"/>
                </a:cubicBezTo>
                <a:cubicBezTo>
                  <a:pt x="18824" y="17931"/>
                  <a:pt x="18845" y="17879"/>
                  <a:pt x="18837" y="17816"/>
                </a:cubicBezTo>
                <a:cubicBezTo>
                  <a:pt x="18829" y="17753"/>
                  <a:pt x="18794" y="17703"/>
                  <a:pt x="18759" y="17703"/>
                </a:cubicBezTo>
                <a:close/>
                <a:moveTo>
                  <a:pt x="18935" y="17703"/>
                </a:moveTo>
                <a:cubicBezTo>
                  <a:pt x="18900" y="17703"/>
                  <a:pt x="18879" y="17755"/>
                  <a:pt x="18887" y="17818"/>
                </a:cubicBezTo>
                <a:cubicBezTo>
                  <a:pt x="18895" y="17881"/>
                  <a:pt x="18930" y="17931"/>
                  <a:pt x="18965" y="17931"/>
                </a:cubicBezTo>
                <a:cubicBezTo>
                  <a:pt x="18999" y="17931"/>
                  <a:pt x="19021" y="17879"/>
                  <a:pt x="19013" y="17816"/>
                </a:cubicBezTo>
                <a:cubicBezTo>
                  <a:pt x="19005" y="17753"/>
                  <a:pt x="18970" y="17703"/>
                  <a:pt x="18935" y="17703"/>
                </a:cubicBezTo>
                <a:close/>
                <a:moveTo>
                  <a:pt x="19111" y="17703"/>
                </a:moveTo>
                <a:cubicBezTo>
                  <a:pt x="19076" y="17703"/>
                  <a:pt x="19055" y="17754"/>
                  <a:pt x="19063" y="17818"/>
                </a:cubicBezTo>
                <a:cubicBezTo>
                  <a:pt x="19071" y="17880"/>
                  <a:pt x="19106" y="17931"/>
                  <a:pt x="19141" y="17931"/>
                </a:cubicBezTo>
                <a:cubicBezTo>
                  <a:pt x="19176" y="17931"/>
                  <a:pt x="19198" y="17880"/>
                  <a:pt x="19189" y="17818"/>
                </a:cubicBezTo>
                <a:cubicBezTo>
                  <a:pt x="19181" y="17754"/>
                  <a:pt x="19145" y="17703"/>
                  <a:pt x="19111" y="17703"/>
                </a:cubicBezTo>
                <a:close/>
                <a:moveTo>
                  <a:pt x="19306" y="17703"/>
                </a:moveTo>
                <a:cubicBezTo>
                  <a:pt x="19271" y="17703"/>
                  <a:pt x="19250" y="17754"/>
                  <a:pt x="19258" y="17818"/>
                </a:cubicBezTo>
                <a:cubicBezTo>
                  <a:pt x="19267" y="17880"/>
                  <a:pt x="19302" y="17931"/>
                  <a:pt x="19337" y="17931"/>
                </a:cubicBezTo>
                <a:cubicBezTo>
                  <a:pt x="19372" y="17931"/>
                  <a:pt x="19394" y="17879"/>
                  <a:pt x="19385" y="17816"/>
                </a:cubicBezTo>
                <a:cubicBezTo>
                  <a:pt x="19376" y="17753"/>
                  <a:pt x="19341" y="17703"/>
                  <a:pt x="19306" y="17703"/>
                </a:cubicBezTo>
                <a:close/>
                <a:moveTo>
                  <a:pt x="19482" y="17703"/>
                </a:moveTo>
                <a:cubicBezTo>
                  <a:pt x="19447" y="17703"/>
                  <a:pt x="19426" y="17754"/>
                  <a:pt x="19434" y="17818"/>
                </a:cubicBezTo>
                <a:cubicBezTo>
                  <a:pt x="19443" y="17880"/>
                  <a:pt x="19478" y="17931"/>
                  <a:pt x="19513" y="17931"/>
                </a:cubicBezTo>
                <a:cubicBezTo>
                  <a:pt x="19548" y="17931"/>
                  <a:pt x="19570" y="17881"/>
                  <a:pt x="19561" y="17818"/>
                </a:cubicBezTo>
                <a:cubicBezTo>
                  <a:pt x="19552" y="17755"/>
                  <a:pt x="19517" y="17703"/>
                  <a:pt x="19482" y="17703"/>
                </a:cubicBezTo>
                <a:close/>
                <a:moveTo>
                  <a:pt x="19657" y="17703"/>
                </a:moveTo>
                <a:cubicBezTo>
                  <a:pt x="19623" y="17703"/>
                  <a:pt x="19602" y="17754"/>
                  <a:pt x="19610" y="17818"/>
                </a:cubicBezTo>
                <a:cubicBezTo>
                  <a:pt x="19619" y="17881"/>
                  <a:pt x="19655" y="17931"/>
                  <a:pt x="19690" y="17931"/>
                </a:cubicBezTo>
                <a:cubicBezTo>
                  <a:pt x="19725" y="17930"/>
                  <a:pt x="19746" y="17881"/>
                  <a:pt x="19737" y="17818"/>
                </a:cubicBezTo>
                <a:cubicBezTo>
                  <a:pt x="19728" y="17754"/>
                  <a:pt x="19692" y="17703"/>
                  <a:pt x="19657" y="17703"/>
                </a:cubicBezTo>
                <a:close/>
                <a:moveTo>
                  <a:pt x="19853" y="17703"/>
                </a:moveTo>
                <a:cubicBezTo>
                  <a:pt x="19818" y="17703"/>
                  <a:pt x="19797" y="17754"/>
                  <a:pt x="19806" y="17818"/>
                </a:cubicBezTo>
                <a:cubicBezTo>
                  <a:pt x="19815" y="17881"/>
                  <a:pt x="19851" y="17931"/>
                  <a:pt x="19886" y="17931"/>
                </a:cubicBezTo>
                <a:cubicBezTo>
                  <a:pt x="19921" y="17931"/>
                  <a:pt x="19941" y="17880"/>
                  <a:pt x="19932" y="17818"/>
                </a:cubicBezTo>
                <a:cubicBezTo>
                  <a:pt x="19923" y="17754"/>
                  <a:pt x="19888" y="17703"/>
                  <a:pt x="19853" y="17703"/>
                </a:cubicBezTo>
                <a:close/>
                <a:moveTo>
                  <a:pt x="20029" y="17703"/>
                </a:moveTo>
                <a:cubicBezTo>
                  <a:pt x="19994" y="17703"/>
                  <a:pt x="19973" y="17754"/>
                  <a:pt x="19982" y="17818"/>
                </a:cubicBezTo>
                <a:cubicBezTo>
                  <a:pt x="19991" y="17881"/>
                  <a:pt x="20027" y="17931"/>
                  <a:pt x="20062" y="17931"/>
                </a:cubicBezTo>
                <a:cubicBezTo>
                  <a:pt x="20097" y="17931"/>
                  <a:pt x="20117" y="17881"/>
                  <a:pt x="20108" y="17818"/>
                </a:cubicBezTo>
                <a:cubicBezTo>
                  <a:pt x="20099" y="17755"/>
                  <a:pt x="20064" y="17703"/>
                  <a:pt x="20029" y="17703"/>
                </a:cubicBezTo>
                <a:close/>
                <a:moveTo>
                  <a:pt x="20204" y="17703"/>
                </a:moveTo>
                <a:cubicBezTo>
                  <a:pt x="20169" y="17703"/>
                  <a:pt x="20149" y="17754"/>
                  <a:pt x="20158" y="17818"/>
                </a:cubicBezTo>
                <a:cubicBezTo>
                  <a:pt x="20168" y="17881"/>
                  <a:pt x="20203" y="17931"/>
                  <a:pt x="20238" y="17931"/>
                </a:cubicBezTo>
                <a:cubicBezTo>
                  <a:pt x="20273" y="17931"/>
                  <a:pt x="20294" y="17880"/>
                  <a:pt x="20284" y="17818"/>
                </a:cubicBezTo>
                <a:cubicBezTo>
                  <a:pt x="20275" y="17754"/>
                  <a:pt x="20239" y="17703"/>
                  <a:pt x="20204" y="17703"/>
                </a:cubicBezTo>
                <a:close/>
                <a:moveTo>
                  <a:pt x="20400" y="17703"/>
                </a:moveTo>
                <a:cubicBezTo>
                  <a:pt x="20365" y="17703"/>
                  <a:pt x="20344" y="17754"/>
                  <a:pt x="20354" y="17818"/>
                </a:cubicBezTo>
                <a:cubicBezTo>
                  <a:pt x="20363" y="17881"/>
                  <a:pt x="20399" y="17931"/>
                  <a:pt x="20434" y="17931"/>
                </a:cubicBezTo>
                <a:cubicBezTo>
                  <a:pt x="20469" y="17931"/>
                  <a:pt x="20489" y="17881"/>
                  <a:pt x="20480" y="17818"/>
                </a:cubicBezTo>
                <a:cubicBezTo>
                  <a:pt x="20470" y="17754"/>
                  <a:pt x="20435" y="17703"/>
                  <a:pt x="20400" y="17703"/>
                </a:cubicBezTo>
                <a:close/>
                <a:moveTo>
                  <a:pt x="17490" y="17753"/>
                </a:moveTo>
                <a:cubicBezTo>
                  <a:pt x="17456" y="17753"/>
                  <a:pt x="17433" y="17805"/>
                  <a:pt x="17440" y="17868"/>
                </a:cubicBezTo>
                <a:cubicBezTo>
                  <a:pt x="17447" y="17931"/>
                  <a:pt x="17481" y="17981"/>
                  <a:pt x="17515" y="17981"/>
                </a:cubicBezTo>
                <a:cubicBezTo>
                  <a:pt x="17550" y="17981"/>
                  <a:pt x="17573" y="17929"/>
                  <a:pt x="17566" y="17866"/>
                </a:cubicBezTo>
                <a:cubicBezTo>
                  <a:pt x="17559" y="17803"/>
                  <a:pt x="17525" y="17753"/>
                  <a:pt x="17490" y="17753"/>
                </a:cubicBezTo>
                <a:close/>
                <a:moveTo>
                  <a:pt x="2713" y="17803"/>
                </a:moveTo>
                <a:cubicBezTo>
                  <a:pt x="2679" y="17804"/>
                  <a:pt x="2646" y="17854"/>
                  <a:pt x="2640" y="17917"/>
                </a:cubicBezTo>
                <a:cubicBezTo>
                  <a:pt x="2634" y="17979"/>
                  <a:pt x="2657" y="18028"/>
                  <a:pt x="2692" y="18028"/>
                </a:cubicBezTo>
                <a:cubicBezTo>
                  <a:pt x="2727" y="18028"/>
                  <a:pt x="2760" y="17977"/>
                  <a:pt x="2766" y="17915"/>
                </a:cubicBezTo>
                <a:cubicBezTo>
                  <a:pt x="2772" y="17853"/>
                  <a:pt x="2748" y="17803"/>
                  <a:pt x="2713" y="17803"/>
                </a:cubicBezTo>
                <a:close/>
                <a:moveTo>
                  <a:pt x="2909" y="17803"/>
                </a:moveTo>
                <a:cubicBezTo>
                  <a:pt x="2874" y="17804"/>
                  <a:pt x="2841" y="17854"/>
                  <a:pt x="2835" y="17917"/>
                </a:cubicBezTo>
                <a:cubicBezTo>
                  <a:pt x="2829" y="17979"/>
                  <a:pt x="2853" y="18028"/>
                  <a:pt x="2888" y="18028"/>
                </a:cubicBezTo>
                <a:cubicBezTo>
                  <a:pt x="2923" y="18028"/>
                  <a:pt x="2956" y="17977"/>
                  <a:pt x="2962" y="17915"/>
                </a:cubicBezTo>
                <a:cubicBezTo>
                  <a:pt x="2967" y="17853"/>
                  <a:pt x="2944" y="17803"/>
                  <a:pt x="2909" y="17803"/>
                </a:cubicBezTo>
                <a:close/>
                <a:moveTo>
                  <a:pt x="3084" y="17803"/>
                </a:moveTo>
                <a:cubicBezTo>
                  <a:pt x="3050" y="17804"/>
                  <a:pt x="3017" y="17854"/>
                  <a:pt x="3011" y="17917"/>
                </a:cubicBezTo>
                <a:cubicBezTo>
                  <a:pt x="3005" y="17979"/>
                  <a:pt x="3029" y="18028"/>
                  <a:pt x="3064" y="18028"/>
                </a:cubicBezTo>
                <a:cubicBezTo>
                  <a:pt x="3099" y="18028"/>
                  <a:pt x="3132" y="17977"/>
                  <a:pt x="3137" y="17915"/>
                </a:cubicBezTo>
                <a:cubicBezTo>
                  <a:pt x="3143" y="17853"/>
                  <a:pt x="3119" y="17803"/>
                  <a:pt x="3084" y="17803"/>
                </a:cubicBezTo>
                <a:close/>
                <a:moveTo>
                  <a:pt x="3260" y="17803"/>
                </a:moveTo>
                <a:cubicBezTo>
                  <a:pt x="3225" y="17804"/>
                  <a:pt x="3192" y="17854"/>
                  <a:pt x="3187" y="17917"/>
                </a:cubicBezTo>
                <a:cubicBezTo>
                  <a:pt x="3181" y="17979"/>
                  <a:pt x="3206" y="18028"/>
                  <a:pt x="3241" y="18028"/>
                </a:cubicBezTo>
                <a:cubicBezTo>
                  <a:pt x="3276" y="18028"/>
                  <a:pt x="3308" y="17979"/>
                  <a:pt x="3313" y="17917"/>
                </a:cubicBezTo>
                <a:cubicBezTo>
                  <a:pt x="3319" y="17854"/>
                  <a:pt x="3295" y="17803"/>
                  <a:pt x="3260" y="17803"/>
                </a:cubicBezTo>
                <a:close/>
                <a:moveTo>
                  <a:pt x="3455" y="17803"/>
                </a:moveTo>
                <a:cubicBezTo>
                  <a:pt x="3420" y="17804"/>
                  <a:pt x="3388" y="17854"/>
                  <a:pt x="3382" y="17917"/>
                </a:cubicBezTo>
                <a:cubicBezTo>
                  <a:pt x="3377" y="17979"/>
                  <a:pt x="3401" y="18028"/>
                  <a:pt x="3436" y="18028"/>
                </a:cubicBezTo>
                <a:cubicBezTo>
                  <a:pt x="3471" y="18028"/>
                  <a:pt x="3504" y="17979"/>
                  <a:pt x="3509" y="17917"/>
                </a:cubicBezTo>
                <a:cubicBezTo>
                  <a:pt x="3514" y="17855"/>
                  <a:pt x="3490" y="17803"/>
                  <a:pt x="3455" y="17803"/>
                </a:cubicBezTo>
                <a:close/>
                <a:moveTo>
                  <a:pt x="3631" y="17803"/>
                </a:moveTo>
                <a:cubicBezTo>
                  <a:pt x="3596" y="17803"/>
                  <a:pt x="3564" y="17854"/>
                  <a:pt x="3558" y="17917"/>
                </a:cubicBezTo>
                <a:cubicBezTo>
                  <a:pt x="3553" y="17979"/>
                  <a:pt x="3577" y="18028"/>
                  <a:pt x="3612" y="18028"/>
                </a:cubicBezTo>
                <a:cubicBezTo>
                  <a:pt x="3647" y="18028"/>
                  <a:pt x="3680" y="17979"/>
                  <a:pt x="3685" y="17917"/>
                </a:cubicBezTo>
                <a:cubicBezTo>
                  <a:pt x="3690" y="17854"/>
                  <a:pt x="3666" y="17803"/>
                  <a:pt x="3631" y="17803"/>
                </a:cubicBezTo>
                <a:close/>
                <a:moveTo>
                  <a:pt x="3806" y="17803"/>
                </a:moveTo>
                <a:cubicBezTo>
                  <a:pt x="3772" y="17804"/>
                  <a:pt x="3739" y="17854"/>
                  <a:pt x="3734" y="17917"/>
                </a:cubicBezTo>
                <a:cubicBezTo>
                  <a:pt x="3729" y="17979"/>
                  <a:pt x="3754" y="18028"/>
                  <a:pt x="3789" y="18028"/>
                </a:cubicBezTo>
                <a:cubicBezTo>
                  <a:pt x="3824" y="18028"/>
                  <a:pt x="3856" y="17979"/>
                  <a:pt x="3861" y="17917"/>
                </a:cubicBezTo>
                <a:cubicBezTo>
                  <a:pt x="3866" y="17854"/>
                  <a:pt x="3841" y="17803"/>
                  <a:pt x="3806" y="17803"/>
                </a:cubicBezTo>
                <a:close/>
                <a:moveTo>
                  <a:pt x="3982" y="17803"/>
                </a:moveTo>
                <a:cubicBezTo>
                  <a:pt x="3948" y="17804"/>
                  <a:pt x="3915" y="17854"/>
                  <a:pt x="3910" y="17917"/>
                </a:cubicBezTo>
                <a:cubicBezTo>
                  <a:pt x="3905" y="17979"/>
                  <a:pt x="3930" y="18028"/>
                  <a:pt x="3965" y="18028"/>
                </a:cubicBezTo>
                <a:cubicBezTo>
                  <a:pt x="4000" y="18028"/>
                  <a:pt x="4032" y="17979"/>
                  <a:pt x="4037" y="17917"/>
                </a:cubicBezTo>
                <a:cubicBezTo>
                  <a:pt x="4042" y="17854"/>
                  <a:pt x="4017" y="17803"/>
                  <a:pt x="3982" y="17803"/>
                </a:cubicBezTo>
                <a:close/>
                <a:moveTo>
                  <a:pt x="4158" y="17803"/>
                </a:moveTo>
                <a:cubicBezTo>
                  <a:pt x="4123" y="17803"/>
                  <a:pt x="4091" y="17854"/>
                  <a:pt x="4086" y="17917"/>
                </a:cubicBezTo>
                <a:cubicBezTo>
                  <a:pt x="4082" y="17979"/>
                  <a:pt x="4106" y="18028"/>
                  <a:pt x="4141" y="18028"/>
                </a:cubicBezTo>
                <a:cubicBezTo>
                  <a:pt x="4176" y="18028"/>
                  <a:pt x="4208" y="17979"/>
                  <a:pt x="4213" y="17917"/>
                </a:cubicBezTo>
                <a:cubicBezTo>
                  <a:pt x="4217" y="17854"/>
                  <a:pt x="4193" y="17803"/>
                  <a:pt x="4158" y="17803"/>
                </a:cubicBezTo>
                <a:close/>
                <a:moveTo>
                  <a:pt x="9740" y="17803"/>
                </a:moveTo>
                <a:cubicBezTo>
                  <a:pt x="9705" y="17804"/>
                  <a:pt x="9677" y="17854"/>
                  <a:pt x="9677" y="17917"/>
                </a:cubicBezTo>
                <a:cubicBezTo>
                  <a:pt x="9677" y="17979"/>
                  <a:pt x="9706" y="18030"/>
                  <a:pt x="9741" y="18030"/>
                </a:cubicBezTo>
                <a:cubicBezTo>
                  <a:pt x="9775" y="18030"/>
                  <a:pt x="9804" y="17979"/>
                  <a:pt x="9803" y="17917"/>
                </a:cubicBezTo>
                <a:cubicBezTo>
                  <a:pt x="9803" y="17854"/>
                  <a:pt x="9775" y="17803"/>
                  <a:pt x="9740" y="17803"/>
                </a:cubicBezTo>
                <a:close/>
                <a:moveTo>
                  <a:pt x="9935" y="17803"/>
                </a:moveTo>
                <a:cubicBezTo>
                  <a:pt x="9900" y="17804"/>
                  <a:pt x="9872" y="17854"/>
                  <a:pt x="9873" y="17917"/>
                </a:cubicBezTo>
                <a:cubicBezTo>
                  <a:pt x="9873" y="17979"/>
                  <a:pt x="9901" y="18030"/>
                  <a:pt x="9936" y="18030"/>
                </a:cubicBezTo>
                <a:cubicBezTo>
                  <a:pt x="9971" y="18030"/>
                  <a:pt x="9999" y="17979"/>
                  <a:pt x="9999" y="17917"/>
                </a:cubicBezTo>
                <a:cubicBezTo>
                  <a:pt x="9999" y="17854"/>
                  <a:pt x="9970" y="17803"/>
                  <a:pt x="9935" y="17803"/>
                </a:cubicBezTo>
                <a:close/>
                <a:moveTo>
                  <a:pt x="10111" y="17803"/>
                </a:moveTo>
                <a:cubicBezTo>
                  <a:pt x="10076" y="17804"/>
                  <a:pt x="10048" y="17854"/>
                  <a:pt x="10048" y="17917"/>
                </a:cubicBezTo>
                <a:cubicBezTo>
                  <a:pt x="10049" y="17979"/>
                  <a:pt x="10078" y="18030"/>
                  <a:pt x="10113" y="18030"/>
                </a:cubicBezTo>
                <a:cubicBezTo>
                  <a:pt x="10148" y="18030"/>
                  <a:pt x="10176" y="17979"/>
                  <a:pt x="10175" y="17917"/>
                </a:cubicBezTo>
                <a:cubicBezTo>
                  <a:pt x="10174" y="17854"/>
                  <a:pt x="10146" y="17803"/>
                  <a:pt x="10111" y="17803"/>
                </a:cubicBezTo>
                <a:close/>
                <a:moveTo>
                  <a:pt x="10286" y="17803"/>
                </a:moveTo>
                <a:cubicBezTo>
                  <a:pt x="10251" y="17804"/>
                  <a:pt x="10224" y="17854"/>
                  <a:pt x="10224" y="17917"/>
                </a:cubicBezTo>
                <a:cubicBezTo>
                  <a:pt x="10225" y="17979"/>
                  <a:pt x="10254" y="18030"/>
                  <a:pt x="10289" y="18030"/>
                </a:cubicBezTo>
                <a:cubicBezTo>
                  <a:pt x="10323" y="18030"/>
                  <a:pt x="10352" y="17979"/>
                  <a:pt x="10351" y="17917"/>
                </a:cubicBezTo>
                <a:cubicBezTo>
                  <a:pt x="10350" y="17854"/>
                  <a:pt x="10321" y="17803"/>
                  <a:pt x="10286" y="17803"/>
                </a:cubicBezTo>
                <a:close/>
                <a:moveTo>
                  <a:pt x="10482" y="17803"/>
                </a:moveTo>
                <a:cubicBezTo>
                  <a:pt x="10447" y="17803"/>
                  <a:pt x="10419" y="17854"/>
                  <a:pt x="10420" y="17917"/>
                </a:cubicBezTo>
                <a:cubicBezTo>
                  <a:pt x="10421" y="17979"/>
                  <a:pt x="10450" y="18030"/>
                  <a:pt x="10485" y="18030"/>
                </a:cubicBezTo>
                <a:cubicBezTo>
                  <a:pt x="10520" y="18030"/>
                  <a:pt x="10547" y="17979"/>
                  <a:pt x="10546" y="17917"/>
                </a:cubicBezTo>
                <a:cubicBezTo>
                  <a:pt x="10545" y="17854"/>
                  <a:pt x="10516" y="17803"/>
                  <a:pt x="10482" y="17803"/>
                </a:cubicBezTo>
                <a:close/>
                <a:moveTo>
                  <a:pt x="17529" y="18055"/>
                </a:moveTo>
                <a:cubicBezTo>
                  <a:pt x="17495" y="18055"/>
                  <a:pt x="17472" y="18107"/>
                  <a:pt x="17479" y="18170"/>
                </a:cubicBezTo>
                <a:cubicBezTo>
                  <a:pt x="17486" y="18233"/>
                  <a:pt x="17520" y="18283"/>
                  <a:pt x="17555" y="18283"/>
                </a:cubicBezTo>
                <a:cubicBezTo>
                  <a:pt x="17590" y="18283"/>
                  <a:pt x="17613" y="18231"/>
                  <a:pt x="17606" y="18168"/>
                </a:cubicBezTo>
                <a:cubicBezTo>
                  <a:pt x="17599" y="18105"/>
                  <a:pt x="17564" y="18055"/>
                  <a:pt x="17529" y="18055"/>
                </a:cubicBezTo>
                <a:close/>
                <a:moveTo>
                  <a:pt x="17705" y="18055"/>
                </a:moveTo>
                <a:cubicBezTo>
                  <a:pt x="17670" y="18055"/>
                  <a:pt x="17648" y="18107"/>
                  <a:pt x="17655" y="18170"/>
                </a:cubicBezTo>
                <a:cubicBezTo>
                  <a:pt x="17662" y="18232"/>
                  <a:pt x="17696" y="18283"/>
                  <a:pt x="17731" y="18283"/>
                </a:cubicBezTo>
                <a:cubicBezTo>
                  <a:pt x="17766" y="18283"/>
                  <a:pt x="17789" y="18231"/>
                  <a:pt x="17782" y="18168"/>
                </a:cubicBezTo>
                <a:cubicBezTo>
                  <a:pt x="17775" y="18105"/>
                  <a:pt x="17740" y="18055"/>
                  <a:pt x="17705" y="18055"/>
                </a:cubicBezTo>
                <a:close/>
                <a:moveTo>
                  <a:pt x="17900" y="18055"/>
                </a:moveTo>
                <a:cubicBezTo>
                  <a:pt x="17865" y="18055"/>
                  <a:pt x="17843" y="18107"/>
                  <a:pt x="17850" y="18170"/>
                </a:cubicBezTo>
                <a:cubicBezTo>
                  <a:pt x="17857" y="18232"/>
                  <a:pt x="17892" y="18283"/>
                  <a:pt x="17927" y="18283"/>
                </a:cubicBezTo>
                <a:cubicBezTo>
                  <a:pt x="17962" y="18283"/>
                  <a:pt x="17985" y="18231"/>
                  <a:pt x="17977" y="18168"/>
                </a:cubicBezTo>
                <a:cubicBezTo>
                  <a:pt x="17970" y="18105"/>
                  <a:pt x="17935" y="18055"/>
                  <a:pt x="17900" y="18055"/>
                </a:cubicBezTo>
                <a:close/>
                <a:moveTo>
                  <a:pt x="18994" y="18055"/>
                </a:moveTo>
                <a:cubicBezTo>
                  <a:pt x="18959" y="18055"/>
                  <a:pt x="18937" y="18107"/>
                  <a:pt x="18946" y="18170"/>
                </a:cubicBezTo>
                <a:cubicBezTo>
                  <a:pt x="18954" y="18233"/>
                  <a:pt x="18989" y="18283"/>
                  <a:pt x="19024" y="18283"/>
                </a:cubicBezTo>
                <a:cubicBezTo>
                  <a:pt x="19059" y="18283"/>
                  <a:pt x="19080" y="18231"/>
                  <a:pt x="19072" y="18168"/>
                </a:cubicBezTo>
                <a:cubicBezTo>
                  <a:pt x="19064" y="18105"/>
                  <a:pt x="19029" y="18055"/>
                  <a:pt x="18994" y="18055"/>
                </a:cubicBezTo>
                <a:close/>
                <a:moveTo>
                  <a:pt x="19346" y="18055"/>
                </a:moveTo>
                <a:cubicBezTo>
                  <a:pt x="19311" y="18055"/>
                  <a:pt x="19289" y="18107"/>
                  <a:pt x="19298" y="18170"/>
                </a:cubicBezTo>
                <a:cubicBezTo>
                  <a:pt x="19306" y="18233"/>
                  <a:pt x="19341" y="18283"/>
                  <a:pt x="19376" y="18283"/>
                </a:cubicBezTo>
                <a:cubicBezTo>
                  <a:pt x="19411" y="18283"/>
                  <a:pt x="19433" y="18231"/>
                  <a:pt x="19425" y="18168"/>
                </a:cubicBezTo>
                <a:cubicBezTo>
                  <a:pt x="19416" y="18105"/>
                  <a:pt x="19381" y="18055"/>
                  <a:pt x="19346" y="18055"/>
                </a:cubicBezTo>
                <a:close/>
                <a:moveTo>
                  <a:pt x="19521" y="18055"/>
                </a:moveTo>
                <a:cubicBezTo>
                  <a:pt x="19486" y="18055"/>
                  <a:pt x="19465" y="18107"/>
                  <a:pt x="19473" y="18170"/>
                </a:cubicBezTo>
                <a:cubicBezTo>
                  <a:pt x="19482" y="18233"/>
                  <a:pt x="19518" y="18283"/>
                  <a:pt x="19553" y="18283"/>
                </a:cubicBezTo>
                <a:cubicBezTo>
                  <a:pt x="19588" y="18283"/>
                  <a:pt x="19609" y="18231"/>
                  <a:pt x="19601" y="18168"/>
                </a:cubicBezTo>
                <a:cubicBezTo>
                  <a:pt x="19592" y="18105"/>
                  <a:pt x="19556" y="18055"/>
                  <a:pt x="19521" y="18055"/>
                </a:cubicBezTo>
                <a:close/>
                <a:moveTo>
                  <a:pt x="19717" y="18055"/>
                </a:moveTo>
                <a:cubicBezTo>
                  <a:pt x="19682" y="18055"/>
                  <a:pt x="19660" y="18107"/>
                  <a:pt x="19669" y="18170"/>
                </a:cubicBezTo>
                <a:cubicBezTo>
                  <a:pt x="19678" y="18233"/>
                  <a:pt x="19713" y="18283"/>
                  <a:pt x="19748" y="18283"/>
                </a:cubicBezTo>
                <a:cubicBezTo>
                  <a:pt x="19783" y="18283"/>
                  <a:pt x="19805" y="18231"/>
                  <a:pt x="19796" y="18168"/>
                </a:cubicBezTo>
                <a:cubicBezTo>
                  <a:pt x="19787" y="18105"/>
                  <a:pt x="19752" y="18055"/>
                  <a:pt x="19717" y="18055"/>
                </a:cubicBezTo>
                <a:close/>
                <a:moveTo>
                  <a:pt x="19893" y="18055"/>
                </a:moveTo>
                <a:cubicBezTo>
                  <a:pt x="19858" y="18055"/>
                  <a:pt x="19836" y="18107"/>
                  <a:pt x="19845" y="18170"/>
                </a:cubicBezTo>
                <a:cubicBezTo>
                  <a:pt x="19854" y="18233"/>
                  <a:pt x="19890" y="18283"/>
                  <a:pt x="19925" y="18283"/>
                </a:cubicBezTo>
                <a:cubicBezTo>
                  <a:pt x="19960" y="18283"/>
                  <a:pt x="19981" y="18232"/>
                  <a:pt x="19972" y="18168"/>
                </a:cubicBezTo>
                <a:cubicBezTo>
                  <a:pt x="19963" y="18105"/>
                  <a:pt x="19928" y="18055"/>
                  <a:pt x="19893" y="18055"/>
                </a:cubicBezTo>
                <a:close/>
                <a:moveTo>
                  <a:pt x="20087" y="18055"/>
                </a:moveTo>
                <a:cubicBezTo>
                  <a:pt x="20052" y="18055"/>
                  <a:pt x="20031" y="18107"/>
                  <a:pt x="20040" y="18170"/>
                </a:cubicBezTo>
                <a:cubicBezTo>
                  <a:pt x="20050" y="18233"/>
                  <a:pt x="20085" y="18283"/>
                  <a:pt x="20120" y="18283"/>
                </a:cubicBezTo>
                <a:cubicBezTo>
                  <a:pt x="20156" y="18283"/>
                  <a:pt x="20177" y="18233"/>
                  <a:pt x="20168" y="18170"/>
                </a:cubicBezTo>
                <a:cubicBezTo>
                  <a:pt x="20158" y="18107"/>
                  <a:pt x="20123" y="18055"/>
                  <a:pt x="20087" y="18055"/>
                </a:cubicBezTo>
                <a:close/>
                <a:moveTo>
                  <a:pt x="20263" y="18055"/>
                </a:moveTo>
                <a:cubicBezTo>
                  <a:pt x="20229" y="18055"/>
                  <a:pt x="20208" y="18107"/>
                  <a:pt x="20217" y="18170"/>
                </a:cubicBezTo>
                <a:cubicBezTo>
                  <a:pt x="20226" y="18233"/>
                  <a:pt x="20262" y="18283"/>
                  <a:pt x="20297" y="18283"/>
                </a:cubicBezTo>
                <a:cubicBezTo>
                  <a:pt x="20332" y="18283"/>
                  <a:pt x="20353" y="18231"/>
                  <a:pt x="20343" y="18168"/>
                </a:cubicBezTo>
                <a:cubicBezTo>
                  <a:pt x="20334" y="18105"/>
                  <a:pt x="20298" y="18055"/>
                  <a:pt x="20263" y="18055"/>
                </a:cubicBezTo>
                <a:close/>
                <a:moveTo>
                  <a:pt x="2695" y="18105"/>
                </a:moveTo>
                <a:cubicBezTo>
                  <a:pt x="2660" y="18105"/>
                  <a:pt x="2627" y="18156"/>
                  <a:pt x="2621" y="18218"/>
                </a:cubicBezTo>
                <a:cubicBezTo>
                  <a:pt x="2615" y="18280"/>
                  <a:pt x="2638" y="18330"/>
                  <a:pt x="2673" y="18330"/>
                </a:cubicBezTo>
                <a:cubicBezTo>
                  <a:pt x="2708" y="18330"/>
                  <a:pt x="2741" y="18279"/>
                  <a:pt x="2747" y="18217"/>
                </a:cubicBezTo>
                <a:cubicBezTo>
                  <a:pt x="2753" y="18155"/>
                  <a:pt x="2730" y="18105"/>
                  <a:pt x="2695" y="18105"/>
                </a:cubicBezTo>
                <a:close/>
                <a:moveTo>
                  <a:pt x="2870" y="18105"/>
                </a:moveTo>
                <a:cubicBezTo>
                  <a:pt x="2835" y="18105"/>
                  <a:pt x="2802" y="18156"/>
                  <a:pt x="2796" y="18218"/>
                </a:cubicBezTo>
                <a:cubicBezTo>
                  <a:pt x="2790" y="18281"/>
                  <a:pt x="2814" y="18330"/>
                  <a:pt x="2849" y="18330"/>
                </a:cubicBezTo>
                <a:cubicBezTo>
                  <a:pt x="2884" y="18330"/>
                  <a:pt x="2917" y="18279"/>
                  <a:pt x="2923" y="18217"/>
                </a:cubicBezTo>
                <a:cubicBezTo>
                  <a:pt x="2929" y="18155"/>
                  <a:pt x="2905" y="18105"/>
                  <a:pt x="2870" y="18105"/>
                </a:cubicBezTo>
                <a:close/>
                <a:moveTo>
                  <a:pt x="3046" y="18105"/>
                </a:moveTo>
                <a:cubicBezTo>
                  <a:pt x="3011" y="18105"/>
                  <a:pt x="2978" y="18156"/>
                  <a:pt x="2972" y="18218"/>
                </a:cubicBezTo>
                <a:cubicBezTo>
                  <a:pt x="2966" y="18281"/>
                  <a:pt x="2990" y="18330"/>
                  <a:pt x="3025" y="18330"/>
                </a:cubicBezTo>
                <a:cubicBezTo>
                  <a:pt x="3060" y="18330"/>
                  <a:pt x="3093" y="18279"/>
                  <a:pt x="3099" y="18217"/>
                </a:cubicBezTo>
                <a:cubicBezTo>
                  <a:pt x="3105" y="18155"/>
                  <a:pt x="3081" y="18105"/>
                  <a:pt x="3046" y="18105"/>
                </a:cubicBezTo>
                <a:close/>
                <a:moveTo>
                  <a:pt x="3241" y="18105"/>
                </a:moveTo>
                <a:cubicBezTo>
                  <a:pt x="3206" y="18105"/>
                  <a:pt x="3173" y="18156"/>
                  <a:pt x="3167" y="18218"/>
                </a:cubicBezTo>
                <a:cubicBezTo>
                  <a:pt x="3162" y="18280"/>
                  <a:pt x="3186" y="18330"/>
                  <a:pt x="3221" y="18330"/>
                </a:cubicBezTo>
                <a:cubicBezTo>
                  <a:pt x="3256" y="18330"/>
                  <a:pt x="3289" y="18279"/>
                  <a:pt x="3294" y="18217"/>
                </a:cubicBezTo>
                <a:cubicBezTo>
                  <a:pt x="3300" y="18155"/>
                  <a:pt x="3276" y="18105"/>
                  <a:pt x="3241" y="18105"/>
                </a:cubicBezTo>
                <a:close/>
                <a:moveTo>
                  <a:pt x="3417" y="18105"/>
                </a:moveTo>
                <a:cubicBezTo>
                  <a:pt x="3382" y="18105"/>
                  <a:pt x="3349" y="18156"/>
                  <a:pt x="3343" y="18218"/>
                </a:cubicBezTo>
                <a:cubicBezTo>
                  <a:pt x="3338" y="18281"/>
                  <a:pt x="3362" y="18330"/>
                  <a:pt x="3397" y="18330"/>
                </a:cubicBezTo>
                <a:cubicBezTo>
                  <a:pt x="3432" y="18330"/>
                  <a:pt x="3465" y="18279"/>
                  <a:pt x="3470" y="18217"/>
                </a:cubicBezTo>
                <a:cubicBezTo>
                  <a:pt x="3476" y="18155"/>
                  <a:pt x="3452" y="18105"/>
                  <a:pt x="3417" y="18105"/>
                </a:cubicBezTo>
                <a:close/>
                <a:moveTo>
                  <a:pt x="3592" y="18105"/>
                </a:moveTo>
                <a:cubicBezTo>
                  <a:pt x="3557" y="18105"/>
                  <a:pt x="3524" y="18156"/>
                  <a:pt x="3519" y="18218"/>
                </a:cubicBezTo>
                <a:cubicBezTo>
                  <a:pt x="3514" y="18281"/>
                  <a:pt x="3539" y="18330"/>
                  <a:pt x="3574" y="18330"/>
                </a:cubicBezTo>
                <a:cubicBezTo>
                  <a:pt x="3609" y="18330"/>
                  <a:pt x="3641" y="18279"/>
                  <a:pt x="3646" y="18217"/>
                </a:cubicBezTo>
                <a:cubicBezTo>
                  <a:pt x="3651" y="18155"/>
                  <a:pt x="3627" y="18105"/>
                  <a:pt x="3592" y="18105"/>
                </a:cubicBezTo>
                <a:close/>
                <a:moveTo>
                  <a:pt x="3788" y="18105"/>
                </a:moveTo>
                <a:cubicBezTo>
                  <a:pt x="3753" y="18105"/>
                  <a:pt x="3720" y="18156"/>
                  <a:pt x="3715" y="18218"/>
                </a:cubicBezTo>
                <a:cubicBezTo>
                  <a:pt x="3710" y="18281"/>
                  <a:pt x="3734" y="18330"/>
                  <a:pt x="3769" y="18330"/>
                </a:cubicBezTo>
                <a:cubicBezTo>
                  <a:pt x="3804" y="18330"/>
                  <a:pt x="3837" y="18279"/>
                  <a:pt x="3842" y="18217"/>
                </a:cubicBezTo>
                <a:cubicBezTo>
                  <a:pt x="3847" y="18155"/>
                  <a:pt x="3822" y="18105"/>
                  <a:pt x="3788" y="18105"/>
                </a:cubicBezTo>
                <a:close/>
                <a:moveTo>
                  <a:pt x="3963" y="18105"/>
                </a:moveTo>
                <a:cubicBezTo>
                  <a:pt x="3928" y="18105"/>
                  <a:pt x="3896" y="18156"/>
                  <a:pt x="3891" y="18218"/>
                </a:cubicBezTo>
                <a:cubicBezTo>
                  <a:pt x="3886" y="18281"/>
                  <a:pt x="3911" y="18330"/>
                  <a:pt x="3946" y="18330"/>
                </a:cubicBezTo>
                <a:cubicBezTo>
                  <a:pt x="3981" y="18330"/>
                  <a:pt x="4013" y="18279"/>
                  <a:pt x="4018" y="18217"/>
                </a:cubicBezTo>
                <a:cubicBezTo>
                  <a:pt x="4023" y="18155"/>
                  <a:pt x="3998" y="18105"/>
                  <a:pt x="3963" y="18105"/>
                </a:cubicBezTo>
                <a:close/>
                <a:moveTo>
                  <a:pt x="9759" y="18105"/>
                </a:moveTo>
                <a:cubicBezTo>
                  <a:pt x="9725" y="18105"/>
                  <a:pt x="9696" y="18156"/>
                  <a:pt x="9697" y="18218"/>
                </a:cubicBezTo>
                <a:cubicBezTo>
                  <a:pt x="9697" y="18281"/>
                  <a:pt x="9725" y="18332"/>
                  <a:pt x="9760" y="18332"/>
                </a:cubicBezTo>
                <a:cubicBezTo>
                  <a:pt x="9795" y="18331"/>
                  <a:pt x="9823" y="18281"/>
                  <a:pt x="9823" y="18218"/>
                </a:cubicBezTo>
                <a:cubicBezTo>
                  <a:pt x="9823" y="18156"/>
                  <a:pt x="9795" y="18105"/>
                  <a:pt x="9759" y="18105"/>
                </a:cubicBezTo>
                <a:close/>
                <a:moveTo>
                  <a:pt x="9935" y="18105"/>
                </a:moveTo>
                <a:cubicBezTo>
                  <a:pt x="9900" y="18105"/>
                  <a:pt x="9872" y="18156"/>
                  <a:pt x="9873" y="18218"/>
                </a:cubicBezTo>
                <a:cubicBezTo>
                  <a:pt x="9873" y="18281"/>
                  <a:pt x="9902" y="18332"/>
                  <a:pt x="9937" y="18332"/>
                </a:cubicBezTo>
                <a:cubicBezTo>
                  <a:pt x="9972" y="18331"/>
                  <a:pt x="10000" y="18281"/>
                  <a:pt x="10000" y="18218"/>
                </a:cubicBezTo>
                <a:cubicBezTo>
                  <a:pt x="9999" y="18156"/>
                  <a:pt x="9970" y="18105"/>
                  <a:pt x="9935" y="18105"/>
                </a:cubicBezTo>
                <a:close/>
                <a:moveTo>
                  <a:pt x="10111" y="18105"/>
                </a:moveTo>
                <a:cubicBezTo>
                  <a:pt x="10076" y="18105"/>
                  <a:pt x="10048" y="18156"/>
                  <a:pt x="10048" y="18218"/>
                </a:cubicBezTo>
                <a:cubicBezTo>
                  <a:pt x="10049" y="18281"/>
                  <a:pt x="10078" y="18332"/>
                  <a:pt x="10113" y="18332"/>
                </a:cubicBezTo>
                <a:cubicBezTo>
                  <a:pt x="10148" y="18332"/>
                  <a:pt x="10176" y="18281"/>
                  <a:pt x="10176" y="18218"/>
                </a:cubicBezTo>
                <a:cubicBezTo>
                  <a:pt x="10175" y="18156"/>
                  <a:pt x="10146" y="18105"/>
                  <a:pt x="10111" y="18105"/>
                </a:cubicBezTo>
                <a:close/>
                <a:moveTo>
                  <a:pt x="10287" y="18105"/>
                </a:moveTo>
                <a:cubicBezTo>
                  <a:pt x="10252" y="18105"/>
                  <a:pt x="10224" y="18156"/>
                  <a:pt x="10224" y="18218"/>
                </a:cubicBezTo>
                <a:cubicBezTo>
                  <a:pt x="10225" y="18281"/>
                  <a:pt x="10254" y="18332"/>
                  <a:pt x="10289" y="18332"/>
                </a:cubicBezTo>
                <a:cubicBezTo>
                  <a:pt x="10324" y="18331"/>
                  <a:pt x="10352" y="18281"/>
                  <a:pt x="10351" y="18218"/>
                </a:cubicBezTo>
                <a:cubicBezTo>
                  <a:pt x="10351" y="18156"/>
                  <a:pt x="10322" y="18105"/>
                  <a:pt x="10287" y="18105"/>
                </a:cubicBezTo>
                <a:close/>
                <a:moveTo>
                  <a:pt x="19385" y="18407"/>
                </a:moveTo>
                <a:cubicBezTo>
                  <a:pt x="19350" y="18407"/>
                  <a:pt x="19328" y="18459"/>
                  <a:pt x="19337" y="18522"/>
                </a:cubicBezTo>
                <a:cubicBezTo>
                  <a:pt x="19345" y="18585"/>
                  <a:pt x="19381" y="18635"/>
                  <a:pt x="19416" y="18635"/>
                </a:cubicBezTo>
                <a:cubicBezTo>
                  <a:pt x="19451" y="18635"/>
                  <a:pt x="19473" y="18583"/>
                  <a:pt x="19464" y="18520"/>
                </a:cubicBezTo>
                <a:cubicBezTo>
                  <a:pt x="19456" y="18457"/>
                  <a:pt x="19420" y="18407"/>
                  <a:pt x="19385" y="18407"/>
                </a:cubicBezTo>
                <a:close/>
                <a:moveTo>
                  <a:pt x="19580" y="18407"/>
                </a:moveTo>
                <a:cubicBezTo>
                  <a:pt x="19545" y="18407"/>
                  <a:pt x="19524" y="18459"/>
                  <a:pt x="19532" y="18522"/>
                </a:cubicBezTo>
                <a:cubicBezTo>
                  <a:pt x="19541" y="18585"/>
                  <a:pt x="19576" y="18635"/>
                  <a:pt x="19612" y="18635"/>
                </a:cubicBezTo>
                <a:cubicBezTo>
                  <a:pt x="19647" y="18635"/>
                  <a:pt x="19669" y="18583"/>
                  <a:pt x="19660" y="18520"/>
                </a:cubicBezTo>
                <a:cubicBezTo>
                  <a:pt x="19651" y="18457"/>
                  <a:pt x="19615" y="18407"/>
                  <a:pt x="19580" y="18407"/>
                </a:cubicBezTo>
                <a:close/>
                <a:moveTo>
                  <a:pt x="19756" y="18407"/>
                </a:moveTo>
                <a:cubicBezTo>
                  <a:pt x="19721" y="18407"/>
                  <a:pt x="19699" y="18459"/>
                  <a:pt x="19708" y="18522"/>
                </a:cubicBezTo>
                <a:cubicBezTo>
                  <a:pt x="19717" y="18585"/>
                  <a:pt x="19753" y="18635"/>
                  <a:pt x="19788" y="18635"/>
                </a:cubicBezTo>
                <a:cubicBezTo>
                  <a:pt x="19823" y="18635"/>
                  <a:pt x="19845" y="18583"/>
                  <a:pt x="19836" y="18520"/>
                </a:cubicBezTo>
                <a:cubicBezTo>
                  <a:pt x="19827" y="18457"/>
                  <a:pt x="19791" y="18407"/>
                  <a:pt x="19756" y="18407"/>
                </a:cubicBezTo>
                <a:close/>
                <a:moveTo>
                  <a:pt x="19932" y="18407"/>
                </a:moveTo>
                <a:cubicBezTo>
                  <a:pt x="19897" y="18407"/>
                  <a:pt x="19875" y="18459"/>
                  <a:pt x="19884" y="18522"/>
                </a:cubicBezTo>
                <a:cubicBezTo>
                  <a:pt x="19893" y="18585"/>
                  <a:pt x="19929" y="18635"/>
                  <a:pt x="19964" y="18635"/>
                </a:cubicBezTo>
                <a:cubicBezTo>
                  <a:pt x="19999" y="18635"/>
                  <a:pt x="20021" y="18583"/>
                  <a:pt x="20012" y="18520"/>
                </a:cubicBezTo>
                <a:cubicBezTo>
                  <a:pt x="20003" y="18457"/>
                  <a:pt x="19967" y="18407"/>
                  <a:pt x="19932" y="18407"/>
                </a:cubicBezTo>
                <a:close/>
                <a:moveTo>
                  <a:pt x="20127" y="18407"/>
                </a:moveTo>
                <a:cubicBezTo>
                  <a:pt x="20092" y="18407"/>
                  <a:pt x="20070" y="18459"/>
                  <a:pt x="20080" y="18522"/>
                </a:cubicBezTo>
                <a:cubicBezTo>
                  <a:pt x="20089" y="18585"/>
                  <a:pt x="20125" y="18635"/>
                  <a:pt x="20160" y="18635"/>
                </a:cubicBezTo>
                <a:cubicBezTo>
                  <a:pt x="20196" y="18635"/>
                  <a:pt x="20217" y="18583"/>
                  <a:pt x="20207" y="18520"/>
                </a:cubicBezTo>
                <a:cubicBezTo>
                  <a:pt x="20198" y="18457"/>
                  <a:pt x="20162" y="18407"/>
                  <a:pt x="20127" y="18407"/>
                </a:cubicBezTo>
                <a:close/>
                <a:moveTo>
                  <a:pt x="2655" y="18457"/>
                </a:moveTo>
                <a:cubicBezTo>
                  <a:pt x="2620" y="18457"/>
                  <a:pt x="2587" y="18508"/>
                  <a:pt x="2581" y="18570"/>
                </a:cubicBezTo>
                <a:cubicBezTo>
                  <a:pt x="2575" y="18632"/>
                  <a:pt x="2599" y="18682"/>
                  <a:pt x="2634" y="18682"/>
                </a:cubicBezTo>
                <a:cubicBezTo>
                  <a:pt x="2669" y="18682"/>
                  <a:pt x="2703" y="18632"/>
                  <a:pt x="2709" y="18570"/>
                </a:cubicBezTo>
                <a:cubicBezTo>
                  <a:pt x="2714" y="18508"/>
                  <a:pt x="2691" y="18457"/>
                  <a:pt x="2655" y="18457"/>
                </a:cubicBezTo>
                <a:close/>
                <a:moveTo>
                  <a:pt x="2831" y="18457"/>
                </a:moveTo>
                <a:cubicBezTo>
                  <a:pt x="2796" y="18457"/>
                  <a:pt x="2763" y="18508"/>
                  <a:pt x="2757" y="18570"/>
                </a:cubicBezTo>
                <a:cubicBezTo>
                  <a:pt x="2751" y="18632"/>
                  <a:pt x="2775" y="18682"/>
                  <a:pt x="2811" y="18682"/>
                </a:cubicBezTo>
                <a:cubicBezTo>
                  <a:pt x="2846" y="18682"/>
                  <a:pt x="2879" y="18631"/>
                  <a:pt x="2885" y="18569"/>
                </a:cubicBezTo>
                <a:cubicBezTo>
                  <a:pt x="2890" y="18507"/>
                  <a:pt x="2867" y="18457"/>
                  <a:pt x="2831" y="18457"/>
                </a:cubicBezTo>
                <a:close/>
                <a:moveTo>
                  <a:pt x="3026" y="18457"/>
                </a:moveTo>
                <a:cubicBezTo>
                  <a:pt x="2991" y="18457"/>
                  <a:pt x="2958" y="18508"/>
                  <a:pt x="2952" y="18570"/>
                </a:cubicBezTo>
                <a:cubicBezTo>
                  <a:pt x="2947" y="18632"/>
                  <a:pt x="2971" y="18682"/>
                  <a:pt x="3006" y="18682"/>
                </a:cubicBezTo>
                <a:cubicBezTo>
                  <a:pt x="3041" y="18682"/>
                  <a:pt x="3075" y="18632"/>
                  <a:pt x="3080" y="18570"/>
                </a:cubicBezTo>
                <a:cubicBezTo>
                  <a:pt x="3086" y="18508"/>
                  <a:pt x="3061" y="18457"/>
                  <a:pt x="3026" y="18457"/>
                </a:cubicBezTo>
                <a:close/>
                <a:moveTo>
                  <a:pt x="3202" y="18457"/>
                </a:moveTo>
                <a:cubicBezTo>
                  <a:pt x="3167" y="18457"/>
                  <a:pt x="3134" y="18508"/>
                  <a:pt x="3128" y="18570"/>
                </a:cubicBezTo>
                <a:cubicBezTo>
                  <a:pt x="3123" y="18632"/>
                  <a:pt x="3147" y="18682"/>
                  <a:pt x="3183" y="18682"/>
                </a:cubicBezTo>
                <a:cubicBezTo>
                  <a:pt x="3218" y="18682"/>
                  <a:pt x="3251" y="18632"/>
                  <a:pt x="3256" y="18570"/>
                </a:cubicBezTo>
                <a:cubicBezTo>
                  <a:pt x="3261" y="18508"/>
                  <a:pt x="3237" y="18457"/>
                  <a:pt x="3202" y="18457"/>
                </a:cubicBezTo>
                <a:close/>
                <a:moveTo>
                  <a:pt x="3397" y="18457"/>
                </a:moveTo>
                <a:cubicBezTo>
                  <a:pt x="3362" y="18457"/>
                  <a:pt x="3329" y="18508"/>
                  <a:pt x="3324" y="18570"/>
                </a:cubicBezTo>
                <a:cubicBezTo>
                  <a:pt x="3318" y="18632"/>
                  <a:pt x="3343" y="18682"/>
                  <a:pt x="3378" y="18682"/>
                </a:cubicBezTo>
                <a:cubicBezTo>
                  <a:pt x="3413" y="18682"/>
                  <a:pt x="3446" y="18632"/>
                  <a:pt x="3452" y="18570"/>
                </a:cubicBezTo>
                <a:cubicBezTo>
                  <a:pt x="3457" y="18508"/>
                  <a:pt x="3432" y="18457"/>
                  <a:pt x="3397" y="18457"/>
                </a:cubicBezTo>
                <a:close/>
                <a:moveTo>
                  <a:pt x="3573" y="18457"/>
                </a:moveTo>
                <a:cubicBezTo>
                  <a:pt x="3538" y="18457"/>
                  <a:pt x="3505" y="18508"/>
                  <a:pt x="3500" y="18570"/>
                </a:cubicBezTo>
                <a:cubicBezTo>
                  <a:pt x="3495" y="18632"/>
                  <a:pt x="3519" y="18682"/>
                  <a:pt x="3554" y="18682"/>
                </a:cubicBezTo>
                <a:cubicBezTo>
                  <a:pt x="3589" y="18682"/>
                  <a:pt x="3622" y="18633"/>
                  <a:pt x="3627" y="18570"/>
                </a:cubicBezTo>
                <a:cubicBezTo>
                  <a:pt x="3633" y="18508"/>
                  <a:pt x="3608" y="18457"/>
                  <a:pt x="3573" y="18457"/>
                </a:cubicBezTo>
                <a:close/>
                <a:moveTo>
                  <a:pt x="3748" y="18457"/>
                </a:moveTo>
                <a:cubicBezTo>
                  <a:pt x="3713" y="18457"/>
                  <a:pt x="3681" y="18508"/>
                  <a:pt x="3676" y="18570"/>
                </a:cubicBezTo>
                <a:cubicBezTo>
                  <a:pt x="3671" y="18633"/>
                  <a:pt x="3695" y="18682"/>
                  <a:pt x="3731" y="18682"/>
                </a:cubicBezTo>
                <a:cubicBezTo>
                  <a:pt x="3766" y="18682"/>
                  <a:pt x="3798" y="18632"/>
                  <a:pt x="3803" y="18570"/>
                </a:cubicBezTo>
                <a:cubicBezTo>
                  <a:pt x="3808" y="18508"/>
                  <a:pt x="3784" y="18457"/>
                  <a:pt x="3748" y="18457"/>
                </a:cubicBezTo>
                <a:close/>
                <a:moveTo>
                  <a:pt x="19444" y="18709"/>
                </a:moveTo>
                <a:cubicBezTo>
                  <a:pt x="19408" y="18709"/>
                  <a:pt x="19387" y="18760"/>
                  <a:pt x="19395" y="18823"/>
                </a:cubicBezTo>
                <a:cubicBezTo>
                  <a:pt x="19404" y="18886"/>
                  <a:pt x="19439" y="18937"/>
                  <a:pt x="19475" y="18937"/>
                </a:cubicBezTo>
                <a:cubicBezTo>
                  <a:pt x="19510" y="18936"/>
                  <a:pt x="19532" y="18886"/>
                  <a:pt x="19524" y="18823"/>
                </a:cubicBezTo>
                <a:cubicBezTo>
                  <a:pt x="19515" y="18760"/>
                  <a:pt x="19479" y="18709"/>
                  <a:pt x="19444" y="18709"/>
                </a:cubicBezTo>
                <a:close/>
                <a:moveTo>
                  <a:pt x="19620" y="18709"/>
                </a:moveTo>
                <a:cubicBezTo>
                  <a:pt x="19584" y="18709"/>
                  <a:pt x="19563" y="18760"/>
                  <a:pt x="19571" y="18823"/>
                </a:cubicBezTo>
                <a:cubicBezTo>
                  <a:pt x="19580" y="18886"/>
                  <a:pt x="19616" y="18937"/>
                  <a:pt x="19651" y="18937"/>
                </a:cubicBezTo>
                <a:cubicBezTo>
                  <a:pt x="19687" y="18937"/>
                  <a:pt x="19708" y="18886"/>
                  <a:pt x="19700" y="18823"/>
                </a:cubicBezTo>
                <a:cubicBezTo>
                  <a:pt x="19691" y="18760"/>
                  <a:pt x="19655" y="18709"/>
                  <a:pt x="19620" y="18709"/>
                </a:cubicBezTo>
                <a:close/>
                <a:moveTo>
                  <a:pt x="19795" y="18709"/>
                </a:moveTo>
                <a:cubicBezTo>
                  <a:pt x="19760" y="18709"/>
                  <a:pt x="19738" y="18760"/>
                  <a:pt x="19747" y="18823"/>
                </a:cubicBezTo>
                <a:cubicBezTo>
                  <a:pt x="19756" y="18886"/>
                  <a:pt x="19792" y="18937"/>
                  <a:pt x="19827" y="18937"/>
                </a:cubicBezTo>
                <a:cubicBezTo>
                  <a:pt x="19863" y="18937"/>
                  <a:pt x="19884" y="18886"/>
                  <a:pt x="19875" y="18823"/>
                </a:cubicBezTo>
                <a:cubicBezTo>
                  <a:pt x="19867" y="18760"/>
                  <a:pt x="19831" y="18709"/>
                  <a:pt x="19795" y="18709"/>
                </a:cubicBezTo>
                <a:close/>
                <a:moveTo>
                  <a:pt x="19990" y="18709"/>
                </a:moveTo>
                <a:cubicBezTo>
                  <a:pt x="19955" y="18709"/>
                  <a:pt x="19934" y="18760"/>
                  <a:pt x="19943" y="18823"/>
                </a:cubicBezTo>
                <a:cubicBezTo>
                  <a:pt x="19952" y="18886"/>
                  <a:pt x="19988" y="18937"/>
                  <a:pt x="20023" y="18937"/>
                </a:cubicBezTo>
                <a:cubicBezTo>
                  <a:pt x="20059" y="18937"/>
                  <a:pt x="20080" y="18886"/>
                  <a:pt x="20071" y="18823"/>
                </a:cubicBezTo>
                <a:cubicBezTo>
                  <a:pt x="20062" y="18760"/>
                  <a:pt x="20026" y="18709"/>
                  <a:pt x="19990" y="18709"/>
                </a:cubicBezTo>
                <a:close/>
                <a:moveTo>
                  <a:pt x="21509" y="18709"/>
                </a:moveTo>
                <a:cubicBezTo>
                  <a:pt x="21477" y="18709"/>
                  <a:pt x="21459" y="18756"/>
                  <a:pt x="21468" y="18812"/>
                </a:cubicBezTo>
                <a:cubicBezTo>
                  <a:pt x="21477" y="18870"/>
                  <a:pt x="21511" y="18915"/>
                  <a:pt x="21543" y="18915"/>
                </a:cubicBezTo>
                <a:cubicBezTo>
                  <a:pt x="21575" y="18915"/>
                  <a:pt x="21593" y="18869"/>
                  <a:pt x="21584" y="18812"/>
                </a:cubicBezTo>
                <a:cubicBezTo>
                  <a:pt x="21574" y="18755"/>
                  <a:pt x="21541" y="18709"/>
                  <a:pt x="21509" y="18709"/>
                </a:cubicBezTo>
                <a:close/>
                <a:moveTo>
                  <a:pt x="2637" y="18759"/>
                </a:moveTo>
                <a:cubicBezTo>
                  <a:pt x="2601" y="18759"/>
                  <a:pt x="2567" y="18810"/>
                  <a:pt x="2561" y="18872"/>
                </a:cubicBezTo>
                <a:cubicBezTo>
                  <a:pt x="2555" y="18934"/>
                  <a:pt x="2580" y="18984"/>
                  <a:pt x="2615" y="18984"/>
                </a:cubicBezTo>
                <a:cubicBezTo>
                  <a:pt x="2651" y="18984"/>
                  <a:pt x="2684" y="18933"/>
                  <a:pt x="2690" y="18871"/>
                </a:cubicBezTo>
                <a:cubicBezTo>
                  <a:pt x="2696" y="18809"/>
                  <a:pt x="2672" y="18759"/>
                  <a:pt x="2637" y="18759"/>
                </a:cubicBezTo>
                <a:close/>
                <a:moveTo>
                  <a:pt x="2812" y="18759"/>
                </a:moveTo>
                <a:cubicBezTo>
                  <a:pt x="2777" y="18759"/>
                  <a:pt x="2743" y="18810"/>
                  <a:pt x="2737" y="18872"/>
                </a:cubicBezTo>
                <a:cubicBezTo>
                  <a:pt x="2732" y="18934"/>
                  <a:pt x="2756" y="18984"/>
                  <a:pt x="2791" y="18984"/>
                </a:cubicBezTo>
                <a:cubicBezTo>
                  <a:pt x="2827" y="18984"/>
                  <a:pt x="2860" y="18934"/>
                  <a:pt x="2866" y="18872"/>
                </a:cubicBezTo>
                <a:cubicBezTo>
                  <a:pt x="2871" y="18810"/>
                  <a:pt x="2847" y="18759"/>
                  <a:pt x="2812" y="18759"/>
                </a:cubicBezTo>
                <a:close/>
                <a:moveTo>
                  <a:pt x="2988" y="18759"/>
                </a:moveTo>
                <a:cubicBezTo>
                  <a:pt x="2953" y="18759"/>
                  <a:pt x="2919" y="18810"/>
                  <a:pt x="2913" y="18872"/>
                </a:cubicBezTo>
                <a:cubicBezTo>
                  <a:pt x="2908" y="18934"/>
                  <a:pt x="2932" y="18984"/>
                  <a:pt x="2967" y="18984"/>
                </a:cubicBezTo>
                <a:cubicBezTo>
                  <a:pt x="3002" y="18984"/>
                  <a:pt x="3036" y="18934"/>
                  <a:pt x="3042" y="18872"/>
                </a:cubicBezTo>
                <a:cubicBezTo>
                  <a:pt x="3047" y="18810"/>
                  <a:pt x="3023" y="18759"/>
                  <a:pt x="2988" y="18759"/>
                </a:cubicBezTo>
                <a:close/>
                <a:moveTo>
                  <a:pt x="3183" y="18759"/>
                </a:moveTo>
                <a:cubicBezTo>
                  <a:pt x="3147" y="18759"/>
                  <a:pt x="3114" y="18810"/>
                  <a:pt x="3109" y="18872"/>
                </a:cubicBezTo>
                <a:cubicBezTo>
                  <a:pt x="3103" y="18934"/>
                  <a:pt x="3128" y="18984"/>
                  <a:pt x="3163" y="18984"/>
                </a:cubicBezTo>
                <a:cubicBezTo>
                  <a:pt x="3199" y="18984"/>
                  <a:pt x="3232" y="18934"/>
                  <a:pt x="3237" y="18872"/>
                </a:cubicBezTo>
                <a:cubicBezTo>
                  <a:pt x="3242" y="18810"/>
                  <a:pt x="3218" y="18759"/>
                  <a:pt x="3183" y="18759"/>
                </a:cubicBezTo>
                <a:close/>
                <a:moveTo>
                  <a:pt x="3359" y="18759"/>
                </a:moveTo>
                <a:cubicBezTo>
                  <a:pt x="3323" y="18759"/>
                  <a:pt x="3290" y="18810"/>
                  <a:pt x="3285" y="18872"/>
                </a:cubicBezTo>
                <a:cubicBezTo>
                  <a:pt x="3279" y="18934"/>
                  <a:pt x="3304" y="18984"/>
                  <a:pt x="3339" y="18984"/>
                </a:cubicBezTo>
                <a:cubicBezTo>
                  <a:pt x="3374" y="18984"/>
                  <a:pt x="3408" y="18934"/>
                  <a:pt x="3413" y="18872"/>
                </a:cubicBezTo>
                <a:cubicBezTo>
                  <a:pt x="3418" y="18810"/>
                  <a:pt x="3394" y="18759"/>
                  <a:pt x="3359" y="18759"/>
                </a:cubicBezTo>
                <a:close/>
                <a:moveTo>
                  <a:pt x="3554" y="18759"/>
                </a:moveTo>
                <a:cubicBezTo>
                  <a:pt x="3518" y="18759"/>
                  <a:pt x="3485" y="18810"/>
                  <a:pt x="3480" y="18872"/>
                </a:cubicBezTo>
                <a:cubicBezTo>
                  <a:pt x="3475" y="18934"/>
                  <a:pt x="3500" y="18984"/>
                  <a:pt x="3535" y="18984"/>
                </a:cubicBezTo>
                <a:cubicBezTo>
                  <a:pt x="3571" y="18984"/>
                  <a:pt x="3603" y="18934"/>
                  <a:pt x="3609" y="18872"/>
                </a:cubicBezTo>
                <a:cubicBezTo>
                  <a:pt x="3614" y="18810"/>
                  <a:pt x="3589" y="18759"/>
                  <a:pt x="3554" y="18759"/>
                </a:cubicBezTo>
                <a:close/>
                <a:moveTo>
                  <a:pt x="3729" y="18759"/>
                </a:moveTo>
                <a:cubicBezTo>
                  <a:pt x="3694" y="18759"/>
                  <a:pt x="3661" y="18810"/>
                  <a:pt x="3656" y="18872"/>
                </a:cubicBezTo>
                <a:cubicBezTo>
                  <a:pt x="3651" y="18934"/>
                  <a:pt x="3676" y="18984"/>
                  <a:pt x="3711" y="18984"/>
                </a:cubicBezTo>
                <a:cubicBezTo>
                  <a:pt x="3747" y="18984"/>
                  <a:pt x="3780" y="18934"/>
                  <a:pt x="3784" y="18872"/>
                </a:cubicBezTo>
                <a:cubicBezTo>
                  <a:pt x="3789" y="18810"/>
                  <a:pt x="3765" y="18759"/>
                  <a:pt x="3729" y="18759"/>
                </a:cubicBezTo>
                <a:close/>
                <a:moveTo>
                  <a:pt x="2597" y="19061"/>
                </a:moveTo>
                <a:cubicBezTo>
                  <a:pt x="2562" y="19061"/>
                  <a:pt x="2528" y="19112"/>
                  <a:pt x="2522" y="19174"/>
                </a:cubicBezTo>
                <a:cubicBezTo>
                  <a:pt x="2516" y="19236"/>
                  <a:pt x="2540" y="19286"/>
                  <a:pt x="2576" y="19286"/>
                </a:cubicBezTo>
                <a:cubicBezTo>
                  <a:pt x="2612" y="19286"/>
                  <a:pt x="2645" y="19234"/>
                  <a:pt x="2651" y="19172"/>
                </a:cubicBezTo>
                <a:cubicBezTo>
                  <a:pt x="2657" y="19110"/>
                  <a:pt x="2633" y="19061"/>
                  <a:pt x="2597" y="19061"/>
                </a:cubicBezTo>
                <a:close/>
                <a:moveTo>
                  <a:pt x="2773" y="19061"/>
                </a:moveTo>
                <a:cubicBezTo>
                  <a:pt x="2738" y="19061"/>
                  <a:pt x="2704" y="19112"/>
                  <a:pt x="2698" y="19174"/>
                </a:cubicBezTo>
                <a:cubicBezTo>
                  <a:pt x="2692" y="19236"/>
                  <a:pt x="2717" y="19286"/>
                  <a:pt x="2753" y="19286"/>
                </a:cubicBezTo>
                <a:cubicBezTo>
                  <a:pt x="2788" y="19285"/>
                  <a:pt x="2821" y="19236"/>
                  <a:pt x="2827" y="19174"/>
                </a:cubicBezTo>
                <a:cubicBezTo>
                  <a:pt x="2833" y="19112"/>
                  <a:pt x="2809" y="19061"/>
                  <a:pt x="2773" y="19061"/>
                </a:cubicBezTo>
                <a:close/>
                <a:moveTo>
                  <a:pt x="2968" y="19061"/>
                </a:moveTo>
                <a:cubicBezTo>
                  <a:pt x="2933" y="19061"/>
                  <a:pt x="2899" y="19112"/>
                  <a:pt x="2894" y="19174"/>
                </a:cubicBezTo>
                <a:cubicBezTo>
                  <a:pt x="2888" y="19236"/>
                  <a:pt x="2913" y="19286"/>
                  <a:pt x="2948" y="19286"/>
                </a:cubicBezTo>
                <a:cubicBezTo>
                  <a:pt x="2984" y="19285"/>
                  <a:pt x="3017" y="19236"/>
                  <a:pt x="3023" y="19174"/>
                </a:cubicBezTo>
                <a:cubicBezTo>
                  <a:pt x="3028" y="19112"/>
                  <a:pt x="3004" y="19061"/>
                  <a:pt x="2968" y="19061"/>
                </a:cubicBezTo>
                <a:close/>
                <a:moveTo>
                  <a:pt x="3164" y="19061"/>
                </a:moveTo>
                <a:cubicBezTo>
                  <a:pt x="3128" y="19061"/>
                  <a:pt x="3095" y="19112"/>
                  <a:pt x="3089" y="19174"/>
                </a:cubicBezTo>
                <a:cubicBezTo>
                  <a:pt x="3084" y="19236"/>
                  <a:pt x="3108" y="19286"/>
                  <a:pt x="3144" y="19286"/>
                </a:cubicBezTo>
                <a:cubicBezTo>
                  <a:pt x="3179" y="19286"/>
                  <a:pt x="3213" y="19236"/>
                  <a:pt x="3218" y="19174"/>
                </a:cubicBezTo>
                <a:cubicBezTo>
                  <a:pt x="3223" y="19112"/>
                  <a:pt x="3199" y="19061"/>
                  <a:pt x="3164" y="19061"/>
                </a:cubicBezTo>
                <a:close/>
                <a:moveTo>
                  <a:pt x="3339" y="19061"/>
                </a:moveTo>
                <a:cubicBezTo>
                  <a:pt x="3304" y="19061"/>
                  <a:pt x="3270" y="19112"/>
                  <a:pt x="3265" y="19174"/>
                </a:cubicBezTo>
                <a:cubicBezTo>
                  <a:pt x="3260" y="19236"/>
                  <a:pt x="3285" y="19286"/>
                  <a:pt x="3320" y="19286"/>
                </a:cubicBezTo>
                <a:cubicBezTo>
                  <a:pt x="3356" y="19285"/>
                  <a:pt x="3389" y="19236"/>
                  <a:pt x="3394" y="19174"/>
                </a:cubicBezTo>
                <a:cubicBezTo>
                  <a:pt x="3399" y="19112"/>
                  <a:pt x="3374" y="19061"/>
                  <a:pt x="3339" y="19061"/>
                </a:cubicBezTo>
                <a:close/>
                <a:moveTo>
                  <a:pt x="21411" y="19061"/>
                </a:moveTo>
                <a:cubicBezTo>
                  <a:pt x="21379" y="19061"/>
                  <a:pt x="21361" y="19108"/>
                  <a:pt x="21370" y="19164"/>
                </a:cubicBezTo>
                <a:cubicBezTo>
                  <a:pt x="21380" y="19221"/>
                  <a:pt x="21413" y="19267"/>
                  <a:pt x="21445" y="19267"/>
                </a:cubicBezTo>
                <a:cubicBezTo>
                  <a:pt x="21477" y="19267"/>
                  <a:pt x="21495" y="19221"/>
                  <a:pt x="21486" y="19164"/>
                </a:cubicBezTo>
                <a:cubicBezTo>
                  <a:pt x="21477" y="19108"/>
                  <a:pt x="21443" y="19061"/>
                  <a:pt x="21411" y="19061"/>
                </a:cubicBezTo>
                <a:close/>
                <a:moveTo>
                  <a:pt x="21099" y="19312"/>
                </a:moveTo>
                <a:cubicBezTo>
                  <a:pt x="21067" y="19312"/>
                  <a:pt x="21049" y="19359"/>
                  <a:pt x="21058" y="19416"/>
                </a:cubicBezTo>
                <a:cubicBezTo>
                  <a:pt x="21067" y="19473"/>
                  <a:pt x="21099" y="19518"/>
                  <a:pt x="21132" y="19518"/>
                </a:cubicBezTo>
                <a:cubicBezTo>
                  <a:pt x="21164" y="19518"/>
                  <a:pt x="21183" y="19473"/>
                  <a:pt x="21174" y="19416"/>
                </a:cubicBezTo>
                <a:cubicBezTo>
                  <a:pt x="21165" y="19359"/>
                  <a:pt x="21131" y="19312"/>
                  <a:pt x="21099" y="19312"/>
                </a:cubicBezTo>
                <a:close/>
                <a:moveTo>
                  <a:pt x="2754" y="19363"/>
                </a:moveTo>
                <a:cubicBezTo>
                  <a:pt x="2718" y="19363"/>
                  <a:pt x="2684" y="19413"/>
                  <a:pt x="2679" y="19476"/>
                </a:cubicBezTo>
                <a:cubicBezTo>
                  <a:pt x="2673" y="19538"/>
                  <a:pt x="2697" y="19587"/>
                  <a:pt x="2733" y="19587"/>
                </a:cubicBezTo>
                <a:cubicBezTo>
                  <a:pt x="2769" y="19587"/>
                  <a:pt x="2802" y="19536"/>
                  <a:pt x="2808" y="19474"/>
                </a:cubicBezTo>
                <a:cubicBezTo>
                  <a:pt x="2814" y="19412"/>
                  <a:pt x="2789" y="19362"/>
                  <a:pt x="2754" y="19363"/>
                </a:cubicBezTo>
                <a:close/>
                <a:moveTo>
                  <a:pt x="19698" y="19363"/>
                </a:moveTo>
                <a:cubicBezTo>
                  <a:pt x="19663" y="19363"/>
                  <a:pt x="19641" y="19414"/>
                  <a:pt x="19649" y="19477"/>
                </a:cubicBezTo>
                <a:cubicBezTo>
                  <a:pt x="19658" y="19540"/>
                  <a:pt x="19694" y="19590"/>
                  <a:pt x="19729" y="19590"/>
                </a:cubicBezTo>
                <a:cubicBezTo>
                  <a:pt x="19765" y="19590"/>
                  <a:pt x="19787" y="19539"/>
                  <a:pt x="19778" y="19476"/>
                </a:cubicBezTo>
                <a:cubicBezTo>
                  <a:pt x="19770" y="19413"/>
                  <a:pt x="19734" y="19362"/>
                  <a:pt x="19698" y="19363"/>
                </a:cubicBezTo>
                <a:close/>
                <a:moveTo>
                  <a:pt x="2949" y="19413"/>
                </a:moveTo>
                <a:cubicBezTo>
                  <a:pt x="2914" y="19413"/>
                  <a:pt x="2880" y="19464"/>
                  <a:pt x="2874" y="19526"/>
                </a:cubicBezTo>
                <a:cubicBezTo>
                  <a:pt x="2869" y="19588"/>
                  <a:pt x="2893" y="19638"/>
                  <a:pt x="2929" y="19638"/>
                </a:cubicBezTo>
                <a:cubicBezTo>
                  <a:pt x="2964" y="19638"/>
                  <a:pt x="2998" y="19588"/>
                  <a:pt x="3004" y="19526"/>
                </a:cubicBezTo>
                <a:cubicBezTo>
                  <a:pt x="3009" y="19464"/>
                  <a:pt x="2985" y="19413"/>
                  <a:pt x="2949" y="19413"/>
                </a:cubicBezTo>
                <a:close/>
                <a:moveTo>
                  <a:pt x="3125" y="19413"/>
                </a:moveTo>
                <a:cubicBezTo>
                  <a:pt x="3089" y="19413"/>
                  <a:pt x="3056" y="19464"/>
                  <a:pt x="3050" y="19526"/>
                </a:cubicBezTo>
                <a:cubicBezTo>
                  <a:pt x="3045" y="19588"/>
                  <a:pt x="3069" y="19638"/>
                  <a:pt x="3105" y="19638"/>
                </a:cubicBezTo>
                <a:cubicBezTo>
                  <a:pt x="3141" y="19638"/>
                  <a:pt x="3174" y="19588"/>
                  <a:pt x="3180" y="19526"/>
                </a:cubicBezTo>
                <a:cubicBezTo>
                  <a:pt x="3185" y="19464"/>
                  <a:pt x="3160" y="19413"/>
                  <a:pt x="3125" y="19413"/>
                </a:cubicBezTo>
                <a:close/>
                <a:moveTo>
                  <a:pt x="20826" y="19614"/>
                </a:moveTo>
                <a:cubicBezTo>
                  <a:pt x="20794" y="19614"/>
                  <a:pt x="20775" y="19661"/>
                  <a:pt x="20783" y="19718"/>
                </a:cubicBezTo>
                <a:cubicBezTo>
                  <a:pt x="20792" y="19775"/>
                  <a:pt x="20825" y="19820"/>
                  <a:pt x="20858" y="19820"/>
                </a:cubicBezTo>
                <a:cubicBezTo>
                  <a:pt x="20890" y="19820"/>
                  <a:pt x="20909" y="19775"/>
                  <a:pt x="20901" y="19718"/>
                </a:cubicBezTo>
                <a:cubicBezTo>
                  <a:pt x="20892" y="19661"/>
                  <a:pt x="20858" y="19614"/>
                  <a:pt x="20826" y="19614"/>
                </a:cubicBezTo>
                <a:close/>
                <a:moveTo>
                  <a:pt x="20983" y="19614"/>
                </a:moveTo>
                <a:cubicBezTo>
                  <a:pt x="20950" y="19614"/>
                  <a:pt x="20931" y="19661"/>
                  <a:pt x="20940" y="19718"/>
                </a:cubicBezTo>
                <a:cubicBezTo>
                  <a:pt x="20949" y="19775"/>
                  <a:pt x="20982" y="19820"/>
                  <a:pt x="21014" y="19820"/>
                </a:cubicBezTo>
                <a:cubicBezTo>
                  <a:pt x="21047" y="19820"/>
                  <a:pt x="21066" y="19775"/>
                  <a:pt x="21057" y="19718"/>
                </a:cubicBezTo>
                <a:cubicBezTo>
                  <a:pt x="21048" y="19661"/>
                  <a:pt x="21015" y="19614"/>
                  <a:pt x="20983" y="19614"/>
                </a:cubicBezTo>
                <a:close/>
                <a:moveTo>
                  <a:pt x="2715" y="19715"/>
                </a:moveTo>
                <a:cubicBezTo>
                  <a:pt x="2680" y="19715"/>
                  <a:pt x="2645" y="19766"/>
                  <a:pt x="2640" y="19828"/>
                </a:cubicBezTo>
                <a:cubicBezTo>
                  <a:pt x="2634" y="19890"/>
                  <a:pt x="2659" y="19939"/>
                  <a:pt x="2695" y="19939"/>
                </a:cubicBezTo>
                <a:cubicBezTo>
                  <a:pt x="2730" y="19939"/>
                  <a:pt x="2764" y="19890"/>
                  <a:pt x="2770" y="19828"/>
                </a:cubicBezTo>
                <a:cubicBezTo>
                  <a:pt x="2775" y="19766"/>
                  <a:pt x="2751" y="19715"/>
                  <a:pt x="2715" y="19715"/>
                </a:cubicBezTo>
                <a:close/>
                <a:moveTo>
                  <a:pt x="2910" y="19715"/>
                </a:moveTo>
                <a:cubicBezTo>
                  <a:pt x="2874" y="19715"/>
                  <a:pt x="2841" y="19766"/>
                  <a:pt x="2835" y="19828"/>
                </a:cubicBezTo>
                <a:cubicBezTo>
                  <a:pt x="2829" y="19890"/>
                  <a:pt x="2854" y="19939"/>
                  <a:pt x="2890" y="19939"/>
                </a:cubicBezTo>
                <a:cubicBezTo>
                  <a:pt x="2926" y="19939"/>
                  <a:pt x="2960" y="19890"/>
                  <a:pt x="2965" y="19828"/>
                </a:cubicBezTo>
                <a:cubicBezTo>
                  <a:pt x="2971" y="19766"/>
                  <a:pt x="2946" y="19714"/>
                  <a:pt x="2910" y="19715"/>
                </a:cubicBezTo>
                <a:close/>
                <a:moveTo>
                  <a:pt x="3106" y="19715"/>
                </a:moveTo>
                <a:cubicBezTo>
                  <a:pt x="3070" y="19715"/>
                  <a:pt x="3036" y="19766"/>
                  <a:pt x="3031" y="19828"/>
                </a:cubicBezTo>
                <a:cubicBezTo>
                  <a:pt x="3025" y="19890"/>
                  <a:pt x="3050" y="19939"/>
                  <a:pt x="3086" y="19939"/>
                </a:cubicBezTo>
                <a:cubicBezTo>
                  <a:pt x="3121" y="19939"/>
                  <a:pt x="3155" y="19888"/>
                  <a:pt x="3161" y="19826"/>
                </a:cubicBezTo>
                <a:cubicBezTo>
                  <a:pt x="3166" y="19764"/>
                  <a:pt x="3141" y="19714"/>
                  <a:pt x="3106" y="19715"/>
                </a:cubicBezTo>
                <a:close/>
                <a:moveTo>
                  <a:pt x="20553" y="19916"/>
                </a:moveTo>
                <a:cubicBezTo>
                  <a:pt x="20521" y="19916"/>
                  <a:pt x="20501" y="19963"/>
                  <a:pt x="20510" y="20019"/>
                </a:cubicBezTo>
                <a:cubicBezTo>
                  <a:pt x="20518" y="20076"/>
                  <a:pt x="20551" y="20122"/>
                  <a:pt x="20584" y="20122"/>
                </a:cubicBezTo>
                <a:cubicBezTo>
                  <a:pt x="20616" y="20122"/>
                  <a:pt x="20635" y="20077"/>
                  <a:pt x="20627" y="20019"/>
                </a:cubicBezTo>
                <a:cubicBezTo>
                  <a:pt x="20618" y="19963"/>
                  <a:pt x="20585" y="19916"/>
                  <a:pt x="20553" y="19916"/>
                </a:cubicBezTo>
                <a:close/>
                <a:moveTo>
                  <a:pt x="20690" y="19916"/>
                </a:moveTo>
                <a:cubicBezTo>
                  <a:pt x="20657" y="19916"/>
                  <a:pt x="20638" y="19963"/>
                  <a:pt x="20646" y="20019"/>
                </a:cubicBezTo>
                <a:cubicBezTo>
                  <a:pt x="20655" y="20077"/>
                  <a:pt x="20689" y="20122"/>
                  <a:pt x="20721" y="20122"/>
                </a:cubicBezTo>
                <a:cubicBezTo>
                  <a:pt x="20753" y="20122"/>
                  <a:pt x="20772" y="20076"/>
                  <a:pt x="20764" y="20019"/>
                </a:cubicBezTo>
                <a:cubicBezTo>
                  <a:pt x="20755" y="19963"/>
                  <a:pt x="20722" y="19916"/>
                  <a:pt x="20690" y="19916"/>
                </a:cubicBezTo>
                <a:close/>
                <a:moveTo>
                  <a:pt x="2696" y="20016"/>
                </a:moveTo>
                <a:cubicBezTo>
                  <a:pt x="2660" y="20016"/>
                  <a:pt x="2626" y="20067"/>
                  <a:pt x="2620" y="20129"/>
                </a:cubicBezTo>
                <a:cubicBezTo>
                  <a:pt x="2614" y="20191"/>
                  <a:pt x="2639" y="20241"/>
                  <a:pt x="2675" y="20241"/>
                </a:cubicBezTo>
                <a:cubicBezTo>
                  <a:pt x="2711" y="20241"/>
                  <a:pt x="2745" y="20191"/>
                  <a:pt x="2751" y="20129"/>
                </a:cubicBezTo>
                <a:cubicBezTo>
                  <a:pt x="2756" y="20067"/>
                  <a:pt x="2732" y="20016"/>
                  <a:pt x="2696" y="20016"/>
                </a:cubicBezTo>
                <a:close/>
                <a:moveTo>
                  <a:pt x="2891" y="20016"/>
                </a:moveTo>
                <a:cubicBezTo>
                  <a:pt x="2855" y="20016"/>
                  <a:pt x="2821" y="20067"/>
                  <a:pt x="2816" y="20129"/>
                </a:cubicBezTo>
                <a:cubicBezTo>
                  <a:pt x="2810" y="20192"/>
                  <a:pt x="2835" y="20241"/>
                  <a:pt x="2870" y="20241"/>
                </a:cubicBezTo>
                <a:cubicBezTo>
                  <a:pt x="2907" y="20241"/>
                  <a:pt x="2941" y="20192"/>
                  <a:pt x="2946" y="20129"/>
                </a:cubicBezTo>
                <a:cubicBezTo>
                  <a:pt x="2952" y="20067"/>
                  <a:pt x="2927" y="20016"/>
                  <a:pt x="2891" y="20016"/>
                </a:cubicBezTo>
                <a:close/>
                <a:moveTo>
                  <a:pt x="3067" y="20067"/>
                </a:moveTo>
                <a:cubicBezTo>
                  <a:pt x="3031" y="20067"/>
                  <a:pt x="2997" y="20118"/>
                  <a:pt x="2991" y="20180"/>
                </a:cubicBezTo>
                <a:cubicBezTo>
                  <a:pt x="2986" y="20242"/>
                  <a:pt x="3011" y="20291"/>
                  <a:pt x="3047" y="20291"/>
                </a:cubicBezTo>
                <a:cubicBezTo>
                  <a:pt x="3083" y="20291"/>
                  <a:pt x="3117" y="20242"/>
                  <a:pt x="3122" y="20180"/>
                </a:cubicBezTo>
                <a:cubicBezTo>
                  <a:pt x="3128" y="20118"/>
                  <a:pt x="3103" y="20067"/>
                  <a:pt x="3067" y="20067"/>
                </a:cubicBezTo>
                <a:close/>
                <a:moveTo>
                  <a:pt x="2657" y="20318"/>
                </a:moveTo>
                <a:cubicBezTo>
                  <a:pt x="2621" y="20318"/>
                  <a:pt x="2587" y="20369"/>
                  <a:pt x="2581" y="20431"/>
                </a:cubicBezTo>
                <a:cubicBezTo>
                  <a:pt x="2575" y="20493"/>
                  <a:pt x="2600" y="20543"/>
                  <a:pt x="2636" y="20543"/>
                </a:cubicBezTo>
                <a:cubicBezTo>
                  <a:pt x="2672" y="20543"/>
                  <a:pt x="2706" y="20492"/>
                  <a:pt x="2712" y="20430"/>
                </a:cubicBezTo>
                <a:cubicBezTo>
                  <a:pt x="2717" y="20368"/>
                  <a:pt x="2693" y="20318"/>
                  <a:pt x="2657" y="20318"/>
                </a:cubicBezTo>
                <a:close/>
                <a:moveTo>
                  <a:pt x="2852" y="20318"/>
                </a:moveTo>
                <a:cubicBezTo>
                  <a:pt x="2816" y="20318"/>
                  <a:pt x="2782" y="20369"/>
                  <a:pt x="2776" y="20431"/>
                </a:cubicBezTo>
                <a:cubicBezTo>
                  <a:pt x="2771" y="20493"/>
                  <a:pt x="2796" y="20543"/>
                  <a:pt x="2832" y="20543"/>
                </a:cubicBezTo>
                <a:cubicBezTo>
                  <a:pt x="2868" y="20543"/>
                  <a:pt x="2902" y="20492"/>
                  <a:pt x="2907" y="20430"/>
                </a:cubicBezTo>
                <a:cubicBezTo>
                  <a:pt x="2913" y="20368"/>
                  <a:pt x="2888" y="20318"/>
                  <a:pt x="2852" y="20318"/>
                </a:cubicBezTo>
                <a:close/>
                <a:moveTo>
                  <a:pt x="3047" y="20368"/>
                </a:moveTo>
                <a:cubicBezTo>
                  <a:pt x="3011" y="20368"/>
                  <a:pt x="2977" y="20420"/>
                  <a:pt x="2972" y="20482"/>
                </a:cubicBezTo>
                <a:cubicBezTo>
                  <a:pt x="2966" y="20544"/>
                  <a:pt x="2991" y="20593"/>
                  <a:pt x="3028" y="20593"/>
                </a:cubicBezTo>
                <a:cubicBezTo>
                  <a:pt x="3064" y="20593"/>
                  <a:pt x="3097" y="20544"/>
                  <a:pt x="3103" y="20482"/>
                </a:cubicBezTo>
                <a:cubicBezTo>
                  <a:pt x="3108" y="20420"/>
                  <a:pt x="3083" y="20368"/>
                  <a:pt x="3047" y="20368"/>
                </a:cubicBezTo>
                <a:close/>
                <a:moveTo>
                  <a:pt x="3223" y="20368"/>
                </a:moveTo>
                <a:cubicBezTo>
                  <a:pt x="3187" y="20368"/>
                  <a:pt x="3153" y="20419"/>
                  <a:pt x="3148" y="20482"/>
                </a:cubicBezTo>
                <a:cubicBezTo>
                  <a:pt x="3143" y="20544"/>
                  <a:pt x="3168" y="20593"/>
                  <a:pt x="3204" y="20593"/>
                </a:cubicBezTo>
                <a:cubicBezTo>
                  <a:pt x="3240" y="20593"/>
                  <a:pt x="3273" y="20542"/>
                  <a:pt x="3279" y="20480"/>
                </a:cubicBezTo>
                <a:cubicBezTo>
                  <a:pt x="3284" y="20418"/>
                  <a:pt x="3259" y="20368"/>
                  <a:pt x="3223" y="20368"/>
                </a:cubicBezTo>
                <a:close/>
                <a:moveTo>
                  <a:pt x="2833" y="20670"/>
                </a:moveTo>
                <a:cubicBezTo>
                  <a:pt x="2796" y="20670"/>
                  <a:pt x="2763" y="20721"/>
                  <a:pt x="2757" y="20783"/>
                </a:cubicBezTo>
                <a:cubicBezTo>
                  <a:pt x="2751" y="20845"/>
                  <a:pt x="2776" y="20895"/>
                  <a:pt x="2812" y="20895"/>
                </a:cubicBezTo>
                <a:cubicBezTo>
                  <a:pt x="2849" y="20895"/>
                  <a:pt x="2883" y="20845"/>
                  <a:pt x="2888" y="20783"/>
                </a:cubicBezTo>
                <a:cubicBezTo>
                  <a:pt x="2894" y="20721"/>
                  <a:pt x="2869" y="20670"/>
                  <a:pt x="2833" y="20670"/>
                </a:cubicBezTo>
                <a:close/>
                <a:moveTo>
                  <a:pt x="3009" y="20670"/>
                </a:moveTo>
                <a:cubicBezTo>
                  <a:pt x="2972" y="20670"/>
                  <a:pt x="2938" y="20721"/>
                  <a:pt x="2933" y="20783"/>
                </a:cubicBezTo>
                <a:cubicBezTo>
                  <a:pt x="2927" y="20845"/>
                  <a:pt x="2953" y="20895"/>
                  <a:pt x="2989" y="20895"/>
                </a:cubicBezTo>
                <a:cubicBezTo>
                  <a:pt x="3025" y="20895"/>
                  <a:pt x="3059" y="20845"/>
                  <a:pt x="3064" y="20783"/>
                </a:cubicBezTo>
                <a:cubicBezTo>
                  <a:pt x="3070" y="20721"/>
                  <a:pt x="3045" y="20670"/>
                  <a:pt x="3009" y="20670"/>
                </a:cubicBezTo>
                <a:close/>
                <a:moveTo>
                  <a:pt x="2989" y="20972"/>
                </a:moveTo>
                <a:cubicBezTo>
                  <a:pt x="2953" y="20972"/>
                  <a:pt x="2919" y="21023"/>
                  <a:pt x="2913" y="21085"/>
                </a:cubicBezTo>
                <a:cubicBezTo>
                  <a:pt x="2908" y="21147"/>
                  <a:pt x="2933" y="21197"/>
                  <a:pt x="2969" y="21197"/>
                </a:cubicBezTo>
                <a:cubicBezTo>
                  <a:pt x="3006" y="21197"/>
                  <a:pt x="3040" y="21147"/>
                  <a:pt x="3045" y="21085"/>
                </a:cubicBezTo>
                <a:cubicBezTo>
                  <a:pt x="3051" y="21023"/>
                  <a:pt x="3025" y="20972"/>
                  <a:pt x="2989" y="20972"/>
                </a:cubicBezTo>
                <a:close/>
                <a:moveTo>
                  <a:pt x="3731" y="21022"/>
                </a:moveTo>
                <a:cubicBezTo>
                  <a:pt x="3694" y="21022"/>
                  <a:pt x="3661" y="21073"/>
                  <a:pt x="3656" y="21135"/>
                </a:cubicBezTo>
                <a:cubicBezTo>
                  <a:pt x="3651" y="21198"/>
                  <a:pt x="3677" y="21247"/>
                  <a:pt x="3714" y="21247"/>
                </a:cubicBezTo>
                <a:cubicBezTo>
                  <a:pt x="3750" y="21247"/>
                  <a:pt x="3783" y="21197"/>
                  <a:pt x="3788" y="21135"/>
                </a:cubicBezTo>
                <a:cubicBezTo>
                  <a:pt x="3793" y="21073"/>
                  <a:pt x="3767" y="21022"/>
                  <a:pt x="3731" y="21022"/>
                </a:cubicBezTo>
                <a:close/>
                <a:moveTo>
                  <a:pt x="3145" y="21374"/>
                </a:moveTo>
                <a:cubicBezTo>
                  <a:pt x="3109" y="21374"/>
                  <a:pt x="3075" y="21425"/>
                  <a:pt x="3070" y="21487"/>
                </a:cubicBezTo>
                <a:cubicBezTo>
                  <a:pt x="3064" y="21550"/>
                  <a:pt x="3090" y="21599"/>
                  <a:pt x="3126" y="21599"/>
                </a:cubicBezTo>
                <a:cubicBezTo>
                  <a:pt x="3163" y="21599"/>
                  <a:pt x="3197" y="21550"/>
                  <a:pt x="3202" y="21487"/>
                </a:cubicBezTo>
                <a:cubicBezTo>
                  <a:pt x="3207" y="21425"/>
                  <a:pt x="3182" y="21374"/>
                  <a:pt x="3145" y="21374"/>
                </a:cubicBezTo>
                <a:close/>
                <a:moveTo>
                  <a:pt x="3341" y="21374"/>
                </a:moveTo>
                <a:cubicBezTo>
                  <a:pt x="3304" y="21374"/>
                  <a:pt x="3270" y="21425"/>
                  <a:pt x="3265" y="21487"/>
                </a:cubicBezTo>
                <a:cubicBezTo>
                  <a:pt x="3260" y="21550"/>
                  <a:pt x="3285" y="21599"/>
                  <a:pt x="3322" y="21599"/>
                </a:cubicBezTo>
                <a:cubicBezTo>
                  <a:pt x="3359" y="21599"/>
                  <a:pt x="3393" y="21550"/>
                  <a:pt x="3398" y="21487"/>
                </a:cubicBezTo>
                <a:cubicBezTo>
                  <a:pt x="3403" y="21425"/>
                  <a:pt x="3377" y="21374"/>
                  <a:pt x="3341" y="2137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60792"/>
            </a:schemeClr>
          </a:solidFill>
          <a:ln w="6350">
            <a:solidFill>
              <a:schemeClr val="tx2">
                <a:lumMod val="40000"/>
                <a:lumOff val="60000"/>
                <a:alpha val="60792"/>
              </a:schemeClr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ṩlîďe">
            <a:extLst>
              <a:ext uri="{FF2B5EF4-FFF2-40B4-BE49-F238E27FC236}">
                <a16:creationId xmlns:a16="http://schemas.microsoft.com/office/drawing/2014/main" id="{C66BC4CE-F7EF-4600-B20B-8F7C2D938E8C}"/>
              </a:ext>
            </a:extLst>
          </p:cNvPr>
          <p:cNvSpPr/>
          <p:nvPr/>
        </p:nvSpPr>
        <p:spPr>
          <a:xfrm>
            <a:off x="6922448" y="2410448"/>
            <a:ext cx="159016" cy="159016"/>
          </a:xfrm>
          <a:prstGeom prst="ellipse">
            <a:avLst/>
          </a:prstGeom>
          <a:solidFill>
            <a:schemeClr val="accent1">
              <a:alpha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$ḷíḋê">
            <a:extLst>
              <a:ext uri="{FF2B5EF4-FFF2-40B4-BE49-F238E27FC236}">
                <a16:creationId xmlns:a16="http://schemas.microsoft.com/office/drawing/2014/main" id="{5155C1EF-6D94-4B08-B2DF-059111DD9409}"/>
              </a:ext>
            </a:extLst>
          </p:cNvPr>
          <p:cNvSpPr/>
          <p:nvPr/>
        </p:nvSpPr>
        <p:spPr>
          <a:xfrm>
            <a:off x="9657191" y="1588216"/>
            <a:ext cx="240584" cy="240584"/>
          </a:xfrm>
          <a:prstGeom prst="ellipse">
            <a:avLst/>
          </a:prstGeom>
          <a:solidFill>
            <a:schemeClr val="accent3">
              <a:alpha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$1íḋè">
            <a:extLst>
              <a:ext uri="{FF2B5EF4-FFF2-40B4-BE49-F238E27FC236}">
                <a16:creationId xmlns:a16="http://schemas.microsoft.com/office/drawing/2014/main" id="{1BADE8E6-ADFE-4EC5-94F1-D202C23C0519}"/>
              </a:ext>
            </a:extLst>
          </p:cNvPr>
          <p:cNvSpPr/>
          <p:nvPr/>
        </p:nvSpPr>
        <p:spPr>
          <a:xfrm>
            <a:off x="10615133" y="2643468"/>
            <a:ext cx="154596" cy="154596"/>
          </a:xfrm>
          <a:prstGeom prst="ellipse">
            <a:avLst/>
          </a:prstGeom>
          <a:solidFill>
            <a:schemeClr val="accent4">
              <a:alpha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B91FAEB-2BC2-469D-8213-C126C9055414}"/>
              </a:ext>
            </a:extLst>
          </p:cNvPr>
          <p:cNvCxnSpPr>
            <a:cxnSpLocks/>
          </p:cNvCxnSpPr>
          <p:nvPr/>
        </p:nvCxnSpPr>
        <p:spPr>
          <a:xfrm>
            <a:off x="670718" y="3727630"/>
            <a:ext cx="1085056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ṩľïḓe">
            <a:extLst>
              <a:ext uri="{FF2B5EF4-FFF2-40B4-BE49-F238E27FC236}">
                <a16:creationId xmlns:a16="http://schemas.microsoft.com/office/drawing/2014/main" id="{BFE984F7-52A4-4D41-A90C-DED73DD39D70}"/>
              </a:ext>
            </a:extLst>
          </p:cNvPr>
          <p:cNvSpPr/>
          <p:nvPr/>
        </p:nvSpPr>
        <p:spPr>
          <a:xfrm>
            <a:off x="1952423" y="336703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1" name="îs1ïde">
            <a:extLst>
              <a:ext uri="{FF2B5EF4-FFF2-40B4-BE49-F238E27FC236}">
                <a16:creationId xmlns:a16="http://schemas.microsoft.com/office/drawing/2014/main" id="{ABBA2B2F-B3D6-4C17-96FB-2132B5DC2617}"/>
              </a:ext>
            </a:extLst>
          </p:cNvPr>
          <p:cNvSpPr>
            <a:spLocks/>
          </p:cNvSpPr>
          <p:nvPr/>
        </p:nvSpPr>
        <p:spPr bwMode="auto">
          <a:xfrm>
            <a:off x="2117830" y="353580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8" name="i$lîḓe">
            <a:extLst>
              <a:ext uri="{FF2B5EF4-FFF2-40B4-BE49-F238E27FC236}">
                <a16:creationId xmlns:a16="http://schemas.microsoft.com/office/drawing/2014/main" id="{B54680B4-886F-4668-9A98-352D424AF92B}"/>
              </a:ext>
            </a:extLst>
          </p:cNvPr>
          <p:cNvSpPr/>
          <p:nvPr/>
        </p:nvSpPr>
        <p:spPr>
          <a:xfrm>
            <a:off x="5756712" y="336703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ṡḻîḑé">
            <a:extLst>
              <a:ext uri="{FF2B5EF4-FFF2-40B4-BE49-F238E27FC236}">
                <a16:creationId xmlns:a16="http://schemas.microsoft.com/office/drawing/2014/main" id="{42B8B24F-7D62-4729-A89F-95A7193F35F8}"/>
              </a:ext>
            </a:extLst>
          </p:cNvPr>
          <p:cNvSpPr>
            <a:spLocks/>
          </p:cNvSpPr>
          <p:nvPr/>
        </p:nvSpPr>
        <p:spPr bwMode="auto">
          <a:xfrm>
            <a:off x="5922119" y="3587107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ísḷïḋé">
            <a:extLst>
              <a:ext uri="{FF2B5EF4-FFF2-40B4-BE49-F238E27FC236}">
                <a16:creationId xmlns:a16="http://schemas.microsoft.com/office/drawing/2014/main" id="{338265A6-9909-4019-BDBD-0B0E4B2FA7B9}"/>
              </a:ext>
            </a:extLst>
          </p:cNvPr>
          <p:cNvSpPr/>
          <p:nvPr/>
        </p:nvSpPr>
        <p:spPr>
          <a:xfrm>
            <a:off x="9559495" y="3367039"/>
            <a:ext cx="675000" cy="67500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íṧľïḋê">
            <a:extLst>
              <a:ext uri="{FF2B5EF4-FFF2-40B4-BE49-F238E27FC236}">
                <a16:creationId xmlns:a16="http://schemas.microsoft.com/office/drawing/2014/main" id="{104ACF9D-08E0-4195-B561-2C1DDB0EC62E}"/>
              </a:ext>
            </a:extLst>
          </p:cNvPr>
          <p:cNvSpPr>
            <a:spLocks/>
          </p:cNvSpPr>
          <p:nvPr/>
        </p:nvSpPr>
        <p:spPr bwMode="auto">
          <a:xfrm>
            <a:off x="9724902" y="3532673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îṧḷidê">
            <a:extLst>
              <a:ext uri="{FF2B5EF4-FFF2-40B4-BE49-F238E27FC236}">
                <a16:creationId xmlns:a16="http://schemas.microsoft.com/office/drawing/2014/main" id="{BBF7516F-F385-4F0A-8B21-03C1054BC54D}"/>
              </a:ext>
            </a:extLst>
          </p:cNvPr>
          <p:cNvSpPr txBox="1"/>
          <p:nvPr/>
        </p:nvSpPr>
        <p:spPr>
          <a:xfrm>
            <a:off x="676468" y="4065104"/>
            <a:ext cx="3214534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5" name="ïS1îdê">
            <a:extLst>
              <a:ext uri="{FF2B5EF4-FFF2-40B4-BE49-F238E27FC236}">
                <a16:creationId xmlns:a16="http://schemas.microsoft.com/office/drawing/2014/main" id="{C632BD9A-28BF-4CDF-AC36-AA64C6370030}"/>
              </a:ext>
            </a:extLst>
          </p:cNvPr>
          <p:cNvSpPr txBox="1"/>
          <p:nvPr/>
        </p:nvSpPr>
        <p:spPr>
          <a:xfrm>
            <a:off x="676467" y="4653436"/>
            <a:ext cx="3214534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2" name="î$ľïḑê">
            <a:extLst>
              <a:ext uri="{FF2B5EF4-FFF2-40B4-BE49-F238E27FC236}">
                <a16:creationId xmlns:a16="http://schemas.microsoft.com/office/drawing/2014/main" id="{E920BE31-C778-4DAC-93D3-05D6B3455DF4}"/>
              </a:ext>
            </a:extLst>
          </p:cNvPr>
          <p:cNvSpPr txBox="1"/>
          <p:nvPr/>
        </p:nvSpPr>
        <p:spPr>
          <a:xfrm>
            <a:off x="4486944" y="4065104"/>
            <a:ext cx="3214534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3" name="îśḻîḓé">
            <a:extLst>
              <a:ext uri="{FF2B5EF4-FFF2-40B4-BE49-F238E27FC236}">
                <a16:creationId xmlns:a16="http://schemas.microsoft.com/office/drawing/2014/main" id="{F908CBB6-39D8-4F1D-8AE4-C92A85D8DA3E}"/>
              </a:ext>
            </a:extLst>
          </p:cNvPr>
          <p:cNvSpPr txBox="1"/>
          <p:nvPr/>
        </p:nvSpPr>
        <p:spPr>
          <a:xfrm>
            <a:off x="4486943" y="4653436"/>
            <a:ext cx="3214534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0" name="íṣḷîḍe">
            <a:extLst>
              <a:ext uri="{FF2B5EF4-FFF2-40B4-BE49-F238E27FC236}">
                <a16:creationId xmlns:a16="http://schemas.microsoft.com/office/drawing/2014/main" id="{3A7B1C1C-C1B2-4E65-836B-69EADACC0399}"/>
              </a:ext>
            </a:extLst>
          </p:cNvPr>
          <p:cNvSpPr txBox="1"/>
          <p:nvPr/>
        </p:nvSpPr>
        <p:spPr>
          <a:xfrm>
            <a:off x="8289729" y="4065104"/>
            <a:ext cx="3214534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îṡḻiďê">
            <a:extLst>
              <a:ext uri="{FF2B5EF4-FFF2-40B4-BE49-F238E27FC236}">
                <a16:creationId xmlns:a16="http://schemas.microsoft.com/office/drawing/2014/main" id="{C13022D6-57EB-4A2A-AE50-91E8501D024B}"/>
              </a:ext>
            </a:extLst>
          </p:cNvPr>
          <p:cNvSpPr txBox="1"/>
          <p:nvPr/>
        </p:nvSpPr>
        <p:spPr>
          <a:xfrm>
            <a:off x="8289728" y="4653436"/>
            <a:ext cx="3214534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C0CFB25-748C-49F7-B7C0-85B49803AC49}"/>
              </a:ext>
            </a:extLst>
          </p:cNvPr>
          <p:cNvCxnSpPr/>
          <p:nvPr/>
        </p:nvCxnSpPr>
        <p:spPr>
          <a:xfrm>
            <a:off x="4206000" y="4653435"/>
            <a:ext cx="0" cy="149019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5A5FC28-5962-4D82-BE00-A24750200CC1}"/>
              </a:ext>
            </a:extLst>
          </p:cNvPr>
          <p:cNvCxnSpPr/>
          <p:nvPr/>
        </p:nvCxnSpPr>
        <p:spPr>
          <a:xfrm>
            <a:off x="7986000" y="4653435"/>
            <a:ext cx="0" cy="149019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1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1AB44-EF33-44B2-AF9D-E934EF79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3BB84E-3673-498C-B389-6947823A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372F78-1D7C-4155-AE88-64383179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íṧľiḍé">
            <a:extLst>
              <a:ext uri="{FF2B5EF4-FFF2-40B4-BE49-F238E27FC236}">
                <a16:creationId xmlns:a16="http://schemas.microsoft.com/office/drawing/2014/main" id="{E5B207B2-857F-4F10-8830-6ACBB7F54206}"/>
              </a:ext>
            </a:extLst>
          </p:cNvPr>
          <p:cNvSpPr/>
          <p:nvPr/>
        </p:nvSpPr>
        <p:spPr>
          <a:xfrm>
            <a:off x="687277" y="1856897"/>
            <a:ext cx="5723599" cy="28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1400" dirty="0"/>
          </a:p>
          <a:p>
            <a:pPr>
              <a:lnSpc>
                <a:spcPct val="160000"/>
              </a:lnSpc>
            </a:pPr>
            <a:r>
              <a:rPr lang="en-US" altLang="zh-CN" sz="1400" dirty="0"/>
              <a:t>Supporting text here.</a:t>
            </a:r>
          </a:p>
          <a:p>
            <a:pPr>
              <a:lnSpc>
                <a:spcPct val="160000"/>
              </a:lnSpc>
            </a:pPr>
            <a:r>
              <a:rPr lang="en-US" altLang="zh-CN" sz="1400" dirty="0"/>
              <a:t>You can use the icon library in </a:t>
            </a:r>
            <a:r>
              <a:rPr lang="en-US" altLang="zh-CN" sz="1400" dirty="0" err="1"/>
              <a:t>iSlide</a:t>
            </a:r>
            <a:r>
              <a:rPr lang="en-US" altLang="zh-CN" sz="1400" dirty="0"/>
              <a:t>  (www.islide.cc) to filter and replace existing icon elements with one click.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1400" dirty="0"/>
          </a:p>
        </p:txBody>
      </p:sp>
      <p:sp>
        <p:nvSpPr>
          <p:cNvPr id="7" name="íSľíďê">
            <a:extLst>
              <a:ext uri="{FF2B5EF4-FFF2-40B4-BE49-F238E27FC236}">
                <a16:creationId xmlns:a16="http://schemas.microsoft.com/office/drawing/2014/main" id="{B3428A74-ED67-4925-AB00-8152858261DE}"/>
              </a:ext>
            </a:extLst>
          </p:cNvPr>
          <p:cNvSpPr txBox="1"/>
          <p:nvPr/>
        </p:nvSpPr>
        <p:spPr bwMode="auto">
          <a:xfrm>
            <a:off x="687278" y="1155034"/>
            <a:ext cx="5723598" cy="7018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/>
              <a:t>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ED20D7-F4D2-4FAE-A36C-2D146FD4B2AA}"/>
              </a:ext>
            </a:extLst>
          </p:cNvPr>
          <p:cNvCxnSpPr>
            <a:cxnSpLocks/>
          </p:cNvCxnSpPr>
          <p:nvPr/>
        </p:nvCxnSpPr>
        <p:spPr>
          <a:xfrm>
            <a:off x="669925" y="4752759"/>
            <a:ext cx="610600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ṣlîḍé">
            <a:extLst>
              <a:ext uri="{FF2B5EF4-FFF2-40B4-BE49-F238E27FC236}">
                <a16:creationId xmlns:a16="http://schemas.microsoft.com/office/drawing/2014/main" id="{6356D468-84B4-4EC8-9505-E83EDE2D0898}"/>
              </a:ext>
            </a:extLst>
          </p:cNvPr>
          <p:cNvSpPr/>
          <p:nvPr/>
        </p:nvSpPr>
        <p:spPr bwMode="auto">
          <a:xfrm>
            <a:off x="6775927" y="3613763"/>
            <a:ext cx="4709886" cy="1284374"/>
          </a:xfrm>
          <a:custGeom>
            <a:avLst/>
            <a:gdLst>
              <a:gd name="T0" fmla="*/ 750 w 2566"/>
              <a:gd name="T1" fmla="*/ 699 h 699"/>
              <a:gd name="T2" fmla="*/ 296 w 2566"/>
              <a:gd name="T3" fmla="*/ 302 h 699"/>
              <a:gd name="T4" fmla="*/ 12 w 2566"/>
              <a:gd name="T5" fmla="*/ 626 h 699"/>
              <a:gd name="T6" fmla="*/ 0 w 2566"/>
              <a:gd name="T7" fmla="*/ 610 h 699"/>
              <a:gd name="T8" fmla="*/ 287 w 2566"/>
              <a:gd name="T9" fmla="*/ 282 h 699"/>
              <a:gd name="T10" fmla="*/ 294 w 2566"/>
              <a:gd name="T11" fmla="*/ 274 h 699"/>
              <a:gd name="T12" fmla="*/ 748 w 2566"/>
              <a:gd name="T13" fmla="*/ 671 h 699"/>
              <a:gd name="T14" fmla="*/ 1005 w 2566"/>
              <a:gd name="T15" fmla="*/ 377 h 699"/>
              <a:gd name="T16" fmla="*/ 1157 w 2566"/>
              <a:gd name="T17" fmla="*/ 510 h 699"/>
              <a:gd name="T18" fmla="*/ 1519 w 2566"/>
              <a:gd name="T19" fmla="*/ 153 h 699"/>
              <a:gd name="T20" fmla="*/ 1610 w 2566"/>
              <a:gd name="T21" fmla="*/ 147 h 699"/>
              <a:gd name="T22" fmla="*/ 2099 w 2566"/>
              <a:gd name="T23" fmla="*/ 517 h 699"/>
              <a:gd name="T24" fmla="*/ 2551 w 2566"/>
              <a:gd name="T25" fmla="*/ 0 h 699"/>
              <a:gd name="T26" fmla="*/ 2566 w 2566"/>
              <a:gd name="T27" fmla="*/ 13 h 699"/>
              <a:gd name="T28" fmla="*/ 2101 w 2566"/>
              <a:gd name="T29" fmla="*/ 545 h 699"/>
              <a:gd name="T30" fmla="*/ 1564 w 2566"/>
              <a:gd name="T31" fmla="*/ 162 h 699"/>
              <a:gd name="T32" fmla="*/ 1159 w 2566"/>
              <a:gd name="T33" fmla="*/ 538 h 699"/>
              <a:gd name="T34" fmla="*/ 1007 w 2566"/>
              <a:gd name="T35" fmla="*/ 405 h 699"/>
              <a:gd name="T36" fmla="*/ 750 w 2566"/>
              <a:gd name="T37" fmla="*/ 699 h 699"/>
              <a:gd name="connsiteX0" fmla="*/ 2923 w 10000"/>
              <a:gd name="connsiteY0" fmla="*/ 10000 h 10000"/>
              <a:gd name="connsiteX1" fmla="*/ 1154 w 10000"/>
              <a:gd name="connsiteY1" fmla="*/ 4320 h 10000"/>
              <a:gd name="connsiteX2" fmla="*/ 47 w 10000"/>
              <a:gd name="connsiteY2" fmla="*/ 8956 h 10000"/>
              <a:gd name="connsiteX3" fmla="*/ 0 w 10000"/>
              <a:gd name="connsiteY3" fmla="*/ 8727 h 10000"/>
              <a:gd name="connsiteX4" fmla="*/ 1118 w 10000"/>
              <a:gd name="connsiteY4" fmla="*/ 4034 h 10000"/>
              <a:gd name="connsiteX5" fmla="*/ 1146 w 10000"/>
              <a:gd name="connsiteY5" fmla="*/ 3920 h 10000"/>
              <a:gd name="connsiteX6" fmla="*/ 2915 w 10000"/>
              <a:gd name="connsiteY6" fmla="*/ 9599 h 10000"/>
              <a:gd name="connsiteX7" fmla="*/ 3917 w 10000"/>
              <a:gd name="connsiteY7" fmla="*/ 5393 h 10000"/>
              <a:gd name="connsiteX8" fmla="*/ 4509 w 10000"/>
              <a:gd name="connsiteY8" fmla="*/ 7296 h 10000"/>
              <a:gd name="connsiteX9" fmla="*/ 4577 w 10000"/>
              <a:gd name="connsiteY9" fmla="*/ 7063 h 10000"/>
              <a:gd name="connsiteX10" fmla="*/ 5920 w 10000"/>
              <a:gd name="connsiteY10" fmla="*/ 2189 h 10000"/>
              <a:gd name="connsiteX11" fmla="*/ 6274 w 10000"/>
              <a:gd name="connsiteY11" fmla="*/ 2103 h 10000"/>
              <a:gd name="connsiteX12" fmla="*/ 8180 w 10000"/>
              <a:gd name="connsiteY12" fmla="*/ 7396 h 10000"/>
              <a:gd name="connsiteX13" fmla="*/ 9942 w 10000"/>
              <a:gd name="connsiteY13" fmla="*/ 0 h 10000"/>
              <a:gd name="connsiteX14" fmla="*/ 10000 w 10000"/>
              <a:gd name="connsiteY14" fmla="*/ 186 h 10000"/>
              <a:gd name="connsiteX15" fmla="*/ 8188 w 10000"/>
              <a:gd name="connsiteY15" fmla="*/ 7797 h 10000"/>
              <a:gd name="connsiteX16" fmla="*/ 6095 w 10000"/>
              <a:gd name="connsiteY16" fmla="*/ 2318 h 10000"/>
              <a:gd name="connsiteX17" fmla="*/ 4517 w 10000"/>
              <a:gd name="connsiteY17" fmla="*/ 7697 h 10000"/>
              <a:gd name="connsiteX18" fmla="*/ 3924 w 10000"/>
              <a:gd name="connsiteY18" fmla="*/ 5794 h 10000"/>
              <a:gd name="connsiteX19" fmla="*/ 2923 w 10000"/>
              <a:gd name="connsiteY19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10000">
                <a:moveTo>
                  <a:pt x="2923" y="10000"/>
                </a:moveTo>
                <a:lnTo>
                  <a:pt x="1154" y="4320"/>
                </a:lnTo>
                <a:cubicBezTo>
                  <a:pt x="966" y="5107"/>
                  <a:pt x="109" y="8770"/>
                  <a:pt x="47" y="8956"/>
                </a:cubicBezTo>
                <a:lnTo>
                  <a:pt x="0" y="8727"/>
                </a:lnTo>
                <a:cubicBezTo>
                  <a:pt x="51" y="8584"/>
                  <a:pt x="698" y="5837"/>
                  <a:pt x="1118" y="4034"/>
                </a:cubicBezTo>
                <a:lnTo>
                  <a:pt x="1146" y="3920"/>
                </a:lnTo>
                <a:lnTo>
                  <a:pt x="2915" y="9599"/>
                </a:lnTo>
                <a:lnTo>
                  <a:pt x="3917" y="5393"/>
                </a:lnTo>
                <a:lnTo>
                  <a:pt x="4509" y="7296"/>
                </a:lnTo>
                <a:cubicBezTo>
                  <a:pt x="4532" y="7218"/>
                  <a:pt x="4554" y="7141"/>
                  <a:pt x="4577" y="7063"/>
                </a:cubicBezTo>
                <a:lnTo>
                  <a:pt x="5920" y="2189"/>
                </a:lnTo>
                <a:cubicBezTo>
                  <a:pt x="6013" y="1831"/>
                  <a:pt x="6169" y="1803"/>
                  <a:pt x="6274" y="2103"/>
                </a:cubicBezTo>
                <a:lnTo>
                  <a:pt x="8180" y="7396"/>
                </a:lnTo>
                <a:lnTo>
                  <a:pt x="9942" y="0"/>
                </a:lnTo>
                <a:lnTo>
                  <a:pt x="10000" y="186"/>
                </a:lnTo>
                <a:lnTo>
                  <a:pt x="8188" y="7797"/>
                </a:lnTo>
                <a:lnTo>
                  <a:pt x="6095" y="2318"/>
                </a:lnTo>
                <a:lnTo>
                  <a:pt x="4517" y="7697"/>
                </a:lnTo>
                <a:lnTo>
                  <a:pt x="3924" y="5794"/>
                </a:lnTo>
                <a:lnTo>
                  <a:pt x="2923" y="10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ṡḷíḑé">
            <a:extLst>
              <a:ext uri="{FF2B5EF4-FFF2-40B4-BE49-F238E27FC236}">
                <a16:creationId xmlns:a16="http://schemas.microsoft.com/office/drawing/2014/main" id="{C7A7B269-77D1-437B-8A8C-879BB9A15DC0}"/>
              </a:ext>
            </a:extLst>
          </p:cNvPr>
          <p:cNvSpPr/>
          <p:nvPr/>
        </p:nvSpPr>
        <p:spPr bwMode="auto">
          <a:xfrm>
            <a:off x="6715395" y="4672305"/>
            <a:ext cx="149003" cy="148227"/>
          </a:xfrm>
          <a:custGeom>
            <a:avLst/>
            <a:gdLst>
              <a:gd name="T0" fmla="*/ 80 w 81"/>
              <a:gd name="T1" fmla="*/ 38 h 81"/>
              <a:gd name="T2" fmla="*/ 43 w 81"/>
              <a:gd name="T3" fmla="*/ 80 h 81"/>
              <a:gd name="T4" fmla="*/ 1 w 81"/>
              <a:gd name="T5" fmla="*/ 43 h 81"/>
              <a:gd name="T6" fmla="*/ 38 w 81"/>
              <a:gd name="T7" fmla="*/ 2 h 81"/>
              <a:gd name="T8" fmla="*/ 80 w 81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0" y="38"/>
                </a:moveTo>
                <a:cubicBezTo>
                  <a:pt x="81" y="60"/>
                  <a:pt x="65" y="79"/>
                  <a:pt x="43" y="80"/>
                </a:cubicBezTo>
                <a:cubicBezTo>
                  <a:pt x="21" y="81"/>
                  <a:pt x="3" y="65"/>
                  <a:pt x="1" y="43"/>
                </a:cubicBezTo>
                <a:cubicBezTo>
                  <a:pt x="0" y="22"/>
                  <a:pt x="16" y="3"/>
                  <a:pt x="38" y="2"/>
                </a:cubicBezTo>
                <a:cubicBezTo>
                  <a:pt x="59" y="0"/>
                  <a:pt x="78" y="16"/>
                  <a:pt x="80" y="3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ṩľíḑê">
            <a:extLst>
              <a:ext uri="{FF2B5EF4-FFF2-40B4-BE49-F238E27FC236}">
                <a16:creationId xmlns:a16="http://schemas.microsoft.com/office/drawing/2014/main" id="{166E9869-8A24-4936-A5E5-51A893E322EC}"/>
              </a:ext>
            </a:extLst>
          </p:cNvPr>
          <p:cNvSpPr/>
          <p:nvPr/>
        </p:nvSpPr>
        <p:spPr bwMode="auto">
          <a:xfrm>
            <a:off x="7235352" y="4077069"/>
            <a:ext cx="150555" cy="150555"/>
          </a:xfrm>
          <a:custGeom>
            <a:avLst/>
            <a:gdLst>
              <a:gd name="T0" fmla="*/ 80 w 82"/>
              <a:gd name="T1" fmla="*/ 38 h 82"/>
              <a:gd name="T2" fmla="*/ 43 w 82"/>
              <a:gd name="T3" fmla="*/ 80 h 82"/>
              <a:gd name="T4" fmla="*/ 2 w 82"/>
              <a:gd name="T5" fmla="*/ 44 h 82"/>
              <a:gd name="T6" fmla="*/ 38 w 82"/>
              <a:gd name="T7" fmla="*/ 2 h 82"/>
              <a:gd name="T8" fmla="*/ 80 w 82"/>
              <a:gd name="T9" fmla="*/ 3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80" y="38"/>
                </a:moveTo>
                <a:cubicBezTo>
                  <a:pt x="82" y="60"/>
                  <a:pt x="65" y="79"/>
                  <a:pt x="43" y="80"/>
                </a:cubicBezTo>
                <a:cubicBezTo>
                  <a:pt x="22" y="82"/>
                  <a:pt x="3" y="65"/>
                  <a:pt x="2" y="44"/>
                </a:cubicBezTo>
                <a:cubicBezTo>
                  <a:pt x="0" y="22"/>
                  <a:pt x="17" y="3"/>
                  <a:pt x="38" y="2"/>
                </a:cubicBezTo>
                <a:cubicBezTo>
                  <a:pt x="60" y="0"/>
                  <a:pt x="79" y="17"/>
                  <a:pt x="80" y="3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ṣḻíďè">
            <a:extLst>
              <a:ext uri="{FF2B5EF4-FFF2-40B4-BE49-F238E27FC236}">
                <a16:creationId xmlns:a16="http://schemas.microsoft.com/office/drawing/2014/main" id="{1017BDB7-66C0-43B2-8503-60098A0CE0D2}"/>
              </a:ext>
            </a:extLst>
          </p:cNvPr>
          <p:cNvSpPr/>
          <p:nvPr/>
        </p:nvSpPr>
        <p:spPr bwMode="auto">
          <a:xfrm>
            <a:off x="8055644" y="4782505"/>
            <a:ext cx="148227" cy="150555"/>
          </a:xfrm>
          <a:custGeom>
            <a:avLst/>
            <a:gdLst>
              <a:gd name="T0" fmla="*/ 80 w 81"/>
              <a:gd name="T1" fmla="*/ 39 h 82"/>
              <a:gd name="T2" fmla="*/ 43 w 81"/>
              <a:gd name="T3" fmla="*/ 80 h 82"/>
              <a:gd name="T4" fmla="*/ 1 w 81"/>
              <a:gd name="T5" fmla="*/ 44 h 82"/>
              <a:gd name="T6" fmla="*/ 38 w 81"/>
              <a:gd name="T7" fmla="*/ 2 h 82"/>
              <a:gd name="T8" fmla="*/ 80 w 81"/>
              <a:gd name="T9" fmla="*/ 3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0" y="39"/>
                </a:moveTo>
                <a:cubicBezTo>
                  <a:pt x="81" y="60"/>
                  <a:pt x="65" y="79"/>
                  <a:pt x="43" y="80"/>
                </a:cubicBezTo>
                <a:cubicBezTo>
                  <a:pt x="21" y="82"/>
                  <a:pt x="2" y="65"/>
                  <a:pt x="1" y="44"/>
                </a:cubicBezTo>
                <a:cubicBezTo>
                  <a:pt x="0" y="22"/>
                  <a:pt x="16" y="3"/>
                  <a:pt x="38" y="2"/>
                </a:cubicBezTo>
                <a:cubicBezTo>
                  <a:pt x="59" y="0"/>
                  <a:pt x="78" y="17"/>
                  <a:pt x="80" y="3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şľide">
            <a:extLst>
              <a:ext uri="{FF2B5EF4-FFF2-40B4-BE49-F238E27FC236}">
                <a16:creationId xmlns:a16="http://schemas.microsoft.com/office/drawing/2014/main" id="{9EFFF505-3A67-4848-A77F-D7A617B4C4AE}"/>
              </a:ext>
            </a:extLst>
          </p:cNvPr>
          <p:cNvSpPr/>
          <p:nvPr/>
        </p:nvSpPr>
        <p:spPr bwMode="auto">
          <a:xfrm>
            <a:off x="8527486" y="4242369"/>
            <a:ext cx="148227" cy="150555"/>
          </a:xfrm>
          <a:custGeom>
            <a:avLst/>
            <a:gdLst>
              <a:gd name="T0" fmla="*/ 80 w 81"/>
              <a:gd name="T1" fmla="*/ 38 h 82"/>
              <a:gd name="T2" fmla="*/ 43 w 81"/>
              <a:gd name="T3" fmla="*/ 80 h 82"/>
              <a:gd name="T4" fmla="*/ 1 w 81"/>
              <a:gd name="T5" fmla="*/ 44 h 82"/>
              <a:gd name="T6" fmla="*/ 38 w 81"/>
              <a:gd name="T7" fmla="*/ 2 h 82"/>
              <a:gd name="T8" fmla="*/ 80 w 81"/>
              <a:gd name="T9" fmla="*/ 3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80" y="38"/>
                </a:moveTo>
                <a:cubicBezTo>
                  <a:pt x="81" y="60"/>
                  <a:pt x="65" y="79"/>
                  <a:pt x="43" y="80"/>
                </a:cubicBezTo>
                <a:cubicBezTo>
                  <a:pt x="21" y="82"/>
                  <a:pt x="3" y="65"/>
                  <a:pt x="1" y="44"/>
                </a:cubicBezTo>
                <a:cubicBezTo>
                  <a:pt x="0" y="22"/>
                  <a:pt x="16" y="3"/>
                  <a:pt x="38" y="2"/>
                </a:cubicBezTo>
                <a:cubicBezTo>
                  <a:pt x="59" y="0"/>
                  <a:pt x="78" y="17"/>
                  <a:pt x="80" y="3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ṣľide">
            <a:extLst>
              <a:ext uri="{FF2B5EF4-FFF2-40B4-BE49-F238E27FC236}">
                <a16:creationId xmlns:a16="http://schemas.microsoft.com/office/drawing/2014/main" id="{69341D67-ED2E-4AA4-8FB9-0FAA64BD55A7}"/>
              </a:ext>
            </a:extLst>
          </p:cNvPr>
          <p:cNvSpPr/>
          <p:nvPr/>
        </p:nvSpPr>
        <p:spPr bwMode="auto">
          <a:xfrm>
            <a:off x="8824716" y="4458889"/>
            <a:ext cx="148227" cy="149003"/>
          </a:xfrm>
          <a:custGeom>
            <a:avLst/>
            <a:gdLst>
              <a:gd name="T0" fmla="*/ 80 w 81"/>
              <a:gd name="T1" fmla="*/ 38 h 81"/>
              <a:gd name="T2" fmla="*/ 43 w 81"/>
              <a:gd name="T3" fmla="*/ 80 h 81"/>
              <a:gd name="T4" fmla="*/ 1 w 81"/>
              <a:gd name="T5" fmla="*/ 43 h 81"/>
              <a:gd name="T6" fmla="*/ 38 w 81"/>
              <a:gd name="T7" fmla="*/ 1 h 81"/>
              <a:gd name="T8" fmla="*/ 80 w 81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0" y="38"/>
                </a:moveTo>
                <a:cubicBezTo>
                  <a:pt x="81" y="59"/>
                  <a:pt x="65" y="78"/>
                  <a:pt x="43" y="80"/>
                </a:cubicBezTo>
                <a:cubicBezTo>
                  <a:pt x="21" y="81"/>
                  <a:pt x="3" y="65"/>
                  <a:pt x="1" y="43"/>
                </a:cubicBezTo>
                <a:cubicBezTo>
                  <a:pt x="0" y="21"/>
                  <a:pt x="16" y="3"/>
                  <a:pt x="38" y="1"/>
                </a:cubicBezTo>
                <a:cubicBezTo>
                  <a:pt x="59" y="0"/>
                  <a:pt x="78" y="16"/>
                  <a:pt x="80" y="38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lîḑè">
            <a:extLst>
              <a:ext uri="{FF2B5EF4-FFF2-40B4-BE49-F238E27FC236}">
                <a16:creationId xmlns:a16="http://schemas.microsoft.com/office/drawing/2014/main" id="{F01FF5F5-0C49-44D1-900A-D2983E1FB0C0}"/>
              </a:ext>
            </a:extLst>
          </p:cNvPr>
          <p:cNvSpPr/>
          <p:nvPr/>
        </p:nvSpPr>
        <p:spPr bwMode="auto">
          <a:xfrm>
            <a:off x="9561969" y="3799117"/>
            <a:ext cx="150555" cy="149003"/>
          </a:xfrm>
          <a:custGeom>
            <a:avLst/>
            <a:gdLst>
              <a:gd name="T0" fmla="*/ 80 w 82"/>
              <a:gd name="T1" fmla="*/ 38 h 81"/>
              <a:gd name="T2" fmla="*/ 44 w 82"/>
              <a:gd name="T3" fmla="*/ 80 h 81"/>
              <a:gd name="T4" fmla="*/ 2 w 82"/>
              <a:gd name="T5" fmla="*/ 43 h 81"/>
              <a:gd name="T6" fmla="*/ 38 w 82"/>
              <a:gd name="T7" fmla="*/ 1 h 81"/>
              <a:gd name="T8" fmla="*/ 80 w 82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0" y="38"/>
                </a:moveTo>
                <a:cubicBezTo>
                  <a:pt x="82" y="60"/>
                  <a:pt x="65" y="78"/>
                  <a:pt x="44" y="80"/>
                </a:cubicBezTo>
                <a:cubicBezTo>
                  <a:pt x="22" y="81"/>
                  <a:pt x="3" y="65"/>
                  <a:pt x="2" y="43"/>
                </a:cubicBezTo>
                <a:cubicBezTo>
                  <a:pt x="0" y="21"/>
                  <a:pt x="17" y="3"/>
                  <a:pt x="38" y="1"/>
                </a:cubicBezTo>
                <a:cubicBezTo>
                  <a:pt x="60" y="0"/>
                  <a:pt x="79" y="16"/>
                  <a:pt x="80" y="38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ş1ïdê">
            <a:extLst>
              <a:ext uri="{FF2B5EF4-FFF2-40B4-BE49-F238E27FC236}">
                <a16:creationId xmlns:a16="http://schemas.microsoft.com/office/drawing/2014/main" id="{BBA5DD4A-347D-41C6-883D-0E3F260DD6EA}"/>
              </a:ext>
            </a:extLst>
          </p:cNvPr>
          <p:cNvSpPr/>
          <p:nvPr/>
        </p:nvSpPr>
        <p:spPr bwMode="auto">
          <a:xfrm>
            <a:off x="11381045" y="3544694"/>
            <a:ext cx="150555" cy="150555"/>
          </a:xfrm>
          <a:custGeom>
            <a:avLst/>
            <a:gdLst>
              <a:gd name="T0" fmla="*/ 80 w 82"/>
              <a:gd name="T1" fmla="*/ 38 h 82"/>
              <a:gd name="T2" fmla="*/ 43 w 82"/>
              <a:gd name="T3" fmla="*/ 80 h 82"/>
              <a:gd name="T4" fmla="*/ 2 w 82"/>
              <a:gd name="T5" fmla="*/ 44 h 82"/>
              <a:gd name="T6" fmla="*/ 38 w 82"/>
              <a:gd name="T7" fmla="*/ 2 h 82"/>
              <a:gd name="T8" fmla="*/ 80 w 82"/>
              <a:gd name="T9" fmla="*/ 3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80" y="38"/>
                </a:moveTo>
                <a:cubicBezTo>
                  <a:pt x="82" y="60"/>
                  <a:pt x="65" y="79"/>
                  <a:pt x="43" y="80"/>
                </a:cubicBezTo>
                <a:cubicBezTo>
                  <a:pt x="22" y="82"/>
                  <a:pt x="3" y="65"/>
                  <a:pt x="2" y="44"/>
                </a:cubicBezTo>
                <a:cubicBezTo>
                  <a:pt x="0" y="22"/>
                  <a:pt x="16" y="3"/>
                  <a:pt x="38" y="2"/>
                </a:cubicBezTo>
                <a:cubicBezTo>
                  <a:pt x="60" y="0"/>
                  <a:pt x="79" y="17"/>
                  <a:pt x="80" y="38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ṧļíḓè">
            <a:extLst>
              <a:ext uri="{FF2B5EF4-FFF2-40B4-BE49-F238E27FC236}">
                <a16:creationId xmlns:a16="http://schemas.microsoft.com/office/drawing/2014/main" id="{1DCF8F6A-4A50-4C2D-9A6C-185757BE8A20}"/>
              </a:ext>
            </a:extLst>
          </p:cNvPr>
          <p:cNvSpPr/>
          <p:nvPr/>
        </p:nvSpPr>
        <p:spPr bwMode="auto">
          <a:xfrm>
            <a:off x="10542129" y="4488380"/>
            <a:ext cx="150555" cy="149003"/>
          </a:xfrm>
          <a:custGeom>
            <a:avLst/>
            <a:gdLst>
              <a:gd name="T0" fmla="*/ 80 w 82"/>
              <a:gd name="T1" fmla="*/ 38 h 81"/>
              <a:gd name="T2" fmla="*/ 44 w 82"/>
              <a:gd name="T3" fmla="*/ 80 h 81"/>
              <a:gd name="T4" fmla="*/ 2 w 82"/>
              <a:gd name="T5" fmla="*/ 43 h 81"/>
              <a:gd name="T6" fmla="*/ 38 w 82"/>
              <a:gd name="T7" fmla="*/ 1 h 81"/>
              <a:gd name="T8" fmla="*/ 80 w 82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1">
                <a:moveTo>
                  <a:pt x="80" y="38"/>
                </a:moveTo>
                <a:cubicBezTo>
                  <a:pt x="82" y="59"/>
                  <a:pt x="65" y="78"/>
                  <a:pt x="44" y="80"/>
                </a:cubicBezTo>
                <a:cubicBezTo>
                  <a:pt x="22" y="81"/>
                  <a:pt x="3" y="65"/>
                  <a:pt x="2" y="43"/>
                </a:cubicBezTo>
                <a:cubicBezTo>
                  <a:pt x="0" y="21"/>
                  <a:pt x="17" y="3"/>
                  <a:pt x="38" y="1"/>
                </a:cubicBezTo>
                <a:cubicBezTo>
                  <a:pt x="60" y="0"/>
                  <a:pt x="79" y="16"/>
                  <a:pt x="80" y="3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šḷîḓè">
            <a:extLst>
              <a:ext uri="{FF2B5EF4-FFF2-40B4-BE49-F238E27FC236}">
                <a16:creationId xmlns:a16="http://schemas.microsoft.com/office/drawing/2014/main" id="{36909D37-4CC9-4BEC-B327-12613E80FC17}"/>
              </a:ext>
            </a:extLst>
          </p:cNvPr>
          <p:cNvSpPr/>
          <p:nvPr/>
        </p:nvSpPr>
        <p:spPr bwMode="auto">
          <a:xfrm>
            <a:off x="7995264" y="1137367"/>
            <a:ext cx="2469536" cy="4974402"/>
          </a:xfrm>
          <a:custGeom>
            <a:avLst/>
            <a:gdLst>
              <a:gd name="T0" fmla="*/ 8594 w 8630"/>
              <a:gd name="T1" fmla="*/ 3320 h 17382"/>
              <a:gd name="T2" fmla="*/ 8596 w 8630"/>
              <a:gd name="T3" fmla="*/ 3320 h 17382"/>
              <a:gd name="T4" fmla="*/ 8629 w 8630"/>
              <a:gd name="T5" fmla="*/ 3353 h 17382"/>
              <a:gd name="T6" fmla="*/ 8629 w 8630"/>
              <a:gd name="T7" fmla="*/ 4419 h 17382"/>
              <a:gd name="T8" fmla="*/ 8596 w 8630"/>
              <a:gd name="T9" fmla="*/ 4452 h 17382"/>
              <a:gd name="T10" fmla="*/ 8594 w 8630"/>
              <a:gd name="T11" fmla="*/ 4452 h 17382"/>
              <a:gd name="T12" fmla="*/ 8594 w 8630"/>
              <a:gd name="T13" fmla="*/ 16371 h 17382"/>
              <a:gd name="T14" fmla="*/ 7584 w 8630"/>
              <a:gd name="T15" fmla="*/ 17381 h 17382"/>
              <a:gd name="T16" fmla="*/ 1043 w 8630"/>
              <a:gd name="T17" fmla="*/ 17381 h 17382"/>
              <a:gd name="T18" fmla="*/ 33 w 8630"/>
              <a:gd name="T19" fmla="*/ 16371 h 17382"/>
              <a:gd name="T20" fmla="*/ 33 w 8630"/>
              <a:gd name="T21" fmla="*/ 5859 h 17382"/>
              <a:gd name="T22" fmla="*/ 33 w 8630"/>
              <a:gd name="T23" fmla="*/ 5859 h 17382"/>
              <a:gd name="T24" fmla="*/ 0 w 8630"/>
              <a:gd name="T25" fmla="*/ 5826 h 17382"/>
              <a:gd name="T26" fmla="*/ 0 w 8630"/>
              <a:gd name="T27" fmla="*/ 4760 h 17382"/>
              <a:gd name="T28" fmla="*/ 33 w 8630"/>
              <a:gd name="T29" fmla="*/ 4727 h 17382"/>
              <a:gd name="T30" fmla="*/ 33 w 8630"/>
              <a:gd name="T31" fmla="*/ 4727 h 17382"/>
              <a:gd name="T32" fmla="*/ 33 w 8630"/>
              <a:gd name="T33" fmla="*/ 4452 h 17382"/>
              <a:gd name="T34" fmla="*/ 33 w 8630"/>
              <a:gd name="T35" fmla="*/ 4452 h 17382"/>
              <a:gd name="T36" fmla="*/ 0 w 8630"/>
              <a:gd name="T37" fmla="*/ 4419 h 17382"/>
              <a:gd name="T38" fmla="*/ 0 w 8630"/>
              <a:gd name="T39" fmla="*/ 3353 h 17382"/>
              <a:gd name="T40" fmla="*/ 33 w 8630"/>
              <a:gd name="T41" fmla="*/ 3320 h 17382"/>
              <a:gd name="T42" fmla="*/ 33 w 8630"/>
              <a:gd name="T43" fmla="*/ 3320 h 17382"/>
              <a:gd name="T44" fmla="*/ 33 w 8630"/>
              <a:gd name="T45" fmla="*/ 2704 h 17382"/>
              <a:gd name="T46" fmla="*/ 33 w 8630"/>
              <a:gd name="T47" fmla="*/ 2704 h 17382"/>
              <a:gd name="T48" fmla="*/ 0 w 8630"/>
              <a:gd name="T49" fmla="*/ 2672 h 17382"/>
              <a:gd name="T50" fmla="*/ 0 w 8630"/>
              <a:gd name="T51" fmla="*/ 2075 h 17382"/>
              <a:gd name="T52" fmla="*/ 33 w 8630"/>
              <a:gd name="T53" fmla="*/ 2042 h 17382"/>
              <a:gd name="T54" fmla="*/ 33 w 8630"/>
              <a:gd name="T55" fmla="*/ 2042 h 17382"/>
              <a:gd name="T56" fmla="*/ 33 w 8630"/>
              <a:gd name="T57" fmla="*/ 1010 h 17382"/>
              <a:gd name="T58" fmla="*/ 1043 w 8630"/>
              <a:gd name="T59" fmla="*/ 0 h 17382"/>
              <a:gd name="T60" fmla="*/ 7584 w 8630"/>
              <a:gd name="T61" fmla="*/ 0 h 17382"/>
              <a:gd name="T62" fmla="*/ 8594 w 8630"/>
              <a:gd name="T63" fmla="*/ 1010 h 17382"/>
              <a:gd name="T64" fmla="*/ 8594 w 8630"/>
              <a:gd name="T65" fmla="*/ 3320 h 173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630"/>
              <a:gd name="T100" fmla="*/ 0 h 17382"/>
              <a:gd name="T101" fmla="*/ 8630 w 8630"/>
              <a:gd name="T102" fmla="*/ 17382 h 173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630" h="17382">
                <a:moveTo>
                  <a:pt x="8594" y="3320"/>
                </a:moveTo>
                <a:lnTo>
                  <a:pt x="8596" y="3320"/>
                </a:lnTo>
                <a:cubicBezTo>
                  <a:pt x="8614" y="3320"/>
                  <a:pt x="8629" y="3335"/>
                  <a:pt x="8629" y="3353"/>
                </a:cubicBezTo>
                <a:lnTo>
                  <a:pt x="8629" y="4419"/>
                </a:lnTo>
                <a:cubicBezTo>
                  <a:pt x="8629" y="4438"/>
                  <a:pt x="8614" y="4452"/>
                  <a:pt x="8596" y="4452"/>
                </a:cubicBezTo>
                <a:lnTo>
                  <a:pt x="8594" y="4452"/>
                </a:lnTo>
                <a:lnTo>
                  <a:pt x="8594" y="16371"/>
                </a:lnTo>
                <a:cubicBezTo>
                  <a:pt x="8594" y="16928"/>
                  <a:pt x="8141" y="17381"/>
                  <a:pt x="7584" y="17381"/>
                </a:cubicBezTo>
                <a:lnTo>
                  <a:pt x="1043" y="17381"/>
                </a:lnTo>
                <a:cubicBezTo>
                  <a:pt x="487" y="17381"/>
                  <a:pt x="33" y="16928"/>
                  <a:pt x="33" y="16371"/>
                </a:cubicBezTo>
                <a:lnTo>
                  <a:pt x="33" y="5859"/>
                </a:lnTo>
                <a:cubicBezTo>
                  <a:pt x="15" y="5859"/>
                  <a:pt x="0" y="5844"/>
                  <a:pt x="0" y="5826"/>
                </a:cubicBezTo>
                <a:lnTo>
                  <a:pt x="0" y="4760"/>
                </a:lnTo>
                <a:cubicBezTo>
                  <a:pt x="0" y="4741"/>
                  <a:pt x="15" y="4727"/>
                  <a:pt x="33" y="4727"/>
                </a:cubicBezTo>
                <a:lnTo>
                  <a:pt x="33" y="4452"/>
                </a:lnTo>
                <a:cubicBezTo>
                  <a:pt x="15" y="4452"/>
                  <a:pt x="0" y="4438"/>
                  <a:pt x="0" y="4419"/>
                </a:cubicBezTo>
                <a:lnTo>
                  <a:pt x="0" y="3353"/>
                </a:lnTo>
                <a:cubicBezTo>
                  <a:pt x="0" y="3335"/>
                  <a:pt x="15" y="3320"/>
                  <a:pt x="33" y="3320"/>
                </a:cubicBezTo>
                <a:lnTo>
                  <a:pt x="33" y="2704"/>
                </a:lnTo>
                <a:cubicBezTo>
                  <a:pt x="15" y="2704"/>
                  <a:pt x="0" y="2690"/>
                  <a:pt x="0" y="2672"/>
                </a:cubicBezTo>
                <a:lnTo>
                  <a:pt x="0" y="2075"/>
                </a:lnTo>
                <a:cubicBezTo>
                  <a:pt x="0" y="2057"/>
                  <a:pt x="15" y="2042"/>
                  <a:pt x="33" y="2042"/>
                </a:cubicBezTo>
                <a:lnTo>
                  <a:pt x="33" y="1010"/>
                </a:lnTo>
                <a:cubicBezTo>
                  <a:pt x="33" y="453"/>
                  <a:pt x="487" y="0"/>
                  <a:pt x="1043" y="0"/>
                </a:cubicBezTo>
                <a:lnTo>
                  <a:pt x="7584" y="0"/>
                </a:lnTo>
                <a:cubicBezTo>
                  <a:pt x="8141" y="0"/>
                  <a:pt x="8594" y="453"/>
                  <a:pt x="8594" y="1010"/>
                </a:cubicBezTo>
                <a:lnTo>
                  <a:pt x="8594" y="332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íSlîḓe">
            <a:extLst>
              <a:ext uri="{FF2B5EF4-FFF2-40B4-BE49-F238E27FC236}">
                <a16:creationId xmlns:a16="http://schemas.microsoft.com/office/drawing/2014/main" id="{D109EABB-A011-4CCC-B328-8DC8740B2BE3}"/>
              </a:ext>
            </a:extLst>
          </p:cNvPr>
          <p:cNvSpPr/>
          <p:nvPr/>
        </p:nvSpPr>
        <p:spPr bwMode="auto">
          <a:xfrm>
            <a:off x="8023028" y="1155034"/>
            <a:ext cx="2414014" cy="4937807"/>
          </a:xfrm>
          <a:custGeom>
            <a:avLst/>
            <a:gdLst>
              <a:gd name="T0" fmla="*/ 947 w 8436"/>
              <a:gd name="T1" fmla="*/ 17255 h 17256"/>
              <a:gd name="T2" fmla="*/ 0 w 8436"/>
              <a:gd name="T3" fmla="*/ 16308 h 17256"/>
              <a:gd name="T4" fmla="*/ 0 w 8436"/>
              <a:gd name="T5" fmla="*/ 947 h 17256"/>
              <a:gd name="T6" fmla="*/ 947 w 8436"/>
              <a:gd name="T7" fmla="*/ 0 h 17256"/>
              <a:gd name="T8" fmla="*/ 7488 w 8436"/>
              <a:gd name="T9" fmla="*/ 0 h 17256"/>
              <a:gd name="T10" fmla="*/ 8435 w 8436"/>
              <a:gd name="T11" fmla="*/ 947 h 17256"/>
              <a:gd name="T12" fmla="*/ 8435 w 8436"/>
              <a:gd name="T13" fmla="*/ 16308 h 17256"/>
              <a:gd name="T14" fmla="*/ 7488 w 8436"/>
              <a:gd name="T15" fmla="*/ 17255 h 17256"/>
              <a:gd name="T16" fmla="*/ 947 w 8436"/>
              <a:gd name="T17" fmla="*/ 17255 h 17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36"/>
              <a:gd name="T28" fmla="*/ 0 h 17256"/>
              <a:gd name="T29" fmla="*/ 8436 w 8436"/>
              <a:gd name="T30" fmla="*/ 17256 h 172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36" h="17256">
                <a:moveTo>
                  <a:pt x="947" y="17255"/>
                </a:moveTo>
                <a:cubicBezTo>
                  <a:pt x="425" y="17255"/>
                  <a:pt x="0" y="16831"/>
                  <a:pt x="0" y="16308"/>
                </a:cubicBezTo>
                <a:lnTo>
                  <a:pt x="0" y="947"/>
                </a:lnTo>
                <a:cubicBezTo>
                  <a:pt x="0" y="425"/>
                  <a:pt x="425" y="0"/>
                  <a:pt x="947" y="0"/>
                </a:cubicBezTo>
                <a:lnTo>
                  <a:pt x="7488" y="0"/>
                </a:lnTo>
                <a:cubicBezTo>
                  <a:pt x="8010" y="0"/>
                  <a:pt x="8435" y="425"/>
                  <a:pt x="8435" y="947"/>
                </a:cubicBezTo>
                <a:lnTo>
                  <a:pt x="8435" y="16308"/>
                </a:lnTo>
                <a:cubicBezTo>
                  <a:pt x="8435" y="16831"/>
                  <a:pt x="8010" y="17255"/>
                  <a:pt x="7488" y="17255"/>
                </a:cubicBezTo>
                <a:lnTo>
                  <a:pt x="947" y="17255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işľiḓé">
            <a:extLst>
              <a:ext uri="{FF2B5EF4-FFF2-40B4-BE49-F238E27FC236}">
                <a16:creationId xmlns:a16="http://schemas.microsoft.com/office/drawing/2014/main" id="{5E08010B-79D4-4206-B892-0C0DFF4C279A}"/>
              </a:ext>
            </a:extLst>
          </p:cNvPr>
          <p:cNvSpPr/>
          <p:nvPr/>
        </p:nvSpPr>
        <p:spPr bwMode="auto">
          <a:xfrm>
            <a:off x="8847048" y="1406151"/>
            <a:ext cx="74452" cy="74452"/>
          </a:xfrm>
          <a:custGeom>
            <a:avLst/>
            <a:gdLst>
              <a:gd name="T0" fmla="*/ 130 w 260"/>
              <a:gd name="T1" fmla="*/ 260 h 261"/>
              <a:gd name="T2" fmla="*/ 0 w 260"/>
              <a:gd name="T3" fmla="*/ 130 h 261"/>
              <a:gd name="T4" fmla="*/ 130 w 260"/>
              <a:gd name="T5" fmla="*/ 0 h 261"/>
              <a:gd name="T6" fmla="*/ 259 w 260"/>
              <a:gd name="T7" fmla="*/ 130 h 261"/>
              <a:gd name="T8" fmla="*/ 130 w 260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61"/>
              <a:gd name="T17" fmla="*/ 260 w 26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61">
                <a:moveTo>
                  <a:pt x="130" y="260"/>
                </a:moveTo>
                <a:cubicBezTo>
                  <a:pt x="58" y="260"/>
                  <a:pt x="0" y="202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59" y="58"/>
                  <a:pt x="259" y="130"/>
                </a:cubicBezTo>
                <a:cubicBezTo>
                  <a:pt x="259" y="202"/>
                  <a:pt x="201" y="260"/>
                  <a:pt x="130" y="26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îş1îdê">
            <a:extLst>
              <a:ext uri="{FF2B5EF4-FFF2-40B4-BE49-F238E27FC236}">
                <a16:creationId xmlns:a16="http://schemas.microsoft.com/office/drawing/2014/main" id="{633A9D05-A66C-44A3-9864-D95DD64F154A}"/>
              </a:ext>
            </a:extLst>
          </p:cNvPr>
          <p:cNvSpPr/>
          <p:nvPr/>
        </p:nvSpPr>
        <p:spPr bwMode="auto">
          <a:xfrm>
            <a:off x="9200380" y="1271128"/>
            <a:ext cx="54262" cy="54261"/>
          </a:xfrm>
          <a:custGeom>
            <a:avLst/>
            <a:gdLst>
              <a:gd name="T0" fmla="*/ 95 w 191"/>
              <a:gd name="T1" fmla="*/ 190 h 191"/>
              <a:gd name="T2" fmla="*/ 0 w 191"/>
              <a:gd name="T3" fmla="*/ 95 h 191"/>
              <a:gd name="T4" fmla="*/ 95 w 191"/>
              <a:gd name="T5" fmla="*/ 0 h 191"/>
              <a:gd name="T6" fmla="*/ 190 w 191"/>
              <a:gd name="T7" fmla="*/ 95 h 191"/>
              <a:gd name="T8" fmla="*/ 95 w 191"/>
              <a:gd name="T9" fmla="*/ 19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91"/>
              <a:gd name="T17" fmla="*/ 191 w 191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91">
                <a:moveTo>
                  <a:pt x="95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íSḻíďè">
            <a:extLst>
              <a:ext uri="{FF2B5EF4-FFF2-40B4-BE49-F238E27FC236}">
                <a16:creationId xmlns:a16="http://schemas.microsoft.com/office/drawing/2014/main" id="{7D2DED84-30ED-4EE9-8E3B-918C4C2ACD93}"/>
              </a:ext>
            </a:extLst>
          </p:cNvPr>
          <p:cNvSpPr/>
          <p:nvPr/>
        </p:nvSpPr>
        <p:spPr bwMode="auto">
          <a:xfrm>
            <a:off x="9054000" y="1426341"/>
            <a:ext cx="345761" cy="36595"/>
          </a:xfrm>
          <a:custGeom>
            <a:avLst/>
            <a:gdLst>
              <a:gd name="T0" fmla="*/ 1143 w 1209"/>
              <a:gd name="T1" fmla="*/ 129 h 130"/>
              <a:gd name="T2" fmla="*/ 64 w 1209"/>
              <a:gd name="T3" fmla="*/ 129 h 130"/>
              <a:gd name="T4" fmla="*/ 0 w 1209"/>
              <a:gd name="T5" fmla="*/ 65 h 130"/>
              <a:gd name="T6" fmla="*/ 64 w 1209"/>
              <a:gd name="T7" fmla="*/ 0 h 130"/>
              <a:gd name="T8" fmla="*/ 1143 w 1209"/>
              <a:gd name="T9" fmla="*/ 0 h 130"/>
              <a:gd name="T10" fmla="*/ 1208 w 1209"/>
              <a:gd name="T11" fmla="*/ 65 h 130"/>
              <a:gd name="T12" fmla="*/ 1143 w 1209"/>
              <a:gd name="T13" fmla="*/ 129 h 1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9"/>
              <a:gd name="T22" fmla="*/ 0 h 130"/>
              <a:gd name="T23" fmla="*/ 1209 w 1209"/>
              <a:gd name="T24" fmla="*/ 130 h 1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9" h="130">
                <a:moveTo>
                  <a:pt x="1143" y="129"/>
                </a:moveTo>
                <a:lnTo>
                  <a:pt x="64" y="129"/>
                </a:lnTo>
                <a:cubicBezTo>
                  <a:pt x="29" y="129"/>
                  <a:pt x="0" y="100"/>
                  <a:pt x="0" y="65"/>
                </a:cubicBezTo>
                <a:cubicBezTo>
                  <a:pt x="0" y="29"/>
                  <a:pt x="29" y="0"/>
                  <a:pt x="64" y="0"/>
                </a:cubicBezTo>
                <a:lnTo>
                  <a:pt x="1143" y="0"/>
                </a:lnTo>
                <a:cubicBezTo>
                  <a:pt x="1179" y="0"/>
                  <a:pt x="1208" y="29"/>
                  <a:pt x="1208" y="65"/>
                </a:cubicBezTo>
                <a:cubicBezTo>
                  <a:pt x="1208" y="100"/>
                  <a:pt x="1179" y="129"/>
                  <a:pt x="1143" y="1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îSḻiḋe">
            <a:extLst>
              <a:ext uri="{FF2B5EF4-FFF2-40B4-BE49-F238E27FC236}">
                <a16:creationId xmlns:a16="http://schemas.microsoft.com/office/drawing/2014/main" id="{D2537FDE-E94E-46EC-BDEA-64323039A6C6}"/>
              </a:ext>
            </a:extLst>
          </p:cNvPr>
          <p:cNvSpPr/>
          <p:nvPr/>
        </p:nvSpPr>
        <p:spPr bwMode="auto">
          <a:xfrm>
            <a:off x="9057786" y="5646128"/>
            <a:ext cx="339451" cy="339451"/>
          </a:xfrm>
          <a:custGeom>
            <a:avLst/>
            <a:gdLst>
              <a:gd name="T0" fmla="*/ 84 w 1187"/>
              <a:gd name="T1" fmla="*/ 593 h 1186"/>
              <a:gd name="T2" fmla="*/ 593 w 1187"/>
              <a:gd name="T3" fmla="*/ 1102 h 1186"/>
              <a:gd name="T4" fmla="*/ 1102 w 1187"/>
              <a:gd name="T5" fmla="*/ 593 h 1186"/>
              <a:gd name="T6" fmla="*/ 593 w 1187"/>
              <a:gd name="T7" fmla="*/ 83 h 1186"/>
              <a:gd name="T8" fmla="*/ 84 w 1187"/>
              <a:gd name="T9" fmla="*/ 593 h 1186"/>
              <a:gd name="T10" fmla="*/ 0 w 1187"/>
              <a:gd name="T11" fmla="*/ 593 h 1186"/>
              <a:gd name="T12" fmla="*/ 593 w 1187"/>
              <a:gd name="T13" fmla="*/ 0 h 1186"/>
              <a:gd name="T14" fmla="*/ 1186 w 1187"/>
              <a:gd name="T15" fmla="*/ 593 h 1186"/>
              <a:gd name="T16" fmla="*/ 593 w 1187"/>
              <a:gd name="T17" fmla="*/ 1185 h 1186"/>
              <a:gd name="T18" fmla="*/ 0 w 1187"/>
              <a:gd name="T19" fmla="*/ 593 h 11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7"/>
              <a:gd name="T31" fmla="*/ 0 h 1186"/>
              <a:gd name="T32" fmla="*/ 1187 w 1187"/>
              <a:gd name="T33" fmla="*/ 1186 h 11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7" h="1186">
                <a:moveTo>
                  <a:pt x="84" y="593"/>
                </a:moveTo>
                <a:cubicBezTo>
                  <a:pt x="84" y="874"/>
                  <a:pt x="312" y="1102"/>
                  <a:pt x="593" y="1102"/>
                </a:cubicBezTo>
                <a:cubicBezTo>
                  <a:pt x="874" y="1102"/>
                  <a:pt x="1102" y="874"/>
                  <a:pt x="1102" y="593"/>
                </a:cubicBezTo>
                <a:cubicBezTo>
                  <a:pt x="1102" y="312"/>
                  <a:pt x="874" y="83"/>
                  <a:pt x="593" y="83"/>
                </a:cubicBezTo>
                <a:cubicBezTo>
                  <a:pt x="312" y="83"/>
                  <a:pt x="84" y="312"/>
                  <a:pt x="84" y="593"/>
                </a:cubicBezTo>
                <a:close/>
                <a:moveTo>
                  <a:pt x="0" y="593"/>
                </a:moveTo>
                <a:cubicBezTo>
                  <a:pt x="0" y="266"/>
                  <a:pt x="266" y="0"/>
                  <a:pt x="593" y="0"/>
                </a:cubicBezTo>
                <a:cubicBezTo>
                  <a:pt x="920" y="0"/>
                  <a:pt x="1186" y="266"/>
                  <a:pt x="1186" y="593"/>
                </a:cubicBezTo>
                <a:cubicBezTo>
                  <a:pt x="1186" y="920"/>
                  <a:pt x="920" y="1185"/>
                  <a:pt x="593" y="1185"/>
                </a:cubicBezTo>
                <a:cubicBezTo>
                  <a:pt x="266" y="1185"/>
                  <a:pt x="0" y="920"/>
                  <a:pt x="0" y="5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íş1ïḋé">
            <a:extLst>
              <a:ext uri="{FF2B5EF4-FFF2-40B4-BE49-F238E27FC236}">
                <a16:creationId xmlns:a16="http://schemas.microsoft.com/office/drawing/2014/main" id="{43BA182C-3570-406D-955B-48E635FAE2A4}"/>
              </a:ext>
            </a:extLst>
          </p:cNvPr>
          <p:cNvSpPr/>
          <p:nvPr/>
        </p:nvSpPr>
        <p:spPr>
          <a:xfrm>
            <a:off x="8113249" y="1563890"/>
            <a:ext cx="2233576" cy="396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iṧliďe">
            <a:extLst>
              <a:ext uri="{FF2B5EF4-FFF2-40B4-BE49-F238E27FC236}">
                <a16:creationId xmlns:a16="http://schemas.microsoft.com/office/drawing/2014/main" id="{1DECD221-DC46-4C72-A243-F1CC7BA48AF2}"/>
              </a:ext>
            </a:extLst>
          </p:cNvPr>
          <p:cNvSpPr/>
          <p:nvPr/>
        </p:nvSpPr>
        <p:spPr bwMode="auto">
          <a:xfrm>
            <a:off x="8113249" y="1551202"/>
            <a:ext cx="2233576" cy="3975050"/>
          </a:xfrm>
          <a:prstGeom prst="rect">
            <a:avLst/>
          </a:prstGeom>
          <a:blipFill>
            <a:blip r:embed="rId3"/>
            <a:srcRect/>
            <a:stretch>
              <a:fillRect l="-85984" t="125" r="-89117" b="-125"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/>
            <a:endParaRPr lang="zh-CN" altLang="en-US" sz="2800" b="1" dirty="0">
              <a:solidFill>
                <a:schemeClr val="lt1"/>
              </a:solidFill>
            </a:endParaRPr>
          </a:p>
        </p:txBody>
      </p:sp>
      <p:sp>
        <p:nvSpPr>
          <p:cNvPr id="11" name="îs1ïďê">
            <a:extLst>
              <a:ext uri="{FF2B5EF4-FFF2-40B4-BE49-F238E27FC236}">
                <a16:creationId xmlns:a16="http://schemas.microsoft.com/office/drawing/2014/main" id="{14379D61-F76C-407E-8784-2EF3680262F2}"/>
              </a:ext>
            </a:extLst>
          </p:cNvPr>
          <p:cNvSpPr/>
          <p:nvPr/>
        </p:nvSpPr>
        <p:spPr>
          <a:xfrm>
            <a:off x="1036103" y="5313107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18K</a:t>
            </a:r>
          </a:p>
        </p:txBody>
      </p:sp>
      <p:sp>
        <p:nvSpPr>
          <p:cNvPr id="12" name="iṡḷïḍé">
            <a:extLst>
              <a:ext uri="{FF2B5EF4-FFF2-40B4-BE49-F238E27FC236}">
                <a16:creationId xmlns:a16="http://schemas.microsoft.com/office/drawing/2014/main" id="{8946E0A7-3947-4753-B50E-AFF6B14E49E6}"/>
              </a:ext>
            </a:extLst>
          </p:cNvPr>
          <p:cNvSpPr txBox="1"/>
          <p:nvPr/>
        </p:nvSpPr>
        <p:spPr bwMode="auto">
          <a:xfrm>
            <a:off x="669925" y="5593302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13" name="íş1idé">
            <a:extLst>
              <a:ext uri="{FF2B5EF4-FFF2-40B4-BE49-F238E27FC236}">
                <a16:creationId xmlns:a16="http://schemas.microsoft.com/office/drawing/2014/main" id="{2091FF6E-0C37-4946-A84B-C31DB1B4D5CC}"/>
              </a:ext>
            </a:extLst>
          </p:cNvPr>
          <p:cNvSpPr/>
          <p:nvPr/>
        </p:nvSpPr>
        <p:spPr>
          <a:xfrm>
            <a:off x="2479991" y="5313107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30K</a:t>
            </a:r>
          </a:p>
        </p:txBody>
      </p:sp>
      <p:sp>
        <p:nvSpPr>
          <p:cNvPr id="14" name="išḷíḑê">
            <a:extLst>
              <a:ext uri="{FF2B5EF4-FFF2-40B4-BE49-F238E27FC236}">
                <a16:creationId xmlns:a16="http://schemas.microsoft.com/office/drawing/2014/main" id="{205126D4-502D-482A-9AE2-25910E5A0BFE}"/>
              </a:ext>
            </a:extLst>
          </p:cNvPr>
          <p:cNvSpPr txBox="1"/>
          <p:nvPr/>
        </p:nvSpPr>
        <p:spPr bwMode="auto">
          <a:xfrm>
            <a:off x="2113813" y="5593302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15" name="îŝḷíḍè">
            <a:extLst>
              <a:ext uri="{FF2B5EF4-FFF2-40B4-BE49-F238E27FC236}">
                <a16:creationId xmlns:a16="http://schemas.microsoft.com/office/drawing/2014/main" id="{D2217C67-14F6-4D3E-9FA6-8BFB29246B57}"/>
              </a:ext>
            </a:extLst>
          </p:cNvPr>
          <p:cNvSpPr/>
          <p:nvPr/>
        </p:nvSpPr>
        <p:spPr>
          <a:xfrm>
            <a:off x="3923879" y="5313107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56K</a:t>
            </a:r>
          </a:p>
        </p:txBody>
      </p:sp>
      <p:sp>
        <p:nvSpPr>
          <p:cNvPr id="16" name="î$1ïďé">
            <a:extLst>
              <a:ext uri="{FF2B5EF4-FFF2-40B4-BE49-F238E27FC236}">
                <a16:creationId xmlns:a16="http://schemas.microsoft.com/office/drawing/2014/main" id="{74FE2242-A02A-45B6-BE94-BCECCFC85BD9}"/>
              </a:ext>
            </a:extLst>
          </p:cNvPr>
          <p:cNvSpPr txBox="1"/>
          <p:nvPr/>
        </p:nvSpPr>
        <p:spPr bwMode="auto">
          <a:xfrm>
            <a:off x="3557701" y="5593302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17" name="iṧliďê">
            <a:extLst>
              <a:ext uri="{FF2B5EF4-FFF2-40B4-BE49-F238E27FC236}">
                <a16:creationId xmlns:a16="http://schemas.microsoft.com/office/drawing/2014/main" id="{78B8AA43-FA87-4B53-A4E7-9A6F5E769963}"/>
              </a:ext>
            </a:extLst>
          </p:cNvPr>
          <p:cNvSpPr/>
          <p:nvPr/>
        </p:nvSpPr>
        <p:spPr>
          <a:xfrm>
            <a:off x="5367767" y="5313107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52K</a:t>
            </a:r>
          </a:p>
        </p:txBody>
      </p:sp>
      <p:sp>
        <p:nvSpPr>
          <p:cNvPr id="18" name="íṣļíḍè">
            <a:extLst>
              <a:ext uri="{FF2B5EF4-FFF2-40B4-BE49-F238E27FC236}">
                <a16:creationId xmlns:a16="http://schemas.microsoft.com/office/drawing/2014/main" id="{4D4B0640-35AA-4991-9198-82B910E52D27}"/>
              </a:ext>
            </a:extLst>
          </p:cNvPr>
          <p:cNvSpPr txBox="1"/>
          <p:nvPr/>
        </p:nvSpPr>
        <p:spPr bwMode="auto">
          <a:xfrm>
            <a:off x="5001589" y="5593302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19" name="íSḷíde">
            <a:extLst>
              <a:ext uri="{FF2B5EF4-FFF2-40B4-BE49-F238E27FC236}">
                <a16:creationId xmlns:a16="http://schemas.microsoft.com/office/drawing/2014/main" id="{EB5EFC2E-D292-41ED-BA42-28CD8068BC45}"/>
              </a:ext>
            </a:extLst>
          </p:cNvPr>
          <p:cNvSpPr/>
          <p:nvPr/>
        </p:nvSpPr>
        <p:spPr>
          <a:xfrm>
            <a:off x="6811655" y="5313107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36K</a:t>
            </a:r>
          </a:p>
        </p:txBody>
      </p:sp>
      <p:sp>
        <p:nvSpPr>
          <p:cNvPr id="20" name="íśļíḋe">
            <a:extLst>
              <a:ext uri="{FF2B5EF4-FFF2-40B4-BE49-F238E27FC236}">
                <a16:creationId xmlns:a16="http://schemas.microsoft.com/office/drawing/2014/main" id="{D417DAC3-D882-47D3-97F3-0580BDC591D2}"/>
              </a:ext>
            </a:extLst>
          </p:cNvPr>
          <p:cNvSpPr txBox="1"/>
          <p:nvPr/>
        </p:nvSpPr>
        <p:spPr bwMode="auto">
          <a:xfrm>
            <a:off x="6445477" y="5593302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6E584BE-A702-4744-A689-7FABD99B08E1}"/>
              </a:ext>
            </a:extLst>
          </p:cNvPr>
          <p:cNvCxnSpPr/>
          <p:nvPr/>
        </p:nvCxnSpPr>
        <p:spPr>
          <a:xfrm>
            <a:off x="198457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8EB0E34-1101-43B8-981E-64176DFB58C2}"/>
              </a:ext>
            </a:extLst>
          </p:cNvPr>
          <p:cNvCxnSpPr/>
          <p:nvPr/>
        </p:nvCxnSpPr>
        <p:spPr>
          <a:xfrm>
            <a:off x="341332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062085-7549-4377-A81A-3559E5138646}"/>
              </a:ext>
            </a:extLst>
          </p:cNvPr>
          <p:cNvCxnSpPr/>
          <p:nvPr/>
        </p:nvCxnSpPr>
        <p:spPr>
          <a:xfrm>
            <a:off x="484207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E792BA3-CE99-4DC5-BB9C-8201FCE909D0}"/>
              </a:ext>
            </a:extLst>
          </p:cNvPr>
          <p:cNvCxnSpPr/>
          <p:nvPr/>
        </p:nvCxnSpPr>
        <p:spPr>
          <a:xfrm>
            <a:off x="627082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6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2809BC-590E-4523-8B20-6E384401303A}"/>
              </a:ext>
            </a:extLst>
          </p:cNvPr>
          <p:cNvSpPr txBox="1"/>
          <p:nvPr/>
        </p:nvSpPr>
        <p:spPr>
          <a:xfrm>
            <a:off x="2114368" y="2437098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7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2029D-A374-4100-BACB-070A6F52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11ECDD-29F8-4B65-92F8-806B52F4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06734-5A92-4BB6-B7C7-D9BB6C35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î$1iḑé">
            <a:extLst>
              <a:ext uri="{FF2B5EF4-FFF2-40B4-BE49-F238E27FC236}">
                <a16:creationId xmlns:a16="http://schemas.microsoft.com/office/drawing/2014/main" id="{7F9E2F05-20F0-4D1A-A76E-38E1B5B73CE3}"/>
              </a:ext>
            </a:extLst>
          </p:cNvPr>
          <p:cNvSpPr/>
          <p:nvPr/>
        </p:nvSpPr>
        <p:spPr>
          <a:xfrm>
            <a:off x="669925" y="1125538"/>
            <a:ext cx="3057247" cy="775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/>
              <a:t>Unified fonts </a:t>
            </a:r>
          </a:p>
          <a:p>
            <a:pPr algn="just">
              <a:lnSpc>
                <a:spcPct val="130000"/>
              </a:lnSpc>
            </a:pPr>
            <a:r>
              <a:rPr lang="en-US" altLang="zh-CN" b="1" dirty="0"/>
              <a:t>make reading more fluent</a:t>
            </a:r>
            <a:r>
              <a:rPr lang="en-US" altLang="zh-CN" dirty="0"/>
              <a:t>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91A2881-016C-4BCD-A544-4708F488A349}"/>
              </a:ext>
            </a:extLst>
          </p:cNvPr>
          <p:cNvCxnSpPr/>
          <p:nvPr/>
        </p:nvCxnSpPr>
        <p:spPr>
          <a:xfrm>
            <a:off x="3936001" y="1125538"/>
            <a:ext cx="0" cy="5018087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şļiďe">
            <a:extLst>
              <a:ext uri="{FF2B5EF4-FFF2-40B4-BE49-F238E27FC236}">
                <a16:creationId xmlns:a16="http://schemas.microsoft.com/office/drawing/2014/main" id="{6B9E84CC-E3CB-4757-B85C-8F9D97CFB20B}"/>
              </a:ext>
            </a:extLst>
          </p:cNvPr>
          <p:cNvSpPr/>
          <p:nvPr/>
        </p:nvSpPr>
        <p:spPr bwMode="auto">
          <a:xfrm>
            <a:off x="4251000" y="1125538"/>
            <a:ext cx="3419996" cy="5018087"/>
          </a:xfrm>
          <a:prstGeom prst="rect">
            <a:avLst/>
          </a:prstGeom>
          <a:blipFill>
            <a:blip r:embed="rId3"/>
            <a:srcRect/>
            <a:stretch>
              <a:fillRect l="-63179" t="57" r="-63631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4" name="ïṧľíḓê">
            <a:extLst>
              <a:ext uri="{FF2B5EF4-FFF2-40B4-BE49-F238E27FC236}">
                <a16:creationId xmlns:a16="http://schemas.microsoft.com/office/drawing/2014/main" id="{4C4E311B-A84B-44FA-867B-610C0A8F2782}"/>
              </a:ext>
            </a:extLst>
          </p:cNvPr>
          <p:cNvSpPr txBox="1"/>
          <p:nvPr/>
        </p:nvSpPr>
        <p:spPr>
          <a:xfrm>
            <a:off x="8167922" y="1740820"/>
            <a:ext cx="3374024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5" name="işlídê">
            <a:extLst>
              <a:ext uri="{FF2B5EF4-FFF2-40B4-BE49-F238E27FC236}">
                <a16:creationId xmlns:a16="http://schemas.microsoft.com/office/drawing/2014/main" id="{7D255E67-6362-4B97-9BAA-F9D54C4AF6CF}"/>
              </a:ext>
            </a:extLst>
          </p:cNvPr>
          <p:cNvSpPr txBox="1"/>
          <p:nvPr/>
        </p:nvSpPr>
        <p:spPr>
          <a:xfrm>
            <a:off x="8167922" y="1269000"/>
            <a:ext cx="33740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7" name="iṣľîde">
            <a:extLst>
              <a:ext uri="{FF2B5EF4-FFF2-40B4-BE49-F238E27FC236}">
                <a16:creationId xmlns:a16="http://schemas.microsoft.com/office/drawing/2014/main" id="{141D7E94-6158-46F3-849A-6DC4D348A955}"/>
              </a:ext>
            </a:extLst>
          </p:cNvPr>
          <p:cNvSpPr/>
          <p:nvPr/>
        </p:nvSpPr>
        <p:spPr>
          <a:xfrm>
            <a:off x="7330940" y="130726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ïṧḷîďê">
            <a:extLst>
              <a:ext uri="{FF2B5EF4-FFF2-40B4-BE49-F238E27FC236}">
                <a16:creationId xmlns:a16="http://schemas.microsoft.com/office/drawing/2014/main" id="{4EE1628D-26AB-48F2-964F-72FC4FE92BB4}"/>
              </a:ext>
            </a:extLst>
          </p:cNvPr>
          <p:cNvSpPr>
            <a:spLocks/>
          </p:cNvSpPr>
          <p:nvPr/>
        </p:nvSpPr>
        <p:spPr bwMode="auto">
          <a:xfrm>
            <a:off x="7496347" y="147603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9" name="iṣ1îḋê">
            <a:extLst>
              <a:ext uri="{FF2B5EF4-FFF2-40B4-BE49-F238E27FC236}">
                <a16:creationId xmlns:a16="http://schemas.microsoft.com/office/drawing/2014/main" id="{BCFC9397-9067-4FA9-8B5F-4F5B5E1B2EF5}"/>
              </a:ext>
            </a:extLst>
          </p:cNvPr>
          <p:cNvSpPr txBox="1"/>
          <p:nvPr/>
        </p:nvSpPr>
        <p:spPr>
          <a:xfrm>
            <a:off x="8167922" y="3487900"/>
            <a:ext cx="3374024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0" name="ïślîḓe">
            <a:extLst>
              <a:ext uri="{FF2B5EF4-FFF2-40B4-BE49-F238E27FC236}">
                <a16:creationId xmlns:a16="http://schemas.microsoft.com/office/drawing/2014/main" id="{80CA422A-ADF0-47FD-94CC-C69B90490DDC}"/>
              </a:ext>
            </a:extLst>
          </p:cNvPr>
          <p:cNvSpPr txBox="1"/>
          <p:nvPr/>
        </p:nvSpPr>
        <p:spPr>
          <a:xfrm>
            <a:off x="8167922" y="3016080"/>
            <a:ext cx="33740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2" name="íṧľíde">
            <a:extLst>
              <a:ext uri="{FF2B5EF4-FFF2-40B4-BE49-F238E27FC236}">
                <a16:creationId xmlns:a16="http://schemas.microsoft.com/office/drawing/2014/main" id="{5AC6BA4A-CF3A-4AA2-A011-8DCDA661FFC2}"/>
              </a:ext>
            </a:extLst>
          </p:cNvPr>
          <p:cNvSpPr/>
          <p:nvPr/>
        </p:nvSpPr>
        <p:spPr>
          <a:xfrm>
            <a:off x="7330940" y="3054349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iślíḓê">
            <a:extLst>
              <a:ext uri="{FF2B5EF4-FFF2-40B4-BE49-F238E27FC236}">
                <a16:creationId xmlns:a16="http://schemas.microsoft.com/office/drawing/2014/main" id="{8ABC0370-0564-4C01-9B80-45957B383D62}"/>
              </a:ext>
            </a:extLst>
          </p:cNvPr>
          <p:cNvSpPr>
            <a:spLocks/>
          </p:cNvSpPr>
          <p:nvPr/>
        </p:nvSpPr>
        <p:spPr bwMode="auto">
          <a:xfrm>
            <a:off x="7496347" y="322311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4" name="iŝḻíḍe">
            <a:extLst>
              <a:ext uri="{FF2B5EF4-FFF2-40B4-BE49-F238E27FC236}">
                <a16:creationId xmlns:a16="http://schemas.microsoft.com/office/drawing/2014/main" id="{FB34D1BB-3C70-456C-8BED-12D009E0EB74}"/>
              </a:ext>
            </a:extLst>
          </p:cNvPr>
          <p:cNvSpPr txBox="1"/>
          <p:nvPr/>
        </p:nvSpPr>
        <p:spPr>
          <a:xfrm>
            <a:off x="8167922" y="5234979"/>
            <a:ext cx="3374024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5" name="îṡḻîḍe">
            <a:extLst>
              <a:ext uri="{FF2B5EF4-FFF2-40B4-BE49-F238E27FC236}">
                <a16:creationId xmlns:a16="http://schemas.microsoft.com/office/drawing/2014/main" id="{8B08D015-7FF5-43D7-8FDB-B7352C06AF14}"/>
              </a:ext>
            </a:extLst>
          </p:cNvPr>
          <p:cNvSpPr txBox="1"/>
          <p:nvPr/>
        </p:nvSpPr>
        <p:spPr>
          <a:xfrm>
            <a:off x="8167922" y="4763159"/>
            <a:ext cx="337402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7" name="ïŝḷíḍé">
            <a:extLst>
              <a:ext uri="{FF2B5EF4-FFF2-40B4-BE49-F238E27FC236}">
                <a16:creationId xmlns:a16="http://schemas.microsoft.com/office/drawing/2014/main" id="{277C9234-FAF4-4DE2-9DF3-F8E1234B7D60}"/>
              </a:ext>
            </a:extLst>
          </p:cNvPr>
          <p:cNvSpPr/>
          <p:nvPr/>
        </p:nvSpPr>
        <p:spPr>
          <a:xfrm>
            <a:off x="7330940" y="4801428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îṩḻidè">
            <a:extLst>
              <a:ext uri="{FF2B5EF4-FFF2-40B4-BE49-F238E27FC236}">
                <a16:creationId xmlns:a16="http://schemas.microsoft.com/office/drawing/2014/main" id="{87DAF3E4-4B70-4BE3-9BA3-48AD084402E3}"/>
              </a:ext>
            </a:extLst>
          </p:cNvPr>
          <p:cNvSpPr>
            <a:spLocks/>
          </p:cNvSpPr>
          <p:nvPr/>
        </p:nvSpPr>
        <p:spPr bwMode="auto">
          <a:xfrm>
            <a:off x="7496347" y="4970192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6220DEA-2D3D-4B72-884E-BEAD62485E87}"/>
              </a:ext>
            </a:extLst>
          </p:cNvPr>
          <p:cNvCxnSpPr/>
          <p:nvPr/>
        </p:nvCxnSpPr>
        <p:spPr>
          <a:xfrm>
            <a:off x="8167922" y="2733849"/>
            <a:ext cx="33740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98C4B8F-876C-42F4-AD03-9920CD2296A8}"/>
              </a:ext>
            </a:extLst>
          </p:cNvPr>
          <p:cNvCxnSpPr/>
          <p:nvPr/>
        </p:nvCxnSpPr>
        <p:spPr>
          <a:xfrm>
            <a:off x="8167922" y="4599000"/>
            <a:ext cx="33740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1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2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3A071-3F8A-4043-A0F3-E64543FE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83F497-1691-428D-81FB-ED8F6E94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5E161A-0FC1-4558-AC61-B55D0CF9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Sliḓe">
            <a:extLst>
              <a:ext uri="{FF2B5EF4-FFF2-40B4-BE49-F238E27FC236}">
                <a16:creationId xmlns:a16="http://schemas.microsoft.com/office/drawing/2014/main" id="{6BF7A20F-B2F3-4B92-A7B2-4F1A966B1F26}"/>
              </a:ext>
            </a:extLst>
          </p:cNvPr>
          <p:cNvSpPr/>
          <p:nvPr/>
        </p:nvSpPr>
        <p:spPr>
          <a:xfrm>
            <a:off x="1" y="1839308"/>
            <a:ext cx="8075999" cy="2847442"/>
          </a:xfrm>
          <a:prstGeom prst="homePlate">
            <a:avLst>
              <a:gd name="adj" fmla="val 36237"/>
            </a:avLst>
          </a:prstGeom>
          <a:blipFill>
            <a:blip r:embed="rId3"/>
            <a:srcRect/>
            <a:stretch>
              <a:fillRect t="-41639" b="-4184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ṡļïḓé">
            <a:extLst>
              <a:ext uri="{FF2B5EF4-FFF2-40B4-BE49-F238E27FC236}">
                <a16:creationId xmlns:a16="http://schemas.microsoft.com/office/drawing/2014/main" id="{7E805008-6ED9-4D72-9896-4FB6E9174BB8}"/>
              </a:ext>
            </a:extLst>
          </p:cNvPr>
          <p:cNvSpPr/>
          <p:nvPr/>
        </p:nvSpPr>
        <p:spPr>
          <a:xfrm>
            <a:off x="669924" y="1821663"/>
            <a:ext cx="6371076" cy="28650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ļïḍé">
            <a:extLst>
              <a:ext uri="{FF2B5EF4-FFF2-40B4-BE49-F238E27FC236}">
                <a16:creationId xmlns:a16="http://schemas.microsoft.com/office/drawing/2014/main" id="{26BBD4B4-9F72-4F16-8A37-CA7935D6F041}"/>
              </a:ext>
            </a:extLst>
          </p:cNvPr>
          <p:cNvSpPr txBox="1"/>
          <p:nvPr/>
        </p:nvSpPr>
        <p:spPr>
          <a:xfrm>
            <a:off x="8211000" y="2529000"/>
            <a:ext cx="3311076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20" name="íśľiḑe">
            <a:extLst>
              <a:ext uri="{FF2B5EF4-FFF2-40B4-BE49-F238E27FC236}">
                <a16:creationId xmlns:a16="http://schemas.microsoft.com/office/drawing/2014/main" id="{469507C2-F27B-40F3-995D-8AB78A3AB797}"/>
              </a:ext>
            </a:extLst>
          </p:cNvPr>
          <p:cNvSpPr/>
          <p:nvPr/>
        </p:nvSpPr>
        <p:spPr>
          <a:xfrm>
            <a:off x="1911000" y="2380194"/>
            <a:ext cx="689718" cy="689717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1" name="iṧḷîḓê">
            <a:extLst>
              <a:ext uri="{FF2B5EF4-FFF2-40B4-BE49-F238E27FC236}">
                <a16:creationId xmlns:a16="http://schemas.microsoft.com/office/drawing/2014/main" id="{8891A826-7E09-4868-B72D-CA1586F11B8F}"/>
              </a:ext>
            </a:extLst>
          </p:cNvPr>
          <p:cNvSpPr/>
          <p:nvPr/>
        </p:nvSpPr>
        <p:spPr bwMode="auto">
          <a:xfrm>
            <a:off x="2059622" y="2536269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íš1iḓè">
            <a:extLst>
              <a:ext uri="{FF2B5EF4-FFF2-40B4-BE49-F238E27FC236}">
                <a16:creationId xmlns:a16="http://schemas.microsoft.com/office/drawing/2014/main" id="{2CF834D6-DDF9-49E8-8F88-DFB8C0C0CC91}"/>
              </a:ext>
            </a:extLst>
          </p:cNvPr>
          <p:cNvSpPr/>
          <p:nvPr/>
        </p:nvSpPr>
        <p:spPr bwMode="auto">
          <a:xfrm>
            <a:off x="743296" y="3595318"/>
            <a:ext cx="3025126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9" name="ïṣḷîďê">
            <a:extLst>
              <a:ext uri="{FF2B5EF4-FFF2-40B4-BE49-F238E27FC236}">
                <a16:creationId xmlns:a16="http://schemas.microsoft.com/office/drawing/2014/main" id="{FAC640D0-822A-4078-8D4D-DCFF505DBA8E}"/>
              </a:ext>
            </a:extLst>
          </p:cNvPr>
          <p:cNvSpPr txBox="1"/>
          <p:nvPr/>
        </p:nvSpPr>
        <p:spPr bwMode="auto">
          <a:xfrm>
            <a:off x="743296" y="3225986"/>
            <a:ext cx="302512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îšlîḍè">
            <a:extLst>
              <a:ext uri="{FF2B5EF4-FFF2-40B4-BE49-F238E27FC236}">
                <a16:creationId xmlns:a16="http://schemas.microsoft.com/office/drawing/2014/main" id="{86266345-803A-4FE2-9917-7EDDC25A9412}"/>
              </a:ext>
            </a:extLst>
          </p:cNvPr>
          <p:cNvSpPr/>
          <p:nvPr/>
        </p:nvSpPr>
        <p:spPr>
          <a:xfrm>
            <a:off x="5191903" y="2380194"/>
            <a:ext cx="689718" cy="68971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17" name="íṥ1ïḋé">
            <a:extLst>
              <a:ext uri="{FF2B5EF4-FFF2-40B4-BE49-F238E27FC236}">
                <a16:creationId xmlns:a16="http://schemas.microsoft.com/office/drawing/2014/main" id="{AEB1FA65-FC91-4389-9C5D-913277921779}"/>
              </a:ext>
            </a:extLst>
          </p:cNvPr>
          <p:cNvSpPr/>
          <p:nvPr/>
        </p:nvSpPr>
        <p:spPr bwMode="auto">
          <a:xfrm>
            <a:off x="5340525" y="2536269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isľide">
            <a:extLst>
              <a:ext uri="{FF2B5EF4-FFF2-40B4-BE49-F238E27FC236}">
                <a16:creationId xmlns:a16="http://schemas.microsoft.com/office/drawing/2014/main" id="{E29F6B58-1DD0-4C55-B0DF-033D10DC3C3F}"/>
              </a:ext>
            </a:extLst>
          </p:cNvPr>
          <p:cNvSpPr/>
          <p:nvPr/>
        </p:nvSpPr>
        <p:spPr bwMode="auto">
          <a:xfrm>
            <a:off x="4024199" y="3595318"/>
            <a:ext cx="3025126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5" name="íṡļïḍê">
            <a:extLst>
              <a:ext uri="{FF2B5EF4-FFF2-40B4-BE49-F238E27FC236}">
                <a16:creationId xmlns:a16="http://schemas.microsoft.com/office/drawing/2014/main" id="{13CD3DEF-BEBA-44DF-A002-5CACA2D49FE5}"/>
              </a:ext>
            </a:extLst>
          </p:cNvPr>
          <p:cNvSpPr txBox="1"/>
          <p:nvPr/>
        </p:nvSpPr>
        <p:spPr bwMode="auto">
          <a:xfrm>
            <a:off x="4024199" y="3225986"/>
            <a:ext cx="302512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ECC7B00-C598-4387-A249-1791A4E40D81}"/>
              </a:ext>
            </a:extLst>
          </p:cNvPr>
          <p:cNvCxnSpPr/>
          <p:nvPr/>
        </p:nvCxnSpPr>
        <p:spPr>
          <a:xfrm>
            <a:off x="3881324" y="3069911"/>
            <a:ext cx="0" cy="141533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3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66090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804454" y="352425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r>
              <a:rPr lang="en-US" altLang="zh-CN" sz="8000" dirty="0">
                <a:solidFill>
                  <a:schemeClr val="bg1"/>
                </a:solidFill>
              </a:rPr>
              <a:t>.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2809BC-590E-4523-8B20-6E384401303A}"/>
              </a:ext>
            </a:extLst>
          </p:cNvPr>
          <p:cNvSpPr txBox="1"/>
          <p:nvPr/>
        </p:nvSpPr>
        <p:spPr>
          <a:xfrm>
            <a:off x="2114368" y="2437098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0A8B21-E2BE-46CA-9384-C7E17537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8DD214-1992-48ED-9F05-7E4AF1A0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BC265E-0982-4A5F-A1BA-C708C46B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ṣ1idé">
            <a:extLst>
              <a:ext uri="{FF2B5EF4-FFF2-40B4-BE49-F238E27FC236}">
                <a16:creationId xmlns:a16="http://schemas.microsoft.com/office/drawing/2014/main" id="{FA5CC02E-F531-4B85-9A5A-A0384448F7A1}"/>
              </a:ext>
            </a:extLst>
          </p:cNvPr>
          <p:cNvSpPr/>
          <p:nvPr/>
        </p:nvSpPr>
        <p:spPr bwMode="auto">
          <a:xfrm>
            <a:off x="669924" y="1123952"/>
            <a:ext cx="4936225" cy="5019673"/>
          </a:xfrm>
          <a:prstGeom prst="rect">
            <a:avLst/>
          </a:prstGeom>
          <a:blipFill>
            <a:blip r:embed="rId3"/>
            <a:srcRect/>
            <a:stretch>
              <a:fillRect l="-28635" t="57" r="-28557" b="-5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48A5DE9-70DC-4FD6-B78E-DCF52A86409C}"/>
              </a:ext>
            </a:extLst>
          </p:cNvPr>
          <p:cNvCxnSpPr/>
          <p:nvPr/>
        </p:nvCxnSpPr>
        <p:spPr>
          <a:xfrm>
            <a:off x="6133725" y="1123952"/>
            <a:ext cx="0" cy="50196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śľïďè">
            <a:extLst>
              <a:ext uri="{FF2B5EF4-FFF2-40B4-BE49-F238E27FC236}">
                <a16:creationId xmlns:a16="http://schemas.microsoft.com/office/drawing/2014/main" id="{356E41D7-2FF2-4C1F-BB69-8C3524D5D789}"/>
              </a:ext>
            </a:extLst>
          </p:cNvPr>
          <p:cNvSpPr/>
          <p:nvPr/>
        </p:nvSpPr>
        <p:spPr bwMode="auto">
          <a:xfrm>
            <a:off x="7131001" y="1449000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9" name="ïŝḷïḍê">
            <a:extLst>
              <a:ext uri="{FF2B5EF4-FFF2-40B4-BE49-F238E27FC236}">
                <a16:creationId xmlns:a16="http://schemas.microsoft.com/office/drawing/2014/main" id="{EE5851D1-D09D-42BD-8504-5749EA0B79A9}"/>
              </a:ext>
            </a:extLst>
          </p:cNvPr>
          <p:cNvSpPr/>
          <p:nvPr/>
        </p:nvSpPr>
        <p:spPr bwMode="auto">
          <a:xfrm>
            <a:off x="6591683" y="1628121"/>
            <a:ext cx="409192" cy="40919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ïŝľïḋè">
            <a:extLst>
              <a:ext uri="{FF2B5EF4-FFF2-40B4-BE49-F238E27FC236}">
                <a16:creationId xmlns:a16="http://schemas.microsoft.com/office/drawing/2014/main" id="{7D2E74E4-E80A-400D-B607-24FEE1F59C75}"/>
              </a:ext>
            </a:extLst>
          </p:cNvPr>
          <p:cNvSpPr/>
          <p:nvPr/>
        </p:nvSpPr>
        <p:spPr bwMode="auto">
          <a:xfrm>
            <a:off x="7131001" y="2672291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1" name="îṣḻíďe">
            <a:extLst>
              <a:ext uri="{FF2B5EF4-FFF2-40B4-BE49-F238E27FC236}">
                <a16:creationId xmlns:a16="http://schemas.microsoft.com/office/drawing/2014/main" id="{F8484908-39F7-40DD-BE99-D4805F898C9B}"/>
              </a:ext>
            </a:extLst>
          </p:cNvPr>
          <p:cNvSpPr/>
          <p:nvPr/>
        </p:nvSpPr>
        <p:spPr bwMode="auto">
          <a:xfrm>
            <a:off x="6591683" y="2851412"/>
            <a:ext cx="409192" cy="40919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ïşlídé">
            <a:extLst>
              <a:ext uri="{FF2B5EF4-FFF2-40B4-BE49-F238E27FC236}">
                <a16:creationId xmlns:a16="http://schemas.microsoft.com/office/drawing/2014/main" id="{B3C76CD2-6BCD-4769-9ACD-F47D29BECF66}"/>
              </a:ext>
            </a:extLst>
          </p:cNvPr>
          <p:cNvSpPr/>
          <p:nvPr/>
        </p:nvSpPr>
        <p:spPr bwMode="auto">
          <a:xfrm>
            <a:off x="7131001" y="3895582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3" name="ïSļîďé">
            <a:extLst>
              <a:ext uri="{FF2B5EF4-FFF2-40B4-BE49-F238E27FC236}">
                <a16:creationId xmlns:a16="http://schemas.microsoft.com/office/drawing/2014/main" id="{0AB275A4-0164-40B1-BDD5-5C02E0BCBEE4}"/>
              </a:ext>
            </a:extLst>
          </p:cNvPr>
          <p:cNvSpPr/>
          <p:nvPr/>
        </p:nvSpPr>
        <p:spPr bwMode="auto">
          <a:xfrm>
            <a:off x="6591683" y="4074703"/>
            <a:ext cx="409192" cy="40919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iṩļîḓê">
            <a:extLst>
              <a:ext uri="{FF2B5EF4-FFF2-40B4-BE49-F238E27FC236}">
                <a16:creationId xmlns:a16="http://schemas.microsoft.com/office/drawing/2014/main" id="{3A4E1DE5-2CCB-4D28-B2F1-2A4B87DFB0F5}"/>
              </a:ext>
            </a:extLst>
          </p:cNvPr>
          <p:cNvSpPr/>
          <p:nvPr/>
        </p:nvSpPr>
        <p:spPr bwMode="auto">
          <a:xfrm>
            <a:off x="7131001" y="5118873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5" name="î$liḓè">
            <a:extLst>
              <a:ext uri="{FF2B5EF4-FFF2-40B4-BE49-F238E27FC236}">
                <a16:creationId xmlns:a16="http://schemas.microsoft.com/office/drawing/2014/main" id="{8EC283CB-33D4-40CD-B3D6-B13B8655C35A}"/>
              </a:ext>
            </a:extLst>
          </p:cNvPr>
          <p:cNvSpPr/>
          <p:nvPr/>
        </p:nvSpPr>
        <p:spPr bwMode="auto">
          <a:xfrm>
            <a:off x="6591683" y="5297994"/>
            <a:ext cx="409192" cy="40919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ïšľïḑè">
            <a:extLst>
              <a:ext uri="{FF2B5EF4-FFF2-40B4-BE49-F238E27FC236}">
                <a16:creationId xmlns:a16="http://schemas.microsoft.com/office/drawing/2014/main" id="{50630E32-A7F3-4248-B45B-A5275B82A24A}"/>
              </a:ext>
            </a:extLst>
          </p:cNvPr>
          <p:cNvSpPr/>
          <p:nvPr/>
        </p:nvSpPr>
        <p:spPr bwMode="auto">
          <a:xfrm>
            <a:off x="669925" y="2523976"/>
            <a:ext cx="4936224" cy="1810047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îsľíďê">
            <a:extLst>
              <a:ext uri="{FF2B5EF4-FFF2-40B4-BE49-F238E27FC236}">
                <a16:creationId xmlns:a16="http://schemas.microsoft.com/office/drawing/2014/main" id="{B74CB443-8A95-42B5-9889-C52AA90C8B17}"/>
              </a:ext>
            </a:extLst>
          </p:cNvPr>
          <p:cNvSpPr/>
          <p:nvPr/>
        </p:nvSpPr>
        <p:spPr>
          <a:xfrm>
            <a:off x="669925" y="3159590"/>
            <a:ext cx="4936223" cy="107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Adjust the spacing to adapt to Chinese typesetting, use the reference line in PPT.</a:t>
            </a:r>
          </a:p>
        </p:txBody>
      </p:sp>
      <p:sp>
        <p:nvSpPr>
          <p:cNvPr id="19" name="iŝḷíḋè">
            <a:extLst>
              <a:ext uri="{FF2B5EF4-FFF2-40B4-BE49-F238E27FC236}">
                <a16:creationId xmlns:a16="http://schemas.microsoft.com/office/drawing/2014/main" id="{9B6ECFF4-ACF0-484A-A3C0-5AAF0E19D97E}"/>
              </a:ext>
            </a:extLst>
          </p:cNvPr>
          <p:cNvSpPr txBox="1"/>
          <p:nvPr/>
        </p:nvSpPr>
        <p:spPr bwMode="auto">
          <a:xfrm>
            <a:off x="669926" y="2619001"/>
            <a:ext cx="4936222" cy="54058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6858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F9433-9C64-499A-8F30-740E94B6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756B52-76B5-4E2F-B3D2-2D282B0E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E25AF8-9FBA-474E-915C-3A5C50A5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ïŝḻiḍè">
            <a:extLst>
              <a:ext uri="{FF2B5EF4-FFF2-40B4-BE49-F238E27FC236}">
                <a16:creationId xmlns:a16="http://schemas.microsoft.com/office/drawing/2014/main" id="{6CCE10E7-BEA2-413F-BF16-5133EA648BAA}"/>
              </a:ext>
            </a:extLst>
          </p:cNvPr>
          <p:cNvSpPr/>
          <p:nvPr/>
        </p:nvSpPr>
        <p:spPr bwMode="auto">
          <a:xfrm>
            <a:off x="5206256" y="1123950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7" name="íṩļíďè">
            <a:extLst>
              <a:ext uri="{FF2B5EF4-FFF2-40B4-BE49-F238E27FC236}">
                <a16:creationId xmlns:a16="http://schemas.microsoft.com/office/drawing/2014/main" id="{4993C6A4-117A-48CF-A484-97AF14FAF2E8}"/>
              </a:ext>
            </a:extLst>
          </p:cNvPr>
          <p:cNvSpPr/>
          <p:nvPr/>
        </p:nvSpPr>
        <p:spPr bwMode="auto">
          <a:xfrm>
            <a:off x="5206256" y="1883888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dk1"/>
                </a:solidFill>
              </a:rPr>
              <a:t>Text here</a:t>
            </a:r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iśľïḍe">
            <a:extLst>
              <a:ext uri="{FF2B5EF4-FFF2-40B4-BE49-F238E27FC236}">
                <a16:creationId xmlns:a16="http://schemas.microsoft.com/office/drawing/2014/main" id="{554319CD-D23B-4BF5-981C-56CF83A02DC9}"/>
              </a:ext>
            </a:extLst>
          </p:cNvPr>
          <p:cNvSpPr/>
          <p:nvPr/>
        </p:nvSpPr>
        <p:spPr bwMode="auto">
          <a:xfrm>
            <a:off x="5206256" y="2643826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dk1"/>
                </a:solidFill>
              </a:rPr>
              <a:t>Text here</a:t>
            </a:r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íṧḷiḑè">
            <a:extLst>
              <a:ext uri="{FF2B5EF4-FFF2-40B4-BE49-F238E27FC236}">
                <a16:creationId xmlns:a16="http://schemas.microsoft.com/office/drawing/2014/main" id="{87BCFDE0-9203-41BE-B089-9D74DC41BAAF}"/>
              </a:ext>
            </a:extLst>
          </p:cNvPr>
          <p:cNvSpPr/>
          <p:nvPr/>
        </p:nvSpPr>
        <p:spPr bwMode="auto">
          <a:xfrm>
            <a:off x="5206256" y="3403764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ïş1iḑé">
            <a:extLst>
              <a:ext uri="{FF2B5EF4-FFF2-40B4-BE49-F238E27FC236}">
                <a16:creationId xmlns:a16="http://schemas.microsoft.com/office/drawing/2014/main" id="{5658D810-BF2C-4289-9F65-D7A3F2830D92}"/>
              </a:ext>
            </a:extLst>
          </p:cNvPr>
          <p:cNvSpPr/>
          <p:nvPr/>
        </p:nvSpPr>
        <p:spPr bwMode="auto">
          <a:xfrm>
            <a:off x="5206256" y="4163702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1" name="iślïḑê">
            <a:extLst>
              <a:ext uri="{FF2B5EF4-FFF2-40B4-BE49-F238E27FC236}">
                <a16:creationId xmlns:a16="http://schemas.microsoft.com/office/drawing/2014/main" id="{0AB20A22-F0B4-4E65-AD41-48AA0F629852}"/>
              </a:ext>
            </a:extLst>
          </p:cNvPr>
          <p:cNvSpPr/>
          <p:nvPr/>
        </p:nvSpPr>
        <p:spPr bwMode="auto">
          <a:xfrm>
            <a:off x="5206256" y="4923640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2" name="îṡlíḍê">
            <a:extLst>
              <a:ext uri="{FF2B5EF4-FFF2-40B4-BE49-F238E27FC236}">
                <a16:creationId xmlns:a16="http://schemas.microsoft.com/office/drawing/2014/main" id="{07CA7ED7-C3B9-4188-9D0B-4E283FD80E94}"/>
              </a:ext>
            </a:extLst>
          </p:cNvPr>
          <p:cNvSpPr/>
          <p:nvPr/>
        </p:nvSpPr>
        <p:spPr bwMode="auto">
          <a:xfrm>
            <a:off x="5206256" y="5683575"/>
            <a:ext cx="1779488" cy="46005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dk1"/>
                </a:solidFill>
              </a:rPr>
              <a:t>Text here</a:t>
            </a:r>
            <a:endParaRPr lang="zh-CN" altLang="en-US" dirty="0">
              <a:solidFill>
                <a:schemeClr val="dk1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28BF6B1-3AA5-4C8F-B256-0C69C5B6F7CC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096000" y="1584000"/>
            <a:ext cx="0" cy="299888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4DACD09-6D37-4C44-8537-11E90A2D1204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6096000" y="2343938"/>
            <a:ext cx="0" cy="299888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61F178B-0158-48D3-9FB7-8B0ECF99A471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6096000" y="3103876"/>
            <a:ext cx="0" cy="299888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8C47551-83D4-487D-AEBC-A70DE8C9FA93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3863814"/>
            <a:ext cx="0" cy="299888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7E6012B-02A6-4822-A562-36A00A70CFBF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096000" y="4623752"/>
            <a:ext cx="0" cy="299888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5D57208-A5F6-421B-9ADA-2F8503F2ABB9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6096000" y="5383690"/>
            <a:ext cx="0" cy="299885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21">
            <a:extLst>
              <a:ext uri="{FF2B5EF4-FFF2-40B4-BE49-F238E27FC236}">
                <a16:creationId xmlns:a16="http://schemas.microsoft.com/office/drawing/2014/main" id="{D7AA3CC1-435A-416E-B670-BD01DEF88EEC}"/>
              </a:ext>
            </a:extLst>
          </p:cNvPr>
          <p:cNvCxnSpPr>
            <a:stCxn id="7" idx="1"/>
            <a:endCxn id="11" idx="1"/>
          </p:cNvCxnSpPr>
          <p:nvPr/>
        </p:nvCxnSpPr>
        <p:spPr>
          <a:xfrm rot="10800000" flipV="1">
            <a:off x="5206256" y="2113913"/>
            <a:ext cx="12700" cy="3039752"/>
          </a:xfrm>
          <a:prstGeom prst="bentConnector3">
            <a:avLst>
              <a:gd name="adj1" fmla="val 270000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25">
            <a:extLst>
              <a:ext uri="{FF2B5EF4-FFF2-40B4-BE49-F238E27FC236}">
                <a16:creationId xmlns:a16="http://schemas.microsoft.com/office/drawing/2014/main" id="{5BF47A2D-D098-4C61-9E94-C3BCEC087EB7}"/>
              </a:ext>
            </a:extLst>
          </p:cNvPr>
          <p:cNvCxnSpPr>
            <a:stCxn id="7" idx="3"/>
            <a:endCxn id="12" idx="3"/>
          </p:cNvCxnSpPr>
          <p:nvPr/>
        </p:nvCxnSpPr>
        <p:spPr>
          <a:xfrm>
            <a:off x="6985744" y="2113913"/>
            <a:ext cx="12700" cy="3799687"/>
          </a:xfrm>
          <a:prstGeom prst="bentConnector3">
            <a:avLst>
              <a:gd name="adj1" fmla="val 270000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ṡḷiḑê">
            <a:extLst>
              <a:ext uri="{FF2B5EF4-FFF2-40B4-BE49-F238E27FC236}">
                <a16:creationId xmlns:a16="http://schemas.microsoft.com/office/drawing/2014/main" id="{22B51AC0-ACA6-4CEC-8449-F2F7FB116706}"/>
              </a:ext>
            </a:extLst>
          </p:cNvPr>
          <p:cNvSpPr txBox="1"/>
          <p:nvPr/>
        </p:nvSpPr>
        <p:spPr>
          <a:xfrm>
            <a:off x="4546059" y="1762991"/>
            <a:ext cx="675327" cy="3649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/>
            <a:r>
              <a:rPr lang="en-US" altLang="zh-CN" sz="1400" b="1" dirty="0"/>
              <a:t>YES</a:t>
            </a:r>
          </a:p>
        </p:txBody>
      </p:sp>
      <p:sp>
        <p:nvSpPr>
          <p:cNvPr id="22" name="íṥļîḋé">
            <a:extLst>
              <a:ext uri="{FF2B5EF4-FFF2-40B4-BE49-F238E27FC236}">
                <a16:creationId xmlns:a16="http://schemas.microsoft.com/office/drawing/2014/main" id="{B9E14FA8-221E-4331-BEDB-72832297C9FD}"/>
              </a:ext>
            </a:extLst>
          </p:cNvPr>
          <p:cNvSpPr txBox="1"/>
          <p:nvPr/>
        </p:nvSpPr>
        <p:spPr>
          <a:xfrm>
            <a:off x="6976269" y="1762991"/>
            <a:ext cx="675327" cy="36498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/>
              <a:t>NO</a:t>
            </a:r>
          </a:p>
        </p:txBody>
      </p:sp>
      <p:sp>
        <p:nvSpPr>
          <p:cNvPr id="35" name="ïŝ1íḋè">
            <a:extLst>
              <a:ext uri="{FF2B5EF4-FFF2-40B4-BE49-F238E27FC236}">
                <a16:creationId xmlns:a16="http://schemas.microsoft.com/office/drawing/2014/main" id="{3434950F-2289-4591-AF1B-B5AFD5173D2E}"/>
              </a:ext>
            </a:extLst>
          </p:cNvPr>
          <p:cNvSpPr/>
          <p:nvPr/>
        </p:nvSpPr>
        <p:spPr>
          <a:xfrm>
            <a:off x="687280" y="3029677"/>
            <a:ext cx="3865824" cy="118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36" name="ísḻïḋé">
            <a:extLst>
              <a:ext uri="{FF2B5EF4-FFF2-40B4-BE49-F238E27FC236}">
                <a16:creationId xmlns:a16="http://schemas.microsoft.com/office/drawing/2014/main" id="{9C3AC9AA-8611-4169-8B19-97AC33558526}"/>
              </a:ext>
            </a:extLst>
          </p:cNvPr>
          <p:cNvSpPr txBox="1"/>
          <p:nvPr/>
        </p:nvSpPr>
        <p:spPr bwMode="auto">
          <a:xfrm>
            <a:off x="687280" y="2587872"/>
            <a:ext cx="386582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3" name="isḷîḋe">
            <a:extLst>
              <a:ext uri="{FF2B5EF4-FFF2-40B4-BE49-F238E27FC236}">
                <a16:creationId xmlns:a16="http://schemas.microsoft.com/office/drawing/2014/main" id="{3B4EB6AA-1A38-4376-8D29-1ABE1819EFE7}"/>
              </a:ext>
            </a:extLst>
          </p:cNvPr>
          <p:cNvSpPr txBox="1"/>
          <p:nvPr/>
        </p:nvSpPr>
        <p:spPr>
          <a:xfrm>
            <a:off x="7773704" y="1611520"/>
            <a:ext cx="3748373" cy="7324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4" name="ïṧľiḓè">
            <a:extLst>
              <a:ext uri="{FF2B5EF4-FFF2-40B4-BE49-F238E27FC236}">
                <a16:creationId xmlns:a16="http://schemas.microsoft.com/office/drawing/2014/main" id="{23D00950-D68B-4EDB-924D-F7D61F3E03CB}"/>
              </a:ext>
            </a:extLst>
          </p:cNvPr>
          <p:cNvSpPr txBox="1"/>
          <p:nvPr/>
        </p:nvSpPr>
        <p:spPr>
          <a:xfrm>
            <a:off x="7773704" y="1139700"/>
            <a:ext cx="374837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31" name="îṥľiďe">
            <a:extLst>
              <a:ext uri="{FF2B5EF4-FFF2-40B4-BE49-F238E27FC236}">
                <a16:creationId xmlns:a16="http://schemas.microsoft.com/office/drawing/2014/main" id="{15028BD8-7A42-45C0-AB16-A5FECDCE0C90}"/>
              </a:ext>
            </a:extLst>
          </p:cNvPr>
          <p:cNvSpPr txBox="1"/>
          <p:nvPr/>
        </p:nvSpPr>
        <p:spPr>
          <a:xfrm>
            <a:off x="7773704" y="3503490"/>
            <a:ext cx="3748373" cy="7324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2" name="iṥ1îdê">
            <a:extLst>
              <a:ext uri="{FF2B5EF4-FFF2-40B4-BE49-F238E27FC236}">
                <a16:creationId xmlns:a16="http://schemas.microsoft.com/office/drawing/2014/main" id="{49AB5BD5-B0DC-445B-BF53-1EDFCE3EE3F2}"/>
              </a:ext>
            </a:extLst>
          </p:cNvPr>
          <p:cNvSpPr txBox="1"/>
          <p:nvPr/>
        </p:nvSpPr>
        <p:spPr>
          <a:xfrm>
            <a:off x="7773704" y="3031670"/>
            <a:ext cx="374837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29" name="ï$1ïde">
            <a:extLst>
              <a:ext uri="{FF2B5EF4-FFF2-40B4-BE49-F238E27FC236}">
                <a16:creationId xmlns:a16="http://schemas.microsoft.com/office/drawing/2014/main" id="{DA2D8721-0D53-4FA3-8F35-64C8578D48F3}"/>
              </a:ext>
            </a:extLst>
          </p:cNvPr>
          <p:cNvSpPr txBox="1"/>
          <p:nvPr/>
        </p:nvSpPr>
        <p:spPr>
          <a:xfrm>
            <a:off x="7773704" y="5395460"/>
            <a:ext cx="3748373" cy="7324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0" name="ïṩlidé">
            <a:extLst>
              <a:ext uri="{FF2B5EF4-FFF2-40B4-BE49-F238E27FC236}">
                <a16:creationId xmlns:a16="http://schemas.microsoft.com/office/drawing/2014/main" id="{6E2D22D9-F500-4C58-968C-E520075006AC}"/>
              </a:ext>
            </a:extLst>
          </p:cNvPr>
          <p:cNvSpPr txBox="1"/>
          <p:nvPr/>
        </p:nvSpPr>
        <p:spPr>
          <a:xfrm>
            <a:off x="7773704" y="4923640"/>
            <a:ext cx="374837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b="1" dirty="0"/>
              <a:t>Text here</a:t>
            </a:r>
            <a:endParaRPr lang="zh-CN" altLang="en-US" b="1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5550145-AD75-49EF-A235-096812C89FDE}"/>
              </a:ext>
            </a:extLst>
          </p:cNvPr>
          <p:cNvCxnSpPr/>
          <p:nvPr/>
        </p:nvCxnSpPr>
        <p:spPr>
          <a:xfrm>
            <a:off x="7773704" y="2723049"/>
            <a:ext cx="374837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4948180-D706-41E7-8B05-04B4BD21B4D1}"/>
              </a:ext>
            </a:extLst>
          </p:cNvPr>
          <p:cNvCxnSpPr/>
          <p:nvPr/>
        </p:nvCxnSpPr>
        <p:spPr>
          <a:xfrm>
            <a:off x="7773704" y="4532799"/>
            <a:ext cx="374837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4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2809BC-590E-4523-8B20-6E384401303A}"/>
              </a:ext>
            </a:extLst>
          </p:cNvPr>
          <p:cNvSpPr txBox="1"/>
          <p:nvPr/>
        </p:nvSpPr>
        <p:spPr>
          <a:xfrm>
            <a:off x="2114368" y="2437098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7941F-C8C8-4225-A502-455C2FF7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006BA5-D80E-49C5-AE1E-E8BCE01B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A3F2AF-2DFE-40C5-A137-98543242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7006B00-4DBC-457A-98C9-6B7863CB6533}"/>
              </a:ext>
            </a:extLst>
          </p:cNvPr>
          <p:cNvCxnSpPr>
            <a:cxnSpLocks/>
          </p:cNvCxnSpPr>
          <p:nvPr/>
        </p:nvCxnSpPr>
        <p:spPr>
          <a:xfrm>
            <a:off x="4566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Sḷidè">
            <a:extLst>
              <a:ext uri="{FF2B5EF4-FFF2-40B4-BE49-F238E27FC236}">
                <a16:creationId xmlns:a16="http://schemas.microsoft.com/office/drawing/2014/main" id="{7D5DAE41-FFB9-4593-9F22-234776CAE3E2}"/>
              </a:ext>
            </a:extLst>
          </p:cNvPr>
          <p:cNvSpPr/>
          <p:nvPr/>
        </p:nvSpPr>
        <p:spPr bwMode="auto">
          <a:xfrm>
            <a:off x="4945470" y="1123950"/>
            <a:ext cx="2132540" cy="497567"/>
          </a:xfrm>
          <a:prstGeom prst="homePlate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8" name="iŝļïde">
            <a:extLst>
              <a:ext uri="{FF2B5EF4-FFF2-40B4-BE49-F238E27FC236}">
                <a16:creationId xmlns:a16="http://schemas.microsoft.com/office/drawing/2014/main" id="{568E0A55-CB47-48DB-8F62-6BE842EF916C}"/>
              </a:ext>
            </a:extLst>
          </p:cNvPr>
          <p:cNvSpPr/>
          <p:nvPr/>
        </p:nvSpPr>
        <p:spPr bwMode="auto">
          <a:xfrm>
            <a:off x="7166708" y="1123950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lvl="0" defTabSz="914400"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ïṣḻîḍè">
            <a:extLst>
              <a:ext uri="{FF2B5EF4-FFF2-40B4-BE49-F238E27FC236}">
                <a16:creationId xmlns:a16="http://schemas.microsoft.com/office/drawing/2014/main" id="{B2C1D78B-5EAF-4F64-B7DF-6CE8C6BD12F3}"/>
              </a:ext>
            </a:extLst>
          </p:cNvPr>
          <p:cNvSpPr/>
          <p:nvPr/>
        </p:nvSpPr>
        <p:spPr bwMode="auto">
          <a:xfrm>
            <a:off x="9387945" y="1123950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0" name="isľíďe">
            <a:extLst>
              <a:ext uri="{FF2B5EF4-FFF2-40B4-BE49-F238E27FC236}">
                <a16:creationId xmlns:a16="http://schemas.microsoft.com/office/drawing/2014/main" id="{122D93DA-1F9D-48C2-9007-119025F1E25D}"/>
              </a:ext>
            </a:extLst>
          </p:cNvPr>
          <p:cNvSpPr/>
          <p:nvPr/>
        </p:nvSpPr>
        <p:spPr>
          <a:xfrm>
            <a:off x="4945470" y="1621517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1" name="işḷíḍè">
            <a:extLst>
              <a:ext uri="{FF2B5EF4-FFF2-40B4-BE49-F238E27FC236}">
                <a16:creationId xmlns:a16="http://schemas.microsoft.com/office/drawing/2014/main" id="{F84B2333-59C7-4C0E-AD09-DFCB09D05D1A}"/>
              </a:ext>
            </a:extLst>
          </p:cNvPr>
          <p:cNvSpPr/>
          <p:nvPr/>
        </p:nvSpPr>
        <p:spPr>
          <a:xfrm>
            <a:off x="7166707" y="1621517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2" name="îṩ1iḑé">
            <a:extLst>
              <a:ext uri="{FF2B5EF4-FFF2-40B4-BE49-F238E27FC236}">
                <a16:creationId xmlns:a16="http://schemas.microsoft.com/office/drawing/2014/main" id="{A8CDB8F5-7E9A-43A5-8627-E2A57591333E}"/>
              </a:ext>
            </a:extLst>
          </p:cNvPr>
          <p:cNvSpPr/>
          <p:nvPr/>
        </p:nvSpPr>
        <p:spPr>
          <a:xfrm>
            <a:off x="9387945" y="1621517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3" name="îsļîḑe">
            <a:extLst>
              <a:ext uri="{FF2B5EF4-FFF2-40B4-BE49-F238E27FC236}">
                <a16:creationId xmlns:a16="http://schemas.microsoft.com/office/drawing/2014/main" id="{B90E5C84-6001-4A2B-92C0-2BB3C5F55593}"/>
              </a:ext>
            </a:extLst>
          </p:cNvPr>
          <p:cNvSpPr/>
          <p:nvPr/>
        </p:nvSpPr>
        <p:spPr bwMode="auto">
          <a:xfrm flipH="1">
            <a:off x="9387943" y="2928975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4" name="is1ide">
            <a:extLst>
              <a:ext uri="{FF2B5EF4-FFF2-40B4-BE49-F238E27FC236}">
                <a16:creationId xmlns:a16="http://schemas.microsoft.com/office/drawing/2014/main" id="{B4EBD338-A5B0-4926-8035-2AA6DD49962C}"/>
              </a:ext>
            </a:extLst>
          </p:cNvPr>
          <p:cNvSpPr/>
          <p:nvPr/>
        </p:nvSpPr>
        <p:spPr bwMode="auto">
          <a:xfrm flipH="1">
            <a:off x="7166707" y="2928975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5" name="ïşlîḓé">
            <a:extLst>
              <a:ext uri="{FF2B5EF4-FFF2-40B4-BE49-F238E27FC236}">
                <a16:creationId xmlns:a16="http://schemas.microsoft.com/office/drawing/2014/main" id="{E659D9FB-0E81-4105-B859-5B39A661E5F5}"/>
              </a:ext>
            </a:extLst>
          </p:cNvPr>
          <p:cNvSpPr/>
          <p:nvPr/>
        </p:nvSpPr>
        <p:spPr>
          <a:xfrm flipH="1">
            <a:off x="9387943" y="3426542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6" name="îṩlîde">
            <a:extLst>
              <a:ext uri="{FF2B5EF4-FFF2-40B4-BE49-F238E27FC236}">
                <a16:creationId xmlns:a16="http://schemas.microsoft.com/office/drawing/2014/main" id="{C3920307-E65A-47DC-A226-32078005C9B7}"/>
              </a:ext>
            </a:extLst>
          </p:cNvPr>
          <p:cNvSpPr/>
          <p:nvPr/>
        </p:nvSpPr>
        <p:spPr>
          <a:xfrm flipH="1">
            <a:off x="7166705" y="3426542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7" name="îṣliḍé">
            <a:extLst>
              <a:ext uri="{FF2B5EF4-FFF2-40B4-BE49-F238E27FC236}">
                <a16:creationId xmlns:a16="http://schemas.microsoft.com/office/drawing/2014/main" id="{BA3B4CF9-F8B7-4FCB-86B8-CBEAFD924A7F}"/>
              </a:ext>
            </a:extLst>
          </p:cNvPr>
          <p:cNvSpPr/>
          <p:nvPr/>
        </p:nvSpPr>
        <p:spPr bwMode="auto">
          <a:xfrm flipH="1">
            <a:off x="4945471" y="2928975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8" name="iṣ1íďè">
            <a:extLst>
              <a:ext uri="{FF2B5EF4-FFF2-40B4-BE49-F238E27FC236}">
                <a16:creationId xmlns:a16="http://schemas.microsoft.com/office/drawing/2014/main" id="{4C858067-DF1A-48DB-A6A1-33A1E2935E80}"/>
              </a:ext>
            </a:extLst>
          </p:cNvPr>
          <p:cNvSpPr/>
          <p:nvPr/>
        </p:nvSpPr>
        <p:spPr>
          <a:xfrm flipH="1">
            <a:off x="4945469" y="3426542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9" name="îṡľíḍé">
            <a:extLst>
              <a:ext uri="{FF2B5EF4-FFF2-40B4-BE49-F238E27FC236}">
                <a16:creationId xmlns:a16="http://schemas.microsoft.com/office/drawing/2014/main" id="{116EEAAE-3DFA-4C9F-B99A-1735FB06DFC0}"/>
              </a:ext>
            </a:extLst>
          </p:cNvPr>
          <p:cNvSpPr/>
          <p:nvPr/>
        </p:nvSpPr>
        <p:spPr>
          <a:xfrm rot="5400000">
            <a:off x="11217682" y="2453575"/>
            <a:ext cx="386248" cy="21935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zh-CN" altLang="en-US" sz="2200"/>
          </a:p>
        </p:txBody>
      </p:sp>
      <p:sp>
        <p:nvSpPr>
          <p:cNvPr id="231" name="ïşḷîḑé">
            <a:extLst>
              <a:ext uri="{FF2B5EF4-FFF2-40B4-BE49-F238E27FC236}">
                <a16:creationId xmlns:a16="http://schemas.microsoft.com/office/drawing/2014/main" id="{42F70D85-3359-4B74-B87D-8477BB406A9B}"/>
              </a:ext>
            </a:extLst>
          </p:cNvPr>
          <p:cNvSpPr/>
          <p:nvPr/>
        </p:nvSpPr>
        <p:spPr>
          <a:xfrm>
            <a:off x="687278" y="2137688"/>
            <a:ext cx="3518695" cy="17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232" name="íšḷîḑe">
            <a:extLst>
              <a:ext uri="{FF2B5EF4-FFF2-40B4-BE49-F238E27FC236}">
                <a16:creationId xmlns:a16="http://schemas.microsoft.com/office/drawing/2014/main" id="{C47FA029-4D5E-4867-A736-6C6C10760918}"/>
              </a:ext>
            </a:extLst>
          </p:cNvPr>
          <p:cNvSpPr txBox="1"/>
          <p:nvPr/>
        </p:nvSpPr>
        <p:spPr bwMode="auto">
          <a:xfrm>
            <a:off x="687278" y="1695883"/>
            <a:ext cx="351869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9" name="íS1íde">
            <a:extLst>
              <a:ext uri="{FF2B5EF4-FFF2-40B4-BE49-F238E27FC236}">
                <a16:creationId xmlns:a16="http://schemas.microsoft.com/office/drawing/2014/main" id="{F3602F71-29DC-4E6C-B0B0-074EBF4C0132}"/>
              </a:ext>
            </a:extLst>
          </p:cNvPr>
          <p:cNvSpPr/>
          <p:nvPr/>
        </p:nvSpPr>
        <p:spPr bwMode="auto">
          <a:xfrm>
            <a:off x="1031765" y="4440061"/>
            <a:ext cx="1913466" cy="1263713"/>
          </a:xfrm>
          <a:custGeom>
            <a:avLst/>
            <a:gdLst>
              <a:gd name="T0" fmla="*/ 1821 w 1853"/>
              <a:gd name="T1" fmla="*/ 1225 h 1225"/>
              <a:gd name="T2" fmla="*/ 32 w 1853"/>
              <a:gd name="T3" fmla="*/ 1225 h 1225"/>
              <a:gd name="T4" fmla="*/ 0 w 1853"/>
              <a:gd name="T5" fmla="*/ 1194 h 1225"/>
              <a:gd name="T6" fmla="*/ 0 w 1853"/>
              <a:gd name="T7" fmla="*/ 32 h 1225"/>
              <a:gd name="T8" fmla="*/ 32 w 1853"/>
              <a:gd name="T9" fmla="*/ 0 h 1225"/>
              <a:gd name="T10" fmla="*/ 1821 w 1853"/>
              <a:gd name="T11" fmla="*/ 0 h 1225"/>
              <a:gd name="T12" fmla="*/ 1853 w 1853"/>
              <a:gd name="T13" fmla="*/ 32 h 1225"/>
              <a:gd name="T14" fmla="*/ 1853 w 1853"/>
              <a:gd name="T15" fmla="*/ 1194 h 1225"/>
              <a:gd name="T16" fmla="*/ 1821 w 1853"/>
              <a:gd name="T17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3" h="1225">
                <a:moveTo>
                  <a:pt x="1821" y="1225"/>
                </a:moveTo>
                <a:cubicBezTo>
                  <a:pt x="32" y="1225"/>
                  <a:pt x="32" y="1225"/>
                  <a:pt x="32" y="1225"/>
                </a:cubicBezTo>
                <a:cubicBezTo>
                  <a:pt x="14" y="1225"/>
                  <a:pt x="0" y="1211"/>
                  <a:pt x="0" y="119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1821" y="0"/>
                  <a:pt x="1821" y="0"/>
                  <a:pt x="1821" y="0"/>
                </a:cubicBezTo>
                <a:cubicBezTo>
                  <a:pt x="1838" y="0"/>
                  <a:pt x="1853" y="14"/>
                  <a:pt x="1853" y="32"/>
                </a:cubicBezTo>
                <a:cubicBezTo>
                  <a:pt x="1853" y="1194"/>
                  <a:pt x="1853" y="1194"/>
                  <a:pt x="1853" y="1194"/>
                </a:cubicBezTo>
                <a:cubicBezTo>
                  <a:pt x="1853" y="1211"/>
                  <a:pt x="1838" y="1225"/>
                  <a:pt x="1821" y="1225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Sḷîdé">
            <a:extLst>
              <a:ext uri="{FF2B5EF4-FFF2-40B4-BE49-F238E27FC236}">
                <a16:creationId xmlns:a16="http://schemas.microsoft.com/office/drawing/2014/main" id="{85147159-C43E-4E37-9F4C-0958E031C0DB}"/>
              </a:ext>
            </a:extLst>
          </p:cNvPr>
          <p:cNvSpPr/>
          <p:nvPr/>
        </p:nvSpPr>
        <p:spPr bwMode="auto">
          <a:xfrm>
            <a:off x="1036736" y="4446524"/>
            <a:ext cx="1902032" cy="1251285"/>
          </a:xfrm>
          <a:custGeom>
            <a:avLst/>
            <a:gdLst>
              <a:gd name="T0" fmla="*/ 0 w 1842"/>
              <a:gd name="T1" fmla="*/ 1184 h 1213"/>
              <a:gd name="T2" fmla="*/ 0 w 1842"/>
              <a:gd name="T3" fmla="*/ 29 h 1213"/>
              <a:gd name="T4" fmla="*/ 29 w 1842"/>
              <a:gd name="T5" fmla="*/ 0 h 1213"/>
              <a:gd name="T6" fmla="*/ 1813 w 1842"/>
              <a:gd name="T7" fmla="*/ 0 h 1213"/>
              <a:gd name="T8" fmla="*/ 1842 w 1842"/>
              <a:gd name="T9" fmla="*/ 29 h 1213"/>
              <a:gd name="T10" fmla="*/ 1842 w 1842"/>
              <a:gd name="T11" fmla="*/ 1184 h 1213"/>
              <a:gd name="T12" fmla="*/ 1813 w 1842"/>
              <a:gd name="T13" fmla="*/ 1213 h 1213"/>
              <a:gd name="T14" fmla="*/ 29 w 1842"/>
              <a:gd name="T15" fmla="*/ 1213 h 1213"/>
              <a:gd name="T16" fmla="*/ 0 w 1842"/>
              <a:gd name="T17" fmla="*/ 1184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2" h="1213">
                <a:moveTo>
                  <a:pt x="0" y="1184"/>
                </a:move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29" y="0"/>
                  <a:pt x="1842" y="13"/>
                  <a:pt x="1842" y="29"/>
                </a:cubicBezTo>
                <a:cubicBezTo>
                  <a:pt x="1842" y="1184"/>
                  <a:pt x="1842" y="1184"/>
                  <a:pt x="1842" y="1184"/>
                </a:cubicBezTo>
                <a:cubicBezTo>
                  <a:pt x="1842" y="1200"/>
                  <a:pt x="1829" y="1213"/>
                  <a:pt x="1813" y="1213"/>
                </a:cubicBezTo>
                <a:cubicBezTo>
                  <a:pt x="29" y="1213"/>
                  <a:pt x="29" y="1213"/>
                  <a:pt x="29" y="1213"/>
                </a:cubicBezTo>
                <a:cubicBezTo>
                  <a:pt x="13" y="1213"/>
                  <a:pt x="0" y="1200"/>
                  <a:pt x="0" y="1184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ḻïďè">
            <a:extLst>
              <a:ext uri="{FF2B5EF4-FFF2-40B4-BE49-F238E27FC236}">
                <a16:creationId xmlns:a16="http://schemas.microsoft.com/office/drawing/2014/main" id="{4FAA02BC-7F88-4820-8852-5577969DF2E7}"/>
              </a:ext>
            </a:extLst>
          </p:cNvPr>
          <p:cNvSpPr/>
          <p:nvPr/>
        </p:nvSpPr>
        <p:spPr bwMode="auto">
          <a:xfrm>
            <a:off x="1116278" y="4546448"/>
            <a:ext cx="1743944" cy="1052431"/>
          </a:xfrm>
          <a:prstGeom prst="rect">
            <a:avLst/>
          </a:prstGeom>
          <a:solidFill>
            <a:srgbClr val="C69C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1íḓe">
            <a:extLst>
              <a:ext uri="{FF2B5EF4-FFF2-40B4-BE49-F238E27FC236}">
                <a16:creationId xmlns:a16="http://schemas.microsoft.com/office/drawing/2014/main" id="{F8C44D12-8C29-4FC2-8652-02239F2BD5EC}"/>
              </a:ext>
            </a:extLst>
          </p:cNvPr>
          <p:cNvSpPr/>
          <p:nvPr/>
        </p:nvSpPr>
        <p:spPr bwMode="auto">
          <a:xfrm>
            <a:off x="1116278" y="4546448"/>
            <a:ext cx="1743944" cy="105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š1ïḓè">
            <a:extLst>
              <a:ext uri="{FF2B5EF4-FFF2-40B4-BE49-F238E27FC236}">
                <a16:creationId xmlns:a16="http://schemas.microsoft.com/office/drawing/2014/main" id="{95081209-E6CA-4553-9388-C77D22FDD0DF}"/>
              </a:ext>
            </a:extLst>
          </p:cNvPr>
          <p:cNvSpPr/>
          <p:nvPr/>
        </p:nvSpPr>
        <p:spPr bwMode="auto">
          <a:xfrm>
            <a:off x="1116278" y="5541212"/>
            <a:ext cx="56673" cy="57667"/>
          </a:xfrm>
          <a:custGeom>
            <a:avLst/>
            <a:gdLst>
              <a:gd name="T0" fmla="*/ 108 w 114"/>
              <a:gd name="T1" fmla="*/ 0 h 116"/>
              <a:gd name="T2" fmla="*/ 0 w 114"/>
              <a:gd name="T3" fmla="*/ 109 h 116"/>
              <a:gd name="T4" fmla="*/ 0 w 114"/>
              <a:gd name="T5" fmla="*/ 116 h 116"/>
              <a:gd name="T6" fmla="*/ 6 w 114"/>
              <a:gd name="T7" fmla="*/ 116 h 116"/>
              <a:gd name="T8" fmla="*/ 114 w 114"/>
              <a:gd name="T9" fmla="*/ 8 h 116"/>
              <a:gd name="T10" fmla="*/ 108 w 114"/>
              <a:gd name="T11" fmla="*/ 8 h 116"/>
              <a:gd name="T12" fmla="*/ 108 w 114"/>
              <a:gd name="T1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6">
                <a:moveTo>
                  <a:pt x="108" y="0"/>
                </a:moveTo>
                <a:lnTo>
                  <a:pt x="0" y="109"/>
                </a:lnTo>
                <a:lnTo>
                  <a:pt x="0" y="116"/>
                </a:lnTo>
                <a:lnTo>
                  <a:pt x="6" y="116"/>
                </a:lnTo>
                <a:lnTo>
                  <a:pt x="114" y="8"/>
                </a:lnTo>
                <a:lnTo>
                  <a:pt x="108" y="8"/>
                </a:lnTo>
                <a:lnTo>
                  <a:pt x="108" y="0"/>
                </a:lnTo>
                <a:close/>
              </a:path>
            </a:pathLst>
          </a:custGeom>
          <a:solidFill>
            <a:srgbClr val="BC94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ṩ1ïďê">
            <a:extLst>
              <a:ext uri="{FF2B5EF4-FFF2-40B4-BE49-F238E27FC236}">
                <a16:creationId xmlns:a16="http://schemas.microsoft.com/office/drawing/2014/main" id="{6BF3A7C1-0B74-46AF-BFA8-52D8BEB2B86D}"/>
              </a:ext>
            </a:extLst>
          </p:cNvPr>
          <p:cNvSpPr/>
          <p:nvPr/>
        </p:nvSpPr>
        <p:spPr bwMode="auto">
          <a:xfrm>
            <a:off x="1116278" y="5541212"/>
            <a:ext cx="56673" cy="57667"/>
          </a:xfrm>
          <a:custGeom>
            <a:avLst/>
            <a:gdLst>
              <a:gd name="T0" fmla="*/ 108 w 114"/>
              <a:gd name="T1" fmla="*/ 0 h 116"/>
              <a:gd name="T2" fmla="*/ 0 w 114"/>
              <a:gd name="T3" fmla="*/ 109 h 116"/>
              <a:gd name="T4" fmla="*/ 0 w 114"/>
              <a:gd name="T5" fmla="*/ 116 h 116"/>
              <a:gd name="T6" fmla="*/ 6 w 114"/>
              <a:gd name="T7" fmla="*/ 116 h 116"/>
              <a:gd name="T8" fmla="*/ 114 w 114"/>
              <a:gd name="T9" fmla="*/ 8 h 116"/>
              <a:gd name="T10" fmla="*/ 108 w 114"/>
              <a:gd name="T11" fmla="*/ 8 h 116"/>
              <a:gd name="T12" fmla="*/ 108 w 114"/>
              <a:gd name="T1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6">
                <a:moveTo>
                  <a:pt x="108" y="0"/>
                </a:moveTo>
                <a:lnTo>
                  <a:pt x="0" y="109"/>
                </a:lnTo>
                <a:lnTo>
                  <a:pt x="0" y="116"/>
                </a:lnTo>
                <a:lnTo>
                  <a:pt x="6" y="116"/>
                </a:lnTo>
                <a:lnTo>
                  <a:pt x="114" y="8"/>
                </a:lnTo>
                <a:lnTo>
                  <a:pt x="108" y="8"/>
                </a:lnTo>
                <a:lnTo>
                  <a:pt x="1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ślíḓè">
            <a:extLst>
              <a:ext uri="{FF2B5EF4-FFF2-40B4-BE49-F238E27FC236}">
                <a16:creationId xmlns:a16="http://schemas.microsoft.com/office/drawing/2014/main" id="{BCAC10F0-6376-49AB-A019-E3084C4F0775}"/>
              </a:ext>
            </a:extLst>
          </p:cNvPr>
          <p:cNvSpPr/>
          <p:nvPr/>
        </p:nvSpPr>
        <p:spPr bwMode="auto">
          <a:xfrm>
            <a:off x="1116278" y="4546448"/>
            <a:ext cx="56673" cy="56673"/>
          </a:xfrm>
          <a:custGeom>
            <a:avLst/>
            <a:gdLst>
              <a:gd name="T0" fmla="*/ 6 w 114"/>
              <a:gd name="T1" fmla="*/ 0 h 114"/>
              <a:gd name="T2" fmla="*/ 0 w 114"/>
              <a:gd name="T3" fmla="*/ 0 h 114"/>
              <a:gd name="T4" fmla="*/ 0 w 114"/>
              <a:gd name="T5" fmla="*/ 6 h 114"/>
              <a:gd name="T6" fmla="*/ 108 w 114"/>
              <a:gd name="T7" fmla="*/ 114 h 114"/>
              <a:gd name="T8" fmla="*/ 108 w 114"/>
              <a:gd name="T9" fmla="*/ 108 h 114"/>
              <a:gd name="T10" fmla="*/ 114 w 114"/>
              <a:gd name="T11" fmla="*/ 108 h 114"/>
              <a:gd name="T12" fmla="*/ 6 w 114"/>
              <a:gd name="T1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4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108" y="114"/>
                </a:lnTo>
                <a:lnTo>
                  <a:pt x="108" y="108"/>
                </a:lnTo>
                <a:lnTo>
                  <a:pt x="114" y="108"/>
                </a:lnTo>
                <a:lnTo>
                  <a:pt x="6" y="0"/>
                </a:lnTo>
                <a:close/>
              </a:path>
            </a:pathLst>
          </a:custGeom>
          <a:solidFill>
            <a:srgbClr val="BC94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ṡḻíḓe">
            <a:extLst>
              <a:ext uri="{FF2B5EF4-FFF2-40B4-BE49-F238E27FC236}">
                <a16:creationId xmlns:a16="http://schemas.microsoft.com/office/drawing/2014/main" id="{64405C0A-CF15-4D13-83F9-F23CC91EF779}"/>
              </a:ext>
            </a:extLst>
          </p:cNvPr>
          <p:cNvSpPr/>
          <p:nvPr/>
        </p:nvSpPr>
        <p:spPr bwMode="auto">
          <a:xfrm>
            <a:off x="1116278" y="4546448"/>
            <a:ext cx="56673" cy="56673"/>
          </a:xfrm>
          <a:custGeom>
            <a:avLst/>
            <a:gdLst>
              <a:gd name="T0" fmla="*/ 6 w 114"/>
              <a:gd name="T1" fmla="*/ 0 h 114"/>
              <a:gd name="T2" fmla="*/ 0 w 114"/>
              <a:gd name="T3" fmla="*/ 0 h 114"/>
              <a:gd name="T4" fmla="*/ 0 w 114"/>
              <a:gd name="T5" fmla="*/ 6 h 114"/>
              <a:gd name="T6" fmla="*/ 108 w 114"/>
              <a:gd name="T7" fmla="*/ 114 h 114"/>
              <a:gd name="T8" fmla="*/ 108 w 114"/>
              <a:gd name="T9" fmla="*/ 108 h 114"/>
              <a:gd name="T10" fmla="*/ 114 w 114"/>
              <a:gd name="T11" fmla="*/ 108 h 114"/>
              <a:gd name="T12" fmla="*/ 6 w 114"/>
              <a:gd name="T1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4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108" y="114"/>
                </a:lnTo>
                <a:lnTo>
                  <a:pt x="108" y="108"/>
                </a:lnTo>
                <a:lnTo>
                  <a:pt x="114" y="108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śḻíḍè">
            <a:extLst>
              <a:ext uri="{FF2B5EF4-FFF2-40B4-BE49-F238E27FC236}">
                <a16:creationId xmlns:a16="http://schemas.microsoft.com/office/drawing/2014/main" id="{4A433C35-01C6-4E5A-90CE-C6F934CF6DA1}"/>
              </a:ext>
            </a:extLst>
          </p:cNvPr>
          <p:cNvSpPr/>
          <p:nvPr/>
        </p:nvSpPr>
        <p:spPr bwMode="auto">
          <a:xfrm>
            <a:off x="2803548" y="5541212"/>
            <a:ext cx="56673" cy="57667"/>
          </a:xfrm>
          <a:custGeom>
            <a:avLst/>
            <a:gdLst>
              <a:gd name="T0" fmla="*/ 4 w 114"/>
              <a:gd name="T1" fmla="*/ 0 h 116"/>
              <a:gd name="T2" fmla="*/ 4 w 114"/>
              <a:gd name="T3" fmla="*/ 8 h 116"/>
              <a:gd name="T4" fmla="*/ 0 w 114"/>
              <a:gd name="T5" fmla="*/ 8 h 116"/>
              <a:gd name="T6" fmla="*/ 108 w 114"/>
              <a:gd name="T7" fmla="*/ 116 h 116"/>
              <a:gd name="T8" fmla="*/ 114 w 114"/>
              <a:gd name="T9" fmla="*/ 116 h 116"/>
              <a:gd name="T10" fmla="*/ 114 w 114"/>
              <a:gd name="T11" fmla="*/ 109 h 116"/>
              <a:gd name="T12" fmla="*/ 4 w 114"/>
              <a:gd name="T1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6">
                <a:moveTo>
                  <a:pt x="4" y="0"/>
                </a:moveTo>
                <a:lnTo>
                  <a:pt x="4" y="8"/>
                </a:lnTo>
                <a:lnTo>
                  <a:pt x="0" y="8"/>
                </a:lnTo>
                <a:lnTo>
                  <a:pt x="108" y="116"/>
                </a:lnTo>
                <a:lnTo>
                  <a:pt x="114" y="116"/>
                </a:lnTo>
                <a:lnTo>
                  <a:pt x="114" y="109"/>
                </a:lnTo>
                <a:lnTo>
                  <a:pt x="4" y="0"/>
                </a:lnTo>
                <a:close/>
              </a:path>
            </a:pathLst>
          </a:custGeom>
          <a:solidFill>
            <a:srgbClr val="BC94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šlïde">
            <a:extLst>
              <a:ext uri="{FF2B5EF4-FFF2-40B4-BE49-F238E27FC236}">
                <a16:creationId xmlns:a16="http://schemas.microsoft.com/office/drawing/2014/main" id="{B4AE12B8-3AC3-44CE-AA8C-02DFF13E764C}"/>
              </a:ext>
            </a:extLst>
          </p:cNvPr>
          <p:cNvSpPr/>
          <p:nvPr/>
        </p:nvSpPr>
        <p:spPr bwMode="auto">
          <a:xfrm>
            <a:off x="2803548" y="5541212"/>
            <a:ext cx="56673" cy="57667"/>
          </a:xfrm>
          <a:custGeom>
            <a:avLst/>
            <a:gdLst>
              <a:gd name="T0" fmla="*/ 4 w 114"/>
              <a:gd name="T1" fmla="*/ 0 h 116"/>
              <a:gd name="T2" fmla="*/ 4 w 114"/>
              <a:gd name="T3" fmla="*/ 8 h 116"/>
              <a:gd name="T4" fmla="*/ 0 w 114"/>
              <a:gd name="T5" fmla="*/ 8 h 116"/>
              <a:gd name="T6" fmla="*/ 108 w 114"/>
              <a:gd name="T7" fmla="*/ 116 h 116"/>
              <a:gd name="T8" fmla="*/ 114 w 114"/>
              <a:gd name="T9" fmla="*/ 116 h 116"/>
              <a:gd name="T10" fmla="*/ 114 w 114"/>
              <a:gd name="T11" fmla="*/ 109 h 116"/>
              <a:gd name="T12" fmla="*/ 4 w 114"/>
              <a:gd name="T1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16">
                <a:moveTo>
                  <a:pt x="4" y="0"/>
                </a:moveTo>
                <a:lnTo>
                  <a:pt x="4" y="8"/>
                </a:lnTo>
                <a:lnTo>
                  <a:pt x="0" y="8"/>
                </a:lnTo>
                <a:lnTo>
                  <a:pt x="108" y="116"/>
                </a:lnTo>
                <a:lnTo>
                  <a:pt x="114" y="116"/>
                </a:lnTo>
                <a:lnTo>
                  <a:pt x="114" y="109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şlíḓé">
            <a:extLst>
              <a:ext uri="{FF2B5EF4-FFF2-40B4-BE49-F238E27FC236}">
                <a16:creationId xmlns:a16="http://schemas.microsoft.com/office/drawing/2014/main" id="{46B5A62D-AE9E-4C0E-98E3-7FED5ED29BFF}"/>
              </a:ext>
            </a:extLst>
          </p:cNvPr>
          <p:cNvSpPr/>
          <p:nvPr/>
        </p:nvSpPr>
        <p:spPr bwMode="auto">
          <a:xfrm>
            <a:off x="1169968" y="4600138"/>
            <a:ext cx="1635569" cy="945051"/>
          </a:xfrm>
          <a:custGeom>
            <a:avLst/>
            <a:gdLst>
              <a:gd name="T0" fmla="*/ 1574 w 1584"/>
              <a:gd name="T1" fmla="*/ 908 h 916"/>
              <a:gd name="T2" fmla="*/ 11 w 1584"/>
              <a:gd name="T3" fmla="*/ 908 h 916"/>
              <a:gd name="T4" fmla="*/ 3 w 1584"/>
              <a:gd name="T5" fmla="*/ 916 h 916"/>
              <a:gd name="T6" fmla="*/ 1582 w 1584"/>
              <a:gd name="T7" fmla="*/ 916 h 916"/>
              <a:gd name="T8" fmla="*/ 1574 w 1584"/>
              <a:gd name="T9" fmla="*/ 908 h 916"/>
              <a:gd name="T10" fmla="*/ 1577 w 1584"/>
              <a:gd name="T11" fmla="*/ 672 h 916"/>
              <a:gd name="T12" fmla="*/ 1577 w 1584"/>
              <a:gd name="T13" fmla="*/ 905 h 916"/>
              <a:gd name="T14" fmla="*/ 1584 w 1584"/>
              <a:gd name="T15" fmla="*/ 912 h 916"/>
              <a:gd name="T16" fmla="*/ 1584 w 1584"/>
              <a:gd name="T17" fmla="*/ 678 h 916"/>
              <a:gd name="T18" fmla="*/ 1577 w 1584"/>
              <a:gd name="T19" fmla="*/ 672 h 916"/>
              <a:gd name="T20" fmla="*/ 1584 w 1584"/>
              <a:gd name="T21" fmla="*/ 257 h 916"/>
              <a:gd name="T22" fmla="*/ 1577 w 1584"/>
              <a:gd name="T23" fmla="*/ 263 h 916"/>
              <a:gd name="T24" fmla="*/ 1577 w 1584"/>
              <a:gd name="T25" fmla="*/ 544 h 916"/>
              <a:gd name="T26" fmla="*/ 1584 w 1584"/>
              <a:gd name="T27" fmla="*/ 559 h 916"/>
              <a:gd name="T28" fmla="*/ 1584 w 1584"/>
              <a:gd name="T29" fmla="*/ 257 h 916"/>
              <a:gd name="T30" fmla="*/ 0 w 1584"/>
              <a:gd name="T31" fmla="*/ 3 h 916"/>
              <a:gd name="T32" fmla="*/ 0 w 1584"/>
              <a:gd name="T33" fmla="*/ 912 h 916"/>
              <a:gd name="T34" fmla="*/ 8 w 1584"/>
              <a:gd name="T35" fmla="*/ 905 h 916"/>
              <a:gd name="T36" fmla="*/ 8 w 1584"/>
              <a:gd name="T37" fmla="*/ 11 h 916"/>
              <a:gd name="T38" fmla="*/ 0 w 1584"/>
              <a:gd name="T39" fmla="*/ 3 h 916"/>
              <a:gd name="T40" fmla="*/ 1099 w 1584"/>
              <a:gd name="T41" fmla="*/ 0 h 916"/>
              <a:gd name="T42" fmla="*/ 3 w 1584"/>
              <a:gd name="T43" fmla="*/ 0 h 916"/>
              <a:gd name="T44" fmla="*/ 11 w 1584"/>
              <a:gd name="T45" fmla="*/ 8 h 916"/>
              <a:gd name="T46" fmla="*/ 1081 w 1584"/>
              <a:gd name="T47" fmla="*/ 8 h 916"/>
              <a:gd name="T48" fmla="*/ 1081 w 1584"/>
              <a:gd name="T49" fmla="*/ 8 h 916"/>
              <a:gd name="T50" fmla="*/ 1098 w 1584"/>
              <a:gd name="T51" fmla="*/ 8 h 916"/>
              <a:gd name="T52" fmla="*/ 1099 w 1584"/>
              <a:gd name="T53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4" h="916">
                <a:moveTo>
                  <a:pt x="1574" y="908"/>
                </a:moveTo>
                <a:cubicBezTo>
                  <a:pt x="11" y="908"/>
                  <a:pt x="11" y="908"/>
                  <a:pt x="11" y="908"/>
                </a:cubicBezTo>
                <a:cubicBezTo>
                  <a:pt x="3" y="916"/>
                  <a:pt x="3" y="916"/>
                  <a:pt x="3" y="916"/>
                </a:cubicBezTo>
                <a:cubicBezTo>
                  <a:pt x="1582" y="916"/>
                  <a:pt x="1582" y="916"/>
                  <a:pt x="1582" y="916"/>
                </a:cubicBezTo>
                <a:cubicBezTo>
                  <a:pt x="1574" y="908"/>
                  <a:pt x="1574" y="908"/>
                  <a:pt x="1574" y="908"/>
                </a:cubicBezTo>
                <a:moveTo>
                  <a:pt x="1577" y="672"/>
                </a:moveTo>
                <a:cubicBezTo>
                  <a:pt x="1577" y="905"/>
                  <a:pt x="1577" y="905"/>
                  <a:pt x="1577" y="905"/>
                </a:cubicBezTo>
                <a:cubicBezTo>
                  <a:pt x="1584" y="912"/>
                  <a:pt x="1584" y="912"/>
                  <a:pt x="1584" y="912"/>
                </a:cubicBezTo>
                <a:cubicBezTo>
                  <a:pt x="1584" y="678"/>
                  <a:pt x="1584" y="678"/>
                  <a:pt x="1584" y="678"/>
                </a:cubicBezTo>
                <a:cubicBezTo>
                  <a:pt x="1582" y="676"/>
                  <a:pt x="1579" y="674"/>
                  <a:pt x="1577" y="672"/>
                </a:cubicBezTo>
                <a:moveTo>
                  <a:pt x="1584" y="257"/>
                </a:moveTo>
                <a:cubicBezTo>
                  <a:pt x="1582" y="259"/>
                  <a:pt x="1579" y="261"/>
                  <a:pt x="1577" y="263"/>
                </a:cubicBezTo>
                <a:cubicBezTo>
                  <a:pt x="1577" y="544"/>
                  <a:pt x="1577" y="544"/>
                  <a:pt x="1577" y="544"/>
                </a:cubicBezTo>
                <a:cubicBezTo>
                  <a:pt x="1579" y="549"/>
                  <a:pt x="1582" y="554"/>
                  <a:pt x="1584" y="559"/>
                </a:cubicBezTo>
                <a:cubicBezTo>
                  <a:pt x="1584" y="257"/>
                  <a:pt x="1584" y="257"/>
                  <a:pt x="1584" y="257"/>
                </a:cubicBezTo>
                <a:moveTo>
                  <a:pt x="0" y="3"/>
                </a:moveTo>
                <a:cubicBezTo>
                  <a:pt x="0" y="912"/>
                  <a:pt x="0" y="912"/>
                  <a:pt x="0" y="912"/>
                </a:cubicBezTo>
                <a:cubicBezTo>
                  <a:pt x="8" y="905"/>
                  <a:pt x="8" y="905"/>
                  <a:pt x="8" y="905"/>
                </a:cubicBezTo>
                <a:cubicBezTo>
                  <a:pt x="8" y="11"/>
                  <a:pt x="8" y="11"/>
                  <a:pt x="8" y="11"/>
                </a:cubicBezTo>
                <a:cubicBezTo>
                  <a:pt x="0" y="3"/>
                  <a:pt x="0" y="3"/>
                  <a:pt x="0" y="3"/>
                </a:cubicBezTo>
                <a:moveTo>
                  <a:pt x="1099" y="0"/>
                </a:moveTo>
                <a:cubicBezTo>
                  <a:pt x="3" y="0"/>
                  <a:pt x="3" y="0"/>
                  <a:pt x="3" y="0"/>
                </a:cubicBezTo>
                <a:cubicBezTo>
                  <a:pt x="11" y="8"/>
                  <a:pt x="11" y="8"/>
                  <a:pt x="11" y="8"/>
                </a:cubicBezTo>
                <a:cubicBezTo>
                  <a:pt x="1081" y="8"/>
                  <a:pt x="1081" y="8"/>
                  <a:pt x="1081" y="8"/>
                </a:cubicBezTo>
                <a:cubicBezTo>
                  <a:pt x="1081" y="8"/>
                  <a:pt x="1081" y="8"/>
                  <a:pt x="1081" y="8"/>
                </a:cubicBezTo>
                <a:cubicBezTo>
                  <a:pt x="1098" y="8"/>
                  <a:pt x="1098" y="8"/>
                  <a:pt x="1098" y="8"/>
                </a:cubicBezTo>
                <a:cubicBezTo>
                  <a:pt x="1098" y="5"/>
                  <a:pt x="1098" y="2"/>
                  <a:pt x="1099" y="0"/>
                </a:cubicBezTo>
              </a:path>
            </a:pathLst>
          </a:custGeom>
          <a:solidFill>
            <a:srgbClr val="BC94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Sļiḓé">
            <a:extLst>
              <a:ext uri="{FF2B5EF4-FFF2-40B4-BE49-F238E27FC236}">
                <a16:creationId xmlns:a16="http://schemas.microsoft.com/office/drawing/2014/main" id="{6E446B83-2467-4F29-8E4A-A26E6ADBA488}"/>
              </a:ext>
            </a:extLst>
          </p:cNvPr>
          <p:cNvSpPr/>
          <p:nvPr/>
        </p:nvSpPr>
        <p:spPr bwMode="auto">
          <a:xfrm>
            <a:off x="1169968" y="5533754"/>
            <a:ext cx="11434" cy="11434"/>
          </a:xfrm>
          <a:custGeom>
            <a:avLst/>
            <a:gdLst>
              <a:gd name="T0" fmla="*/ 17 w 23"/>
              <a:gd name="T1" fmla="*/ 0 h 23"/>
              <a:gd name="T2" fmla="*/ 0 w 23"/>
              <a:gd name="T3" fmla="*/ 15 h 23"/>
              <a:gd name="T4" fmla="*/ 0 w 23"/>
              <a:gd name="T5" fmla="*/ 23 h 23"/>
              <a:gd name="T6" fmla="*/ 6 w 23"/>
              <a:gd name="T7" fmla="*/ 23 h 23"/>
              <a:gd name="T8" fmla="*/ 23 w 23"/>
              <a:gd name="T9" fmla="*/ 6 h 23"/>
              <a:gd name="T10" fmla="*/ 17 w 23"/>
              <a:gd name="T11" fmla="*/ 6 h 23"/>
              <a:gd name="T12" fmla="*/ 17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7" y="0"/>
                </a:moveTo>
                <a:lnTo>
                  <a:pt x="0" y="15"/>
                </a:lnTo>
                <a:lnTo>
                  <a:pt x="0" y="23"/>
                </a:lnTo>
                <a:lnTo>
                  <a:pt x="6" y="23"/>
                </a:lnTo>
                <a:lnTo>
                  <a:pt x="23" y="6"/>
                </a:lnTo>
                <a:lnTo>
                  <a:pt x="17" y="6"/>
                </a:lnTo>
                <a:lnTo>
                  <a:pt x="17" y="0"/>
                </a:lnTo>
                <a:close/>
              </a:path>
            </a:pathLst>
          </a:custGeom>
          <a:solidFill>
            <a:srgbClr val="B28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ľïḑè">
            <a:extLst>
              <a:ext uri="{FF2B5EF4-FFF2-40B4-BE49-F238E27FC236}">
                <a16:creationId xmlns:a16="http://schemas.microsoft.com/office/drawing/2014/main" id="{9A5CC2ED-7F0F-4C49-8A29-FD41308C3279}"/>
              </a:ext>
            </a:extLst>
          </p:cNvPr>
          <p:cNvSpPr/>
          <p:nvPr/>
        </p:nvSpPr>
        <p:spPr bwMode="auto">
          <a:xfrm>
            <a:off x="1169968" y="5533754"/>
            <a:ext cx="11434" cy="11434"/>
          </a:xfrm>
          <a:custGeom>
            <a:avLst/>
            <a:gdLst>
              <a:gd name="T0" fmla="*/ 17 w 23"/>
              <a:gd name="T1" fmla="*/ 0 h 23"/>
              <a:gd name="T2" fmla="*/ 0 w 23"/>
              <a:gd name="T3" fmla="*/ 15 h 23"/>
              <a:gd name="T4" fmla="*/ 0 w 23"/>
              <a:gd name="T5" fmla="*/ 23 h 23"/>
              <a:gd name="T6" fmla="*/ 6 w 23"/>
              <a:gd name="T7" fmla="*/ 23 h 23"/>
              <a:gd name="T8" fmla="*/ 23 w 23"/>
              <a:gd name="T9" fmla="*/ 6 h 23"/>
              <a:gd name="T10" fmla="*/ 17 w 23"/>
              <a:gd name="T11" fmla="*/ 6 h 23"/>
              <a:gd name="T12" fmla="*/ 17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7" y="0"/>
                </a:moveTo>
                <a:lnTo>
                  <a:pt x="0" y="15"/>
                </a:lnTo>
                <a:lnTo>
                  <a:pt x="0" y="23"/>
                </a:lnTo>
                <a:lnTo>
                  <a:pt x="6" y="23"/>
                </a:lnTo>
                <a:lnTo>
                  <a:pt x="23" y="6"/>
                </a:lnTo>
                <a:lnTo>
                  <a:pt x="17" y="6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sliḋè">
            <a:extLst>
              <a:ext uri="{FF2B5EF4-FFF2-40B4-BE49-F238E27FC236}">
                <a16:creationId xmlns:a16="http://schemas.microsoft.com/office/drawing/2014/main" id="{6CA568C5-8BC6-43E3-8A64-67F063F7A664}"/>
              </a:ext>
            </a:extLst>
          </p:cNvPr>
          <p:cNvSpPr/>
          <p:nvPr/>
        </p:nvSpPr>
        <p:spPr bwMode="auto">
          <a:xfrm>
            <a:off x="1169968" y="4600138"/>
            <a:ext cx="11434" cy="11434"/>
          </a:xfrm>
          <a:custGeom>
            <a:avLst/>
            <a:gdLst>
              <a:gd name="T0" fmla="*/ 6 w 23"/>
              <a:gd name="T1" fmla="*/ 0 h 23"/>
              <a:gd name="T2" fmla="*/ 0 w 23"/>
              <a:gd name="T3" fmla="*/ 0 h 23"/>
              <a:gd name="T4" fmla="*/ 0 w 23"/>
              <a:gd name="T5" fmla="*/ 6 h 23"/>
              <a:gd name="T6" fmla="*/ 17 w 23"/>
              <a:gd name="T7" fmla="*/ 23 h 23"/>
              <a:gd name="T8" fmla="*/ 17 w 23"/>
              <a:gd name="T9" fmla="*/ 17 h 23"/>
              <a:gd name="T10" fmla="*/ 23 w 23"/>
              <a:gd name="T11" fmla="*/ 17 h 23"/>
              <a:gd name="T12" fmla="*/ 6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17" y="23"/>
                </a:lnTo>
                <a:lnTo>
                  <a:pt x="17" y="17"/>
                </a:lnTo>
                <a:lnTo>
                  <a:pt x="23" y="17"/>
                </a:lnTo>
                <a:lnTo>
                  <a:pt x="6" y="0"/>
                </a:lnTo>
                <a:close/>
              </a:path>
            </a:pathLst>
          </a:custGeom>
          <a:solidFill>
            <a:srgbClr val="B28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ṩḻîde">
            <a:extLst>
              <a:ext uri="{FF2B5EF4-FFF2-40B4-BE49-F238E27FC236}">
                <a16:creationId xmlns:a16="http://schemas.microsoft.com/office/drawing/2014/main" id="{7465F9F7-915C-42D1-A192-21521227E819}"/>
              </a:ext>
            </a:extLst>
          </p:cNvPr>
          <p:cNvSpPr/>
          <p:nvPr/>
        </p:nvSpPr>
        <p:spPr bwMode="auto">
          <a:xfrm>
            <a:off x="1169968" y="4600138"/>
            <a:ext cx="11434" cy="11434"/>
          </a:xfrm>
          <a:custGeom>
            <a:avLst/>
            <a:gdLst>
              <a:gd name="T0" fmla="*/ 6 w 23"/>
              <a:gd name="T1" fmla="*/ 0 h 23"/>
              <a:gd name="T2" fmla="*/ 0 w 23"/>
              <a:gd name="T3" fmla="*/ 0 h 23"/>
              <a:gd name="T4" fmla="*/ 0 w 23"/>
              <a:gd name="T5" fmla="*/ 6 h 23"/>
              <a:gd name="T6" fmla="*/ 17 w 23"/>
              <a:gd name="T7" fmla="*/ 23 h 23"/>
              <a:gd name="T8" fmla="*/ 17 w 23"/>
              <a:gd name="T9" fmla="*/ 17 h 23"/>
              <a:gd name="T10" fmla="*/ 23 w 23"/>
              <a:gd name="T11" fmla="*/ 17 h 23"/>
              <a:gd name="T12" fmla="*/ 6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17" y="23"/>
                </a:lnTo>
                <a:lnTo>
                  <a:pt x="17" y="17"/>
                </a:lnTo>
                <a:lnTo>
                  <a:pt x="23" y="17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ṡliḍê">
            <a:extLst>
              <a:ext uri="{FF2B5EF4-FFF2-40B4-BE49-F238E27FC236}">
                <a16:creationId xmlns:a16="http://schemas.microsoft.com/office/drawing/2014/main" id="{B2FA2FE7-1DFA-46DC-8C31-4F8E096EC143}"/>
              </a:ext>
            </a:extLst>
          </p:cNvPr>
          <p:cNvSpPr/>
          <p:nvPr/>
        </p:nvSpPr>
        <p:spPr bwMode="auto">
          <a:xfrm>
            <a:off x="2795594" y="5533754"/>
            <a:ext cx="9943" cy="11434"/>
          </a:xfrm>
          <a:custGeom>
            <a:avLst/>
            <a:gdLst>
              <a:gd name="T0" fmla="*/ 6 w 20"/>
              <a:gd name="T1" fmla="*/ 0 h 23"/>
              <a:gd name="T2" fmla="*/ 6 w 20"/>
              <a:gd name="T3" fmla="*/ 6 h 23"/>
              <a:gd name="T4" fmla="*/ 0 w 20"/>
              <a:gd name="T5" fmla="*/ 6 h 23"/>
              <a:gd name="T6" fmla="*/ 16 w 20"/>
              <a:gd name="T7" fmla="*/ 23 h 23"/>
              <a:gd name="T8" fmla="*/ 20 w 20"/>
              <a:gd name="T9" fmla="*/ 23 h 23"/>
              <a:gd name="T10" fmla="*/ 20 w 20"/>
              <a:gd name="T11" fmla="*/ 15 h 23"/>
              <a:gd name="T12" fmla="*/ 6 w 20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3">
                <a:moveTo>
                  <a:pt x="6" y="0"/>
                </a:moveTo>
                <a:lnTo>
                  <a:pt x="6" y="6"/>
                </a:lnTo>
                <a:lnTo>
                  <a:pt x="0" y="6"/>
                </a:lnTo>
                <a:lnTo>
                  <a:pt x="16" y="23"/>
                </a:lnTo>
                <a:lnTo>
                  <a:pt x="20" y="23"/>
                </a:lnTo>
                <a:lnTo>
                  <a:pt x="20" y="15"/>
                </a:lnTo>
                <a:lnTo>
                  <a:pt x="6" y="0"/>
                </a:lnTo>
                <a:close/>
              </a:path>
            </a:pathLst>
          </a:custGeom>
          <a:solidFill>
            <a:srgbClr val="B28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ṣļíḓé">
            <a:extLst>
              <a:ext uri="{FF2B5EF4-FFF2-40B4-BE49-F238E27FC236}">
                <a16:creationId xmlns:a16="http://schemas.microsoft.com/office/drawing/2014/main" id="{0A999D5A-42C6-409B-BF0A-C96168289E2D}"/>
              </a:ext>
            </a:extLst>
          </p:cNvPr>
          <p:cNvSpPr/>
          <p:nvPr/>
        </p:nvSpPr>
        <p:spPr bwMode="auto">
          <a:xfrm>
            <a:off x="2795594" y="5533754"/>
            <a:ext cx="9943" cy="11434"/>
          </a:xfrm>
          <a:custGeom>
            <a:avLst/>
            <a:gdLst>
              <a:gd name="T0" fmla="*/ 6 w 20"/>
              <a:gd name="T1" fmla="*/ 0 h 23"/>
              <a:gd name="T2" fmla="*/ 6 w 20"/>
              <a:gd name="T3" fmla="*/ 6 h 23"/>
              <a:gd name="T4" fmla="*/ 0 w 20"/>
              <a:gd name="T5" fmla="*/ 6 h 23"/>
              <a:gd name="T6" fmla="*/ 16 w 20"/>
              <a:gd name="T7" fmla="*/ 23 h 23"/>
              <a:gd name="T8" fmla="*/ 20 w 20"/>
              <a:gd name="T9" fmla="*/ 23 h 23"/>
              <a:gd name="T10" fmla="*/ 20 w 20"/>
              <a:gd name="T11" fmla="*/ 15 h 23"/>
              <a:gd name="T12" fmla="*/ 6 w 20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3">
                <a:moveTo>
                  <a:pt x="6" y="0"/>
                </a:moveTo>
                <a:lnTo>
                  <a:pt x="6" y="6"/>
                </a:lnTo>
                <a:lnTo>
                  <a:pt x="0" y="6"/>
                </a:lnTo>
                <a:lnTo>
                  <a:pt x="16" y="23"/>
                </a:lnTo>
                <a:lnTo>
                  <a:pt x="20" y="23"/>
                </a:lnTo>
                <a:lnTo>
                  <a:pt x="20" y="15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ļíḋé">
            <a:extLst>
              <a:ext uri="{FF2B5EF4-FFF2-40B4-BE49-F238E27FC236}">
                <a16:creationId xmlns:a16="http://schemas.microsoft.com/office/drawing/2014/main" id="{546D6B61-879E-466F-BA5A-4C05A4E8AFB0}"/>
              </a:ext>
            </a:extLst>
          </p:cNvPr>
          <p:cNvSpPr/>
          <p:nvPr/>
        </p:nvSpPr>
        <p:spPr bwMode="auto">
          <a:xfrm>
            <a:off x="1178419" y="4608589"/>
            <a:ext cx="1620157" cy="92814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i$lïḓê">
            <a:extLst>
              <a:ext uri="{FF2B5EF4-FFF2-40B4-BE49-F238E27FC236}">
                <a16:creationId xmlns:a16="http://schemas.microsoft.com/office/drawing/2014/main" id="{F19AEA6D-FE13-4693-8B9D-7DD8033F55FA}"/>
              </a:ext>
            </a:extLst>
          </p:cNvPr>
          <p:cNvSpPr/>
          <p:nvPr/>
        </p:nvSpPr>
        <p:spPr bwMode="auto">
          <a:xfrm>
            <a:off x="1178419" y="4608589"/>
            <a:ext cx="1620157" cy="9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şḷîḓe">
            <a:extLst>
              <a:ext uri="{FF2B5EF4-FFF2-40B4-BE49-F238E27FC236}">
                <a16:creationId xmlns:a16="http://schemas.microsoft.com/office/drawing/2014/main" id="{0F96DEC3-B160-4A08-B2A2-8F0B494DA298}"/>
              </a:ext>
            </a:extLst>
          </p:cNvPr>
          <p:cNvSpPr/>
          <p:nvPr/>
        </p:nvSpPr>
        <p:spPr bwMode="auto">
          <a:xfrm>
            <a:off x="1528401" y="4608589"/>
            <a:ext cx="1270176" cy="928148"/>
          </a:xfrm>
          <a:custGeom>
            <a:avLst/>
            <a:gdLst>
              <a:gd name="T0" fmla="*/ 341 w 1230"/>
              <a:gd name="T1" fmla="*/ 267 h 900"/>
              <a:gd name="T2" fmla="*/ 0 w 1230"/>
              <a:gd name="T3" fmla="*/ 900 h 900"/>
              <a:gd name="T4" fmla="*/ 1230 w 1230"/>
              <a:gd name="T5" fmla="*/ 900 h 900"/>
              <a:gd name="T6" fmla="*/ 1230 w 1230"/>
              <a:gd name="T7" fmla="*/ 664 h 900"/>
              <a:gd name="T8" fmla="*/ 1163 w 1230"/>
              <a:gd name="T9" fmla="*/ 554 h 900"/>
              <a:gd name="T10" fmla="*/ 1130 w 1230"/>
              <a:gd name="T11" fmla="*/ 745 h 900"/>
              <a:gd name="T12" fmla="*/ 1188 w 1230"/>
              <a:gd name="T13" fmla="*/ 900 h 900"/>
              <a:gd name="T14" fmla="*/ 746 w 1230"/>
              <a:gd name="T15" fmla="*/ 900 h 900"/>
              <a:gd name="T16" fmla="*/ 792 w 1230"/>
              <a:gd name="T17" fmla="*/ 732 h 900"/>
              <a:gd name="T18" fmla="*/ 778 w 1230"/>
              <a:gd name="T19" fmla="*/ 556 h 900"/>
              <a:gd name="T20" fmla="*/ 651 w 1230"/>
              <a:gd name="T21" fmla="*/ 674 h 900"/>
              <a:gd name="T22" fmla="*/ 450 w 1230"/>
              <a:gd name="T23" fmla="*/ 346 h 900"/>
              <a:gd name="T24" fmla="*/ 453 w 1230"/>
              <a:gd name="T25" fmla="*/ 345 h 900"/>
              <a:gd name="T26" fmla="*/ 420 w 1230"/>
              <a:gd name="T27" fmla="*/ 323 h 900"/>
              <a:gd name="T28" fmla="*/ 417 w 1230"/>
              <a:gd name="T29" fmla="*/ 287 h 900"/>
              <a:gd name="T30" fmla="*/ 341 w 1230"/>
              <a:gd name="T31" fmla="*/ 267 h 900"/>
              <a:gd name="T32" fmla="*/ 1230 w 1230"/>
              <a:gd name="T33" fmla="*/ 255 h 900"/>
              <a:gd name="T34" fmla="*/ 1078 w 1230"/>
              <a:gd name="T35" fmla="*/ 315 h 900"/>
              <a:gd name="T36" fmla="*/ 1077 w 1230"/>
              <a:gd name="T37" fmla="*/ 327 h 900"/>
              <a:gd name="T38" fmla="*/ 1077 w 1230"/>
              <a:gd name="T39" fmla="*/ 327 h 900"/>
              <a:gd name="T40" fmla="*/ 1075 w 1230"/>
              <a:gd name="T41" fmla="*/ 358 h 900"/>
              <a:gd name="T42" fmla="*/ 1067 w 1230"/>
              <a:gd name="T43" fmla="*/ 373 h 900"/>
              <a:gd name="T44" fmla="*/ 1187 w 1230"/>
              <a:gd name="T45" fmla="*/ 412 h 900"/>
              <a:gd name="T46" fmla="*/ 1230 w 1230"/>
              <a:gd name="T47" fmla="*/ 536 h 900"/>
              <a:gd name="T48" fmla="*/ 1230 w 1230"/>
              <a:gd name="T49" fmla="*/ 255 h 900"/>
              <a:gd name="T50" fmla="*/ 751 w 1230"/>
              <a:gd name="T51" fmla="*/ 0 h 900"/>
              <a:gd name="T52" fmla="*/ 734 w 1230"/>
              <a:gd name="T53" fmla="*/ 0 h 900"/>
              <a:gd name="T54" fmla="*/ 351 w 1230"/>
              <a:gd name="T55" fmla="*/ 257 h 900"/>
              <a:gd name="T56" fmla="*/ 426 w 1230"/>
              <a:gd name="T57" fmla="*/ 275 h 900"/>
              <a:gd name="T58" fmla="*/ 438 w 1230"/>
              <a:gd name="T59" fmla="*/ 270 h 900"/>
              <a:gd name="T60" fmla="*/ 439 w 1230"/>
              <a:gd name="T61" fmla="*/ 270 h 900"/>
              <a:gd name="T62" fmla="*/ 489 w 1230"/>
              <a:gd name="T63" fmla="*/ 291 h 900"/>
              <a:gd name="T64" fmla="*/ 533 w 1230"/>
              <a:gd name="T65" fmla="*/ 302 h 900"/>
              <a:gd name="T66" fmla="*/ 529 w 1230"/>
              <a:gd name="T67" fmla="*/ 317 h 900"/>
              <a:gd name="T68" fmla="*/ 508 w 1230"/>
              <a:gd name="T69" fmla="*/ 312 h 900"/>
              <a:gd name="T70" fmla="*/ 515 w 1230"/>
              <a:gd name="T71" fmla="*/ 327 h 900"/>
              <a:gd name="T72" fmla="*/ 519 w 1230"/>
              <a:gd name="T73" fmla="*/ 326 h 900"/>
              <a:gd name="T74" fmla="*/ 655 w 1230"/>
              <a:gd name="T75" fmla="*/ 581 h 900"/>
              <a:gd name="T76" fmla="*/ 765 w 1230"/>
              <a:gd name="T77" fmla="*/ 396 h 900"/>
              <a:gd name="T78" fmla="*/ 909 w 1230"/>
              <a:gd name="T79" fmla="*/ 359 h 900"/>
              <a:gd name="T80" fmla="*/ 910 w 1230"/>
              <a:gd name="T81" fmla="*/ 323 h 900"/>
              <a:gd name="T82" fmla="*/ 910 w 1230"/>
              <a:gd name="T83" fmla="*/ 303 h 900"/>
              <a:gd name="T84" fmla="*/ 751 w 1230"/>
              <a:gd name="T8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0" h="900">
                <a:moveTo>
                  <a:pt x="341" y="267"/>
                </a:moveTo>
                <a:cubicBezTo>
                  <a:pt x="202" y="407"/>
                  <a:pt x="64" y="611"/>
                  <a:pt x="0" y="900"/>
                </a:cubicBezTo>
                <a:cubicBezTo>
                  <a:pt x="1230" y="900"/>
                  <a:pt x="1230" y="900"/>
                  <a:pt x="1230" y="900"/>
                </a:cubicBezTo>
                <a:cubicBezTo>
                  <a:pt x="1230" y="664"/>
                  <a:pt x="1230" y="664"/>
                  <a:pt x="1230" y="664"/>
                </a:cubicBezTo>
                <a:cubicBezTo>
                  <a:pt x="1206" y="641"/>
                  <a:pt x="1184" y="605"/>
                  <a:pt x="1163" y="554"/>
                </a:cubicBezTo>
                <a:cubicBezTo>
                  <a:pt x="1130" y="745"/>
                  <a:pt x="1130" y="745"/>
                  <a:pt x="1130" y="745"/>
                </a:cubicBezTo>
                <a:cubicBezTo>
                  <a:pt x="1188" y="900"/>
                  <a:pt x="1188" y="900"/>
                  <a:pt x="1188" y="900"/>
                </a:cubicBezTo>
                <a:cubicBezTo>
                  <a:pt x="746" y="900"/>
                  <a:pt x="746" y="900"/>
                  <a:pt x="746" y="900"/>
                </a:cubicBezTo>
                <a:cubicBezTo>
                  <a:pt x="792" y="732"/>
                  <a:pt x="792" y="732"/>
                  <a:pt x="792" y="732"/>
                </a:cubicBezTo>
                <a:cubicBezTo>
                  <a:pt x="778" y="556"/>
                  <a:pt x="778" y="556"/>
                  <a:pt x="778" y="556"/>
                </a:cubicBezTo>
                <a:cubicBezTo>
                  <a:pt x="739" y="636"/>
                  <a:pt x="695" y="674"/>
                  <a:pt x="651" y="674"/>
                </a:cubicBezTo>
                <a:cubicBezTo>
                  <a:pt x="574" y="674"/>
                  <a:pt x="498" y="559"/>
                  <a:pt x="450" y="346"/>
                </a:cubicBezTo>
                <a:cubicBezTo>
                  <a:pt x="453" y="345"/>
                  <a:pt x="453" y="345"/>
                  <a:pt x="453" y="345"/>
                </a:cubicBezTo>
                <a:cubicBezTo>
                  <a:pt x="447" y="338"/>
                  <a:pt x="432" y="332"/>
                  <a:pt x="420" y="323"/>
                </a:cubicBezTo>
                <a:cubicBezTo>
                  <a:pt x="411" y="314"/>
                  <a:pt x="411" y="299"/>
                  <a:pt x="417" y="287"/>
                </a:cubicBezTo>
                <a:cubicBezTo>
                  <a:pt x="341" y="267"/>
                  <a:pt x="341" y="267"/>
                  <a:pt x="341" y="267"/>
                </a:cubicBezTo>
                <a:moveTo>
                  <a:pt x="1230" y="255"/>
                </a:moveTo>
                <a:cubicBezTo>
                  <a:pt x="1185" y="289"/>
                  <a:pt x="1132" y="310"/>
                  <a:pt x="1078" y="315"/>
                </a:cubicBezTo>
                <a:cubicBezTo>
                  <a:pt x="1077" y="327"/>
                  <a:pt x="1077" y="327"/>
                  <a:pt x="1077" y="327"/>
                </a:cubicBezTo>
                <a:cubicBezTo>
                  <a:pt x="1077" y="327"/>
                  <a:pt x="1077" y="327"/>
                  <a:pt x="1077" y="327"/>
                </a:cubicBezTo>
                <a:cubicBezTo>
                  <a:pt x="1075" y="358"/>
                  <a:pt x="1075" y="358"/>
                  <a:pt x="1075" y="358"/>
                </a:cubicBezTo>
                <a:cubicBezTo>
                  <a:pt x="1067" y="373"/>
                  <a:pt x="1067" y="373"/>
                  <a:pt x="1067" y="373"/>
                </a:cubicBezTo>
                <a:cubicBezTo>
                  <a:pt x="1187" y="412"/>
                  <a:pt x="1187" y="412"/>
                  <a:pt x="1187" y="412"/>
                </a:cubicBezTo>
                <a:cubicBezTo>
                  <a:pt x="1202" y="467"/>
                  <a:pt x="1216" y="507"/>
                  <a:pt x="1230" y="536"/>
                </a:cubicBezTo>
                <a:cubicBezTo>
                  <a:pt x="1230" y="255"/>
                  <a:pt x="1230" y="255"/>
                  <a:pt x="1230" y="255"/>
                </a:cubicBezTo>
                <a:moveTo>
                  <a:pt x="751" y="0"/>
                </a:moveTo>
                <a:cubicBezTo>
                  <a:pt x="734" y="0"/>
                  <a:pt x="734" y="0"/>
                  <a:pt x="734" y="0"/>
                </a:cubicBezTo>
                <a:cubicBezTo>
                  <a:pt x="734" y="0"/>
                  <a:pt x="543" y="68"/>
                  <a:pt x="351" y="257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429" y="272"/>
                  <a:pt x="433" y="270"/>
                  <a:pt x="438" y="270"/>
                </a:cubicBezTo>
                <a:cubicBezTo>
                  <a:pt x="438" y="270"/>
                  <a:pt x="439" y="270"/>
                  <a:pt x="439" y="270"/>
                </a:cubicBezTo>
                <a:cubicBezTo>
                  <a:pt x="456" y="270"/>
                  <a:pt x="474" y="279"/>
                  <a:pt x="489" y="291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29" y="317"/>
                  <a:pt x="529" y="317"/>
                  <a:pt x="529" y="317"/>
                </a:cubicBezTo>
                <a:cubicBezTo>
                  <a:pt x="508" y="312"/>
                  <a:pt x="508" y="312"/>
                  <a:pt x="508" y="312"/>
                </a:cubicBezTo>
                <a:cubicBezTo>
                  <a:pt x="511" y="317"/>
                  <a:pt x="514" y="322"/>
                  <a:pt x="515" y="327"/>
                </a:cubicBezTo>
                <a:cubicBezTo>
                  <a:pt x="519" y="326"/>
                  <a:pt x="519" y="326"/>
                  <a:pt x="519" y="326"/>
                </a:cubicBezTo>
                <a:cubicBezTo>
                  <a:pt x="540" y="412"/>
                  <a:pt x="591" y="581"/>
                  <a:pt x="655" y="581"/>
                </a:cubicBezTo>
                <a:cubicBezTo>
                  <a:pt x="689" y="581"/>
                  <a:pt x="726" y="532"/>
                  <a:pt x="765" y="396"/>
                </a:cubicBezTo>
                <a:cubicBezTo>
                  <a:pt x="909" y="359"/>
                  <a:pt x="909" y="359"/>
                  <a:pt x="909" y="359"/>
                </a:cubicBezTo>
                <a:cubicBezTo>
                  <a:pt x="910" y="323"/>
                  <a:pt x="910" y="323"/>
                  <a:pt x="910" y="323"/>
                </a:cubicBezTo>
                <a:cubicBezTo>
                  <a:pt x="910" y="303"/>
                  <a:pt x="910" y="303"/>
                  <a:pt x="910" y="303"/>
                </a:cubicBezTo>
                <a:cubicBezTo>
                  <a:pt x="797" y="259"/>
                  <a:pt x="741" y="139"/>
                  <a:pt x="751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ṧḻîḋè">
            <a:extLst>
              <a:ext uri="{FF2B5EF4-FFF2-40B4-BE49-F238E27FC236}">
                <a16:creationId xmlns:a16="http://schemas.microsoft.com/office/drawing/2014/main" id="{3ED81C49-31AC-466D-87A6-C28C7F3A53A5}"/>
              </a:ext>
            </a:extLst>
          </p:cNvPr>
          <p:cNvSpPr/>
          <p:nvPr/>
        </p:nvSpPr>
        <p:spPr bwMode="auto">
          <a:xfrm>
            <a:off x="648475" y="5688363"/>
            <a:ext cx="2678554" cy="355947"/>
          </a:xfrm>
          <a:custGeom>
            <a:avLst/>
            <a:gdLst>
              <a:gd name="T0" fmla="*/ 2518 w 2594"/>
              <a:gd name="T1" fmla="*/ 345 h 345"/>
              <a:gd name="T2" fmla="*/ 76 w 2594"/>
              <a:gd name="T3" fmla="*/ 345 h 345"/>
              <a:gd name="T4" fmla="*/ 14 w 2594"/>
              <a:gd name="T5" fmla="*/ 323 h 345"/>
              <a:gd name="T6" fmla="*/ 358 w 2594"/>
              <a:gd name="T7" fmla="*/ 12 h 345"/>
              <a:gd name="T8" fmla="*/ 433 w 2594"/>
              <a:gd name="T9" fmla="*/ 0 h 345"/>
              <a:gd name="T10" fmla="*/ 2162 w 2594"/>
              <a:gd name="T11" fmla="*/ 0 h 345"/>
              <a:gd name="T12" fmla="*/ 2237 w 2594"/>
              <a:gd name="T13" fmla="*/ 12 h 345"/>
              <a:gd name="T14" fmla="*/ 2581 w 2594"/>
              <a:gd name="T15" fmla="*/ 323 h 345"/>
              <a:gd name="T16" fmla="*/ 2518 w 2594"/>
              <a:gd name="T17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4" h="345">
                <a:moveTo>
                  <a:pt x="2518" y="345"/>
                </a:moveTo>
                <a:cubicBezTo>
                  <a:pt x="76" y="345"/>
                  <a:pt x="76" y="345"/>
                  <a:pt x="76" y="345"/>
                </a:cubicBezTo>
                <a:cubicBezTo>
                  <a:pt x="28" y="345"/>
                  <a:pt x="0" y="335"/>
                  <a:pt x="14" y="323"/>
                </a:cubicBezTo>
                <a:cubicBezTo>
                  <a:pt x="358" y="12"/>
                  <a:pt x="358" y="12"/>
                  <a:pt x="358" y="12"/>
                </a:cubicBezTo>
                <a:cubicBezTo>
                  <a:pt x="365" y="6"/>
                  <a:pt x="399" y="0"/>
                  <a:pt x="433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96" y="0"/>
                  <a:pt x="2229" y="6"/>
                  <a:pt x="2237" y="12"/>
                </a:cubicBezTo>
                <a:cubicBezTo>
                  <a:pt x="2581" y="323"/>
                  <a:pt x="2581" y="323"/>
                  <a:pt x="2581" y="323"/>
                </a:cubicBezTo>
                <a:cubicBezTo>
                  <a:pt x="2594" y="335"/>
                  <a:pt x="2567" y="345"/>
                  <a:pt x="2518" y="3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slîḓê">
            <a:extLst>
              <a:ext uri="{FF2B5EF4-FFF2-40B4-BE49-F238E27FC236}">
                <a16:creationId xmlns:a16="http://schemas.microsoft.com/office/drawing/2014/main" id="{0BFD8AAC-742A-49FA-A644-AFC0849620B4}"/>
              </a:ext>
            </a:extLst>
          </p:cNvPr>
          <p:cNvSpPr/>
          <p:nvPr/>
        </p:nvSpPr>
        <p:spPr bwMode="auto">
          <a:xfrm>
            <a:off x="658915" y="6027904"/>
            <a:ext cx="2658172" cy="56673"/>
          </a:xfrm>
          <a:custGeom>
            <a:avLst/>
            <a:gdLst>
              <a:gd name="T0" fmla="*/ 2574 w 2574"/>
              <a:gd name="T1" fmla="*/ 0 h 55"/>
              <a:gd name="T2" fmla="*/ 2508 w 2574"/>
              <a:gd name="T3" fmla="*/ 16 h 55"/>
              <a:gd name="T4" fmla="*/ 66 w 2574"/>
              <a:gd name="T5" fmla="*/ 16 h 55"/>
              <a:gd name="T6" fmla="*/ 0 w 2574"/>
              <a:gd name="T7" fmla="*/ 0 h 55"/>
              <a:gd name="T8" fmla="*/ 0 w 2574"/>
              <a:gd name="T9" fmla="*/ 0 h 55"/>
              <a:gd name="T10" fmla="*/ 0 w 2574"/>
              <a:gd name="T11" fmla="*/ 28 h 55"/>
              <a:gd name="T12" fmla="*/ 0 w 2574"/>
              <a:gd name="T13" fmla="*/ 39 h 55"/>
              <a:gd name="T14" fmla="*/ 66 w 2574"/>
              <a:gd name="T15" fmla="*/ 55 h 55"/>
              <a:gd name="T16" fmla="*/ 2508 w 2574"/>
              <a:gd name="T17" fmla="*/ 55 h 55"/>
              <a:gd name="T18" fmla="*/ 2574 w 2574"/>
              <a:gd name="T19" fmla="*/ 38 h 55"/>
              <a:gd name="T20" fmla="*/ 2574 w 2574"/>
              <a:gd name="T21" fmla="*/ 28 h 55"/>
              <a:gd name="T22" fmla="*/ 2574 w 2574"/>
              <a:gd name="T23" fmla="*/ 0 h 55"/>
              <a:gd name="T24" fmla="*/ 2574 w 2574"/>
              <a:gd name="T2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74" h="55">
                <a:moveTo>
                  <a:pt x="2574" y="0"/>
                </a:moveTo>
                <a:cubicBezTo>
                  <a:pt x="2574" y="9"/>
                  <a:pt x="2548" y="16"/>
                  <a:pt x="250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27" y="16"/>
                  <a:pt x="1" y="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8"/>
                  <a:pt x="26" y="55"/>
                  <a:pt x="66" y="55"/>
                </a:cubicBezTo>
                <a:cubicBezTo>
                  <a:pt x="2508" y="55"/>
                  <a:pt x="2508" y="55"/>
                  <a:pt x="2508" y="55"/>
                </a:cubicBezTo>
                <a:cubicBezTo>
                  <a:pt x="2548" y="55"/>
                  <a:pt x="2574" y="48"/>
                  <a:pt x="2574" y="38"/>
                </a:cubicBezTo>
                <a:cubicBezTo>
                  <a:pt x="2574" y="28"/>
                  <a:pt x="2574" y="28"/>
                  <a:pt x="2574" y="28"/>
                </a:cubicBezTo>
                <a:cubicBezTo>
                  <a:pt x="2574" y="0"/>
                  <a:pt x="2574" y="0"/>
                  <a:pt x="2574" y="0"/>
                </a:cubicBezTo>
                <a:cubicBezTo>
                  <a:pt x="2574" y="0"/>
                  <a:pt x="2574" y="0"/>
                  <a:pt x="2574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šľîḓé">
            <a:extLst>
              <a:ext uri="{FF2B5EF4-FFF2-40B4-BE49-F238E27FC236}">
                <a16:creationId xmlns:a16="http://schemas.microsoft.com/office/drawing/2014/main" id="{D612F1C6-3C3D-40EB-A1F6-485B13CDBFA7}"/>
              </a:ext>
            </a:extLst>
          </p:cNvPr>
          <p:cNvSpPr/>
          <p:nvPr/>
        </p:nvSpPr>
        <p:spPr bwMode="auto">
          <a:xfrm>
            <a:off x="648475" y="6081595"/>
            <a:ext cx="2678554" cy="55679"/>
          </a:xfrm>
          <a:custGeom>
            <a:avLst/>
            <a:gdLst>
              <a:gd name="T0" fmla="*/ 2554 w 2594"/>
              <a:gd name="T1" fmla="*/ 0 h 54"/>
              <a:gd name="T2" fmla="*/ 2519 w 2594"/>
              <a:gd name="T3" fmla="*/ 3 h 54"/>
              <a:gd name="T4" fmla="*/ 2519 w 2594"/>
              <a:gd name="T5" fmla="*/ 3 h 54"/>
              <a:gd name="T6" fmla="*/ 2519 w 2594"/>
              <a:gd name="T7" fmla="*/ 3 h 54"/>
              <a:gd name="T8" fmla="*/ 2519 w 2594"/>
              <a:gd name="T9" fmla="*/ 3 h 54"/>
              <a:gd name="T10" fmla="*/ 2519 w 2594"/>
              <a:gd name="T11" fmla="*/ 3 h 54"/>
              <a:gd name="T12" fmla="*/ 2519 w 2594"/>
              <a:gd name="T13" fmla="*/ 3 h 54"/>
              <a:gd name="T14" fmla="*/ 2519 w 2594"/>
              <a:gd name="T15" fmla="*/ 3 h 54"/>
              <a:gd name="T16" fmla="*/ 2518 w 2594"/>
              <a:gd name="T17" fmla="*/ 3 h 54"/>
              <a:gd name="T18" fmla="*/ 2518 w 2594"/>
              <a:gd name="T19" fmla="*/ 3 h 54"/>
              <a:gd name="T20" fmla="*/ 76 w 2594"/>
              <a:gd name="T21" fmla="*/ 3 h 54"/>
              <a:gd name="T22" fmla="*/ 76 w 2594"/>
              <a:gd name="T23" fmla="*/ 3 h 54"/>
              <a:gd name="T24" fmla="*/ 76 w 2594"/>
              <a:gd name="T25" fmla="*/ 3 h 54"/>
              <a:gd name="T26" fmla="*/ 76 w 2594"/>
              <a:gd name="T27" fmla="*/ 3 h 54"/>
              <a:gd name="T28" fmla="*/ 76 w 2594"/>
              <a:gd name="T29" fmla="*/ 3 h 54"/>
              <a:gd name="T30" fmla="*/ 76 w 2594"/>
              <a:gd name="T31" fmla="*/ 3 h 54"/>
              <a:gd name="T32" fmla="*/ 75 w 2594"/>
              <a:gd name="T33" fmla="*/ 3 h 54"/>
              <a:gd name="T34" fmla="*/ 75 w 2594"/>
              <a:gd name="T35" fmla="*/ 3 h 54"/>
              <a:gd name="T36" fmla="*/ 75 w 2594"/>
              <a:gd name="T37" fmla="*/ 3 h 54"/>
              <a:gd name="T38" fmla="*/ 40 w 2594"/>
              <a:gd name="T39" fmla="*/ 0 h 54"/>
              <a:gd name="T40" fmla="*/ 14 w 2594"/>
              <a:gd name="T41" fmla="*/ 28 h 54"/>
              <a:gd name="T42" fmla="*/ 76 w 2594"/>
              <a:gd name="T43" fmla="*/ 54 h 54"/>
              <a:gd name="T44" fmla="*/ 2518 w 2594"/>
              <a:gd name="T45" fmla="*/ 54 h 54"/>
              <a:gd name="T46" fmla="*/ 2581 w 2594"/>
              <a:gd name="T47" fmla="*/ 28 h 54"/>
              <a:gd name="T48" fmla="*/ 2554 w 2594"/>
              <a:gd name="T4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94" h="54">
                <a:moveTo>
                  <a:pt x="2554" y="0"/>
                </a:moveTo>
                <a:cubicBezTo>
                  <a:pt x="2544" y="2"/>
                  <a:pt x="2533" y="3"/>
                  <a:pt x="2519" y="3"/>
                </a:cubicBezTo>
                <a:cubicBezTo>
                  <a:pt x="2519" y="3"/>
                  <a:pt x="2519" y="3"/>
                  <a:pt x="2519" y="3"/>
                </a:cubicBezTo>
                <a:cubicBezTo>
                  <a:pt x="2519" y="3"/>
                  <a:pt x="2519" y="3"/>
                  <a:pt x="2519" y="3"/>
                </a:cubicBezTo>
                <a:cubicBezTo>
                  <a:pt x="2519" y="3"/>
                  <a:pt x="2519" y="3"/>
                  <a:pt x="2519" y="3"/>
                </a:cubicBezTo>
                <a:cubicBezTo>
                  <a:pt x="2519" y="3"/>
                  <a:pt x="2519" y="3"/>
                  <a:pt x="2519" y="3"/>
                </a:cubicBezTo>
                <a:cubicBezTo>
                  <a:pt x="2519" y="3"/>
                  <a:pt x="2519" y="3"/>
                  <a:pt x="2519" y="3"/>
                </a:cubicBezTo>
                <a:cubicBezTo>
                  <a:pt x="2519" y="3"/>
                  <a:pt x="2519" y="3"/>
                  <a:pt x="2519" y="3"/>
                </a:cubicBezTo>
                <a:cubicBezTo>
                  <a:pt x="2519" y="3"/>
                  <a:pt x="2518" y="3"/>
                  <a:pt x="2518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5" y="3"/>
                  <a:pt x="75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62" y="3"/>
                  <a:pt x="50" y="2"/>
                  <a:pt x="40" y="0"/>
                </a:cubicBezTo>
                <a:cubicBezTo>
                  <a:pt x="14" y="28"/>
                  <a:pt x="14" y="28"/>
                  <a:pt x="14" y="28"/>
                </a:cubicBezTo>
                <a:cubicBezTo>
                  <a:pt x="0" y="42"/>
                  <a:pt x="28" y="54"/>
                  <a:pt x="76" y="54"/>
                </a:cubicBezTo>
                <a:cubicBezTo>
                  <a:pt x="2518" y="54"/>
                  <a:pt x="2518" y="54"/>
                  <a:pt x="2518" y="54"/>
                </a:cubicBezTo>
                <a:cubicBezTo>
                  <a:pt x="2567" y="54"/>
                  <a:pt x="2594" y="42"/>
                  <a:pt x="2581" y="28"/>
                </a:cubicBezTo>
                <a:cubicBezTo>
                  <a:pt x="2554" y="0"/>
                  <a:pt x="2554" y="0"/>
                  <a:pt x="255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$líḑê">
            <a:extLst>
              <a:ext uri="{FF2B5EF4-FFF2-40B4-BE49-F238E27FC236}">
                <a16:creationId xmlns:a16="http://schemas.microsoft.com/office/drawing/2014/main" id="{94DE803D-C960-4E4F-B0B0-134F017695CB}"/>
              </a:ext>
            </a:extLst>
          </p:cNvPr>
          <p:cNvSpPr/>
          <p:nvPr/>
        </p:nvSpPr>
        <p:spPr bwMode="auto">
          <a:xfrm>
            <a:off x="689737" y="6081595"/>
            <a:ext cx="2596030" cy="2983"/>
          </a:xfrm>
          <a:custGeom>
            <a:avLst/>
            <a:gdLst>
              <a:gd name="T0" fmla="*/ 2478 w 2514"/>
              <a:gd name="T1" fmla="*/ 3 h 3"/>
              <a:gd name="T2" fmla="*/ 2478 w 2514"/>
              <a:gd name="T3" fmla="*/ 3 h 3"/>
              <a:gd name="T4" fmla="*/ 36 w 2514"/>
              <a:gd name="T5" fmla="*/ 3 h 3"/>
              <a:gd name="T6" fmla="*/ 36 w 2514"/>
              <a:gd name="T7" fmla="*/ 3 h 3"/>
              <a:gd name="T8" fmla="*/ 36 w 2514"/>
              <a:gd name="T9" fmla="*/ 3 h 3"/>
              <a:gd name="T10" fmla="*/ 2478 w 2514"/>
              <a:gd name="T11" fmla="*/ 3 h 3"/>
              <a:gd name="T12" fmla="*/ 2478 w 2514"/>
              <a:gd name="T13" fmla="*/ 3 h 3"/>
              <a:gd name="T14" fmla="*/ 2479 w 2514"/>
              <a:gd name="T15" fmla="*/ 3 h 3"/>
              <a:gd name="T16" fmla="*/ 2479 w 2514"/>
              <a:gd name="T17" fmla="*/ 3 h 3"/>
              <a:gd name="T18" fmla="*/ 2479 w 2514"/>
              <a:gd name="T19" fmla="*/ 3 h 3"/>
              <a:gd name="T20" fmla="*/ 36 w 2514"/>
              <a:gd name="T21" fmla="*/ 3 h 3"/>
              <a:gd name="T22" fmla="*/ 36 w 2514"/>
              <a:gd name="T23" fmla="*/ 3 h 3"/>
              <a:gd name="T24" fmla="*/ 36 w 2514"/>
              <a:gd name="T25" fmla="*/ 3 h 3"/>
              <a:gd name="T26" fmla="*/ 2479 w 2514"/>
              <a:gd name="T27" fmla="*/ 3 h 3"/>
              <a:gd name="T28" fmla="*/ 2479 w 2514"/>
              <a:gd name="T29" fmla="*/ 3 h 3"/>
              <a:gd name="T30" fmla="*/ 2479 w 2514"/>
              <a:gd name="T31" fmla="*/ 3 h 3"/>
              <a:gd name="T32" fmla="*/ 36 w 2514"/>
              <a:gd name="T33" fmla="*/ 3 h 3"/>
              <a:gd name="T34" fmla="*/ 36 w 2514"/>
              <a:gd name="T35" fmla="*/ 3 h 3"/>
              <a:gd name="T36" fmla="*/ 36 w 2514"/>
              <a:gd name="T37" fmla="*/ 3 h 3"/>
              <a:gd name="T38" fmla="*/ 2479 w 2514"/>
              <a:gd name="T39" fmla="*/ 3 h 3"/>
              <a:gd name="T40" fmla="*/ 2479 w 2514"/>
              <a:gd name="T41" fmla="*/ 3 h 3"/>
              <a:gd name="T42" fmla="*/ 2479 w 2514"/>
              <a:gd name="T43" fmla="*/ 3 h 3"/>
              <a:gd name="T44" fmla="*/ 35 w 2514"/>
              <a:gd name="T45" fmla="*/ 3 h 3"/>
              <a:gd name="T46" fmla="*/ 35 w 2514"/>
              <a:gd name="T47" fmla="*/ 3 h 3"/>
              <a:gd name="T48" fmla="*/ 35 w 2514"/>
              <a:gd name="T49" fmla="*/ 3 h 3"/>
              <a:gd name="T50" fmla="*/ 0 w 2514"/>
              <a:gd name="T51" fmla="*/ 0 h 3"/>
              <a:gd name="T52" fmla="*/ 0 w 2514"/>
              <a:gd name="T53" fmla="*/ 0 h 3"/>
              <a:gd name="T54" fmla="*/ 35 w 2514"/>
              <a:gd name="T55" fmla="*/ 3 h 3"/>
              <a:gd name="T56" fmla="*/ 0 w 2514"/>
              <a:gd name="T57" fmla="*/ 0 h 3"/>
              <a:gd name="T58" fmla="*/ 2514 w 2514"/>
              <a:gd name="T59" fmla="*/ 0 h 3"/>
              <a:gd name="T60" fmla="*/ 2479 w 2514"/>
              <a:gd name="T61" fmla="*/ 3 h 3"/>
              <a:gd name="T62" fmla="*/ 2514 w 2514"/>
              <a:gd name="T63" fmla="*/ 0 h 3"/>
              <a:gd name="T64" fmla="*/ 2514 w 2514"/>
              <a:gd name="T6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14" h="3">
                <a:moveTo>
                  <a:pt x="2478" y="3"/>
                </a:moveTo>
                <a:cubicBezTo>
                  <a:pt x="2478" y="3"/>
                  <a:pt x="2478" y="3"/>
                  <a:pt x="2478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478" y="3"/>
                  <a:pt x="2478" y="3"/>
                  <a:pt x="2478" y="3"/>
                </a:cubicBezTo>
                <a:cubicBezTo>
                  <a:pt x="2478" y="3"/>
                  <a:pt x="2478" y="3"/>
                  <a:pt x="2478" y="3"/>
                </a:cubicBezTo>
                <a:moveTo>
                  <a:pt x="2479" y="3"/>
                </a:moveTo>
                <a:cubicBezTo>
                  <a:pt x="2479" y="3"/>
                  <a:pt x="2479" y="3"/>
                  <a:pt x="2479" y="3"/>
                </a:cubicBezTo>
                <a:cubicBezTo>
                  <a:pt x="2479" y="3"/>
                  <a:pt x="2479" y="3"/>
                  <a:pt x="2479" y="3"/>
                </a:cubicBezTo>
                <a:moveTo>
                  <a:pt x="36" y="3"/>
                </a:move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moveTo>
                  <a:pt x="2479" y="3"/>
                </a:moveTo>
                <a:cubicBezTo>
                  <a:pt x="2479" y="3"/>
                  <a:pt x="2479" y="3"/>
                  <a:pt x="2479" y="3"/>
                </a:cubicBezTo>
                <a:cubicBezTo>
                  <a:pt x="2479" y="3"/>
                  <a:pt x="2479" y="3"/>
                  <a:pt x="2479" y="3"/>
                </a:cubicBezTo>
                <a:moveTo>
                  <a:pt x="36" y="3"/>
                </a:move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moveTo>
                  <a:pt x="2479" y="3"/>
                </a:moveTo>
                <a:cubicBezTo>
                  <a:pt x="2479" y="3"/>
                  <a:pt x="2479" y="3"/>
                  <a:pt x="2479" y="3"/>
                </a:cubicBezTo>
                <a:cubicBezTo>
                  <a:pt x="2479" y="3"/>
                  <a:pt x="2479" y="3"/>
                  <a:pt x="2479" y="3"/>
                </a:cubicBezTo>
                <a:moveTo>
                  <a:pt x="35" y="3"/>
                </a:move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0" y="2"/>
                  <a:pt x="22" y="3"/>
                  <a:pt x="35" y="3"/>
                </a:cubicBezTo>
                <a:cubicBezTo>
                  <a:pt x="22" y="3"/>
                  <a:pt x="10" y="2"/>
                  <a:pt x="0" y="0"/>
                </a:cubicBezTo>
                <a:moveTo>
                  <a:pt x="2514" y="0"/>
                </a:moveTo>
                <a:cubicBezTo>
                  <a:pt x="2504" y="2"/>
                  <a:pt x="2493" y="3"/>
                  <a:pt x="2479" y="3"/>
                </a:cubicBezTo>
                <a:cubicBezTo>
                  <a:pt x="2493" y="3"/>
                  <a:pt x="2504" y="2"/>
                  <a:pt x="2514" y="0"/>
                </a:cubicBezTo>
                <a:cubicBezTo>
                  <a:pt x="2514" y="0"/>
                  <a:pt x="2514" y="0"/>
                  <a:pt x="2514" y="0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šļíďé">
            <a:extLst>
              <a:ext uri="{FF2B5EF4-FFF2-40B4-BE49-F238E27FC236}">
                <a16:creationId xmlns:a16="http://schemas.microsoft.com/office/drawing/2014/main" id="{3543869B-9A4A-44FB-848D-0C16E2EB705C}"/>
              </a:ext>
            </a:extLst>
          </p:cNvPr>
          <p:cNvSpPr/>
          <p:nvPr/>
        </p:nvSpPr>
        <p:spPr bwMode="auto">
          <a:xfrm>
            <a:off x="909967" y="5709242"/>
            <a:ext cx="2157061" cy="186425"/>
          </a:xfrm>
          <a:custGeom>
            <a:avLst/>
            <a:gdLst>
              <a:gd name="T0" fmla="*/ 2066 w 2089"/>
              <a:gd name="T1" fmla="*/ 181 h 181"/>
              <a:gd name="T2" fmla="*/ 23 w 2089"/>
              <a:gd name="T3" fmla="*/ 181 h 181"/>
              <a:gd name="T4" fmla="*/ 3 w 2089"/>
              <a:gd name="T5" fmla="*/ 175 h 181"/>
              <a:gd name="T6" fmla="*/ 176 w 2089"/>
              <a:gd name="T7" fmla="*/ 4 h 181"/>
              <a:gd name="T8" fmla="*/ 201 w 2089"/>
              <a:gd name="T9" fmla="*/ 0 h 181"/>
              <a:gd name="T10" fmla="*/ 1887 w 2089"/>
              <a:gd name="T11" fmla="*/ 0 h 181"/>
              <a:gd name="T12" fmla="*/ 1913 w 2089"/>
              <a:gd name="T13" fmla="*/ 4 h 181"/>
              <a:gd name="T14" fmla="*/ 2085 w 2089"/>
              <a:gd name="T15" fmla="*/ 175 h 181"/>
              <a:gd name="T16" fmla="*/ 2066 w 2089"/>
              <a:gd name="T17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9" h="181">
                <a:moveTo>
                  <a:pt x="2066" y="181"/>
                </a:moveTo>
                <a:cubicBezTo>
                  <a:pt x="23" y="181"/>
                  <a:pt x="23" y="181"/>
                  <a:pt x="23" y="181"/>
                </a:cubicBezTo>
                <a:cubicBezTo>
                  <a:pt x="9" y="181"/>
                  <a:pt x="0" y="178"/>
                  <a:pt x="3" y="175"/>
                </a:cubicBezTo>
                <a:cubicBezTo>
                  <a:pt x="176" y="4"/>
                  <a:pt x="176" y="4"/>
                  <a:pt x="176" y="4"/>
                </a:cubicBezTo>
                <a:cubicBezTo>
                  <a:pt x="178" y="2"/>
                  <a:pt x="189" y="0"/>
                  <a:pt x="201" y="0"/>
                </a:cubicBezTo>
                <a:cubicBezTo>
                  <a:pt x="1887" y="0"/>
                  <a:pt x="1887" y="0"/>
                  <a:pt x="1887" y="0"/>
                </a:cubicBezTo>
                <a:cubicBezTo>
                  <a:pt x="1899" y="0"/>
                  <a:pt x="1910" y="2"/>
                  <a:pt x="1913" y="4"/>
                </a:cubicBezTo>
                <a:cubicBezTo>
                  <a:pt x="2085" y="175"/>
                  <a:pt x="2085" y="175"/>
                  <a:pt x="2085" y="175"/>
                </a:cubicBezTo>
                <a:cubicBezTo>
                  <a:pt x="2089" y="178"/>
                  <a:pt x="2080" y="181"/>
                  <a:pt x="2066" y="181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ṡḷíḓê">
            <a:extLst>
              <a:ext uri="{FF2B5EF4-FFF2-40B4-BE49-F238E27FC236}">
                <a16:creationId xmlns:a16="http://schemas.microsoft.com/office/drawing/2014/main" id="{47C69901-9290-47AC-96E6-0A7DBAC8D34C}"/>
              </a:ext>
            </a:extLst>
          </p:cNvPr>
          <p:cNvSpPr/>
          <p:nvPr/>
        </p:nvSpPr>
        <p:spPr bwMode="auto">
          <a:xfrm>
            <a:off x="1644233" y="5914558"/>
            <a:ext cx="688530" cy="110363"/>
          </a:xfrm>
          <a:custGeom>
            <a:avLst/>
            <a:gdLst>
              <a:gd name="T0" fmla="*/ 639 w 667"/>
              <a:gd name="T1" fmla="*/ 107 h 107"/>
              <a:gd name="T2" fmla="*/ 27 w 667"/>
              <a:gd name="T3" fmla="*/ 107 h 107"/>
              <a:gd name="T4" fmla="*/ 1 w 667"/>
              <a:gd name="T5" fmla="*/ 100 h 107"/>
              <a:gd name="T6" fmla="*/ 28 w 667"/>
              <a:gd name="T7" fmla="*/ 6 h 107"/>
              <a:gd name="T8" fmla="*/ 56 w 667"/>
              <a:gd name="T9" fmla="*/ 0 h 107"/>
              <a:gd name="T10" fmla="*/ 611 w 667"/>
              <a:gd name="T11" fmla="*/ 0 h 107"/>
              <a:gd name="T12" fmla="*/ 639 w 667"/>
              <a:gd name="T13" fmla="*/ 6 h 107"/>
              <a:gd name="T14" fmla="*/ 666 w 667"/>
              <a:gd name="T15" fmla="*/ 100 h 107"/>
              <a:gd name="T16" fmla="*/ 639 w 667"/>
              <a:gd name="T17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7" h="107">
                <a:moveTo>
                  <a:pt x="639" y="107"/>
                </a:moveTo>
                <a:cubicBezTo>
                  <a:pt x="27" y="107"/>
                  <a:pt x="27" y="107"/>
                  <a:pt x="27" y="107"/>
                </a:cubicBezTo>
                <a:cubicBezTo>
                  <a:pt x="12" y="107"/>
                  <a:pt x="0" y="104"/>
                  <a:pt x="1" y="100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2"/>
                  <a:pt x="41" y="0"/>
                  <a:pt x="56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25" y="0"/>
                  <a:pt x="638" y="2"/>
                  <a:pt x="639" y="6"/>
                </a:cubicBezTo>
                <a:cubicBezTo>
                  <a:pt x="666" y="100"/>
                  <a:pt x="666" y="100"/>
                  <a:pt x="666" y="100"/>
                </a:cubicBezTo>
                <a:cubicBezTo>
                  <a:pt x="667" y="104"/>
                  <a:pt x="655" y="107"/>
                  <a:pt x="639" y="107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ŝlíďe">
            <a:extLst>
              <a:ext uri="{FF2B5EF4-FFF2-40B4-BE49-F238E27FC236}">
                <a16:creationId xmlns:a16="http://schemas.microsoft.com/office/drawing/2014/main" id="{7E6E08F6-F941-422A-85BE-1E3DAF783A1B}"/>
              </a:ext>
            </a:extLst>
          </p:cNvPr>
          <p:cNvSpPr/>
          <p:nvPr/>
        </p:nvSpPr>
        <p:spPr bwMode="auto">
          <a:xfrm>
            <a:off x="1003925" y="5808172"/>
            <a:ext cx="267458" cy="31816"/>
          </a:xfrm>
          <a:custGeom>
            <a:avLst/>
            <a:gdLst>
              <a:gd name="T0" fmla="*/ 144 w 259"/>
              <a:gd name="T1" fmla="*/ 0 h 31"/>
              <a:gd name="T2" fmla="*/ 39 w 259"/>
              <a:gd name="T3" fmla="*/ 0 h 31"/>
              <a:gd name="T4" fmla="*/ 25 w 259"/>
              <a:gd name="T5" fmla="*/ 3 h 31"/>
              <a:gd name="T6" fmla="*/ 1 w 259"/>
              <a:gd name="T7" fmla="*/ 27 h 31"/>
              <a:gd name="T8" fmla="*/ 10 w 259"/>
              <a:gd name="T9" fmla="*/ 31 h 31"/>
              <a:gd name="T10" fmla="*/ 118 w 259"/>
              <a:gd name="T11" fmla="*/ 31 h 31"/>
              <a:gd name="T12" fmla="*/ 226 w 259"/>
              <a:gd name="T13" fmla="*/ 31 h 31"/>
              <a:gd name="T14" fmla="*/ 240 w 259"/>
              <a:gd name="T15" fmla="*/ 27 h 31"/>
              <a:gd name="T16" fmla="*/ 258 w 259"/>
              <a:gd name="T17" fmla="*/ 3 h 31"/>
              <a:gd name="T18" fmla="*/ 248 w 259"/>
              <a:gd name="T19" fmla="*/ 0 h 31"/>
              <a:gd name="T20" fmla="*/ 144 w 259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31">
                <a:moveTo>
                  <a:pt x="144" y="0"/>
                </a:moveTo>
                <a:cubicBezTo>
                  <a:pt x="39" y="0"/>
                  <a:pt x="39" y="0"/>
                  <a:pt x="39" y="0"/>
                </a:cubicBezTo>
                <a:cubicBezTo>
                  <a:pt x="33" y="0"/>
                  <a:pt x="26" y="2"/>
                  <a:pt x="25" y="3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9"/>
                  <a:pt x="4" y="31"/>
                  <a:pt x="10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33" y="31"/>
                  <a:pt x="239" y="29"/>
                  <a:pt x="240" y="27"/>
                </a:cubicBezTo>
                <a:cubicBezTo>
                  <a:pt x="258" y="3"/>
                  <a:pt x="258" y="3"/>
                  <a:pt x="258" y="3"/>
                </a:cubicBezTo>
                <a:cubicBezTo>
                  <a:pt x="259" y="2"/>
                  <a:pt x="255" y="0"/>
                  <a:pt x="248" y="0"/>
                </a:cubicBezTo>
                <a:lnTo>
                  <a:pt x="144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ṥľídê">
            <a:extLst>
              <a:ext uri="{FF2B5EF4-FFF2-40B4-BE49-F238E27FC236}">
                <a16:creationId xmlns:a16="http://schemas.microsoft.com/office/drawing/2014/main" id="{557CAA07-FEA1-441F-8D25-BB872873F894}"/>
              </a:ext>
            </a:extLst>
          </p:cNvPr>
          <p:cNvSpPr/>
          <p:nvPr/>
        </p:nvSpPr>
        <p:spPr bwMode="auto">
          <a:xfrm>
            <a:off x="1286794" y="5808172"/>
            <a:ext cx="140192" cy="31816"/>
          </a:xfrm>
          <a:custGeom>
            <a:avLst/>
            <a:gdLst>
              <a:gd name="T0" fmla="*/ 107 w 136"/>
              <a:gd name="T1" fmla="*/ 31 h 31"/>
              <a:gd name="T2" fmla="*/ 11 w 136"/>
              <a:gd name="T3" fmla="*/ 31 h 31"/>
              <a:gd name="T4" fmla="*/ 1 w 136"/>
              <a:gd name="T5" fmla="*/ 28 h 31"/>
              <a:gd name="T6" fmla="*/ 18 w 136"/>
              <a:gd name="T7" fmla="*/ 3 h 31"/>
              <a:gd name="T8" fmla="*/ 32 w 136"/>
              <a:gd name="T9" fmla="*/ 0 h 31"/>
              <a:gd name="T10" fmla="*/ 125 w 136"/>
              <a:gd name="T11" fmla="*/ 0 h 31"/>
              <a:gd name="T12" fmla="*/ 135 w 136"/>
              <a:gd name="T13" fmla="*/ 3 h 31"/>
              <a:gd name="T14" fmla="*/ 121 w 136"/>
              <a:gd name="T15" fmla="*/ 28 h 31"/>
              <a:gd name="T16" fmla="*/ 107 w 136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31">
                <a:moveTo>
                  <a:pt x="107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5" y="31"/>
                  <a:pt x="0" y="29"/>
                  <a:pt x="1" y="28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1"/>
                  <a:pt x="25" y="0"/>
                  <a:pt x="3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1" y="0"/>
                  <a:pt x="136" y="1"/>
                  <a:pt x="135" y="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0" y="29"/>
                  <a:pt x="114" y="31"/>
                  <a:pt x="107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ṥliďé">
            <a:extLst>
              <a:ext uri="{FF2B5EF4-FFF2-40B4-BE49-F238E27FC236}">
                <a16:creationId xmlns:a16="http://schemas.microsoft.com/office/drawing/2014/main" id="{C0A513B2-2E30-49E6-9D34-A0C8DA59E695}"/>
              </a:ext>
            </a:extLst>
          </p:cNvPr>
          <p:cNvSpPr/>
          <p:nvPr/>
        </p:nvSpPr>
        <p:spPr bwMode="auto">
          <a:xfrm>
            <a:off x="1446871" y="5808172"/>
            <a:ext cx="135220" cy="31816"/>
          </a:xfrm>
          <a:custGeom>
            <a:avLst/>
            <a:gdLst>
              <a:gd name="T0" fmla="*/ 107 w 131"/>
              <a:gd name="T1" fmla="*/ 31 h 31"/>
              <a:gd name="T2" fmla="*/ 11 w 131"/>
              <a:gd name="T3" fmla="*/ 31 h 31"/>
              <a:gd name="T4" fmla="*/ 1 w 131"/>
              <a:gd name="T5" fmla="*/ 28 h 31"/>
              <a:gd name="T6" fmla="*/ 14 w 131"/>
              <a:gd name="T7" fmla="*/ 3 h 31"/>
              <a:gd name="T8" fmla="*/ 27 w 131"/>
              <a:gd name="T9" fmla="*/ 0 h 31"/>
              <a:gd name="T10" fmla="*/ 120 w 131"/>
              <a:gd name="T11" fmla="*/ 0 h 31"/>
              <a:gd name="T12" fmla="*/ 131 w 131"/>
              <a:gd name="T13" fmla="*/ 3 h 31"/>
              <a:gd name="T14" fmla="*/ 120 w 131"/>
              <a:gd name="T15" fmla="*/ 28 h 31"/>
              <a:gd name="T16" fmla="*/ 107 w 131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31">
                <a:moveTo>
                  <a:pt x="107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5" y="31"/>
                  <a:pt x="0" y="29"/>
                  <a:pt x="1" y="28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1"/>
                  <a:pt x="21" y="0"/>
                  <a:pt x="27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6" y="0"/>
                  <a:pt x="131" y="1"/>
                  <a:pt x="131" y="3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9"/>
                  <a:pt x="114" y="31"/>
                  <a:pt x="107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ṡliďè">
            <a:extLst>
              <a:ext uri="{FF2B5EF4-FFF2-40B4-BE49-F238E27FC236}">
                <a16:creationId xmlns:a16="http://schemas.microsoft.com/office/drawing/2014/main" id="{01A12A14-97E1-4900-8AE4-15FCE58F31C1}"/>
              </a:ext>
            </a:extLst>
          </p:cNvPr>
          <p:cNvSpPr/>
          <p:nvPr/>
        </p:nvSpPr>
        <p:spPr bwMode="auto">
          <a:xfrm>
            <a:off x="1606948" y="5808172"/>
            <a:ext cx="131243" cy="31816"/>
          </a:xfrm>
          <a:custGeom>
            <a:avLst/>
            <a:gdLst>
              <a:gd name="T0" fmla="*/ 107 w 127"/>
              <a:gd name="T1" fmla="*/ 31 h 31"/>
              <a:gd name="T2" fmla="*/ 11 w 127"/>
              <a:gd name="T3" fmla="*/ 31 h 31"/>
              <a:gd name="T4" fmla="*/ 0 w 127"/>
              <a:gd name="T5" fmla="*/ 28 h 31"/>
              <a:gd name="T6" fmla="*/ 10 w 127"/>
              <a:gd name="T7" fmla="*/ 3 h 31"/>
              <a:gd name="T8" fmla="*/ 22 w 127"/>
              <a:gd name="T9" fmla="*/ 0 h 31"/>
              <a:gd name="T10" fmla="*/ 115 w 127"/>
              <a:gd name="T11" fmla="*/ 0 h 31"/>
              <a:gd name="T12" fmla="*/ 126 w 127"/>
              <a:gd name="T13" fmla="*/ 3 h 31"/>
              <a:gd name="T14" fmla="*/ 120 w 127"/>
              <a:gd name="T15" fmla="*/ 28 h 31"/>
              <a:gd name="T16" fmla="*/ 107 w 12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31">
                <a:moveTo>
                  <a:pt x="107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5" y="31"/>
                  <a:pt x="0" y="29"/>
                  <a:pt x="0" y="2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16" y="0"/>
                  <a:pt x="2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2" y="0"/>
                  <a:pt x="127" y="1"/>
                  <a:pt x="126" y="3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19" y="29"/>
                  <a:pt x="114" y="31"/>
                  <a:pt x="107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ş1ïḑè">
            <a:extLst>
              <a:ext uri="{FF2B5EF4-FFF2-40B4-BE49-F238E27FC236}">
                <a16:creationId xmlns:a16="http://schemas.microsoft.com/office/drawing/2014/main" id="{AA225BF7-30A5-487F-9C47-90BB91E60F1B}"/>
              </a:ext>
            </a:extLst>
          </p:cNvPr>
          <p:cNvSpPr/>
          <p:nvPr/>
        </p:nvSpPr>
        <p:spPr bwMode="auto">
          <a:xfrm>
            <a:off x="1926108" y="5808172"/>
            <a:ext cx="123786" cy="31816"/>
          </a:xfrm>
          <a:custGeom>
            <a:avLst/>
            <a:gdLst>
              <a:gd name="T0" fmla="*/ 108 w 120"/>
              <a:gd name="T1" fmla="*/ 31 h 31"/>
              <a:gd name="T2" fmla="*/ 12 w 120"/>
              <a:gd name="T3" fmla="*/ 31 h 31"/>
              <a:gd name="T4" fmla="*/ 0 w 120"/>
              <a:gd name="T5" fmla="*/ 28 h 31"/>
              <a:gd name="T6" fmla="*/ 2 w 120"/>
              <a:gd name="T7" fmla="*/ 3 h 31"/>
              <a:gd name="T8" fmla="*/ 14 w 120"/>
              <a:gd name="T9" fmla="*/ 0 h 31"/>
              <a:gd name="T10" fmla="*/ 107 w 120"/>
              <a:gd name="T11" fmla="*/ 0 h 31"/>
              <a:gd name="T12" fmla="*/ 119 w 120"/>
              <a:gd name="T13" fmla="*/ 3 h 31"/>
              <a:gd name="T14" fmla="*/ 120 w 120"/>
              <a:gd name="T15" fmla="*/ 28 h 31"/>
              <a:gd name="T16" fmla="*/ 108 w 120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1">
                <a:moveTo>
                  <a:pt x="108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6" y="31"/>
                  <a:pt x="0" y="29"/>
                  <a:pt x="0" y="28"/>
                </a:cubicBezTo>
                <a:cubicBezTo>
                  <a:pt x="2" y="3"/>
                  <a:pt x="2" y="3"/>
                  <a:pt x="2" y="3"/>
                </a:cubicBezTo>
                <a:cubicBezTo>
                  <a:pt x="2" y="1"/>
                  <a:pt x="7" y="0"/>
                  <a:pt x="14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13" y="0"/>
                  <a:pt x="118" y="1"/>
                  <a:pt x="119" y="3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9"/>
                  <a:pt x="115" y="31"/>
                  <a:pt x="108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ṡ1íďê">
            <a:extLst>
              <a:ext uri="{FF2B5EF4-FFF2-40B4-BE49-F238E27FC236}">
                <a16:creationId xmlns:a16="http://schemas.microsoft.com/office/drawing/2014/main" id="{1ADC9364-7004-40F2-A839-CBBE6657C3EC}"/>
              </a:ext>
            </a:extLst>
          </p:cNvPr>
          <p:cNvSpPr/>
          <p:nvPr/>
        </p:nvSpPr>
        <p:spPr bwMode="auto">
          <a:xfrm>
            <a:off x="1766030" y="5808172"/>
            <a:ext cx="126769" cy="31816"/>
          </a:xfrm>
          <a:custGeom>
            <a:avLst/>
            <a:gdLst>
              <a:gd name="T0" fmla="*/ 108 w 123"/>
              <a:gd name="T1" fmla="*/ 31 h 31"/>
              <a:gd name="T2" fmla="*/ 12 w 123"/>
              <a:gd name="T3" fmla="*/ 31 h 31"/>
              <a:gd name="T4" fmla="*/ 1 w 123"/>
              <a:gd name="T5" fmla="*/ 28 h 31"/>
              <a:gd name="T6" fmla="*/ 6 w 123"/>
              <a:gd name="T7" fmla="*/ 3 h 31"/>
              <a:gd name="T8" fmla="*/ 19 w 123"/>
              <a:gd name="T9" fmla="*/ 0 h 31"/>
              <a:gd name="T10" fmla="*/ 111 w 123"/>
              <a:gd name="T11" fmla="*/ 0 h 31"/>
              <a:gd name="T12" fmla="*/ 123 w 123"/>
              <a:gd name="T13" fmla="*/ 3 h 31"/>
              <a:gd name="T14" fmla="*/ 120 w 123"/>
              <a:gd name="T15" fmla="*/ 28 h 31"/>
              <a:gd name="T16" fmla="*/ 108 w 123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31">
                <a:moveTo>
                  <a:pt x="108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6" y="31"/>
                  <a:pt x="0" y="29"/>
                  <a:pt x="1" y="28"/>
                </a:cubicBezTo>
                <a:cubicBezTo>
                  <a:pt x="6" y="3"/>
                  <a:pt x="6" y="3"/>
                  <a:pt x="6" y="3"/>
                </a:cubicBezTo>
                <a:cubicBezTo>
                  <a:pt x="7" y="1"/>
                  <a:pt x="12" y="0"/>
                  <a:pt x="19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8" y="0"/>
                  <a:pt x="123" y="1"/>
                  <a:pt x="123" y="3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9"/>
                  <a:pt x="115" y="31"/>
                  <a:pt x="108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ṩliďe">
            <a:extLst>
              <a:ext uri="{FF2B5EF4-FFF2-40B4-BE49-F238E27FC236}">
                <a16:creationId xmlns:a16="http://schemas.microsoft.com/office/drawing/2014/main" id="{0C903694-D97E-42C0-8CA6-D6CC3C077CA5}"/>
              </a:ext>
            </a:extLst>
          </p:cNvPr>
          <p:cNvSpPr/>
          <p:nvPr/>
        </p:nvSpPr>
        <p:spPr bwMode="auto">
          <a:xfrm>
            <a:off x="2082705" y="5808172"/>
            <a:ext cx="127266" cy="31816"/>
          </a:xfrm>
          <a:custGeom>
            <a:avLst/>
            <a:gdLst>
              <a:gd name="T0" fmla="*/ 111 w 123"/>
              <a:gd name="T1" fmla="*/ 31 h 31"/>
              <a:gd name="T2" fmla="*/ 15 w 123"/>
              <a:gd name="T3" fmla="*/ 31 h 31"/>
              <a:gd name="T4" fmla="*/ 3 w 123"/>
              <a:gd name="T5" fmla="*/ 28 h 31"/>
              <a:gd name="T6" fmla="*/ 1 w 123"/>
              <a:gd name="T7" fmla="*/ 3 h 31"/>
              <a:gd name="T8" fmla="*/ 12 w 123"/>
              <a:gd name="T9" fmla="*/ 0 h 31"/>
              <a:gd name="T10" fmla="*/ 105 w 123"/>
              <a:gd name="T11" fmla="*/ 0 h 31"/>
              <a:gd name="T12" fmla="*/ 117 w 123"/>
              <a:gd name="T13" fmla="*/ 3 h 31"/>
              <a:gd name="T14" fmla="*/ 123 w 123"/>
              <a:gd name="T15" fmla="*/ 28 h 31"/>
              <a:gd name="T16" fmla="*/ 111 w 123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31">
                <a:moveTo>
                  <a:pt x="111" y="31"/>
                </a:moveTo>
                <a:cubicBezTo>
                  <a:pt x="15" y="31"/>
                  <a:pt x="15" y="31"/>
                  <a:pt x="15" y="31"/>
                </a:cubicBezTo>
                <a:cubicBezTo>
                  <a:pt x="9" y="31"/>
                  <a:pt x="3" y="29"/>
                  <a:pt x="3" y="28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6" y="0"/>
                  <a:pt x="12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7" y="1"/>
                  <a:pt x="117" y="3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3" y="29"/>
                  <a:pt x="118" y="31"/>
                  <a:pt x="111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ṩḷïďè">
            <a:extLst>
              <a:ext uri="{FF2B5EF4-FFF2-40B4-BE49-F238E27FC236}">
                <a16:creationId xmlns:a16="http://schemas.microsoft.com/office/drawing/2014/main" id="{16DCAA04-4643-46CE-A762-A869474BBE70}"/>
              </a:ext>
            </a:extLst>
          </p:cNvPr>
          <p:cNvSpPr/>
          <p:nvPr/>
        </p:nvSpPr>
        <p:spPr bwMode="auto">
          <a:xfrm>
            <a:off x="2238804" y="5808172"/>
            <a:ext cx="131243" cy="31816"/>
          </a:xfrm>
          <a:custGeom>
            <a:avLst/>
            <a:gdLst>
              <a:gd name="T0" fmla="*/ 115 w 127"/>
              <a:gd name="T1" fmla="*/ 31 h 31"/>
              <a:gd name="T2" fmla="*/ 19 w 127"/>
              <a:gd name="T3" fmla="*/ 31 h 31"/>
              <a:gd name="T4" fmla="*/ 7 w 127"/>
              <a:gd name="T5" fmla="*/ 28 h 31"/>
              <a:gd name="T6" fmla="*/ 0 w 127"/>
              <a:gd name="T7" fmla="*/ 3 h 31"/>
              <a:gd name="T8" fmla="*/ 11 w 127"/>
              <a:gd name="T9" fmla="*/ 0 h 31"/>
              <a:gd name="T10" fmla="*/ 104 w 127"/>
              <a:gd name="T11" fmla="*/ 0 h 31"/>
              <a:gd name="T12" fmla="*/ 117 w 127"/>
              <a:gd name="T13" fmla="*/ 3 h 31"/>
              <a:gd name="T14" fmla="*/ 126 w 127"/>
              <a:gd name="T15" fmla="*/ 28 h 31"/>
              <a:gd name="T16" fmla="*/ 115 w 12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31">
                <a:moveTo>
                  <a:pt x="115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3" y="31"/>
                  <a:pt x="7" y="29"/>
                  <a:pt x="7" y="28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5" y="0"/>
                  <a:pt x="11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1" y="0"/>
                  <a:pt x="116" y="1"/>
                  <a:pt x="117" y="3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7" y="29"/>
                  <a:pt x="122" y="31"/>
                  <a:pt x="115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şľíḍè">
            <a:extLst>
              <a:ext uri="{FF2B5EF4-FFF2-40B4-BE49-F238E27FC236}">
                <a16:creationId xmlns:a16="http://schemas.microsoft.com/office/drawing/2014/main" id="{ADFEFFCC-4AD9-486B-98F8-46FC18BC6381}"/>
              </a:ext>
            </a:extLst>
          </p:cNvPr>
          <p:cNvSpPr/>
          <p:nvPr/>
        </p:nvSpPr>
        <p:spPr bwMode="auto">
          <a:xfrm>
            <a:off x="2393910" y="5808172"/>
            <a:ext cx="136215" cy="31816"/>
          </a:xfrm>
          <a:custGeom>
            <a:avLst/>
            <a:gdLst>
              <a:gd name="T0" fmla="*/ 120 w 132"/>
              <a:gd name="T1" fmla="*/ 31 h 31"/>
              <a:gd name="T2" fmla="*/ 24 w 132"/>
              <a:gd name="T3" fmla="*/ 31 h 31"/>
              <a:gd name="T4" fmla="*/ 11 w 132"/>
              <a:gd name="T5" fmla="*/ 28 h 31"/>
              <a:gd name="T6" fmla="*/ 1 w 132"/>
              <a:gd name="T7" fmla="*/ 3 h 31"/>
              <a:gd name="T8" fmla="*/ 12 w 132"/>
              <a:gd name="T9" fmla="*/ 0 h 31"/>
              <a:gd name="T10" fmla="*/ 104 w 132"/>
              <a:gd name="T11" fmla="*/ 0 h 31"/>
              <a:gd name="T12" fmla="*/ 118 w 132"/>
              <a:gd name="T13" fmla="*/ 3 h 31"/>
              <a:gd name="T14" fmla="*/ 131 w 132"/>
              <a:gd name="T15" fmla="*/ 28 h 31"/>
              <a:gd name="T16" fmla="*/ 120 w 132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31">
                <a:moveTo>
                  <a:pt x="120" y="31"/>
                </a:moveTo>
                <a:cubicBezTo>
                  <a:pt x="24" y="31"/>
                  <a:pt x="24" y="31"/>
                  <a:pt x="24" y="31"/>
                </a:cubicBezTo>
                <a:cubicBezTo>
                  <a:pt x="18" y="31"/>
                  <a:pt x="12" y="29"/>
                  <a:pt x="11" y="28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5" y="0"/>
                  <a:pt x="12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1" y="0"/>
                  <a:pt x="117" y="1"/>
                  <a:pt x="118" y="3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2" y="29"/>
                  <a:pt x="127" y="31"/>
                  <a:pt x="120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ṥḻïḓê">
            <a:extLst>
              <a:ext uri="{FF2B5EF4-FFF2-40B4-BE49-F238E27FC236}">
                <a16:creationId xmlns:a16="http://schemas.microsoft.com/office/drawing/2014/main" id="{616194DC-AC8C-45FC-9F3E-B561C3252621}"/>
              </a:ext>
            </a:extLst>
          </p:cNvPr>
          <p:cNvSpPr/>
          <p:nvPr/>
        </p:nvSpPr>
        <p:spPr bwMode="auto">
          <a:xfrm>
            <a:off x="2549513" y="5808172"/>
            <a:ext cx="140689" cy="31816"/>
          </a:xfrm>
          <a:custGeom>
            <a:avLst/>
            <a:gdLst>
              <a:gd name="T0" fmla="*/ 124 w 136"/>
              <a:gd name="T1" fmla="*/ 31 h 31"/>
              <a:gd name="T2" fmla="*/ 28 w 136"/>
              <a:gd name="T3" fmla="*/ 31 h 31"/>
              <a:gd name="T4" fmla="*/ 15 w 136"/>
              <a:gd name="T5" fmla="*/ 28 h 31"/>
              <a:gd name="T6" fmla="*/ 1 w 136"/>
              <a:gd name="T7" fmla="*/ 3 h 31"/>
              <a:gd name="T8" fmla="*/ 11 w 136"/>
              <a:gd name="T9" fmla="*/ 0 h 31"/>
              <a:gd name="T10" fmla="*/ 104 w 136"/>
              <a:gd name="T11" fmla="*/ 0 h 31"/>
              <a:gd name="T12" fmla="*/ 117 w 136"/>
              <a:gd name="T13" fmla="*/ 3 h 31"/>
              <a:gd name="T14" fmla="*/ 134 w 136"/>
              <a:gd name="T15" fmla="*/ 28 h 31"/>
              <a:gd name="T16" fmla="*/ 124 w 136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31">
                <a:moveTo>
                  <a:pt x="124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2" y="31"/>
                  <a:pt x="16" y="29"/>
                  <a:pt x="15" y="28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4" y="0"/>
                  <a:pt x="11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0" y="0"/>
                  <a:pt x="116" y="1"/>
                  <a:pt x="117" y="3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6" y="29"/>
                  <a:pt x="131" y="31"/>
                  <a:pt x="124" y="3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ṣ1idé">
            <a:extLst>
              <a:ext uri="{FF2B5EF4-FFF2-40B4-BE49-F238E27FC236}">
                <a16:creationId xmlns:a16="http://schemas.microsoft.com/office/drawing/2014/main" id="{2F59A696-7002-47D9-91C8-C032EAA9DF98}"/>
              </a:ext>
            </a:extLst>
          </p:cNvPr>
          <p:cNvSpPr/>
          <p:nvPr/>
        </p:nvSpPr>
        <p:spPr bwMode="auto">
          <a:xfrm>
            <a:off x="1116278" y="5849434"/>
            <a:ext cx="138203" cy="32811"/>
          </a:xfrm>
          <a:custGeom>
            <a:avLst/>
            <a:gdLst>
              <a:gd name="T0" fmla="*/ 99 w 134"/>
              <a:gd name="T1" fmla="*/ 32 h 32"/>
              <a:gd name="T2" fmla="*/ 11 w 134"/>
              <a:gd name="T3" fmla="*/ 32 h 32"/>
              <a:gd name="T4" fmla="*/ 1 w 134"/>
              <a:gd name="T5" fmla="*/ 30 h 32"/>
              <a:gd name="T6" fmla="*/ 24 w 134"/>
              <a:gd name="T7" fmla="*/ 2 h 32"/>
              <a:gd name="T8" fmla="*/ 38 w 134"/>
              <a:gd name="T9" fmla="*/ 0 h 32"/>
              <a:gd name="T10" fmla="*/ 123 w 134"/>
              <a:gd name="T11" fmla="*/ 0 h 32"/>
              <a:gd name="T12" fmla="*/ 133 w 134"/>
              <a:gd name="T13" fmla="*/ 2 h 32"/>
              <a:gd name="T14" fmla="*/ 113 w 134"/>
              <a:gd name="T15" fmla="*/ 30 h 32"/>
              <a:gd name="T16" fmla="*/ 99 w 134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32">
                <a:moveTo>
                  <a:pt x="99" y="32"/>
                </a:moveTo>
                <a:cubicBezTo>
                  <a:pt x="11" y="32"/>
                  <a:pt x="11" y="32"/>
                  <a:pt x="11" y="32"/>
                </a:cubicBezTo>
                <a:cubicBezTo>
                  <a:pt x="5" y="32"/>
                  <a:pt x="0" y="31"/>
                  <a:pt x="1" y="30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31" y="0"/>
                  <a:pt x="38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9" y="0"/>
                  <a:pt x="134" y="1"/>
                  <a:pt x="133" y="2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2" y="31"/>
                  <a:pt x="106" y="32"/>
                  <a:pt x="99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sļíḑè">
            <a:extLst>
              <a:ext uri="{FF2B5EF4-FFF2-40B4-BE49-F238E27FC236}">
                <a16:creationId xmlns:a16="http://schemas.microsoft.com/office/drawing/2014/main" id="{D3B0A807-2984-46C1-B35F-13D5F310F217}"/>
              </a:ext>
            </a:extLst>
          </p:cNvPr>
          <p:cNvSpPr/>
          <p:nvPr/>
        </p:nvSpPr>
        <p:spPr bwMode="auto">
          <a:xfrm>
            <a:off x="961669" y="5849434"/>
            <a:ext cx="143174" cy="32811"/>
          </a:xfrm>
          <a:custGeom>
            <a:avLst/>
            <a:gdLst>
              <a:gd name="T0" fmla="*/ 100 w 139"/>
              <a:gd name="T1" fmla="*/ 32 h 32"/>
              <a:gd name="T2" fmla="*/ 11 w 139"/>
              <a:gd name="T3" fmla="*/ 32 h 32"/>
              <a:gd name="T4" fmla="*/ 1 w 139"/>
              <a:gd name="T5" fmla="*/ 30 h 32"/>
              <a:gd name="T6" fmla="*/ 28 w 139"/>
              <a:gd name="T7" fmla="*/ 2 h 32"/>
              <a:gd name="T8" fmla="*/ 42 w 139"/>
              <a:gd name="T9" fmla="*/ 0 h 32"/>
              <a:gd name="T10" fmla="*/ 128 w 139"/>
              <a:gd name="T11" fmla="*/ 0 h 32"/>
              <a:gd name="T12" fmla="*/ 138 w 139"/>
              <a:gd name="T13" fmla="*/ 2 h 32"/>
              <a:gd name="T14" fmla="*/ 115 w 139"/>
              <a:gd name="T15" fmla="*/ 30 h 32"/>
              <a:gd name="T16" fmla="*/ 100 w 139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32">
                <a:moveTo>
                  <a:pt x="100" y="32"/>
                </a:moveTo>
                <a:cubicBezTo>
                  <a:pt x="11" y="32"/>
                  <a:pt x="11" y="32"/>
                  <a:pt x="11" y="32"/>
                </a:cubicBezTo>
                <a:cubicBezTo>
                  <a:pt x="4" y="32"/>
                  <a:pt x="0" y="31"/>
                  <a:pt x="1" y="30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6" y="0"/>
                  <a:pt x="4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5" y="0"/>
                  <a:pt x="139" y="1"/>
                  <a:pt x="138" y="2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3" y="31"/>
                  <a:pt x="107" y="32"/>
                  <a:pt x="100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ļiḓè">
            <a:extLst>
              <a:ext uri="{FF2B5EF4-FFF2-40B4-BE49-F238E27FC236}">
                <a16:creationId xmlns:a16="http://schemas.microsoft.com/office/drawing/2014/main" id="{B8F73F39-4B9B-47FB-929B-52FA2F263C81}"/>
              </a:ext>
            </a:extLst>
          </p:cNvPr>
          <p:cNvSpPr/>
          <p:nvPr/>
        </p:nvSpPr>
        <p:spPr bwMode="auto">
          <a:xfrm>
            <a:off x="1270389" y="5849434"/>
            <a:ext cx="133232" cy="32811"/>
          </a:xfrm>
          <a:custGeom>
            <a:avLst/>
            <a:gdLst>
              <a:gd name="T0" fmla="*/ 99 w 129"/>
              <a:gd name="T1" fmla="*/ 32 h 32"/>
              <a:gd name="T2" fmla="*/ 12 w 129"/>
              <a:gd name="T3" fmla="*/ 32 h 32"/>
              <a:gd name="T4" fmla="*/ 1 w 129"/>
              <a:gd name="T5" fmla="*/ 30 h 32"/>
              <a:gd name="T6" fmla="*/ 19 w 129"/>
              <a:gd name="T7" fmla="*/ 2 h 32"/>
              <a:gd name="T8" fmla="*/ 33 w 129"/>
              <a:gd name="T9" fmla="*/ 0 h 32"/>
              <a:gd name="T10" fmla="*/ 118 w 129"/>
              <a:gd name="T11" fmla="*/ 0 h 32"/>
              <a:gd name="T12" fmla="*/ 128 w 129"/>
              <a:gd name="T13" fmla="*/ 2 h 32"/>
              <a:gd name="T14" fmla="*/ 113 w 129"/>
              <a:gd name="T15" fmla="*/ 30 h 32"/>
              <a:gd name="T16" fmla="*/ 99 w 129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2">
                <a:moveTo>
                  <a:pt x="99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1"/>
                  <a:pt x="1" y="30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1"/>
                  <a:pt x="27" y="0"/>
                  <a:pt x="33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4" y="0"/>
                  <a:pt x="129" y="1"/>
                  <a:pt x="128" y="2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2" y="31"/>
                  <a:pt x="106" y="32"/>
                  <a:pt x="99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š1îḍé">
            <a:extLst>
              <a:ext uri="{FF2B5EF4-FFF2-40B4-BE49-F238E27FC236}">
                <a16:creationId xmlns:a16="http://schemas.microsoft.com/office/drawing/2014/main" id="{BC14CEDA-41CA-4B74-A858-88F2B975AC3B}"/>
              </a:ext>
            </a:extLst>
          </p:cNvPr>
          <p:cNvSpPr/>
          <p:nvPr/>
        </p:nvSpPr>
        <p:spPr bwMode="auto">
          <a:xfrm>
            <a:off x="2723012" y="5849434"/>
            <a:ext cx="138700" cy="32811"/>
          </a:xfrm>
          <a:custGeom>
            <a:avLst/>
            <a:gdLst>
              <a:gd name="T0" fmla="*/ 123 w 134"/>
              <a:gd name="T1" fmla="*/ 32 h 32"/>
              <a:gd name="T2" fmla="*/ 35 w 134"/>
              <a:gd name="T3" fmla="*/ 32 h 32"/>
              <a:gd name="T4" fmla="*/ 21 w 134"/>
              <a:gd name="T5" fmla="*/ 30 h 32"/>
              <a:gd name="T6" fmla="*/ 1 w 134"/>
              <a:gd name="T7" fmla="*/ 2 h 32"/>
              <a:gd name="T8" fmla="*/ 11 w 134"/>
              <a:gd name="T9" fmla="*/ 0 h 32"/>
              <a:gd name="T10" fmla="*/ 96 w 134"/>
              <a:gd name="T11" fmla="*/ 0 h 32"/>
              <a:gd name="T12" fmla="*/ 110 w 134"/>
              <a:gd name="T13" fmla="*/ 2 h 32"/>
              <a:gd name="T14" fmla="*/ 133 w 134"/>
              <a:gd name="T15" fmla="*/ 30 h 32"/>
              <a:gd name="T16" fmla="*/ 123 w 134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32">
                <a:moveTo>
                  <a:pt x="123" y="32"/>
                </a:moveTo>
                <a:cubicBezTo>
                  <a:pt x="35" y="32"/>
                  <a:pt x="35" y="32"/>
                  <a:pt x="35" y="32"/>
                </a:cubicBezTo>
                <a:cubicBezTo>
                  <a:pt x="28" y="32"/>
                  <a:pt x="22" y="31"/>
                  <a:pt x="21" y="3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5" y="0"/>
                  <a:pt x="11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3" y="0"/>
                  <a:pt x="109" y="1"/>
                  <a:pt x="110" y="2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4" y="31"/>
                  <a:pt x="130" y="32"/>
                  <a:pt x="123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šḻïḓè">
            <a:extLst>
              <a:ext uri="{FF2B5EF4-FFF2-40B4-BE49-F238E27FC236}">
                <a16:creationId xmlns:a16="http://schemas.microsoft.com/office/drawing/2014/main" id="{007C9525-A8E1-42CF-A2BA-4CCDC2CEEA6C}"/>
              </a:ext>
            </a:extLst>
          </p:cNvPr>
          <p:cNvSpPr/>
          <p:nvPr/>
        </p:nvSpPr>
        <p:spPr bwMode="auto">
          <a:xfrm>
            <a:off x="2582821" y="5865839"/>
            <a:ext cx="124781" cy="16405"/>
          </a:xfrm>
          <a:custGeom>
            <a:avLst/>
            <a:gdLst>
              <a:gd name="T0" fmla="*/ 110 w 121"/>
              <a:gd name="T1" fmla="*/ 16 h 16"/>
              <a:gd name="T2" fmla="*/ 21 w 121"/>
              <a:gd name="T3" fmla="*/ 16 h 16"/>
              <a:gd name="T4" fmla="*/ 7 w 121"/>
              <a:gd name="T5" fmla="*/ 14 h 16"/>
              <a:gd name="T6" fmla="*/ 0 w 121"/>
              <a:gd name="T7" fmla="*/ 3 h 16"/>
              <a:gd name="T8" fmla="*/ 11 w 121"/>
              <a:gd name="T9" fmla="*/ 0 h 16"/>
              <a:gd name="T10" fmla="*/ 98 w 121"/>
              <a:gd name="T11" fmla="*/ 0 h 16"/>
              <a:gd name="T12" fmla="*/ 113 w 121"/>
              <a:gd name="T13" fmla="*/ 3 h 16"/>
              <a:gd name="T14" fmla="*/ 120 w 121"/>
              <a:gd name="T15" fmla="*/ 14 h 16"/>
              <a:gd name="T16" fmla="*/ 110 w 121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16">
                <a:moveTo>
                  <a:pt x="110" y="16"/>
                </a:moveTo>
                <a:cubicBezTo>
                  <a:pt x="21" y="16"/>
                  <a:pt x="21" y="16"/>
                  <a:pt x="21" y="16"/>
                </a:cubicBezTo>
                <a:cubicBezTo>
                  <a:pt x="14" y="16"/>
                  <a:pt x="8" y="15"/>
                  <a:pt x="7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4" y="0"/>
                  <a:pt x="11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5" y="0"/>
                  <a:pt x="112" y="1"/>
                  <a:pt x="113" y="3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1" y="15"/>
                  <a:pt x="117" y="16"/>
                  <a:pt x="110" y="1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ṣḷíďe">
            <a:extLst>
              <a:ext uri="{FF2B5EF4-FFF2-40B4-BE49-F238E27FC236}">
                <a16:creationId xmlns:a16="http://schemas.microsoft.com/office/drawing/2014/main" id="{38F6F1B9-738B-42A2-BE1D-6801E7C269DF}"/>
              </a:ext>
            </a:extLst>
          </p:cNvPr>
          <p:cNvSpPr/>
          <p:nvPr/>
        </p:nvSpPr>
        <p:spPr bwMode="auto">
          <a:xfrm>
            <a:off x="2887066" y="5865839"/>
            <a:ext cx="128260" cy="16405"/>
          </a:xfrm>
          <a:custGeom>
            <a:avLst/>
            <a:gdLst>
              <a:gd name="T0" fmla="*/ 112 w 124"/>
              <a:gd name="T1" fmla="*/ 16 h 16"/>
              <a:gd name="T2" fmla="*/ 25 w 124"/>
              <a:gd name="T3" fmla="*/ 16 h 16"/>
              <a:gd name="T4" fmla="*/ 10 w 124"/>
              <a:gd name="T5" fmla="*/ 14 h 16"/>
              <a:gd name="T6" fmla="*/ 1 w 124"/>
              <a:gd name="T7" fmla="*/ 3 h 16"/>
              <a:gd name="T8" fmla="*/ 11 w 124"/>
              <a:gd name="T9" fmla="*/ 0 h 16"/>
              <a:gd name="T10" fmla="*/ 96 w 124"/>
              <a:gd name="T11" fmla="*/ 0 h 16"/>
              <a:gd name="T12" fmla="*/ 112 w 124"/>
              <a:gd name="T13" fmla="*/ 3 h 16"/>
              <a:gd name="T14" fmla="*/ 122 w 124"/>
              <a:gd name="T15" fmla="*/ 14 h 16"/>
              <a:gd name="T16" fmla="*/ 112 w 124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6">
                <a:moveTo>
                  <a:pt x="112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19" y="16"/>
                  <a:pt x="12" y="15"/>
                  <a:pt x="10" y="14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4" y="0"/>
                  <a:pt x="11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3" y="0"/>
                  <a:pt x="110" y="1"/>
                  <a:pt x="112" y="3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4" y="15"/>
                  <a:pt x="119" y="16"/>
                  <a:pt x="112" y="1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$ľidê">
            <a:extLst>
              <a:ext uri="{FF2B5EF4-FFF2-40B4-BE49-F238E27FC236}">
                <a16:creationId xmlns:a16="http://schemas.microsoft.com/office/drawing/2014/main" id="{654088A6-82FA-4EB0-8BFE-75138B2E25ED}"/>
              </a:ext>
            </a:extLst>
          </p:cNvPr>
          <p:cNvSpPr/>
          <p:nvPr/>
        </p:nvSpPr>
        <p:spPr bwMode="auto">
          <a:xfrm>
            <a:off x="1423008" y="5849434"/>
            <a:ext cx="142677" cy="32811"/>
          </a:xfrm>
          <a:custGeom>
            <a:avLst/>
            <a:gdLst>
              <a:gd name="T0" fmla="*/ 112 w 138"/>
              <a:gd name="T1" fmla="*/ 32 h 32"/>
              <a:gd name="T2" fmla="*/ 12 w 138"/>
              <a:gd name="T3" fmla="*/ 32 h 32"/>
              <a:gd name="T4" fmla="*/ 1 w 138"/>
              <a:gd name="T5" fmla="*/ 30 h 32"/>
              <a:gd name="T6" fmla="*/ 16 w 138"/>
              <a:gd name="T7" fmla="*/ 2 h 32"/>
              <a:gd name="T8" fmla="*/ 29 w 138"/>
              <a:gd name="T9" fmla="*/ 0 h 32"/>
              <a:gd name="T10" fmla="*/ 126 w 138"/>
              <a:gd name="T11" fmla="*/ 0 h 32"/>
              <a:gd name="T12" fmla="*/ 137 w 138"/>
              <a:gd name="T13" fmla="*/ 2 h 32"/>
              <a:gd name="T14" fmla="*/ 126 w 138"/>
              <a:gd name="T15" fmla="*/ 30 h 32"/>
              <a:gd name="T16" fmla="*/ 112 w 138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32">
                <a:moveTo>
                  <a:pt x="112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1"/>
                  <a:pt x="1" y="30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1"/>
                  <a:pt x="23" y="0"/>
                  <a:pt x="29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33" y="0"/>
                  <a:pt x="138" y="1"/>
                  <a:pt x="137" y="2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5" y="31"/>
                  <a:pt x="119" y="32"/>
                  <a:pt x="112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Sľïdè">
            <a:extLst>
              <a:ext uri="{FF2B5EF4-FFF2-40B4-BE49-F238E27FC236}">
                <a16:creationId xmlns:a16="http://schemas.microsoft.com/office/drawing/2014/main" id="{A5490182-ECAE-4AFD-A875-CA7524480A00}"/>
              </a:ext>
            </a:extLst>
          </p:cNvPr>
          <p:cNvSpPr/>
          <p:nvPr/>
        </p:nvSpPr>
        <p:spPr bwMode="auto">
          <a:xfrm>
            <a:off x="2411310" y="5849434"/>
            <a:ext cx="141186" cy="32811"/>
          </a:xfrm>
          <a:custGeom>
            <a:avLst/>
            <a:gdLst>
              <a:gd name="T0" fmla="*/ 125 w 137"/>
              <a:gd name="T1" fmla="*/ 32 h 32"/>
              <a:gd name="T2" fmla="*/ 25 w 137"/>
              <a:gd name="T3" fmla="*/ 32 h 32"/>
              <a:gd name="T4" fmla="*/ 11 w 137"/>
              <a:gd name="T5" fmla="*/ 30 h 32"/>
              <a:gd name="T6" fmla="*/ 0 w 137"/>
              <a:gd name="T7" fmla="*/ 2 h 32"/>
              <a:gd name="T8" fmla="*/ 11 w 137"/>
              <a:gd name="T9" fmla="*/ 0 h 32"/>
              <a:gd name="T10" fmla="*/ 108 w 137"/>
              <a:gd name="T11" fmla="*/ 0 h 32"/>
              <a:gd name="T12" fmla="*/ 122 w 137"/>
              <a:gd name="T13" fmla="*/ 2 h 32"/>
              <a:gd name="T14" fmla="*/ 136 w 137"/>
              <a:gd name="T15" fmla="*/ 30 h 32"/>
              <a:gd name="T16" fmla="*/ 125 w 137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32">
                <a:moveTo>
                  <a:pt x="125" y="32"/>
                </a:moveTo>
                <a:cubicBezTo>
                  <a:pt x="25" y="32"/>
                  <a:pt x="25" y="32"/>
                  <a:pt x="25" y="32"/>
                </a:cubicBezTo>
                <a:cubicBezTo>
                  <a:pt x="18" y="32"/>
                  <a:pt x="12" y="31"/>
                  <a:pt x="11" y="3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5" y="0"/>
                  <a:pt x="11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5" y="0"/>
                  <a:pt x="121" y="1"/>
                  <a:pt x="122" y="2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7" y="31"/>
                  <a:pt x="132" y="32"/>
                  <a:pt x="125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ṩḷîdê">
            <a:extLst>
              <a:ext uri="{FF2B5EF4-FFF2-40B4-BE49-F238E27FC236}">
                <a16:creationId xmlns:a16="http://schemas.microsoft.com/office/drawing/2014/main" id="{6EBBC504-D732-40A6-B1A0-0DEFEBC262D9}"/>
              </a:ext>
            </a:extLst>
          </p:cNvPr>
          <p:cNvSpPr/>
          <p:nvPr/>
        </p:nvSpPr>
        <p:spPr bwMode="auto">
          <a:xfrm>
            <a:off x="2704618" y="5808172"/>
            <a:ext cx="268452" cy="31816"/>
          </a:xfrm>
          <a:custGeom>
            <a:avLst/>
            <a:gdLst>
              <a:gd name="T0" fmla="*/ 116 w 260"/>
              <a:gd name="T1" fmla="*/ 0 h 31"/>
              <a:gd name="T2" fmla="*/ 11 w 260"/>
              <a:gd name="T3" fmla="*/ 0 h 31"/>
              <a:gd name="T4" fmla="*/ 2 w 260"/>
              <a:gd name="T5" fmla="*/ 3 h 31"/>
              <a:gd name="T6" fmla="*/ 19 w 260"/>
              <a:gd name="T7" fmla="*/ 27 h 31"/>
              <a:gd name="T8" fmla="*/ 34 w 260"/>
              <a:gd name="T9" fmla="*/ 31 h 31"/>
              <a:gd name="T10" fmla="*/ 141 w 260"/>
              <a:gd name="T11" fmla="*/ 31 h 31"/>
              <a:gd name="T12" fmla="*/ 249 w 260"/>
              <a:gd name="T13" fmla="*/ 31 h 31"/>
              <a:gd name="T14" fmla="*/ 258 w 260"/>
              <a:gd name="T15" fmla="*/ 27 h 31"/>
              <a:gd name="T16" fmla="*/ 235 w 260"/>
              <a:gd name="T17" fmla="*/ 3 h 31"/>
              <a:gd name="T18" fmla="*/ 220 w 260"/>
              <a:gd name="T19" fmla="*/ 0 h 31"/>
              <a:gd name="T20" fmla="*/ 116 w 26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0" h="31">
                <a:moveTo>
                  <a:pt x="116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2"/>
                  <a:pt x="2" y="3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9"/>
                  <a:pt x="27" y="31"/>
                  <a:pt x="34" y="31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249" y="31"/>
                  <a:pt x="249" y="31"/>
                  <a:pt x="249" y="31"/>
                </a:cubicBezTo>
                <a:cubicBezTo>
                  <a:pt x="256" y="31"/>
                  <a:pt x="260" y="29"/>
                  <a:pt x="258" y="27"/>
                </a:cubicBezTo>
                <a:cubicBezTo>
                  <a:pt x="235" y="3"/>
                  <a:pt x="235" y="3"/>
                  <a:pt x="235" y="3"/>
                </a:cubicBezTo>
                <a:cubicBezTo>
                  <a:pt x="233" y="2"/>
                  <a:pt x="227" y="0"/>
                  <a:pt x="220" y="0"/>
                </a:cubicBezTo>
                <a:lnTo>
                  <a:pt x="116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ṩlîḋe">
            <a:extLst>
              <a:ext uri="{FF2B5EF4-FFF2-40B4-BE49-F238E27FC236}">
                <a16:creationId xmlns:a16="http://schemas.microsoft.com/office/drawing/2014/main" id="{F7B6C465-30DA-4838-8656-50FECEBB4534}"/>
              </a:ext>
            </a:extLst>
          </p:cNvPr>
          <p:cNvSpPr/>
          <p:nvPr/>
        </p:nvSpPr>
        <p:spPr bwMode="auto">
          <a:xfrm>
            <a:off x="1042205" y="5770887"/>
            <a:ext cx="188911" cy="28834"/>
          </a:xfrm>
          <a:custGeom>
            <a:avLst/>
            <a:gdLst>
              <a:gd name="T0" fmla="*/ 105 w 183"/>
              <a:gd name="T1" fmla="*/ 0 h 28"/>
              <a:gd name="T2" fmla="*/ 37 w 183"/>
              <a:gd name="T3" fmla="*/ 0 h 28"/>
              <a:gd name="T4" fmla="*/ 23 w 183"/>
              <a:gd name="T5" fmla="*/ 3 h 28"/>
              <a:gd name="T6" fmla="*/ 2 w 183"/>
              <a:gd name="T7" fmla="*/ 25 h 28"/>
              <a:gd name="T8" fmla="*/ 10 w 183"/>
              <a:gd name="T9" fmla="*/ 28 h 28"/>
              <a:gd name="T10" fmla="*/ 80 w 183"/>
              <a:gd name="T11" fmla="*/ 28 h 28"/>
              <a:gd name="T12" fmla="*/ 150 w 183"/>
              <a:gd name="T13" fmla="*/ 28 h 28"/>
              <a:gd name="T14" fmla="*/ 164 w 183"/>
              <a:gd name="T15" fmla="*/ 25 h 28"/>
              <a:gd name="T16" fmla="*/ 182 w 183"/>
              <a:gd name="T17" fmla="*/ 3 h 28"/>
              <a:gd name="T18" fmla="*/ 173 w 183"/>
              <a:gd name="T19" fmla="*/ 0 h 28"/>
              <a:gd name="T20" fmla="*/ 105 w 183"/>
              <a:gd name="T2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28">
                <a:moveTo>
                  <a:pt x="105" y="0"/>
                </a:moveTo>
                <a:cubicBezTo>
                  <a:pt x="37" y="0"/>
                  <a:pt x="37" y="0"/>
                  <a:pt x="37" y="0"/>
                </a:cubicBezTo>
                <a:cubicBezTo>
                  <a:pt x="31" y="0"/>
                  <a:pt x="25" y="1"/>
                  <a:pt x="23" y="3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7"/>
                  <a:pt x="4" y="28"/>
                  <a:pt x="10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57" y="28"/>
                  <a:pt x="163" y="27"/>
                  <a:pt x="164" y="25"/>
                </a:cubicBezTo>
                <a:cubicBezTo>
                  <a:pt x="182" y="3"/>
                  <a:pt x="182" y="3"/>
                  <a:pt x="182" y="3"/>
                </a:cubicBezTo>
                <a:cubicBezTo>
                  <a:pt x="183" y="1"/>
                  <a:pt x="179" y="0"/>
                  <a:pt x="173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šľíḋe">
            <a:extLst>
              <a:ext uri="{FF2B5EF4-FFF2-40B4-BE49-F238E27FC236}">
                <a16:creationId xmlns:a16="http://schemas.microsoft.com/office/drawing/2014/main" id="{1274895E-5F38-494B-86DF-8C0F72FCAD6E}"/>
              </a:ext>
            </a:extLst>
          </p:cNvPr>
          <p:cNvSpPr/>
          <p:nvPr/>
        </p:nvSpPr>
        <p:spPr bwMode="auto">
          <a:xfrm>
            <a:off x="1398152" y="5770887"/>
            <a:ext cx="132237" cy="28834"/>
          </a:xfrm>
          <a:custGeom>
            <a:avLst/>
            <a:gdLst>
              <a:gd name="T0" fmla="*/ 103 w 128"/>
              <a:gd name="T1" fmla="*/ 28 h 28"/>
              <a:gd name="T2" fmla="*/ 11 w 128"/>
              <a:gd name="T3" fmla="*/ 28 h 28"/>
              <a:gd name="T4" fmla="*/ 1 w 128"/>
              <a:gd name="T5" fmla="*/ 25 h 28"/>
              <a:gd name="T6" fmla="*/ 15 w 128"/>
              <a:gd name="T7" fmla="*/ 2 h 28"/>
              <a:gd name="T8" fmla="*/ 28 w 128"/>
              <a:gd name="T9" fmla="*/ 0 h 28"/>
              <a:gd name="T10" fmla="*/ 117 w 128"/>
              <a:gd name="T11" fmla="*/ 0 h 28"/>
              <a:gd name="T12" fmla="*/ 127 w 128"/>
              <a:gd name="T13" fmla="*/ 2 h 28"/>
              <a:gd name="T14" fmla="*/ 116 w 128"/>
              <a:gd name="T15" fmla="*/ 25 h 28"/>
              <a:gd name="T16" fmla="*/ 103 w 128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28">
                <a:moveTo>
                  <a:pt x="10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5" y="28"/>
                  <a:pt x="0" y="27"/>
                  <a:pt x="1" y="25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21" y="0"/>
                  <a:pt x="2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3" y="0"/>
                  <a:pt x="128" y="1"/>
                  <a:pt x="127" y="2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5" y="27"/>
                  <a:pt x="109" y="28"/>
                  <a:pt x="103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š1íḋé">
            <a:extLst>
              <a:ext uri="{FF2B5EF4-FFF2-40B4-BE49-F238E27FC236}">
                <a16:creationId xmlns:a16="http://schemas.microsoft.com/office/drawing/2014/main" id="{2414DE64-F0B5-406B-A533-DE12C27573C1}"/>
              </a:ext>
            </a:extLst>
          </p:cNvPr>
          <p:cNvSpPr/>
          <p:nvPr/>
        </p:nvSpPr>
        <p:spPr bwMode="auto">
          <a:xfrm>
            <a:off x="1244538" y="5770887"/>
            <a:ext cx="136215" cy="28834"/>
          </a:xfrm>
          <a:custGeom>
            <a:avLst/>
            <a:gdLst>
              <a:gd name="T0" fmla="*/ 103 w 132"/>
              <a:gd name="T1" fmla="*/ 28 h 28"/>
              <a:gd name="T2" fmla="*/ 11 w 132"/>
              <a:gd name="T3" fmla="*/ 28 h 28"/>
              <a:gd name="T4" fmla="*/ 1 w 132"/>
              <a:gd name="T5" fmla="*/ 25 h 28"/>
              <a:gd name="T6" fmla="*/ 19 w 132"/>
              <a:gd name="T7" fmla="*/ 2 h 28"/>
              <a:gd name="T8" fmla="*/ 32 w 132"/>
              <a:gd name="T9" fmla="*/ 0 h 28"/>
              <a:gd name="T10" fmla="*/ 121 w 132"/>
              <a:gd name="T11" fmla="*/ 0 h 28"/>
              <a:gd name="T12" fmla="*/ 131 w 132"/>
              <a:gd name="T13" fmla="*/ 2 h 28"/>
              <a:gd name="T14" fmla="*/ 116 w 132"/>
              <a:gd name="T15" fmla="*/ 25 h 28"/>
              <a:gd name="T16" fmla="*/ 103 w 132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28">
                <a:moveTo>
                  <a:pt x="10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5" y="28"/>
                  <a:pt x="0" y="27"/>
                  <a:pt x="1" y="25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1"/>
                  <a:pt x="26" y="0"/>
                  <a:pt x="32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7" y="0"/>
                  <a:pt x="132" y="1"/>
                  <a:pt x="131" y="2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5" y="27"/>
                  <a:pt x="109" y="28"/>
                  <a:pt x="103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ṣḷiḓè">
            <a:extLst>
              <a:ext uri="{FF2B5EF4-FFF2-40B4-BE49-F238E27FC236}">
                <a16:creationId xmlns:a16="http://schemas.microsoft.com/office/drawing/2014/main" id="{FC7FA326-2562-4C4F-BD01-0D836BA7E388}"/>
              </a:ext>
            </a:extLst>
          </p:cNvPr>
          <p:cNvSpPr/>
          <p:nvPr/>
        </p:nvSpPr>
        <p:spPr bwMode="auto">
          <a:xfrm>
            <a:off x="1552263" y="5770887"/>
            <a:ext cx="126769" cy="28834"/>
          </a:xfrm>
          <a:custGeom>
            <a:avLst/>
            <a:gdLst>
              <a:gd name="T0" fmla="*/ 103 w 123"/>
              <a:gd name="T1" fmla="*/ 28 h 28"/>
              <a:gd name="T2" fmla="*/ 11 w 123"/>
              <a:gd name="T3" fmla="*/ 28 h 28"/>
              <a:gd name="T4" fmla="*/ 0 w 123"/>
              <a:gd name="T5" fmla="*/ 25 h 28"/>
              <a:gd name="T6" fmla="*/ 11 w 123"/>
              <a:gd name="T7" fmla="*/ 2 h 28"/>
              <a:gd name="T8" fmla="*/ 23 w 123"/>
              <a:gd name="T9" fmla="*/ 0 h 28"/>
              <a:gd name="T10" fmla="*/ 112 w 123"/>
              <a:gd name="T11" fmla="*/ 0 h 28"/>
              <a:gd name="T12" fmla="*/ 123 w 123"/>
              <a:gd name="T13" fmla="*/ 2 h 28"/>
              <a:gd name="T14" fmla="*/ 115 w 123"/>
              <a:gd name="T15" fmla="*/ 25 h 28"/>
              <a:gd name="T16" fmla="*/ 103 w 123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28">
                <a:moveTo>
                  <a:pt x="10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5" y="28"/>
                  <a:pt x="0" y="27"/>
                  <a:pt x="0" y="25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7" y="0"/>
                  <a:pt x="2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9" y="0"/>
                  <a:pt x="123" y="1"/>
                  <a:pt x="123" y="2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7"/>
                  <a:pt x="109" y="28"/>
                  <a:pt x="103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şḻîde">
            <a:extLst>
              <a:ext uri="{FF2B5EF4-FFF2-40B4-BE49-F238E27FC236}">
                <a16:creationId xmlns:a16="http://schemas.microsoft.com/office/drawing/2014/main" id="{DA1FB627-AE14-42DC-BB35-3BF36142EA00}"/>
              </a:ext>
            </a:extLst>
          </p:cNvPr>
          <p:cNvSpPr/>
          <p:nvPr/>
        </p:nvSpPr>
        <p:spPr bwMode="auto">
          <a:xfrm>
            <a:off x="1705878" y="5770887"/>
            <a:ext cx="122792" cy="28834"/>
          </a:xfrm>
          <a:custGeom>
            <a:avLst/>
            <a:gdLst>
              <a:gd name="T0" fmla="*/ 103 w 119"/>
              <a:gd name="T1" fmla="*/ 28 h 28"/>
              <a:gd name="T2" fmla="*/ 11 w 119"/>
              <a:gd name="T3" fmla="*/ 28 h 28"/>
              <a:gd name="T4" fmla="*/ 0 w 119"/>
              <a:gd name="T5" fmla="*/ 25 h 28"/>
              <a:gd name="T6" fmla="*/ 7 w 119"/>
              <a:gd name="T7" fmla="*/ 2 h 28"/>
              <a:gd name="T8" fmla="*/ 19 w 119"/>
              <a:gd name="T9" fmla="*/ 0 h 28"/>
              <a:gd name="T10" fmla="*/ 108 w 119"/>
              <a:gd name="T11" fmla="*/ 0 h 28"/>
              <a:gd name="T12" fmla="*/ 119 w 119"/>
              <a:gd name="T13" fmla="*/ 2 h 28"/>
              <a:gd name="T14" fmla="*/ 115 w 119"/>
              <a:gd name="T15" fmla="*/ 25 h 28"/>
              <a:gd name="T16" fmla="*/ 103 w 119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28">
                <a:moveTo>
                  <a:pt x="10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4" y="28"/>
                  <a:pt x="0" y="27"/>
                  <a:pt x="0" y="25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12" y="0"/>
                  <a:pt x="1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4" y="0"/>
                  <a:pt x="119" y="1"/>
                  <a:pt x="119" y="2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7"/>
                  <a:pt x="109" y="28"/>
                  <a:pt x="103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ṥľïḍè">
            <a:extLst>
              <a:ext uri="{FF2B5EF4-FFF2-40B4-BE49-F238E27FC236}">
                <a16:creationId xmlns:a16="http://schemas.microsoft.com/office/drawing/2014/main" id="{40C6425D-E641-4D92-A381-6C9B8AFF674C}"/>
              </a:ext>
            </a:extLst>
          </p:cNvPr>
          <p:cNvSpPr/>
          <p:nvPr/>
        </p:nvSpPr>
        <p:spPr bwMode="auto">
          <a:xfrm>
            <a:off x="2011614" y="5770887"/>
            <a:ext cx="119809" cy="28834"/>
          </a:xfrm>
          <a:custGeom>
            <a:avLst/>
            <a:gdLst>
              <a:gd name="T0" fmla="*/ 105 w 116"/>
              <a:gd name="T1" fmla="*/ 28 h 28"/>
              <a:gd name="T2" fmla="*/ 13 w 116"/>
              <a:gd name="T3" fmla="*/ 28 h 28"/>
              <a:gd name="T4" fmla="*/ 1 w 116"/>
              <a:gd name="T5" fmla="*/ 25 h 28"/>
              <a:gd name="T6" fmla="*/ 0 w 116"/>
              <a:gd name="T7" fmla="*/ 2 h 28"/>
              <a:gd name="T8" fmla="*/ 12 w 116"/>
              <a:gd name="T9" fmla="*/ 0 h 28"/>
              <a:gd name="T10" fmla="*/ 101 w 116"/>
              <a:gd name="T11" fmla="*/ 0 h 28"/>
              <a:gd name="T12" fmla="*/ 113 w 116"/>
              <a:gd name="T13" fmla="*/ 2 h 28"/>
              <a:gd name="T14" fmla="*/ 116 w 116"/>
              <a:gd name="T15" fmla="*/ 25 h 28"/>
              <a:gd name="T16" fmla="*/ 105 w 116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28">
                <a:moveTo>
                  <a:pt x="105" y="28"/>
                </a:move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1" y="27"/>
                  <a:pt x="1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5" y="0"/>
                  <a:pt x="1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7" y="0"/>
                  <a:pt x="112" y="1"/>
                  <a:pt x="113" y="2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7"/>
                  <a:pt x="111" y="28"/>
                  <a:pt x="105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ṥḻiḋè">
            <a:extLst>
              <a:ext uri="{FF2B5EF4-FFF2-40B4-BE49-F238E27FC236}">
                <a16:creationId xmlns:a16="http://schemas.microsoft.com/office/drawing/2014/main" id="{99E171EC-9FAF-4193-8087-68F0F20CF258}"/>
              </a:ext>
            </a:extLst>
          </p:cNvPr>
          <p:cNvSpPr/>
          <p:nvPr/>
        </p:nvSpPr>
        <p:spPr bwMode="auto">
          <a:xfrm>
            <a:off x="1858995" y="5770887"/>
            <a:ext cx="119809" cy="28834"/>
          </a:xfrm>
          <a:custGeom>
            <a:avLst/>
            <a:gdLst>
              <a:gd name="T0" fmla="*/ 104 w 116"/>
              <a:gd name="T1" fmla="*/ 28 h 28"/>
              <a:gd name="T2" fmla="*/ 12 w 116"/>
              <a:gd name="T3" fmla="*/ 28 h 28"/>
              <a:gd name="T4" fmla="*/ 0 w 116"/>
              <a:gd name="T5" fmla="*/ 25 h 28"/>
              <a:gd name="T6" fmla="*/ 4 w 116"/>
              <a:gd name="T7" fmla="*/ 2 h 28"/>
              <a:gd name="T8" fmla="*/ 15 w 116"/>
              <a:gd name="T9" fmla="*/ 0 h 28"/>
              <a:gd name="T10" fmla="*/ 104 w 116"/>
              <a:gd name="T11" fmla="*/ 0 h 28"/>
              <a:gd name="T12" fmla="*/ 116 w 116"/>
              <a:gd name="T13" fmla="*/ 2 h 28"/>
              <a:gd name="T14" fmla="*/ 115 w 116"/>
              <a:gd name="T15" fmla="*/ 25 h 28"/>
              <a:gd name="T16" fmla="*/ 104 w 116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28">
                <a:moveTo>
                  <a:pt x="104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5" y="28"/>
                  <a:pt x="0" y="27"/>
                  <a:pt x="0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9" y="0"/>
                  <a:pt x="1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1" y="0"/>
                  <a:pt x="116" y="1"/>
                  <a:pt x="116" y="2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7"/>
                  <a:pt x="110" y="28"/>
                  <a:pt x="104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ṩḷíḋe">
            <a:extLst>
              <a:ext uri="{FF2B5EF4-FFF2-40B4-BE49-F238E27FC236}">
                <a16:creationId xmlns:a16="http://schemas.microsoft.com/office/drawing/2014/main" id="{8F30BBB8-E3F8-438C-8F89-8B03B493D7DA}"/>
              </a:ext>
            </a:extLst>
          </p:cNvPr>
          <p:cNvSpPr/>
          <p:nvPr/>
        </p:nvSpPr>
        <p:spPr bwMode="auto">
          <a:xfrm>
            <a:off x="2161252" y="5770887"/>
            <a:ext cx="123786" cy="28834"/>
          </a:xfrm>
          <a:custGeom>
            <a:avLst/>
            <a:gdLst>
              <a:gd name="T0" fmla="*/ 109 w 120"/>
              <a:gd name="T1" fmla="*/ 28 h 28"/>
              <a:gd name="T2" fmla="*/ 17 w 120"/>
              <a:gd name="T3" fmla="*/ 28 h 28"/>
              <a:gd name="T4" fmla="*/ 5 w 120"/>
              <a:gd name="T5" fmla="*/ 25 h 28"/>
              <a:gd name="T6" fmla="*/ 0 w 120"/>
              <a:gd name="T7" fmla="*/ 2 h 28"/>
              <a:gd name="T8" fmla="*/ 11 w 120"/>
              <a:gd name="T9" fmla="*/ 0 h 28"/>
              <a:gd name="T10" fmla="*/ 100 w 120"/>
              <a:gd name="T11" fmla="*/ 0 h 28"/>
              <a:gd name="T12" fmla="*/ 112 w 120"/>
              <a:gd name="T13" fmla="*/ 2 h 28"/>
              <a:gd name="T14" fmla="*/ 120 w 120"/>
              <a:gd name="T15" fmla="*/ 25 h 28"/>
              <a:gd name="T16" fmla="*/ 109 w 120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8">
                <a:moveTo>
                  <a:pt x="109" y="28"/>
                </a:moveTo>
                <a:cubicBezTo>
                  <a:pt x="17" y="28"/>
                  <a:pt x="17" y="28"/>
                  <a:pt x="17" y="28"/>
                </a:cubicBezTo>
                <a:cubicBezTo>
                  <a:pt x="10" y="28"/>
                  <a:pt x="5" y="27"/>
                  <a:pt x="5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5" y="0"/>
                  <a:pt x="1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7" y="0"/>
                  <a:pt x="112" y="1"/>
                  <a:pt x="112" y="2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27"/>
                  <a:pt x="115" y="28"/>
                  <a:pt x="109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ṩlíḑé">
            <a:extLst>
              <a:ext uri="{FF2B5EF4-FFF2-40B4-BE49-F238E27FC236}">
                <a16:creationId xmlns:a16="http://schemas.microsoft.com/office/drawing/2014/main" id="{81F3960B-8449-4A3F-8C76-319338855F0D}"/>
              </a:ext>
            </a:extLst>
          </p:cNvPr>
          <p:cNvSpPr/>
          <p:nvPr/>
        </p:nvSpPr>
        <p:spPr bwMode="auto">
          <a:xfrm>
            <a:off x="2310888" y="5770887"/>
            <a:ext cx="128260" cy="28834"/>
          </a:xfrm>
          <a:custGeom>
            <a:avLst/>
            <a:gdLst>
              <a:gd name="T0" fmla="*/ 113 w 124"/>
              <a:gd name="T1" fmla="*/ 28 h 28"/>
              <a:gd name="T2" fmla="*/ 21 w 124"/>
              <a:gd name="T3" fmla="*/ 28 h 28"/>
              <a:gd name="T4" fmla="*/ 8 w 124"/>
              <a:gd name="T5" fmla="*/ 25 h 28"/>
              <a:gd name="T6" fmla="*/ 0 w 124"/>
              <a:gd name="T7" fmla="*/ 2 h 28"/>
              <a:gd name="T8" fmla="*/ 11 w 124"/>
              <a:gd name="T9" fmla="*/ 0 h 28"/>
              <a:gd name="T10" fmla="*/ 100 w 124"/>
              <a:gd name="T11" fmla="*/ 0 h 28"/>
              <a:gd name="T12" fmla="*/ 112 w 124"/>
              <a:gd name="T13" fmla="*/ 2 h 28"/>
              <a:gd name="T14" fmla="*/ 123 w 124"/>
              <a:gd name="T15" fmla="*/ 25 h 28"/>
              <a:gd name="T16" fmla="*/ 113 w 124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28">
                <a:moveTo>
                  <a:pt x="113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14" y="28"/>
                  <a:pt x="9" y="27"/>
                  <a:pt x="8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5" y="0"/>
                  <a:pt x="1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6" y="0"/>
                  <a:pt x="112" y="1"/>
                  <a:pt x="112" y="2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4" y="27"/>
                  <a:pt x="119" y="28"/>
                  <a:pt x="113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ṧļîḍè">
            <a:extLst>
              <a:ext uri="{FF2B5EF4-FFF2-40B4-BE49-F238E27FC236}">
                <a16:creationId xmlns:a16="http://schemas.microsoft.com/office/drawing/2014/main" id="{DFD72C4D-54EE-4F2A-8572-35C413AB4EF1}"/>
              </a:ext>
            </a:extLst>
          </p:cNvPr>
          <p:cNvSpPr/>
          <p:nvPr/>
        </p:nvSpPr>
        <p:spPr bwMode="auto">
          <a:xfrm>
            <a:off x="2460029" y="5770887"/>
            <a:ext cx="131740" cy="28834"/>
          </a:xfrm>
          <a:custGeom>
            <a:avLst/>
            <a:gdLst>
              <a:gd name="T0" fmla="*/ 117 w 128"/>
              <a:gd name="T1" fmla="*/ 28 h 28"/>
              <a:gd name="T2" fmla="*/ 26 w 128"/>
              <a:gd name="T3" fmla="*/ 28 h 28"/>
              <a:gd name="T4" fmla="*/ 13 w 128"/>
              <a:gd name="T5" fmla="*/ 25 h 28"/>
              <a:gd name="T6" fmla="*/ 1 w 128"/>
              <a:gd name="T7" fmla="*/ 2 h 28"/>
              <a:gd name="T8" fmla="*/ 11 w 128"/>
              <a:gd name="T9" fmla="*/ 0 h 28"/>
              <a:gd name="T10" fmla="*/ 101 w 128"/>
              <a:gd name="T11" fmla="*/ 0 h 28"/>
              <a:gd name="T12" fmla="*/ 113 w 128"/>
              <a:gd name="T13" fmla="*/ 2 h 28"/>
              <a:gd name="T14" fmla="*/ 128 w 128"/>
              <a:gd name="T15" fmla="*/ 25 h 28"/>
              <a:gd name="T16" fmla="*/ 117 w 128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28">
                <a:moveTo>
                  <a:pt x="117" y="28"/>
                </a:moveTo>
                <a:cubicBezTo>
                  <a:pt x="26" y="28"/>
                  <a:pt x="26" y="28"/>
                  <a:pt x="26" y="28"/>
                </a:cubicBezTo>
                <a:cubicBezTo>
                  <a:pt x="19" y="28"/>
                  <a:pt x="13" y="27"/>
                  <a:pt x="13" y="25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5" y="0"/>
                  <a:pt x="1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7" y="0"/>
                  <a:pt x="112" y="1"/>
                  <a:pt x="113" y="2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7"/>
                  <a:pt x="124" y="28"/>
                  <a:pt x="117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sḷiďé">
            <a:extLst>
              <a:ext uri="{FF2B5EF4-FFF2-40B4-BE49-F238E27FC236}">
                <a16:creationId xmlns:a16="http://schemas.microsoft.com/office/drawing/2014/main" id="{F18D7225-2BFB-4471-9503-3838402EF1AE}"/>
              </a:ext>
            </a:extLst>
          </p:cNvPr>
          <p:cNvSpPr/>
          <p:nvPr/>
        </p:nvSpPr>
        <p:spPr bwMode="auto">
          <a:xfrm>
            <a:off x="2609666" y="5770887"/>
            <a:ext cx="136215" cy="28834"/>
          </a:xfrm>
          <a:custGeom>
            <a:avLst/>
            <a:gdLst>
              <a:gd name="T0" fmla="*/ 121 w 132"/>
              <a:gd name="T1" fmla="*/ 28 h 28"/>
              <a:gd name="T2" fmla="*/ 29 w 132"/>
              <a:gd name="T3" fmla="*/ 28 h 28"/>
              <a:gd name="T4" fmla="*/ 16 w 132"/>
              <a:gd name="T5" fmla="*/ 25 h 28"/>
              <a:gd name="T6" fmla="*/ 1 w 132"/>
              <a:gd name="T7" fmla="*/ 2 h 28"/>
              <a:gd name="T8" fmla="*/ 11 w 132"/>
              <a:gd name="T9" fmla="*/ 0 h 28"/>
              <a:gd name="T10" fmla="*/ 100 w 132"/>
              <a:gd name="T11" fmla="*/ 0 h 28"/>
              <a:gd name="T12" fmla="*/ 113 w 132"/>
              <a:gd name="T13" fmla="*/ 2 h 28"/>
              <a:gd name="T14" fmla="*/ 131 w 132"/>
              <a:gd name="T15" fmla="*/ 25 h 28"/>
              <a:gd name="T16" fmla="*/ 121 w 132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28">
                <a:moveTo>
                  <a:pt x="121" y="28"/>
                </a:moveTo>
                <a:cubicBezTo>
                  <a:pt x="29" y="28"/>
                  <a:pt x="29" y="28"/>
                  <a:pt x="29" y="28"/>
                </a:cubicBezTo>
                <a:cubicBezTo>
                  <a:pt x="23" y="28"/>
                  <a:pt x="17" y="27"/>
                  <a:pt x="16" y="25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5" y="0"/>
                  <a:pt x="1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6" y="0"/>
                  <a:pt x="112" y="1"/>
                  <a:pt x="113" y="2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2" y="27"/>
                  <a:pt x="128" y="28"/>
                  <a:pt x="121" y="28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šļîḍé">
            <a:extLst>
              <a:ext uri="{FF2B5EF4-FFF2-40B4-BE49-F238E27FC236}">
                <a16:creationId xmlns:a16="http://schemas.microsoft.com/office/drawing/2014/main" id="{46E65CAA-868A-4063-9871-8A2E5B85CEC0}"/>
              </a:ext>
            </a:extLst>
          </p:cNvPr>
          <p:cNvSpPr/>
          <p:nvPr/>
        </p:nvSpPr>
        <p:spPr bwMode="auto">
          <a:xfrm>
            <a:off x="1248515" y="5716202"/>
            <a:ext cx="113347" cy="12428"/>
          </a:xfrm>
          <a:custGeom>
            <a:avLst/>
            <a:gdLst>
              <a:gd name="T0" fmla="*/ 91 w 110"/>
              <a:gd name="T1" fmla="*/ 12 h 12"/>
              <a:gd name="T2" fmla="*/ 10 w 110"/>
              <a:gd name="T3" fmla="*/ 12 h 12"/>
              <a:gd name="T4" fmla="*/ 1 w 110"/>
              <a:gd name="T5" fmla="*/ 10 h 12"/>
              <a:gd name="T6" fmla="*/ 7 w 110"/>
              <a:gd name="T7" fmla="*/ 2 h 12"/>
              <a:gd name="T8" fmla="*/ 19 w 110"/>
              <a:gd name="T9" fmla="*/ 0 h 12"/>
              <a:gd name="T10" fmla="*/ 100 w 110"/>
              <a:gd name="T11" fmla="*/ 0 h 12"/>
              <a:gd name="T12" fmla="*/ 109 w 110"/>
              <a:gd name="T13" fmla="*/ 2 h 12"/>
              <a:gd name="T14" fmla="*/ 103 w 110"/>
              <a:gd name="T15" fmla="*/ 10 h 12"/>
              <a:gd name="T16" fmla="*/ 91 w 110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2">
                <a:moveTo>
                  <a:pt x="91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1"/>
                  <a:pt x="1" y="10"/>
                </a:cubicBezTo>
                <a:cubicBezTo>
                  <a:pt x="7" y="2"/>
                  <a:pt x="7" y="2"/>
                  <a:pt x="7" y="2"/>
                </a:cubicBezTo>
                <a:cubicBezTo>
                  <a:pt x="8" y="1"/>
                  <a:pt x="14" y="0"/>
                  <a:pt x="19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6" y="0"/>
                  <a:pt x="110" y="1"/>
                  <a:pt x="109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1"/>
                  <a:pt x="97" y="12"/>
                  <a:pt x="91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ṧlíḓè">
            <a:extLst>
              <a:ext uri="{FF2B5EF4-FFF2-40B4-BE49-F238E27FC236}">
                <a16:creationId xmlns:a16="http://schemas.microsoft.com/office/drawing/2014/main" id="{8AEAD67E-1A13-4D07-A90A-10DB5EF4C42F}"/>
              </a:ext>
            </a:extLst>
          </p:cNvPr>
          <p:cNvSpPr/>
          <p:nvPr/>
        </p:nvSpPr>
        <p:spPr bwMode="auto">
          <a:xfrm>
            <a:off x="1111306" y="5716202"/>
            <a:ext cx="114341" cy="12428"/>
          </a:xfrm>
          <a:custGeom>
            <a:avLst/>
            <a:gdLst>
              <a:gd name="T0" fmla="*/ 91 w 111"/>
              <a:gd name="T1" fmla="*/ 12 h 12"/>
              <a:gd name="T2" fmla="*/ 9 w 111"/>
              <a:gd name="T3" fmla="*/ 12 h 12"/>
              <a:gd name="T4" fmla="*/ 1 w 111"/>
              <a:gd name="T5" fmla="*/ 10 h 12"/>
              <a:gd name="T6" fmla="*/ 8 w 111"/>
              <a:gd name="T7" fmla="*/ 2 h 12"/>
              <a:gd name="T8" fmla="*/ 21 w 111"/>
              <a:gd name="T9" fmla="*/ 0 h 12"/>
              <a:gd name="T10" fmla="*/ 101 w 111"/>
              <a:gd name="T11" fmla="*/ 0 h 12"/>
              <a:gd name="T12" fmla="*/ 110 w 111"/>
              <a:gd name="T13" fmla="*/ 2 h 12"/>
              <a:gd name="T14" fmla="*/ 103 w 111"/>
              <a:gd name="T15" fmla="*/ 10 h 12"/>
              <a:gd name="T16" fmla="*/ 91 w 111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2">
                <a:moveTo>
                  <a:pt x="91" y="12"/>
                </a:moveTo>
                <a:cubicBezTo>
                  <a:pt x="9" y="12"/>
                  <a:pt x="9" y="12"/>
                  <a:pt x="9" y="12"/>
                </a:cubicBezTo>
                <a:cubicBezTo>
                  <a:pt x="3" y="12"/>
                  <a:pt x="0" y="11"/>
                  <a:pt x="1" y="10"/>
                </a:cubicBezTo>
                <a:cubicBezTo>
                  <a:pt x="8" y="2"/>
                  <a:pt x="8" y="2"/>
                  <a:pt x="8" y="2"/>
                </a:cubicBezTo>
                <a:cubicBezTo>
                  <a:pt x="10" y="1"/>
                  <a:pt x="15" y="0"/>
                  <a:pt x="2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7" y="0"/>
                  <a:pt x="111" y="1"/>
                  <a:pt x="110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2" y="11"/>
                  <a:pt x="97" y="12"/>
                  <a:pt x="91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ṧḷîḋé">
            <a:extLst>
              <a:ext uri="{FF2B5EF4-FFF2-40B4-BE49-F238E27FC236}">
                <a16:creationId xmlns:a16="http://schemas.microsoft.com/office/drawing/2014/main" id="{F5D443FF-8880-4F4D-9E50-7B3024937519}"/>
              </a:ext>
            </a:extLst>
          </p:cNvPr>
          <p:cNvSpPr/>
          <p:nvPr/>
        </p:nvSpPr>
        <p:spPr bwMode="auto">
          <a:xfrm>
            <a:off x="1385724" y="5716202"/>
            <a:ext cx="111855" cy="12428"/>
          </a:xfrm>
          <a:custGeom>
            <a:avLst/>
            <a:gdLst>
              <a:gd name="T0" fmla="*/ 91 w 108"/>
              <a:gd name="T1" fmla="*/ 12 h 12"/>
              <a:gd name="T2" fmla="*/ 10 w 108"/>
              <a:gd name="T3" fmla="*/ 12 h 12"/>
              <a:gd name="T4" fmla="*/ 0 w 108"/>
              <a:gd name="T5" fmla="*/ 10 h 12"/>
              <a:gd name="T6" fmla="*/ 6 w 108"/>
              <a:gd name="T7" fmla="*/ 2 h 12"/>
              <a:gd name="T8" fmla="*/ 18 w 108"/>
              <a:gd name="T9" fmla="*/ 0 h 12"/>
              <a:gd name="T10" fmla="*/ 98 w 108"/>
              <a:gd name="T11" fmla="*/ 0 h 12"/>
              <a:gd name="T12" fmla="*/ 108 w 108"/>
              <a:gd name="T13" fmla="*/ 2 h 12"/>
              <a:gd name="T14" fmla="*/ 103 w 108"/>
              <a:gd name="T15" fmla="*/ 10 h 12"/>
              <a:gd name="T16" fmla="*/ 91 w 10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12">
                <a:moveTo>
                  <a:pt x="91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1"/>
                  <a:pt x="0" y="10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12" y="0"/>
                  <a:pt x="1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4" y="0"/>
                  <a:pt x="108" y="1"/>
                  <a:pt x="108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1"/>
                  <a:pt x="97" y="12"/>
                  <a:pt x="91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$ḻïḓé">
            <a:extLst>
              <a:ext uri="{FF2B5EF4-FFF2-40B4-BE49-F238E27FC236}">
                <a16:creationId xmlns:a16="http://schemas.microsoft.com/office/drawing/2014/main" id="{55CF222E-7A94-4D12-B06D-3EAF1A5C2E5E}"/>
              </a:ext>
            </a:extLst>
          </p:cNvPr>
          <p:cNvSpPr/>
          <p:nvPr/>
        </p:nvSpPr>
        <p:spPr bwMode="auto">
          <a:xfrm>
            <a:off x="1523430" y="5716202"/>
            <a:ext cx="110363" cy="12428"/>
          </a:xfrm>
          <a:custGeom>
            <a:avLst/>
            <a:gdLst>
              <a:gd name="T0" fmla="*/ 91 w 107"/>
              <a:gd name="T1" fmla="*/ 12 h 12"/>
              <a:gd name="T2" fmla="*/ 10 w 107"/>
              <a:gd name="T3" fmla="*/ 12 h 12"/>
              <a:gd name="T4" fmla="*/ 0 w 107"/>
              <a:gd name="T5" fmla="*/ 10 h 12"/>
              <a:gd name="T6" fmla="*/ 4 w 107"/>
              <a:gd name="T7" fmla="*/ 2 h 12"/>
              <a:gd name="T8" fmla="*/ 16 w 107"/>
              <a:gd name="T9" fmla="*/ 0 h 12"/>
              <a:gd name="T10" fmla="*/ 96 w 107"/>
              <a:gd name="T11" fmla="*/ 0 h 12"/>
              <a:gd name="T12" fmla="*/ 106 w 107"/>
              <a:gd name="T13" fmla="*/ 2 h 12"/>
              <a:gd name="T14" fmla="*/ 103 w 107"/>
              <a:gd name="T15" fmla="*/ 10 h 12"/>
              <a:gd name="T16" fmla="*/ 91 w 107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">
                <a:moveTo>
                  <a:pt x="91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1"/>
                  <a:pt x="0" y="10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10" y="0"/>
                  <a:pt x="1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2" y="0"/>
                  <a:pt x="107" y="1"/>
                  <a:pt x="106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1"/>
                  <a:pt x="97" y="12"/>
                  <a:pt x="91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ś1îḓe">
            <a:extLst>
              <a:ext uri="{FF2B5EF4-FFF2-40B4-BE49-F238E27FC236}">
                <a16:creationId xmlns:a16="http://schemas.microsoft.com/office/drawing/2014/main" id="{E79AD20E-A618-4956-8909-698540D8AE46}"/>
              </a:ext>
            </a:extLst>
          </p:cNvPr>
          <p:cNvSpPr/>
          <p:nvPr/>
        </p:nvSpPr>
        <p:spPr bwMode="auto">
          <a:xfrm>
            <a:off x="1797847" y="5716202"/>
            <a:ext cx="107381" cy="12428"/>
          </a:xfrm>
          <a:custGeom>
            <a:avLst/>
            <a:gdLst>
              <a:gd name="T0" fmla="*/ 92 w 104"/>
              <a:gd name="T1" fmla="*/ 12 h 12"/>
              <a:gd name="T2" fmla="*/ 10 w 104"/>
              <a:gd name="T3" fmla="*/ 12 h 12"/>
              <a:gd name="T4" fmla="*/ 0 w 104"/>
              <a:gd name="T5" fmla="*/ 10 h 12"/>
              <a:gd name="T6" fmla="*/ 2 w 104"/>
              <a:gd name="T7" fmla="*/ 2 h 12"/>
              <a:gd name="T8" fmla="*/ 13 w 104"/>
              <a:gd name="T9" fmla="*/ 0 h 12"/>
              <a:gd name="T10" fmla="*/ 93 w 104"/>
              <a:gd name="T11" fmla="*/ 0 h 12"/>
              <a:gd name="T12" fmla="*/ 104 w 104"/>
              <a:gd name="T13" fmla="*/ 2 h 12"/>
              <a:gd name="T14" fmla="*/ 103 w 104"/>
              <a:gd name="T15" fmla="*/ 10 h 12"/>
              <a:gd name="T16" fmla="*/ 92 w 10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2">
                <a:moveTo>
                  <a:pt x="92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1"/>
                  <a:pt x="0" y="10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7" y="0"/>
                  <a:pt x="1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9" y="0"/>
                  <a:pt x="104" y="1"/>
                  <a:pt x="104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1"/>
                  <a:pt x="98" y="12"/>
                  <a:pt x="92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$ļiḓè">
            <a:extLst>
              <a:ext uri="{FF2B5EF4-FFF2-40B4-BE49-F238E27FC236}">
                <a16:creationId xmlns:a16="http://schemas.microsoft.com/office/drawing/2014/main" id="{D4EBC288-4D08-4C3F-BBB1-B159F7E94848}"/>
              </a:ext>
            </a:extLst>
          </p:cNvPr>
          <p:cNvSpPr/>
          <p:nvPr/>
        </p:nvSpPr>
        <p:spPr bwMode="auto">
          <a:xfrm>
            <a:off x="1660638" y="5716202"/>
            <a:ext cx="108375" cy="12428"/>
          </a:xfrm>
          <a:custGeom>
            <a:avLst/>
            <a:gdLst>
              <a:gd name="T0" fmla="*/ 92 w 105"/>
              <a:gd name="T1" fmla="*/ 12 h 12"/>
              <a:gd name="T2" fmla="*/ 10 w 105"/>
              <a:gd name="T3" fmla="*/ 12 h 12"/>
              <a:gd name="T4" fmla="*/ 0 w 105"/>
              <a:gd name="T5" fmla="*/ 10 h 12"/>
              <a:gd name="T6" fmla="*/ 3 w 105"/>
              <a:gd name="T7" fmla="*/ 2 h 12"/>
              <a:gd name="T8" fmla="*/ 14 w 105"/>
              <a:gd name="T9" fmla="*/ 0 h 12"/>
              <a:gd name="T10" fmla="*/ 95 w 105"/>
              <a:gd name="T11" fmla="*/ 0 h 12"/>
              <a:gd name="T12" fmla="*/ 105 w 105"/>
              <a:gd name="T13" fmla="*/ 2 h 12"/>
              <a:gd name="T14" fmla="*/ 103 w 105"/>
              <a:gd name="T15" fmla="*/ 10 h 12"/>
              <a:gd name="T16" fmla="*/ 92 w 105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2">
                <a:moveTo>
                  <a:pt x="92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1"/>
                  <a:pt x="0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9" y="0"/>
                  <a:pt x="14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1" y="0"/>
                  <a:pt x="105" y="1"/>
                  <a:pt x="105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1"/>
                  <a:pt x="98" y="12"/>
                  <a:pt x="92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ŝ1íḓé">
            <a:extLst>
              <a:ext uri="{FF2B5EF4-FFF2-40B4-BE49-F238E27FC236}">
                <a16:creationId xmlns:a16="http://schemas.microsoft.com/office/drawing/2014/main" id="{4ACB1B7C-9EE7-4BD4-AFA6-A4C9548E9EF5}"/>
              </a:ext>
            </a:extLst>
          </p:cNvPr>
          <p:cNvSpPr/>
          <p:nvPr/>
        </p:nvSpPr>
        <p:spPr bwMode="auto">
          <a:xfrm>
            <a:off x="1935056" y="5716202"/>
            <a:ext cx="106386" cy="12428"/>
          </a:xfrm>
          <a:custGeom>
            <a:avLst/>
            <a:gdLst>
              <a:gd name="T0" fmla="*/ 92 w 103"/>
              <a:gd name="T1" fmla="*/ 12 h 12"/>
              <a:gd name="T2" fmla="*/ 11 w 103"/>
              <a:gd name="T3" fmla="*/ 12 h 12"/>
              <a:gd name="T4" fmla="*/ 0 w 103"/>
              <a:gd name="T5" fmla="*/ 10 h 12"/>
              <a:gd name="T6" fmla="*/ 0 w 103"/>
              <a:gd name="T7" fmla="*/ 2 h 12"/>
              <a:gd name="T8" fmla="*/ 11 w 103"/>
              <a:gd name="T9" fmla="*/ 0 h 12"/>
              <a:gd name="T10" fmla="*/ 91 w 103"/>
              <a:gd name="T11" fmla="*/ 0 h 12"/>
              <a:gd name="T12" fmla="*/ 102 w 103"/>
              <a:gd name="T13" fmla="*/ 2 h 12"/>
              <a:gd name="T14" fmla="*/ 103 w 103"/>
              <a:gd name="T15" fmla="*/ 10 h 12"/>
              <a:gd name="T16" fmla="*/ 92 w 103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2">
                <a:moveTo>
                  <a:pt x="92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5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5" y="0"/>
                  <a:pt x="1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7" y="0"/>
                  <a:pt x="102" y="1"/>
                  <a:pt x="102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1"/>
                  <a:pt x="98" y="12"/>
                  <a:pt x="92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ŝ1ídé">
            <a:extLst>
              <a:ext uri="{FF2B5EF4-FFF2-40B4-BE49-F238E27FC236}">
                <a16:creationId xmlns:a16="http://schemas.microsoft.com/office/drawing/2014/main" id="{C9172649-90B6-4E96-9214-96998DC3C404}"/>
              </a:ext>
            </a:extLst>
          </p:cNvPr>
          <p:cNvSpPr/>
          <p:nvPr/>
        </p:nvSpPr>
        <p:spPr bwMode="auto">
          <a:xfrm>
            <a:off x="2071270" y="5716202"/>
            <a:ext cx="107878" cy="12428"/>
          </a:xfrm>
          <a:custGeom>
            <a:avLst/>
            <a:gdLst>
              <a:gd name="T0" fmla="*/ 93 w 104"/>
              <a:gd name="T1" fmla="*/ 12 h 12"/>
              <a:gd name="T2" fmla="*/ 12 w 104"/>
              <a:gd name="T3" fmla="*/ 12 h 12"/>
              <a:gd name="T4" fmla="*/ 1 w 104"/>
              <a:gd name="T5" fmla="*/ 10 h 12"/>
              <a:gd name="T6" fmla="*/ 0 w 104"/>
              <a:gd name="T7" fmla="*/ 2 h 12"/>
              <a:gd name="T8" fmla="*/ 10 w 104"/>
              <a:gd name="T9" fmla="*/ 0 h 12"/>
              <a:gd name="T10" fmla="*/ 91 w 104"/>
              <a:gd name="T11" fmla="*/ 0 h 12"/>
              <a:gd name="T12" fmla="*/ 102 w 104"/>
              <a:gd name="T13" fmla="*/ 2 h 12"/>
              <a:gd name="T14" fmla="*/ 103 w 104"/>
              <a:gd name="T15" fmla="*/ 10 h 12"/>
              <a:gd name="T16" fmla="*/ 93 w 10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12">
                <a:moveTo>
                  <a:pt x="93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6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5" y="0"/>
                  <a:pt x="10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7" y="0"/>
                  <a:pt x="102" y="1"/>
                  <a:pt x="102" y="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4" y="11"/>
                  <a:pt x="99" y="12"/>
                  <a:pt x="93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ŝḻiḋé">
            <a:extLst>
              <a:ext uri="{FF2B5EF4-FFF2-40B4-BE49-F238E27FC236}">
                <a16:creationId xmlns:a16="http://schemas.microsoft.com/office/drawing/2014/main" id="{551CCDCE-C4F6-4F55-AC63-1036454FDD91}"/>
              </a:ext>
            </a:extLst>
          </p:cNvPr>
          <p:cNvSpPr/>
          <p:nvPr/>
        </p:nvSpPr>
        <p:spPr bwMode="auto">
          <a:xfrm>
            <a:off x="2206988" y="5716202"/>
            <a:ext cx="109370" cy="12428"/>
          </a:xfrm>
          <a:custGeom>
            <a:avLst/>
            <a:gdLst>
              <a:gd name="T0" fmla="*/ 95 w 106"/>
              <a:gd name="T1" fmla="*/ 12 h 12"/>
              <a:gd name="T2" fmla="*/ 14 w 106"/>
              <a:gd name="T3" fmla="*/ 12 h 12"/>
              <a:gd name="T4" fmla="*/ 3 w 106"/>
              <a:gd name="T5" fmla="*/ 10 h 12"/>
              <a:gd name="T6" fmla="*/ 1 w 106"/>
              <a:gd name="T7" fmla="*/ 2 h 12"/>
              <a:gd name="T8" fmla="*/ 11 w 106"/>
              <a:gd name="T9" fmla="*/ 0 h 12"/>
              <a:gd name="T10" fmla="*/ 91 w 106"/>
              <a:gd name="T11" fmla="*/ 0 h 12"/>
              <a:gd name="T12" fmla="*/ 102 w 106"/>
              <a:gd name="T13" fmla="*/ 2 h 12"/>
              <a:gd name="T14" fmla="*/ 105 w 106"/>
              <a:gd name="T15" fmla="*/ 10 h 12"/>
              <a:gd name="T16" fmla="*/ 95 w 106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2">
                <a:moveTo>
                  <a:pt x="95" y="12"/>
                </a:moveTo>
                <a:cubicBezTo>
                  <a:pt x="14" y="12"/>
                  <a:pt x="14" y="12"/>
                  <a:pt x="14" y="12"/>
                </a:cubicBezTo>
                <a:cubicBezTo>
                  <a:pt x="8" y="12"/>
                  <a:pt x="3" y="11"/>
                  <a:pt x="3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5" y="0"/>
                  <a:pt x="1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7" y="0"/>
                  <a:pt x="102" y="1"/>
                  <a:pt x="102" y="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1"/>
                  <a:pt x="101" y="12"/>
                  <a:pt x="95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ṣlïḓe">
            <a:extLst>
              <a:ext uri="{FF2B5EF4-FFF2-40B4-BE49-F238E27FC236}">
                <a16:creationId xmlns:a16="http://schemas.microsoft.com/office/drawing/2014/main" id="{1CBFB740-88E2-458E-A418-81F1B30BD0C6}"/>
              </a:ext>
            </a:extLst>
          </p:cNvPr>
          <p:cNvSpPr/>
          <p:nvPr/>
        </p:nvSpPr>
        <p:spPr bwMode="auto">
          <a:xfrm>
            <a:off x="2343203" y="5716202"/>
            <a:ext cx="110363" cy="12428"/>
          </a:xfrm>
          <a:custGeom>
            <a:avLst/>
            <a:gdLst>
              <a:gd name="T0" fmla="*/ 97 w 107"/>
              <a:gd name="T1" fmla="*/ 12 h 12"/>
              <a:gd name="T2" fmla="*/ 15 w 107"/>
              <a:gd name="T3" fmla="*/ 12 h 12"/>
              <a:gd name="T4" fmla="*/ 3 w 107"/>
              <a:gd name="T5" fmla="*/ 10 h 12"/>
              <a:gd name="T6" fmla="*/ 0 w 107"/>
              <a:gd name="T7" fmla="*/ 2 h 12"/>
              <a:gd name="T8" fmla="*/ 10 w 107"/>
              <a:gd name="T9" fmla="*/ 0 h 12"/>
              <a:gd name="T10" fmla="*/ 90 w 107"/>
              <a:gd name="T11" fmla="*/ 0 h 12"/>
              <a:gd name="T12" fmla="*/ 102 w 107"/>
              <a:gd name="T13" fmla="*/ 2 h 12"/>
              <a:gd name="T14" fmla="*/ 106 w 107"/>
              <a:gd name="T15" fmla="*/ 10 h 12"/>
              <a:gd name="T16" fmla="*/ 97 w 107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">
                <a:moveTo>
                  <a:pt x="97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9" y="12"/>
                  <a:pt x="4" y="11"/>
                  <a:pt x="3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4" y="0"/>
                  <a:pt x="1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6" y="0"/>
                  <a:pt x="101" y="1"/>
                  <a:pt x="102" y="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7" y="11"/>
                  <a:pt x="102" y="12"/>
                  <a:pt x="97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şḻidé">
            <a:extLst>
              <a:ext uri="{FF2B5EF4-FFF2-40B4-BE49-F238E27FC236}">
                <a16:creationId xmlns:a16="http://schemas.microsoft.com/office/drawing/2014/main" id="{2289F59C-ACDB-44BE-A2C6-790E273A1B01}"/>
              </a:ext>
            </a:extLst>
          </p:cNvPr>
          <p:cNvSpPr/>
          <p:nvPr/>
        </p:nvSpPr>
        <p:spPr bwMode="auto">
          <a:xfrm>
            <a:off x="2478423" y="5716202"/>
            <a:ext cx="112352" cy="12428"/>
          </a:xfrm>
          <a:custGeom>
            <a:avLst/>
            <a:gdLst>
              <a:gd name="T0" fmla="*/ 99 w 109"/>
              <a:gd name="T1" fmla="*/ 12 h 12"/>
              <a:gd name="T2" fmla="*/ 17 w 109"/>
              <a:gd name="T3" fmla="*/ 12 h 12"/>
              <a:gd name="T4" fmla="*/ 5 w 109"/>
              <a:gd name="T5" fmla="*/ 10 h 12"/>
              <a:gd name="T6" fmla="*/ 1 w 109"/>
              <a:gd name="T7" fmla="*/ 2 h 12"/>
              <a:gd name="T8" fmla="*/ 10 w 109"/>
              <a:gd name="T9" fmla="*/ 0 h 12"/>
              <a:gd name="T10" fmla="*/ 91 w 109"/>
              <a:gd name="T11" fmla="*/ 0 h 12"/>
              <a:gd name="T12" fmla="*/ 103 w 109"/>
              <a:gd name="T13" fmla="*/ 2 h 12"/>
              <a:gd name="T14" fmla="*/ 108 w 109"/>
              <a:gd name="T15" fmla="*/ 10 h 12"/>
              <a:gd name="T16" fmla="*/ 99 w 109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12">
                <a:moveTo>
                  <a:pt x="99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11" y="12"/>
                  <a:pt x="6" y="11"/>
                  <a:pt x="5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5" y="0"/>
                  <a:pt x="10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7" y="0"/>
                  <a:pt x="102" y="1"/>
                  <a:pt x="103" y="2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9" y="11"/>
                  <a:pt x="105" y="12"/>
                  <a:pt x="99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ṩ1íďé">
            <a:extLst>
              <a:ext uri="{FF2B5EF4-FFF2-40B4-BE49-F238E27FC236}">
                <a16:creationId xmlns:a16="http://schemas.microsoft.com/office/drawing/2014/main" id="{6F124DC6-87AD-4F69-816B-3C5279CAA42E}"/>
              </a:ext>
            </a:extLst>
          </p:cNvPr>
          <p:cNvSpPr/>
          <p:nvPr/>
        </p:nvSpPr>
        <p:spPr bwMode="auto">
          <a:xfrm>
            <a:off x="2614637" y="5716202"/>
            <a:ext cx="113844" cy="12428"/>
          </a:xfrm>
          <a:custGeom>
            <a:avLst/>
            <a:gdLst>
              <a:gd name="T0" fmla="*/ 100 w 110"/>
              <a:gd name="T1" fmla="*/ 12 h 12"/>
              <a:gd name="T2" fmla="*/ 18 w 110"/>
              <a:gd name="T3" fmla="*/ 12 h 12"/>
              <a:gd name="T4" fmla="*/ 6 w 110"/>
              <a:gd name="T5" fmla="*/ 10 h 12"/>
              <a:gd name="T6" fmla="*/ 1 w 110"/>
              <a:gd name="T7" fmla="*/ 2 h 12"/>
              <a:gd name="T8" fmla="*/ 10 w 110"/>
              <a:gd name="T9" fmla="*/ 0 h 12"/>
              <a:gd name="T10" fmla="*/ 90 w 110"/>
              <a:gd name="T11" fmla="*/ 0 h 12"/>
              <a:gd name="T12" fmla="*/ 102 w 110"/>
              <a:gd name="T13" fmla="*/ 2 h 12"/>
              <a:gd name="T14" fmla="*/ 109 w 110"/>
              <a:gd name="T15" fmla="*/ 10 h 12"/>
              <a:gd name="T16" fmla="*/ 100 w 110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2">
                <a:moveTo>
                  <a:pt x="100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2" y="12"/>
                  <a:pt x="7" y="11"/>
                  <a:pt x="6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4" y="0"/>
                  <a:pt x="1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6" y="0"/>
                  <a:pt x="101" y="1"/>
                  <a:pt x="102" y="2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10" y="11"/>
                  <a:pt x="106" y="12"/>
                  <a:pt x="100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ṥļíḑê">
            <a:extLst>
              <a:ext uri="{FF2B5EF4-FFF2-40B4-BE49-F238E27FC236}">
                <a16:creationId xmlns:a16="http://schemas.microsoft.com/office/drawing/2014/main" id="{CD5ADF1B-8B0D-44A8-A500-27A8926FF51D}"/>
              </a:ext>
            </a:extLst>
          </p:cNvPr>
          <p:cNvSpPr/>
          <p:nvPr/>
        </p:nvSpPr>
        <p:spPr bwMode="auto">
          <a:xfrm>
            <a:off x="2749858" y="5716202"/>
            <a:ext cx="115832" cy="12428"/>
          </a:xfrm>
          <a:custGeom>
            <a:avLst/>
            <a:gdLst>
              <a:gd name="T0" fmla="*/ 102 w 112"/>
              <a:gd name="T1" fmla="*/ 12 h 12"/>
              <a:gd name="T2" fmla="*/ 21 w 112"/>
              <a:gd name="T3" fmla="*/ 12 h 12"/>
              <a:gd name="T4" fmla="*/ 8 w 112"/>
              <a:gd name="T5" fmla="*/ 10 h 12"/>
              <a:gd name="T6" fmla="*/ 1 w 112"/>
              <a:gd name="T7" fmla="*/ 2 h 12"/>
              <a:gd name="T8" fmla="*/ 10 w 112"/>
              <a:gd name="T9" fmla="*/ 0 h 12"/>
              <a:gd name="T10" fmla="*/ 90 w 112"/>
              <a:gd name="T11" fmla="*/ 0 h 12"/>
              <a:gd name="T12" fmla="*/ 103 w 112"/>
              <a:gd name="T13" fmla="*/ 2 h 12"/>
              <a:gd name="T14" fmla="*/ 111 w 112"/>
              <a:gd name="T15" fmla="*/ 10 h 12"/>
              <a:gd name="T16" fmla="*/ 102 w 1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2">
                <a:moveTo>
                  <a:pt x="10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15" y="12"/>
                  <a:pt x="9" y="11"/>
                  <a:pt x="8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4" y="0"/>
                  <a:pt x="1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6" y="0"/>
                  <a:pt x="102" y="1"/>
                  <a:pt x="103" y="2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2" y="11"/>
                  <a:pt x="108" y="12"/>
                  <a:pt x="102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ṩ1îde">
            <a:extLst>
              <a:ext uri="{FF2B5EF4-FFF2-40B4-BE49-F238E27FC236}">
                <a16:creationId xmlns:a16="http://schemas.microsoft.com/office/drawing/2014/main" id="{D823B9C5-F542-482F-A6F2-BC7C03646CC5}"/>
              </a:ext>
            </a:extLst>
          </p:cNvPr>
          <p:cNvSpPr/>
          <p:nvPr/>
        </p:nvSpPr>
        <p:spPr bwMode="auto">
          <a:xfrm>
            <a:off x="2759303" y="5770887"/>
            <a:ext cx="174494" cy="28834"/>
          </a:xfrm>
          <a:custGeom>
            <a:avLst/>
            <a:gdLst>
              <a:gd name="T0" fmla="*/ 71 w 169"/>
              <a:gd name="T1" fmla="*/ 0 h 28"/>
              <a:gd name="T2" fmla="*/ 10 w 169"/>
              <a:gd name="T3" fmla="*/ 0 h 28"/>
              <a:gd name="T4" fmla="*/ 1 w 169"/>
              <a:gd name="T5" fmla="*/ 3 h 28"/>
              <a:gd name="T6" fmla="*/ 19 w 169"/>
              <a:gd name="T7" fmla="*/ 25 h 28"/>
              <a:gd name="T8" fmla="*/ 33 w 169"/>
              <a:gd name="T9" fmla="*/ 28 h 28"/>
              <a:gd name="T10" fmla="*/ 96 w 169"/>
              <a:gd name="T11" fmla="*/ 28 h 28"/>
              <a:gd name="T12" fmla="*/ 159 w 169"/>
              <a:gd name="T13" fmla="*/ 28 h 28"/>
              <a:gd name="T14" fmla="*/ 168 w 169"/>
              <a:gd name="T15" fmla="*/ 25 h 28"/>
              <a:gd name="T16" fmla="*/ 146 w 169"/>
              <a:gd name="T17" fmla="*/ 3 h 28"/>
              <a:gd name="T18" fmla="*/ 132 w 169"/>
              <a:gd name="T19" fmla="*/ 0 h 28"/>
              <a:gd name="T20" fmla="*/ 71 w 169"/>
              <a:gd name="T2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9" h="28">
                <a:moveTo>
                  <a:pt x="7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1"/>
                  <a:pt x="1" y="3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7"/>
                  <a:pt x="27" y="28"/>
                  <a:pt x="33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66" y="28"/>
                  <a:pt x="169" y="27"/>
                  <a:pt x="168" y="25"/>
                </a:cubicBezTo>
                <a:cubicBezTo>
                  <a:pt x="146" y="3"/>
                  <a:pt x="146" y="3"/>
                  <a:pt x="146" y="3"/>
                </a:cubicBezTo>
                <a:cubicBezTo>
                  <a:pt x="145" y="1"/>
                  <a:pt x="139" y="0"/>
                  <a:pt x="132" y="0"/>
                </a:cubicBezTo>
                <a:lnTo>
                  <a:pt x="71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$1ïḍe">
            <a:extLst>
              <a:ext uri="{FF2B5EF4-FFF2-40B4-BE49-F238E27FC236}">
                <a16:creationId xmlns:a16="http://schemas.microsoft.com/office/drawing/2014/main" id="{74FEFAFC-8FF8-458C-B6EF-0F38C8AFA004}"/>
              </a:ext>
            </a:extLst>
          </p:cNvPr>
          <p:cNvSpPr/>
          <p:nvPr/>
        </p:nvSpPr>
        <p:spPr bwMode="auto">
          <a:xfrm>
            <a:off x="1077998" y="5736087"/>
            <a:ext cx="146655" cy="26845"/>
          </a:xfrm>
          <a:custGeom>
            <a:avLst/>
            <a:gdLst>
              <a:gd name="T0" fmla="*/ 100 w 142"/>
              <a:gd name="T1" fmla="*/ 0 h 26"/>
              <a:gd name="T2" fmla="*/ 34 w 142"/>
              <a:gd name="T3" fmla="*/ 0 h 26"/>
              <a:gd name="T4" fmla="*/ 21 w 142"/>
              <a:gd name="T5" fmla="*/ 3 h 26"/>
              <a:gd name="T6" fmla="*/ 1 w 142"/>
              <a:gd name="T7" fmla="*/ 24 h 26"/>
              <a:gd name="T8" fmla="*/ 10 w 142"/>
              <a:gd name="T9" fmla="*/ 26 h 26"/>
              <a:gd name="T10" fmla="*/ 77 w 142"/>
              <a:gd name="T11" fmla="*/ 26 h 26"/>
              <a:gd name="T12" fmla="*/ 110 w 142"/>
              <a:gd name="T13" fmla="*/ 26 h 26"/>
              <a:gd name="T14" fmla="*/ 124 w 142"/>
              <a:gd name="T15" fmla="*/ 24 h 26"/>
              <a:gd name="T16" fmla="*/ 141 w 142"/>
              <a:gd name="T17" fmla="*/ 3 h 26"/>
              <a:gd name="T18" fmla="*/ 132 w 142"/>
              <a:gd name="T19" fmla="*/ 0 h 26"/>
              <a:gd name="T20" fmla="*/ 100 w 142"/>
              <a:gd name="T2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" h="26">
                <a:moveTo>
                  <a:pt x="100" y="0"/>
                </a:move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2" y="2"/>
                  <a:pt x="21" y="3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5"/>
                  <a:pt x="3" y="26"/>
                  <a:pt x="10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7" y="26"/>
                  <a:pt x="123" y="25"/>
                  <a:pt x="124" y="24"/>
                </a:cubicBezTo>
                <a:cubicBezTo>
                  <a:pt x="141" y="3"/>
                  <a:pt x="141" y="3"/>
                  <a:pt x="141" y="3"/>
                </a:cubicBezTo>
                <a:cubicBezTo>
                  <a:pt x="142" y="2"/>
                  <a:pt x="138" y="0"/>
                  <a:pt x="132" y="0"/>
                </a:cubicBezTo>
                <a:lnTo>
                  <a:pt x="10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ŝḻïďé">
            <a:extLst>
              <a:ext uri="{FF2B5EF4-FFF2-40B4-BE49-F238E27FC236}">
                <a16:creationId xmlns:a16="http://schemas.microsoft.com/office/drawing/2014/main" id="{A7A43796-D82B-4583-831A-AA379CACA3C2}"/>
              </a:ext>
            </a:extLst>
          </p:cNvPr>
          <p:cNvSpPr/>
          <p:nvPr/>
        </p:nvSpPr>
        <p:spPr bwMode="auto">
          <a:xfrm>
            <a:off x="1385724" y="5736087"/>
            <a:ext cx="127266" cy="26845"/>
          </a:xfrm>
          <a:custGeom>
            <a:avLst/>
            <a:gdLst>
              <a:gd name="T0" fmla="*/ 99 w 123"/>
              <a:gd name="T1" fmla="*/ 26 h 26"/>
              <a:gd name="T2" fmla="*/ 11 w 123"/>
              <a:gd name="T3" fmla="*/ 26 h 26"/>
              <a:gd name="T4" fmla="*/ 1 w 123"/>
              <a:gd name="T5" fmla="*/ 24 h 26"/>
              <a:gd name="T6" fmla="*/ 15 w 123"/>
              <a:gd name="T7" fmla="*/ 3 h 26"/>
              <a:gd name="T8" fmla="*/ 27 w 123"/>
              <a:gd name="T9" fmla="*/ 0 h 26"/>
              <a:gd name="T10" fmla="*/ 113 w 123"/>
              <a:gd name="T11" fmla="*/ 0 h 26"/>
              <a:gd name="T12" fmla="*/ 123 w 123"/>
              <a:gd name="T13" fmla="*/ 3 h 26"/>
              <a:gd name="T14" fmla="*/ 111 w 123"/>
              <a:gd name="T15" fmla="*/ 24 h 26"/>
              <a:gd name="T16" fmla="*/ 99 w 123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26">
                <a:moveTo>
                  <a:pt x="99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4" y="26"/>
                  <a:pt x="0" y="25"/>
                  <a:pt x="1" y="2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1"/>
                  <a:pt x="21" y="0"/>
                  <a:pt x="2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3" y="1"/>
                  <a:pt x="123" y="3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5"/>
                  <a:pt x="105" y="26"/>
                  <a:pt x="99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sḷîḑé">
            <a:extLst>
              <a:ext uri="{FF2B5EF4-FFF2-40B4-BE49-F238E27FC236}">
                <a16:creationId xmlns:a16="http://schemas.microsoft.com/office/drawing/2014/main" id="{7261768F-2703-431B-A5FF-951EA0D45A2A}"/>
              </a:ext>
            </a:extLst>
          </p:cNvPr>
          <p:cNvSpPr/>
          <p:nvPr/>
        </p:nvSpPr>
        <p:spPr bwMode="auto">
          <a:xfrm>
            <a:off x="1238075" y="5736087"/>
            <a:ext cx="131243" cy="26845"/>
          </a:xfrm>
          <a:custGeom>
            <a:avLst/>
            <a:gdLst>
              <a:gd name="T0" fmla="*/ 99 w 127"/>
              <a:gd name="T1" fmla="*/ 26 h 26"/>
              <a:gd name="T2" fmla="*/ 10 w 127"/>
              <a:gd name="T3" fmla="*/ 26 h 26"/>
              <a:gd name="T4" fmla="*/ 1 w 127"/>
              <a:gd name="T5" fmla="*/ 24 h 26"/>
              <a:gd name="T6" fmla="*/ 18 w 127"/>
              <a:gd name="T7" fmla="*/ 3 h 26"/>
              <a:gd name="T8" fmla="*/ 31 w 127"/>
              <a:gd name="T9" fmla="*/ 0 h 26"/>
              <a:gd name="T10" fmla="*/ 117 w 127"/>
              <a:gd name="T11" fmla="*/ 0 h 26"/>
              <a:gd name="T12" fmla="*/ 126 w 127"/>
              <a:gd name="T13" fmla="*/ 3 h 26"/>
              <a:gd name="T14" fmla="*/ 112 w 127"/>
              <a:gd name="T15" fmla="*/ 24 h 26"/>
              <a:gd name="T16" fmla="*/ 99 w 127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26">
                <a:moveTo>
                  <a:pt x="99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4" y="26"/>
                  <a:pt x="0" y="25"/>
                  <a:pt x="1" y="24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1"/>
                  <a:pt x="25" y="0"/>
                  <a:pt x="3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3" y="0"/>
                  <a:pt x="127" y="1"/>
                  <a:pt x="126" y="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5"/>
                  <a:pt x="105" y="26"/>
                  <a:pt x="99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$ḷíḓé">
            <a:extLst>
              <a:ext uri="{FF2B5EF4-FFF2-40B4-BE49-F238E27FC236}">
                <a16:creationId xmlns:a16="http://schemas.microsoft.com/office/drawing/2014/main" id="{30A6E8E3-792D-4443-9D9C-8442A78B6D7E}"/>
              </a:ext>
            </a:extLst>
          </p:cNvPr>
          <p:cNvSpPr/>
          <p:nvPr/>
        </p:nvSpPr>
        <p:spPr bwMode="auto">
          <a:xfrm>
            <a:off x="1533372" y="5736087"/>
            <a:ext cx="124283" cy="26845"/>
          </a:xfrm>
          <a:custGeom>
            <a:avLst/>
            <a:gdLst>
              <a:gd name="T0" fmla="*/ 99 w 120"/>
              <a:gd name="T1" fmla="*/ 26 h 26"/>
              <a:gd name="T2" fmla="*/ 11 w 120"/>
              <a:gd name="T3" fmla="*/ 26 h 26"/>
              <a:gd name="T4" fmla="*/ 1 w 120"/>
              <a:gd name="T5" fmla="*/ 24 h 26"/>
              <a:gd name="T6" fmla="*/ 11 w 120"/>
              <a:gd name="T7" fmla="*/ 3 h 26"/>
              <a:gd name="T8" fmla="*/ 23 w 120"/>
              <a:gd name="T9" fmla="*/ 0 h 26"/>
              <a:gd name="T10" fmla="*/ 109 w 120"/>
              <a:gd name="T11" fmla="*/ 0 h 26"/>
              <a:gd name="T12" fmla="*/ 119 w 120"/>
              <a:gd name="T13" fmla="*/ 3 h 26"/>
              <a:gd name="T14" fmla="*/ 111 w 120"/>
              <a:gd name="T15" fmla="*/ 24 h 26"/>
              <a:gd name="T16" fmla="*/ 99 w 120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26">
                <a:moveTo>
                  <a:pt x="99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5" y="26"/>
                  <a:pt x="0" y="25"/>
                  <a:pt x="1" y="24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1"/>
                  <a:pt x="17" y="0"/>
                  <a:pt x="23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0"/>
                  <a:pt x="120" y="1"/>
                  <a:pt x="119" y="3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5"/>
                  <a:pt x="106" y="26"/>
                  <a:pt x="99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ṡ1íḍè">
            <a:extLst>
              <a:ext uri="{FF2B5EF4-FFF2-40B4-BE49-F238E27FC236}">
                <a16:creationId xmlns:a16="http://schemas.microsoft.com/office/drawing/2014/main" id="{121D3D99-13CA-47A9-ABAA-23BC1B8F63ED}"/>
              </a:ext>
            </a:extLst>
          </p:cNvPr>
          <p:cNvSpPr/>
          <p:nvPr/>
        </p:nvSpPr>
        <p:spPr bwMode="auto">
          <a:xfrm>
            <a:off x="1681021" y="5736087"/>
            <a:ext cx="119809" cy="26845"/>
          </a:xfrm>
          <a:custGeom>
            <a:avLst/>
            <a:gdLst>
              <a:gd name="T0" fmla="*/ 100 w 116"/>
              <a:gd name="T1" fmla="*/ 26 h 26"/>
              <a:gd name="T2" fmla="*/ 11 w 116"/>
              <a:gd name="T3" fmla="*/ 26 h 26"/>
              <a:gd name="T4" fmla="*/ 1 w 116"/>
              <a:gd name="T5" fmla="*/ 24 h 26"/>
              <a:gd name="T6" fmla="*/ 8 w 116"/>
              <a:gd name="T7" fmla="*/ 3 h 26"/>
              <a:gd name="T8" fmla="*/ 19 w 116"/>
              <a:gd name="T9" fmla="*/ 0 h 26"/>
              <a:gd name="T10" fmla="*/ 105 w 116"/>
              <a:gd name="T11" fmla="*/ 0 h 26"/>
              <a:gd name="T12" fmla="*/ 116 w 116"/>
              <a:gd name="T13" fmla="*/ 3 h 26"/>
              <a:gd name="T14" fmla="*/ 111 w 116"/>
              <a:gd name="T15" fmla="*/ 24 h 26"/>
              <a:gd name="T16" fmla="*/ 100 w 1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26">
                <a:moveTo>
                  <a:pt x="100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5" y="26"/>
                  <a:pt x="0" y="25"/>
                  <a:pt x="1" y="24"/>
                </a:cubicBezTo>
                <a:cubicBezTo>
                  <a:pt x="8" y="3"/>
                  <a:pt x="8" y="3"/>
                  <a:pt x="8" y="3"/>
                </a:cubicBezTo>
                <a:cubicBezTo>
                  <a:pt x="8" y="1"/>
                  <a:pt x="13" y="0"/>
                  <a:pt x="19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6" y="1"/>
                  <a:pt x="116" y="3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5"/>
                  <a:pt x="106" y="26"/>
                  <a:pt x="100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şḻïďê">
            <a:extLst>
              <a:ext uri="{FF2B5EF4-FFF2-40B4-BE49-F238E27FC236}">
                <a16:creationId xmlns:a16="http://schemas.microsoft.com/office/drawing/2014/main" id="{B0C05459-8214-4B6C-A614-F54A25BDF4C8}"/>
              </a:ext>
            </a:extLst>
          </p:cNvPr>
          <p:cNvSpPr/>
          <p:nvPr/>
        </p:nvSpPr>
        <p:spPr bwMode="auto">
          <a:xfrm>
            <a:off x="1977313" y="5736087"/>
            <a:ext cx="113844" cy="26845"/>
          </a:xfrm>
          <a:custGeom>
            <a:avLst/>
            <a:gdLst>
              <a:gd name="T0" fmla="*/ 99 w 110"/>
              <a:gd name="T1" fmla="*/ 26 h 26"/>
              <a:gd name="T2" fmla="*/ 11 w 110"/>
              <a:gd name="T3" fmla="*/ 26 h 26"/>
              <a:gd name="T4" fmla="*/ 0 w 110"/>
              <a:gd name="T5" fmla="*/ 24 h 26"/>
              <a:gd name="T6" fmla="*/ 0 w 110"/>
              <a:gd name="T7" fmla="*/ 3 h 26"/>
              <a:gd name="T8" fmla="*/ 11 w 110"/>
              <a:gd name="T9" fmla="*/ 0 h 26"/>
              <a:gd name="T10" fmla="*/ 97 w 110"/>
              <a:gd name="T11" fmla="*/ 0 h 26"/>
              <a:gd name="T12" fmla="*/ 108 w 110"/>
              <a:gd name="T13" fmla="*/ 3 h 26"/>
              <a:gd name="T14" fmla="*/ 110 w 110"/>
              <a:gd name="T15" fmla="*/ 24 h 26"/>
              <a:gd name="T16" fmla="*/ 99 w 110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26">
                <a:moveTo>
                  <a:pt x="99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5" y="26"/>
                  <a:pt x="0" y="25"/>
                  <a:pt x="0" y="2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5" y="0"/>
                  <a:pt x="1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3" y="0"/>
                  <a:pt x="108" y="1"/>
                  <a:pt x="108" y="3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5"/>
                  <a:pt x="105" y="26"/>
                  <a:pt x="99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ṧ1ïḋè">
            <a:extLst>
              <a:ext uri="{FF2B5EF4-FFF2-40B4-BE49-F238E27FC236}">
                <a16:creationId xmlns:a16="http://schemas.microsoft.com/office/drawing/2014/main" id="{1D2AF166-4E9E-4EFE-A0CA-E23ECBB0F4BF}"/>
              </a:ext>
            </a:extLst>
          </p:cNvPr>
          <p:cNvSpPr/>
          <p:nvPr/>
        </p:nvSpPr>
        <p:spPr bwMode="auto">
          <a:xfrm>
            <a:off x="1828669" y="5736087"/>
            <a:ext cx="115832" cy="26845"/>
          </a:xfrm>
          <a:custGeom>
            <a:avLst/>
            <a:gdLst>
              <a:gd name="T0" fmla="*/ 100 w 112"/>
              <a:gd name="T1" fmla="*/ 26 h 26"/>
              <a:gd name="T2" fmla="*/ 11 w 112"/>
              <a:gd name="T3" fmla="*/ 26 h 26"/>
              <a:gd name="T4" fmla="*/ 1 w 112"/>
              <a:gd name="T5" fmla="*/ 24 h 26"/>
              <a:gd name="T6" fmla="*/ 4 w 112"/>
              <a:gd name="T7" fmla="*/ 3 h 26"/>
              <a:gd name="T8" fmla="*/ 16 w 112"/>
              <a:gd name="T9" fmla="*/ 0 h 26"/>
              <a:gd name="T10" fmla="*/ 102 w 112"/>
              <a:gd name="T11" fmla="*/ 0 h 26"/>
              <a:gd name="T12" fmla="*/ 112 w 112"/>
              <a:gd name="T13" fmla="*/ 3 h 26"/>
              <a:gd name="T14" fmla="*/ 111 w 112"/>
              <a:gd name="T15" fmla="*/ 24 h 26"/>
              <a:gd name="T16" fmla="*/ 100 w 112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26">
                <a:moveTo>
                  <a:pt x="100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5" y="26"/>
                  <a:pt x="0" y="25"/>
                  <a:pt x="1" y="24"/>
                </a:cubicBezTo>
                <a:cubicBezTo>
                  <a:pt x="4" y="3"/>
                  <a:pt x="4" y="3"/>
                  <a:pt x="4" y="3"/>
                </a:cubicBezTo>
                <a:cubicBezTo>
                  <a:pt x="5" y="1"/>
                  <a:pt x="10" y="0"/>
                  <a:pt x="16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8" y="0"/>
                  <a:pt x="112" y="1"/>
                  <a:pt x="112" y="3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5"/>
                  <a:pt x="106" y="26"/>
                  <a:pt x="100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ṥļïḑè">
            <a:extLst>
              <a:ext uri="{FF2B5EF4-FFF2-40B4-BE49-F238E27FC236}">
                <a16:creationId xmlns:a16="http://schemas.microsoft.com/office/drawing/2014/main" id="{9B5EB5A1-0665-4A40-A225-8C882685C6C2}"/>
              </a:ext>
            </a:extLst>
          </p:cNvPr>
          <p:cNvSpPr/>
          <p:nvPr/>
        </p:nvSpPr>
        <p:spPr bwMode="auto">
          <a:xfrm>
            <a:off x="2120984" y="5736087"/>
            <a:ext cx="117821" cy="26845"/>
          </a:xfrm>
          <a:custGeom>
            <a:avLst/>
            <a:gdLst>
              <a:gd name="T0" fmla="*/ 104 w 114"/>
              <a:gd name="T1" fmla="*/ 26 h 26"/>
              <a:gd name="T2" fmla="*/ 15 w 114"/>
              <a:gd name="T3" fmla="*/ 26 h 26"/>
              <a:gd name="T4" fmla="*/ 4 w 114"/>
              <a:gd name="T5" fmla="*/ 24 h 26"/>
              <a:gd name="T6" fmla="*/ 0 w 114"/>
              <a:gd name="T7" fmla="*/ 3 h 26"/>
              <a:gd name="T8" fmla="*/ 11 w 114"/>
              <a:gd name="T9" fmla="*/ 0 h 26"/>
              <a:gd name="T10" fmla="*/ 97 w 114"/>
              <a:gd name="T11" fmla="*/ 0 h 26"/>
              <a:gd name="T12" fmla="*/ 108 w 114"/>
              <a:gd name="T13" fmla="*/ 3 h 26"/>
              <a:gd name="T14" fmla="*/ 114 w 114"/>
              <a:gd name="T15" fmla="*/ 24 h 26"/>
              <a:gd name="T16" fmla="*/ 104 w 114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26">
                <a:moveTo>
                  <a:pt x="104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9" y="26"/>
                  <a:pt x="4" y="25"/>
                  <a:pt x="4" y="2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5" y="0"/>
                  <a:pt x="1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3" y="0"/>
                  <a:pt x="108" y="1"/>
                  <a:pt x="108" y="3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14" y="25"/>
                  <a:pt x="110" y="26"/>
                  <a:pt x="104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şḻîdê">
            <a:extLst>
              <a:ext uri="{FF2B5EF4-FFF2-40B4-BE49-F238E27FC236}">
                <a16:creationId xmlns:a16="http://schemas.microsoft.com/office/drawing/2014/main" id="{124DEE3F-04F7-4732-B08B-67882DB1FF8E}"/>
              </a:ext>
            </a:extLst>
          </p:cNvPr>
          <p:cNvSpPr/>
          <p:nvPr/>
        </p:nvSpPr>
        <p:spPr bwMode="auto">
          <a:xfrm>
            <a:off x="2265650" y="5736087"/>
            <a:ext cx="121798" cy="26845"/>
          </a:xfrm>
          <a:custGeom>
            <a:avLst/>
            <a:gdLst>
              <a:gd name="T0" fmla="*/ 107 w 118"/>
              <a:gd name="T1" fmla="*/ 26 h 26"/>
              <a:gd name="T2" fmla="*/ 18 w 118"/>
              <a:gd name="T3" fmla="*/ 26 h 26"/>
              <a:gd name="T4" fmla="*/ 6 w 118"/>
              <a:gd name="T5" fmla="*/ 24 h 26"/>
              <a:gd name="T6" fmla="*/ 0 w 118"/>
              <a:gd name="T7" fmla="*/ 3 h 26"/>
              <a:gd name="T8" fmla="*/ 10 w 118"/>
              <a:gd name="T9" fmla="*/ 0 h 26"/>
              <a:gd name="T10" fmla="*/ 96 w 118"/>
              <a:gd name="T11" fmla="*/ 0 h 26"/>
              <a:gd name="T12" fmla="*/ 108 w 118"/>
              <a:gd name="T13" fmla="*/ 3 h 26"/>
              <a:gd name="T14" fmla="*/ 117 w 118"/>
              <a:gd name="T15" fmla="*/ 24 h 26"/>
              <a:gd name="T16" fmla="*/ 107 w 118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26">
                <a:moveTo>
                  <a:pt x="107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2" y="26"/>
                  <a:pt x="7" y="25"/>
                  <a:pt x="6" y="2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4" y="0"/>
                  <a:pt x="10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2" y="0"/>
                  <a:pt x="107" y="1"/>
                  <a:pt x="108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8" y="25"/>
                  <a:pt x="113" y="26"/>
                  <a:pt x="107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Sļíḓe">
            <a:extLst>
              <a:ext uri="{FF2B5EF4-FFF2-40B4-BE49-F238E27FC236}">
                <a16:creationId xmlns:a16="http://schemas.microsoft.com/office/drawing/2014/main" id="{38425204-06EA-4D7D-BF17-86E7720C3EC5}"/>
              </a:ext>
            </a:extLst>
          </p:cNvPr>
          <p:cNvSpPr/>
          <p:nvPr/>
        </p:nvSpPr>
        <p:spPr bwMode="auto">
          <a:xfrm>
            <a:off x="2409321" y="5736087"/>
            <a:ext cx="125775" cy="26845"/>
          </a:xfrm>
          <a:custGeom>
            <a:avLst/>
            <a:gdLst>
              <a:gd name="T0" fmla="*/ 111 w 122"/>
              <a:gd name="T1" fmla="*/ 26 h 26"/>
              <a:gd name="T2" fmla="*/ 23 w 122"/>
              <a:gd name="T3" fmla="*/ 26 h 26"/>
              <a:gd name="T4" fmla="*/ 10 w 122"/>
              <a:gd name="T5" fmla="*/ 24 h 26"/>
              <a:gd name="T6" fmla="*/ 1 w 122"/>
              <a:gd name="T7" fmla="*/ 3 h 26"/>
              <a:gd name="T8" fmla="*/ 10 w 122"/>
              <a:gd name="T9" fmla="*/ 0 h 26"/>
              <a:gd name="T10" fmla="*/ 96 w 122"/>
              <a:gd name="T11" fmla="*/ 0 h 26"/>
              <a:gd name="T12" fmla="*/ 109 w 122"/>
              <a:gd name="T13" fmla="*/ 3 h 26"/>
              <a:gd name="T14" fmla="*/ 121 w 122"/>
              <a:gd name="T15" fmla="*/ 24 h 26"/>
              <a:gd name="T16" fmla="*/ 111 w 122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26">
                <a:moveTo>
                  <a:pt x="111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16" y="26"/>
                  <a:pt x="11" y="25"/>
                  <a:pt x="10" y="24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4" y="0"/>
                  <a:pt x="10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2" y="0"/>
                  <a:pt x="108" y="1"/>
                  <a:pt x="109" y="3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2" y="25"/>
                  <a:pt x="117" y="26"/>
                  <a:pt x="111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ṧlîdê">
            <a:extLst>
              <a:ext uri="{FF2B5EF4-FFF2-40B4-BE49-F238E27FC236}">
                <a16:creationId xmlns:a16="http://schemas.microsoft.com/office/drawing/2014/main" id="{3003A7B8-A0F6-4436-A732-2398AB1A8CFD}"/>
              </a:ext>
            </a:extLst>
          </p:cNvPr>
          <p:cNvSpPr/>
          <p:nvPr/>
        </p:nvSpPr>
        <p:spPr bwMode="auto">
          <a:xfrm>
            <a:off x="2552495" y="5736087"/>
            <a:ext cx="130249" cy="26845"/>
          </a:xfrm>
          <a:custGeom>
            <a:avLst/>
            <a:gdLst>
              <a:gd name="T0" fmla="*/ 115 w 126"/>
              <a:gd name="T1" fmla="*/ 26 h 26"/>
              <a:gd name="T2" fmla="*/ 27 w 126"/>
              <a:gd name="T3" fmla="*/ 26 h 26"/>
              <a:gd name="T4" fmla="*/ 14 w 126"/>
              <a:gd name="T5" fmla="*/ 24 h 26"/>
              <a:gd name="T6" fmla="*/ 1 w 126"/>
              <a:gd name="T7" fmla="*/ 3 h 26"/>
              <a:gd name="T8" fmla="*/ 11 w 126"/>
              <a:gd name="T9" fmla="*/ 0 h 26"/>
              <a:gd name="T10" fmla="*/ 97 w 126"/>
              <a:gd name="T11" fmla="*/ 0 h 26"/>
              <a:gd name="T12" fmla="*/ 109 w 126"/>
              <a:gd name="T13" fmla="*/ 3 h 26"/>
              <a:gd name="T14" fmla="*/ 125 w 126"/>
              <a:gd name="T15" fmla="*/ 24 h 26"/>
              <a:gd name="T16" fmla="*/ 115 w 12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26">
                <a:moveTo>
                  <a:pt x="115" y="26"/>
                </a:moveTo>
                <a:cubicBezTo>
                  <a:pt x="27" y="26"/>
                  <a:pt x="27" y="26"/>
                  <a:pt x="27" y="26"/>
                </a:cubicBezTo>
                <a:cubicBezTo>
                  <a:pt x="21" y="26"/>
                  <a:pt x="15" y="25"/>
                  <a:pt x="14" y="24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5" y="0"/>
                  <a:pt x="1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3" y="0"/>
                  <a:pt x="108" y="1"/>
                  <a:pt x="109" y="3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5"/>
                  <a:pt x="122" y="26"/>
                  <a:pt x="115" y="26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šlïdê">
            <a:extLst>
              <a:ext uri="{FF2B5EF4-FFF2-40B4-BE49-F238E27FC236}">
                <a16:creationId xmlns:a16="http://schemas.microsoft.com/office/drawing/2014/main" id="{02434CD5-93E4-45D6-9878-E5780F7DC6BB}"/>
              </a:ext>
            </a:extLst>
          </p:cNvPr>
          <p:cNvSpPr/>
          <p:nvPr/>
        </p:nvSpPr>
        <p:spPr bwMode="auto">
          <a:xfrm>
            <a:off x="2697161" y="5736087"/>
            <a:ext cx="201339" cy="26845"/>
          </a:xfrm>
          <a:custGeom>
            <a:avLst/>
            <a:gdLst>
              <a:gd name="T0" fmla="*/ 69 w 195"/>
              <a:gd name="T1" fmla="*/ 0 h 26"/>
              <a:gd name="T2" fmla="*/ 10 w 195"/>
              <a:gd name="T3" fmla="*/ 0 h 26"/>
              <a:gd name="T4" fmla="*/ 1 w 195"/>
              <a:gd name="T5" fmla="*/ 3 h 26"/>
              <a:gd name="T6" fmla="*/ 17 w 195"/>
              <a:gd name="T7" fmla="*/ 24 h 26"/>
              <a:gd name="T8" fmla="*/ 30 w 195"/>
              <a:gd name="T9" fmla="*/ 26 h 26"/>
              <a:gd name="T10" fmla="*/ 91 w 195"/>
              <a:gd name="T11" fmla="*/ 26 h 26"/>
              <a:gd name="T12" fmla="*/ 185 w 195"/>
              <a:gd name="T13" fmla="*/ 26 h 26"/>
              <a:gd name="T14" fmla="*/ 193 w 195"/>
              <a:gd name="T15" fmla="*/ 24 h 26"/>
              <a:gd name="T16" fmla="*/ 173 w 195"/>
              <a:gd name="T17" fmla="*/ 3 h 26"/>
              <a:gd name="T18" fmla="*/ 160 w 195"/>
              <a:gd name="T19" fmla="*/ 0 h 26"/>
              <a:gd name="T20" fmla="*/ 69 w 195"/>
              <a:gd name="T2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5" h="26">
                <a:moveTo>
                  <a:pt x="6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2"/>
                  <a:pt x="1" y="3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5"/>
                  <a:pt x="24" y="26"/>
                  <a:pt x="3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185" y="26"/>
                  <a:pt x="185" y="26"/>
                  <a:pt x="185" y="26"/>
                </a:cubicBezTo>
                <a:cubicBezTo>
                  <a:pt x="191" y="26"/>
                  <a:pt x="195" y="25"/>
                  <a:pt x="193" y="24"/>
                </a:cubicBezTo>
                <a:cubicBezTo>
                  <a:pt x="173" y="3"/>
                  <a:pt x="173" y="3"/>
                  <a:pt x="173" y="3"/>
                </a:cubicBezTo>
                <a:cubicBezTo>
                  <a:pt x="172" y="2"/>
                  <a:pt x="166" y="0"/>
                  <a:pt x="160" y="0"/>
                </a:cubicBezTo>
                <a:lnTo>
                  <a:pt x="69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ŝḻíḑe">
            <a:extLst>
              <a:ext uri="{FF2B5EF4-FFF2-40B4-BE49-F238E27FC236}">
                <a16:creationId xmlns:a16="http://schemas.microsoft.com/office/drawing/2014/main" id="{84FA0EB0-B9B8-4562-AB0E-35CC9B3767B9}"/>
              </a:ext>
            </a:extLst>
          </p:cNvPr>
          <p:cNvSpPr/>
          <p:nvPr/>
        </p:nvSpPr>
        <p:spPr bwMode="auto">
          <a:xfrm>
            <a:off x="1590543" y="5849434"/>
            <a:ext cx="795911" cy="32811"/>
          </a:xfrm>
          <a:custGeom>
            <a:avLst/>
            <a:gdLst>
              <a:gd name="T0" fmla="*/ 758 w 771"/>
              <a:gd name="T1" fmla="*/ 32 h 32"/>
              <a:gd name="T2" fmla="*/ 12 w 771"/>
              <a:gd name="T3" fmla="*/ 32 h 32"/>
              <a:gd name="T4" fmla="*/ 0 w 771"/>
              <a:gd name="T5" fmla="*/ 30 h 32"/>
              <a:gd name="T6" fmla="*/ 11 w 771"/>
              <a:gd name="T7" fmla="*/ 2 h 32"/>
              <a:gd name="T8" fmla="*/ 24 w 771"/>
              <a:gd name="T9" fmla="*/ 0 h 32"/>
              <a:gd name="T10" fmla="*/ 747 w 771"/>
              <a:gd name="T11" fmla="*/ 0 h 32"/>
              <a:gd name="T12" fmla="*/ 760 w 771"/>
              <a:gd name="T13" fmla="*/ 2 h 32"/>
              <a:gd name="T14" fmla="*/ 770 w 771"/>
              <a:gd name="T15" fmla="*/ 30 h 32"/>
              <a:gd name="T16" fmla="*/ 758 w 771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1" h="32">
                <a:moveTo>
                  <a:pt x="758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1"/>
                  <a:pt x="0" y="3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7" y="0"/>
                  <a:pt x="24" y="0"/>
                </a:cubicBezTo>
                <a:cubicBezTo>
                  <a:pt x="747" y="0"/>
                  <a:pt x="747" y="0"/>
                  <a:pt x="747" y="0"/>
                </a:cubicBezTo>
                <a:cubicBezTo>
                  <a:pt x="753" y="0"/>
                  <a:pt x="759" y="1"/>
                  <a:pt x="760" y="2"/>
                </a:cubicBezTo>
                <a:cubicBezTo>
                  <a:pt x="770" y="30"/>
                  <a:pt x="770" y="30"/>
                  <a:pt x="770" y="30"/>
                </a:cubicBezTo>
                <a:cubicBezTo>
                  <a:pt x="771" y="31"/>
                  <a:pt x="765" y="32"/>
                  <a:pt x="758" y="3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ṡḷîďè">
            <a:extLst>
              <a:ext uri="{FF2B5EF4-FFF2-40B4-BE49-F238E27FC236}">
                <a16:creationId xmlns:a16="http://schemas.microsoft.com/office/drawing/2014/main" id="{A30CF623-90E9-4BD4-BEA7-83C7E7CE4CAC}"/>
              </a:ext>
            </a:extLst>
          </p:cNvPr>
          <p:cNvSpPr/>
          <p:nvPr/>
        </p:nvSpPr>
        <p:spPr bwMode="auto">
          <a:xfrm>
            <a:off x="2890546" y="4440061"/>
            <a:ext cx="54685" cy="33308"/>
          </a:xfrm>
          <a:custGeom>
            <a:avLst/>
            <a:gdLst>
              <a:gd name="T0" fmla="*/ 21 w 53"/>
              <a:gd name="T1" fmla="*/ 0 h 32"/>
              <a:gd name="T2" fmla="*/ 0 w 53"/>
              <a:gd name="T3" fmla="*/ 0 h 32"/>
              <a:gd name="T4" fmla="*/ 0 w 53"/>
              <a:gd name="T5" fmla="*/ 0 h 32"/>
              <a:gd name="T6" fmla="*/ 21 w 53"/>
              <a:gd name="T7" fmla="*/ 0 h 32"/>
              <a:gd name="T8" fmla="*/ 53 w 53"/>
              <a:gd name="T9" fmla="*/ 32 h 32"/>
              <a:gd name="T10" fmla="*/ 53 w 53"/>
              <a:gd name="T11" fmla="*/ 32 h 32"/>
              <a:gd name="T12" fmla="*/ 21 w 53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32">
                <a:moveTo>
                  <a:pt x="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8" y="0"/>
                  <a:pt x="53" y="14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14"/>
                  <a:pt x="38" y="0"/>
                  <a:pt x="21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ṡḻiḍê">
            <a:extLst>
              <a:ext uri="{FF2B5EF4-FFF2-40B4-BE49-F238E27FC236}">
                <a16:creationId xmlns:a16="http://schemas.microsoft.com/office/drawing/2014/main" id="{81D37238-1AA1-42D4-BE3C-E5D2E2BFF465}"/>
              </a:ext>
            </a:extLst>
          </p:cNvPr>
          <p:cNvSpPr/>
          <p:nvPr/>
        </p:nvSpPr>
        <p:spPr bwMode="auto">
          <a:xfrm>
            <a:off x="2890546" y="4440061"/>
            <a:ext cx="54685" cy="163060"/>
          </a:xfrm>
          <a:custGeom>
            <a:avLst/>
            <a:gdLst>
              <a:gd name="T0" fmla="*/ 21 w 53"/>
              <a:gd name="T1" fmla="*/ 0 h 158"/>
              <a:gd name="T2" fmla="*/ 0 w 53"/>
              <a:gd name="T3" fmla="*/ 0 h 158"/>
              <a:gd name="T4" fmla="*/ 4 w 53"/>
              <a:gd name="T5" fmla="*/ 6 h 158"/>
              <a:gd name="T6" fmla="*/ 18 w 53"/>
              <a:gd name="T7" fmla="*/ 6 h 158"/>
              <a:gd name="T8" fmla="*/ 47 w 53"/>
              <a:gd name="T9" fmla="*/ 35 h 158"/>
              <a:gd name="T10" fmla="*/ 47 w 53"/>
              <a:gd name="T11" fmla="*/ 158 h 158"/>
              <a:gd name="T12" fmla="*/ 53 w 53"/>
              <a:gd name="T13" fmla="*/ 139 h 158"/>
              <a:gd name="T14" fmla="*/ 53 w 53"/>
              <a:gd name="T15" fmla="*/ 32 h 158"/>
              <a:gd name="T16" fmla="*/ 21 w 53"/>
              <a:gd name="T1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158">
                <a:moveTo>
                  <a:pt x="2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3" y="4"/>
                  <a:pt x="4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34" y="6"/>
                  <a:pt x="47" y="19"/>
                  <a:pt x="47" y="35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9" y="152"/>
                  <a:pt x="51" y="146"/>
                  <a:pt x="53" y="139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14"/>
                  <a:pt x="38" y="0"/>
                  <a:pt x="21" y="0"/>
                </a:cubicBezTo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S1ïḓé">
            <a:extLst>
              <a:ext uri="{FF2B5EF4-FFF2-40B4-BE49-F238E27FC236}">
                <a16:creationId xmlns:a16="http://schemas.microsoft.com/office/drawing/2014/main" id="{DD36AEA9-AC2E-4C95-8552-B4CCC1389EAB}"/>
              </a:ext>
            </a:extLst>
          </p:cNvPr>
          <p:cNvSpPr/>
          <p:nvPr/>
        </p:nvSpPr>
        <p:spPr bwMode="auto">
          <a:xfrm>
            <a:off x="2894523" y="4446524"/>
            <a:ext cx="44245" cy="187917"/>
          </a:xfrm>
          <a:custGeom>
            <a:avLst/>
            <a:gdLst>
              <a:gd name="T0" fmla="*/ 14 w 43"/>
              <a:gd name="T1" fmla="*/ 0 h 182"/>
              <a:gd name="T2" fmla="*/ 0 w 43"/>
              <a:gd name="T3" fmla="*/ 0 h 182"/>
              <a:gd name="T4" fmla="*/ 33 w 43"/>
              <a:gd name="T5" fmla="*/ 182 h 182"/>
              <a:gd name="T6" fmla="*/ 43 w 43"/>
              <a:gd name="T7" fmla="*/ 152 h 182"/>
              <a:gd name="T8" fmla="*/ 43 w 43"/>
              <a:gd name="T9" fmla="*/ 29 h 182"/>
              <a:gd name="T10" fmla="*/ 14 w 43"/>
              <a:gd name="T1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182">
                <a:moveTo>
                  <a:pt x="14" y="0"/>
                </a:moveTo>
                <a:cubicBezTo>
                  <a:pt x="0" y="0"/>
                  <a:pt x="0" y="0"/>
                  <a:pt x="0" y="0"/>
                </a:cubicBezTo>
                <a:cubicBezTo>
                  <a:pt x="27" y="53"/>
                  <a:pt x="40" y="117"/>
                  <a:pt x="33" y="182"/>
                </a:cubicBezTo>
                <a:cubicBezTo>
                  <a:pt x="37" y="172"/>
                  <a:pt x="40" y="162"/>
                  <a:pt x="43" y="152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13"/>
                  <a:pt x="30" y="0"/>
                  <a:pt x="14" y="0"/>
                </a:cubicBez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šļîdé">
            <a:extLst>
              <a:ext uri="{FF2B5EF4-FFF2-40B4-BE49-F238E27FC236}">
                <a16:creationId xmlns:a16="http://schemas.microsoft.com/office/drawing/2014/main" id="{48BE746D-268D-4886-8FA7-BCB9071BF5A4}"/>
              </a:ext>
            </a:extLst>
          </p:cNvPr>
          <p:cNvSpPr/>
          <p:nvPr/>
        </p:nvSpPr>
        <p:spPr bwMode="auto">
          <a:xfrm>
            <a:off x="2338728" y="4440061"/>
            <a:ext cx="53690" cy="49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ṡḻiďè">
            <a:extLst>
              <a:ext uri="{FF2B5EF4-FFF2-40B4-BE49-F238E27FC236}">
                <a16:creationId xmlns:a16="http://schemas.microsoft.com/office/drawing/2014/main" id="{38B0F125-63E9-4FF7-85DD-DE8687C4B619}"/>
              </a:ext>
            </a:extLst>
          </p:cNvPr>
          <p:cNvSpPr/>
          <p:nvPr/>
        </p:nvSpPr>
        <p:spPr bwMode="auto">
          <a:xfrm>
            <a:off x="2338728" y="4440061"/>
            <a:ext cx="53690" cy="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Sľíḍè">
            <a:extLst>
              <a:ext uri="{FF2B5EF4-FFF2-40B4-BE49-F238E27FC236}">
                <a16:creationId xmlns:a16="http://schemas.microsoft.com/office/drawing/2014/main" id="{4AC4A882-54EF-4A3A-90AC-34424745EE63}"/>
              </a:ext>
            </a:extLst>
          </p:cNvPr>
          <p:cNvSpPr/>
          <p:nvPr/>
        </p:nvSpPr>
        <p:spPr bwMode="auto">
          <a:xfrm>
            <a:off x="2336740" y="4440061"/>
            <a:ext cx="608491" cy="829716"/>
          </a:xfrm>
          <a:custGeom>
            <a:avLst/>
            <a:gdLst>
              <a:gd name="T0" fmla="*/ 589 w 589"/>
              <a:gd name="T1" fmla="*/ 636 h 804"/>
              <a:gd name="T2" fmla="*/ 583 w 589"/>
              <a:gd name="T3" fmla="*/ 651 h 804"/>
              <a:gd name="T4" fmla="*/ 583 w 589"/>
              <a:gd name="T5" fmla="*/ 804 h 804"/>
              <a:gd name="T6" fmla="*/ 589 w 589"/>
              <a:gd name="T7" fmla="*/ 798 h 804"/>
              <a:gd name="T8" fmla="*/ 589 w 589"/>
              <a:gd name="T9" fmla="*/ 636 h 804"/>
              <a:gd name="T10" fmla="*/ 54 w 589"/>
              <a:gd name="T11" fmla="*/ 0 h 804"/>
              <a:gd name="T12" fmla="*/ 2 w 589"/>
              <a:gd name="T13" fmla="*/ 0 h 804"/>
              <a:gd name="T14" fmla="*/ 2 w 589"/>
              <a:gd name="T15" fmla="*/ 0 h 804"/>
              <a:gd name="T16" fmla="*/ 0 w 589"/>
              <a:gd name="T17" fmla="*/ 6 h 804"/>
              <a:gd name="T18" fmla="*/ 52 w 589"/>
              <a:gd name="T19" fmla="*/ 6 h 804"/>
              <a:gd name="T20" fmla="*/ 54 w 589"/>
              <a:gd name="T21" fmla="*/ 0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804">
                <a:moveTo>
                  <a:pt x="589" y="636"/>
                </a:moveTo>
                <a:cubicBezTo>
                  <a:pt x="587" y="641"/>
                  <a:pt x="585" y="646"/>
                  <a:pt x="583" y="651"/>
                </a:cubicBezTo>
                <a:cubicBezTo>
                  <a:pt x="583" y="804"/>
                  <a:pt x="583" y="804"/>
                  <a:pt x="583" y="804"/>
                </a:cubicBezTo>
                <a:cubicBezTo>
                  <a:pt x="585" y="802"/>
                  <a:pt x="587" y="800"/>
                  <a:pt x="589" y="798"/>
                </a:cubicBezTo>
                <a:cubicBezTo>
                  <a:pt x="589" y="636"/>
                  <a:pt x="589" y="636"/>
                  <a:pt x="589" y="636"/>
                </a:cubicBezTo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4"/>
                  <a:pt x="0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3" y="4"/>
                  <a:pt x="53" y="2"/>
                  <a:pt x="54" y="0"/>
                </a:cubicBezTo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ṣḻïḋé">
            <a:extLst>
              <a:ext uri="{FF2B5EF4-FFF2-40B4-BE49-F238E27FC236}">
                <a16:creationId xmlns:a16="http://schemas.microsoft.com/office/drawing/2014/main" id="{48CE5962-E785-4102-BC47-F15FDFB72C63}"/>
              </a:ext>
            </a:extLst>
          </p:cNvPr>
          <p:cNvSpPr/>
          <p:nvPr/>
        </p:nvSpPr>
        <p:spPr bwMode="auto">
          <a:xfrm>
            <a:off x="2311883" y="4446524"/>
            <a:ext cx="626885" cy="874954"/>
          </a:xfrm>
          <a:custGeom>
            <a:avLst/>
            <a:gdLst>
              <a:gd name="T0" fmla="*/ 607 w 607"/>
              <a:gd name="T1" fmla="*/ 645 h 848"/>
              <a:gd name="T2" fmla="*/ 531 w 607"/>
              <a:gd name="T3" fmla="*/ 755 h 848"/>
              <a:gd name="T4" fmla="*/ 531 w 607"/>
              <a:gd name="T5" fmla="*/ 848 h 848"/>
              <a:gd name="T6" fmla="*/ 607 w 607"/>
              <a:gd name="T7" fmla="*/ 798 h 848"/>
              <a:gd name="T8" fmla="*/ 607 w 607"/>
              <a:gd name="T9" fmla="*/ 645 h 848"/>
              <a:gd name="T10" fmla="*/ 76 w 607"/>
              <a:gd name="T11" fmla="*/ 0 h 848"/>
              <a:gd name="T12" fmla="*/ 24 w 607"/>
              <a:gd name="T13" fmla="*/ 0 h 848"/>
              <a:gd name="T14" fmla="*/ 0 w 607"/>
              <a:gd name="T15" fmla="*/ 97 h 848"/>
              <a:gd name="T16" fmla="*/ 44 w 607"/>
              <a:gd name="T17" fmla="*/ 97 h 848"/>
              <a:gd name="T18" fmla="*/ 46 w 607"/>
              <a:gd name="T19" fmla="*/ 89 h 848"/>
              <a:gd name="T20" fmla="*/ 57 w 607"/>
              <a:gd name="T21" fmla="*/ 67 h 848"/>
              <a:gd name="T22" fmla="*/ 76 w 607"/>
              <a:gd name="T23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7" h="848">
                <a:moveTo>
                  <a:pt x="607" y="645"/>
                </a:moveTo>
                <a:cubicBezTo>
                  <a:pt x="587" y="704"/>
                  <a:pt x="561" y="754"/>
                  <a:pt x="531" y="755"/>
                </a:cubicBezTo>
                <a:cubicBezTo>
                  <a:pt x="531" y="848"/>
                  <a:pt x="531" y="848"/>
                  <a:pt x="531" y="848"/>
                </a:cubicBezTo>
                <a:cubicBezTo>
                  <a:pt x="557" y="847"/>
                  <a:pt x="583" y="830"/>
                  <a:pt x="607" y="798"/>
                </a:cubicBezTo>
                <a:cubicBezTo>
                  <a:pt x="607" y="645"/>
                  <a:pt x="607" y="645"/>
                  <a:pt x="607" y="645"/>
                </a:cubicBezTo>
                <a:moveTo>
                  <a:pt x="76" y="0"/>
                </a:moveTo>
                <a:cubicBezTo>
                  <a:pt x="24" y="0"/>
                  <a:pt x="24" y="0"/>
                  <a:pt x="24" y="0"/>
                </a:cubicBezTo>
                <a:cubicBezTo>
                  <a:pt x="14" y="30"/>
                  <a:pt x="7" y="62"/>
                  <a:pt x="0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81"/>
                  <a:pt x="52" y="73"/>
                  <a:pt x="57" y="67"/>
                </a:cubicBezTo>
                <a:cubicBezTo>
                  <a:pt x="63" y="44"/>
                  <a:pt x="69" y="21"/>
                  <a:pt x="76" y="0"/>
                </a:cubicBez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ṣľíḓê">
            <a:extLst>
              <a:ext uri="{FF2B5EF4-FFF2-40B4-BE49-F238E27FC236}">
                <a16:creationId xmlns:a16="http://schemas.microsoft.com/office/drawing/2014/main" id="{C2510737-47C2-4C6A-98DB-C6C6E1D31902}"/>
              </a:ext>
            </a:extLst>
          </p:cNvPr>
          <p:cNvSpPr/>
          <p:nvPr/>
        </p:nvSpPr>
        <p:spPr bwMode="auto">
          <a:xfrm>
            <a:off x="2304923" y="4546448"/>
            <a:ext cx="555298" cy="775031"/>
          </a:xfrm>
          <a:custGeom>
            <a:avLst/>
            <a:gdLst>
              <a:gd name="T0" fmla="*/ 485 w 538"/>
              <a:gd name="T1" fmla="*/ 611 h 751"/>
              <a:gd name="T2" fmla="*/ 485 w 538"/>
              <a:gd name="T3" fmla="*/ 730 h 751"/>
              <a:gd name="T4" fmla="*/ 536 w 538"/>
              <a:gd name="T5" fmla="*/ 751 h 751"/>
              <a:gd name="T6" fmla="*/ 538 w 538"/>
              <a:gd name="T7" fmla="*/ 751 h 751"/>
              <a:gd name="T8" fmla="*/ 538 w 538"/>
              <a:gd name="T9" fmla="*/ 658 h 751"/>
              <a:gd name="T10" fmla="*/ 536 w 538"/>
              <a:gd name="T11" fmla="*/ 658 h 751"/>
              <a:gd name="T12" fmla="*/ 485 w 538"/>
              <a:gd name="T13" fmla="*/ 611 h 751"/>
              <a:gd name="T14" fmla="*/ 51 w 538"/>
              <a:gd name="T15" fmla="*/ 0 h 751"/>
              <a:gd name="T16" fmla="*/ 7 w 538"/>
              <a:gd name="T17" fmla="*/ 0 h 751"/>
              <a:gd name="T18" fmla="*/ 6 w 538"/>
              <a:gd name="T19" fmla="*/ 6 h 751"/>
              <a:gd name="T20" fmla="*/ 0 w 538"/>
              <a:gd name="T21" fmla="*/ 52 h 751"/>
              <a:gd name="T22" fmla="*/ 44 w 538"/>
              <a:gd name="T23" fmla="*/ 52 h 751"/>
              <a:gd name="T24" fmla="*/ 44 w 538"/>
              <a:gd name="T25" fmla="*/ 38 h 751"/>
              <a:gd name="T26" fmla="*/ 51 w 538"/>
              <a:gd name="T27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8" h="751">
                <a:moveTo>
                  <a:pt x="485" y="611"/>
                </a:moveTo>
                <a:cubicBezTo>
                  <a:pt x="485" y="730"/>
                  <a:pt x="485" y="730"/>
                  <a:pt x="485" y="730"/>
                </a:cubicBezTo>
                <a:cubicBezTo>
                  <a:pt x="502" y="744"/>
                  <a:pt x="519" y="751"/>
                  <a:pt x="536" y="751"/>
                </a:cubicBezTo>
                <a:cubicBezTo>
                  <a:pt x="536" y="751"/>
                  <a:pt x="537" y="751"/>
                  <a:pt x="538" y="751"/>
                </a:cubicBezTo>
                <a:cubicBezTo>
                  <a:pt x="538" y="658"/>
                  <a:pt x="538" y="658"/>
                  <a:pt x="538" y="658"/>
                </a:cubicBezTo>
                <a:cubicBezTo>
                  <a:pt x="537" y="658"/>
                  <a:pt x="537" y="658"/>
                  <a:pt x="536" y="658"/>
                </a:cubicBezTo>
                <a:cubicBezTo>
                  <a:pt x="520" y="658"/>
                  <a:pt x="503" y="644"/>
                  <a:pt x="485" y="611"/>
                </a:cubicBezTo>
                <a:moveTo>
                  <a:pt x="51" y="0"/>
                </a:moveTo>
                <a:cubicBezTo>
                  <a:pt x="7" y="0"/>
                  <a:pt x="7" y="0"/>
                  <a:pt x="7" y="0"/>
                </a:cubicBezTo>
                <a:cubicBezTo>
                  <a:pt x="7" y="2"/>
                  <a:pt x="6" y="4"/>
                  <a:pt x="6" y="6"/>
                </a:cubicBezTo>
                <a:cubicBezTo>
                  <a:pt x="3" y="22"/>
                  <a:pt x="1" y="37"/>
                  <a:pt x="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3" y="47"/>
                  <a:pt x="43" y="42"/>
                  <a:pt x="44" y="38"/>
                </a:cubicBezTo>
                <a:cubicBezTo>
                  <a:pt x="51" y="0"/>
                  <a:pt x="51" y="0"/>
                  <a:pt x="51" y="0"/>
                </a:cubicBezTo>
              </a:path>
            </a:pathLst>
          </a:custGeom>
          <a:solidFill>
            <a:srgbClr val="BC94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ŝ1íḍê">
            <a:extLst>
              <a:ext uri="{FF2B5EF4-FFF2-40B4-BE49-F238E27FC236}">
                <a16:creationId xmlns:a16="http://schemas.microsoft.com/office/drawing/2014/main" id="{AA51CBDD-8D29-4461-A844-95E376E3E523}"/>
              </a:ext>
            </a:extLst>
          </p:cNvPr>
          <p:cNvSpPr/>
          <p:nvPr/>
        </p:nvSpPr>
        <p:spPr bwMode="auto">
          <a:xfrm>
            <a:off x="2303929" y="4600138"/>
            <a:ext cx="501608" cy="699467"/>
          </a:xfrm>
          <a:custGeom>
            <a:avLst/>
            <a:gdLst>
              <a:gd name="T0" fmla="*/ 479 w 486"/>
              <a:gd name="T1" fmla="*/ 544 h 678"/>
              <a:gd name="T2" fmla="*/ 479 w 486"/>
              <a:gd name="T3" fmla="*/ 672 h 678"/>
              <a:gd name="T4" fmla="*/ 486 w 486"/>
              <a:gd name="T5" fmla="*/ 678 h 678"/>
              <a:gd name="T6" fmla="*/ 486 w 486"/>
              <a:gd name="T7" fmla="*/ 559 h 678"/>
              <a:gd name="T8" fmla="*/ 479 w 486"/>
              <a:gd name="T9" fmla="*/ 544 h 678"/>
              <a:gd name="T10" fmla="*/ 45 w 486"/>
              <a:gd name="T11" fmla="*/ 0 h 678"/>
              <a:gd name="T12" fmla="*/ 1 w 486"/>
              <a:gd name="T13" fmla="*/ 0 h 678"/>
              <a:gd name="T14" fmla="*/ 0 w 486"/>
              <a:gd name="T15" fmla="*/ 8 h 678"/>
              <a:gd name="T16" fmla="*/ 47 w 486"/>
              <a:gd name="T17" fmla="*/ 8 h 678"/>
              <a:gd name="T18" fmla="*/ 45 w 486"/>
              <a:gd name="T19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6" h="678">
                <a:moveTo>
                  <a:pt x="479" y="544"/>
                </a:moveTo>
                <a:cubicBezTo>
                  <a:pt x="479" y="672"/>
                  <a:pt x="479" y="672"/>
                  <a:pt x="479" y="672"/>
                </a:cubicBezTo>
                <a:cubicBezTo>
                  <a:pt x="481" y="674"/>
                  <a:pt x="484" y="676"/>
                  <a:pt x="486" y="678"/>
                </a:cubicBezTo>
                <a:cubicBezTo>
                  <a:pt x="486" y="559"/>
                  <a:pt x="486" y="559"/>
                  <a:pt x="486" y="559"/>
                </a:cubicBezTo>
                <a:cubicBezTo>
                  <a:pt x="484" y="554"/>
                  <a:pt x="481" y="549"/>
                  <a:pt x="479" y="544"/>
                </a:cubicBezTo>
                <a:moveTo>
                  <a:pt x="45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5"/>
                  <a:pt x="0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5"/>
                  <a:pt x="45" y="2"/>
                  <a:pt x="45" y="0"/>
                </a:cubicBezTo>
              </a:path>
            </a:pathLst>
          </a:custGeom>
          <a:solidFill>
            <a:srgbClr val="B28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ṡľiḍé">
            <a:extLst>
              <a:ext uri="{FF2B5EF4-FFF2-40B4-BE49-F238E27FC236}">
                <a16:creationId xmlns:a16="http://schemas.microsoft.com/office/drawing/2014/main" id="{E3861408-9625-4030-964F-E3BBAAC35969}"/>
              </a:ext>
            </a:extLst>
          </p:cNvPr>
          <p:cNvSpPr/>
          <p:nvPr/>
        </p:nvSpPr>
        <p:spPr bwMode="auto">
          <a:xfrm>
            <a:off x="1586068" y="4799489"/>
            <a:ext cx="304743" cy="84513"/>
          </a:xfrm>
          <a:custGeom>
            <a:avLst/>
            <a:gdLst>
              <a:gd name="T0" fmla="*/ 2 w 295"/>
              <a:gd name="T1" fmla="*/ 0 h 82"/>
              <a:gd name="T2" fmla="*/ 0 w 295"/>
              <a:gd name="T3" fmla="*/ 7 h 82"/>
              <a:gd name="T4" fmla="*/ 285 w 295"/>
              <a:gd name="T5" fmla="*/ 82 h 82"/>
              <a:gd name="T6" fmla="*/ 295 w 295"/>
              <a:gd name="T7" fmla="*/ 72 h 82"/>
              <a:gd name="T8" fmla="*/ 2 w 295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82">
                <a:moveTo>
                  <a:pt x="2" y="0"/>
                </a:moveTo>
                <a:cubicBezTo>
                  <a:pt x="0" y="7"/>
                  <a:pt x="0" y="7"/>
                  <a:pt x="0" y="7"/>
                </a:cubicBezTo>
                <a:cubicBezTo>
                  <a:pt x="285" y="82"/>
                  <a:pt x="285" y="82"/>
                  <a:pt x="285" y="82"/>
                </a:cubicBezTo>
                <a:cubicBezTo>
                  <a:pt x="288" y="79"/>
                  <a:pt x="292" y="75"/>
                  <a:pt x="295" y="72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67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śľíḋè">
            <a:extLst>
              <a:ext uri="{FF2B5EF4-FFF2-40B4-BE49-F238E27FC236}">
                <a16:creationId xmlns:a16="http://schemas.microsoft.com/office/drawing/2014/main" id="{53A95D93-5E17-4F10-8E54-BDFF936E306F}"/>
              </a:ext>
            </a:extLst>
          </p:cNvPr>
          <p:cNvSpPr/>
          <p:nvPr/>
        </p:nvSpPr>
        <p:spPr bwMode="auto">
          <a:xfrm>
            <a:off x="1880371" y="4608589"/>
            <a:ext cx="918205" cy="928148"/>
          </a:xfrm>
          <a:custGeom>
            <a:avLst/>
            <a:gdLst>
              <a:gd name="T0" fmla="*/ 457 w 889"/>
              <a:gd name="T1" fmla="*/ 0 h 900"/>
              <a:gd name="T2" fmla="*/ 410 w 889"/>
              <a:gd name="T3" fmla="*/ 0 h 900"/>
              <a:gd name="T4" fmla="*/ 569 w 889"/>
              <a:gd name="T5" fmla="*/ 303 h 900"/>
              <a:gd name="T6" fmla="*/ 569 w 889"/>
              <a:gd name="T7" fmla="*/ 323 h 900"/>
              <a:gd name="T8" fmla="*/ 568 w 889"/>
              <a:gd name="T9" fmla="*/ 359 h 900"/>
              <a:gd name="T10" fmla="*/ 424 w 889"/>
              <a:gd name="T11" fmla="*/ 396 h 900"/>
              <a:gd name="T12" fmla="*/ 314 w 889"/>
              <a:gd name="T13" fmla="*/ 581 h 900"/>
              <a:gd name="T14" fmla="*/ 178 w 889"/>
              <a:gd name="T15" fmla="*/ 326 h 900"/>
              <a:gd name="T16" fmla="*/ 174 w 889"/>
              <a:gd name="T17" fmla="*/ 327 h 900"/>
              <a:gd name="T18" fmla="*/ 167 w 889"/>
              <a:gd name="T19" fmla="*/ 312 h 900"/>
              <a:gd name="T20" fmla="*/ 188 w 889"/>
              <a:gd name="T21" fmla="*/ 317 h 900"/>
              <a:gd name="T22" fmla="*/ 192 w 889"/>
              <a:gd name="T23" fmla="*/ 302 h 900"/>
              <a:gd name="T24" fmla="*/ 148 w 889"/>
              <a:gd name="T25" fmla="*/ 291 h 900"/>
              <a:gd name="T26" fmla="*/ 98 w 889"/>
              <a:gd name="T27" fmla="*/ 270 h 900"/>
              <a:gd name="T28" fmla="*/ 97 w 889"/>
              <a:gd name="T29" fmla="*/ 270 h 900"/>
              <a:gd name="T30" fmla="*/ 85 w 889"/>
              <a:gd name="T31" fmla="*/ 275 h 900"/>
              <a:gd name="T32" fmla="*/ 10 w 889"/>
              <a:gd name="T33" fmla="*/ 257 h 900"/>
              <a:gd name="T34" fmla="*/ 0 w 889"/>
              <a:gd name="T35" fmla="*/ 267 h 900"/>
              <a:gd name="T36" fmla="*/ 76 w 889"/>
              <a:gd name="T37" fmla="*/ 287 h 900"/>
              <a:gd name="T38" fmla="*/ 79 w 889"/>
              <a:gd name="T39" fmla="*/ 323 h 900"/>
              <a:gd name="T40" fmla="*/ 112 w 889"/>
              <a:gd name="T41" fmla="*/ 345 h 900"/>
              <a:gd name="T42" fmla="*/ 109 w 889"/>
              <a:gd name="T43" fmla="*/ 346 h 900"/>
              <a:gd name="T44" fmla="*/ 310 w 889"/>
              <a:gd name="T45" fmla="*/ 674 h 900"/>
              <a:gd name="T46" fmla="*/ 437 w 889"/>
              <a:gd name="T47" fmla="*/ 556 h 900"/>
              <a:gd name="T48" fmla="*/ 451 w 889"/>
              <a:gd name="T49" fmla="*/ 732 h 900"/>
              <a:gd name="T50" fmla="*/ 405 w 889"/>
              <a:gd name="T51" fmla="*/ 900 h 900"/>
              <a:gd name="T52" fmla="*/ 847 w 889"/>
              <a:gd name="T53" fmla="*/ 900 h 900"/>
              <a:gd name="T54" fmla="*/ 789 w 889"/>
              <a:gd name="T55" fmla="*/ 745 h 900"/>
              <a:gd name="T56" fmla="*/ 822 w 889"/>
              <a:gd name="T57" fmla="*/ 554 h 900"/>
              <a:gd name="T58" fmla="*/ 889 w 889"/>
              <a:gd name="T59" fmla="*/ 664 h 900"/>
              <a:gd name="T60" fmla="*/ 889 w 889"/>
              <a:gd name="T61" fmla="*/ 536 h 900"/>
              <a:gd name="T62" fmla="*/ 846 w 889"/>
              <a:gd name="T63" fmla="*/ 412 h 900"/>
              <a:gd name="T64" fmla="*/ 726 w 889"/>
              <a:gd name="T65" fmla="*/ 373 h 900"/>
              <a:gd name="T66" fmla="*/ 661 w 889"/>
              <a:gd name="T67" fmla="*/ 497 h 900"/>
              <a:gd name="T68" fmla="*/ 607 w 889"/>
              <a:gd name="T69" fmla="*/ 350 h 900"/>
              <a:gd name="T70" fmla="*/ 610 w 889"/>
              <a:gd name="T71" fmla="*/ 295 h 900"/>
              <a:gd name="T72" fmla="*/ 460 w 889"/>
              <a:gd name="T73" fmla="*/ 7 h 900"/>
              <a:gd name="T74" fmla="*/ 457 w 889"/>
              <a:gd name="T75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9" h="900">
                <a:moveTo>
                  <a:pt x="457" y="0"/>
                </a:moveTo>
                <a:cubicBezTo>
                  <a:pt x="410" y="0"/>
                  <a:pt x="410" y="0"/>
                  <a:pt x="410" y="0"/>
                </a:cubicBezTo>
                <a:cubicBezTo>
                  <a:pt x="400" y="139"/>
                  <a:pt x="456" y="259"/>
                  <a:pt x="569" y="303"/>
                </a:cubicBezTo>
                <a:cubicBezTo>
                  <a:pt x="569" y="323"/>
                  <a:pt x="569" y="323"/>
                  <a:pt x="569" y="323"/>
                </a:cubicBezTo>
                <a:cubicBezTo>
                  <a:pt x="568" y="359"/>
                  <a:pt x="568" y="359"/>
                  <a:pt x="568" y="359"/>
                </a:cubicBezTo>
                <a:cubicBezTo>
                  <a:pt x="424" y="396"/>
                  <a:pt x="424" y="396"/>
                  <a:pt x="424" y="396"/>
                </a:cubicBezTo>
                <a:cubicBezTo>
                  <a:pt x="385" y="532"/>
                  <a:pt x="348" y="581"/>
                  <a:pt x="314" y="581"/>
                </a:cubicBezTo>
                <a:cubicBezTo>
                  <a:pt x="250" y="581"/>
                  <a:pt x="199" y="412"/>
                  <a:pt x="178" y="326"/>
                </a:cubicBezTo>
                <a:cubicBezTo>
                  <a:pt x="174" y="327"/>
                  <a:pt x="174" y="327"/>
                  <a:pt x="174" y="327"/>
                </a:cubicBezTo>
                <a:cubicBezTo>
                  <a:pt x="173" y="322"/>
                  <a:pt x="170" y="317"/>
                  <a:pt x="167" y="312"/>
                </a:cubicBezTo>
                <a:cubicBezTo>
                  <a:pt x="188" y="317"/>
                  <a:pt x="188" y="317"/>
                  <a:pt x="188" y="317"/>
                </a:cubicBezTo>
                <a:cubicBezTo>
                  <a:pt x="192" y="302"/>
                  <a:pt x="192" y="302"/>
                  <a:pt x="192" y="302"/>
                </a:cubicBezTo>
                <a:cubicBezTo>
                  <a:pt x="148" y="291"/>
                  <a:pt x="148" y="291"/>
                  <a:pt x="148" y="291"/>
                </a:cubicBezTo>
                <a:cubicBezTo>
                  <a:pt x="133" y="279"/>
                  <a:pt x="115" y="270"/>
                  <a:pt x="98" y="270"/>
                </a:cubicBezTo>
                <a:cubicBezTo>
                  <a:pt x="98" y="270"/>
                  <a:pt x="97" y="270"/>
                  <a:pt x="97" y="270"/>
                </a:cubicBezTo>
                <a:cubicBezTo>
                  <a:pt x="92" y="270"/>
                  <a:pt x="88" y="272"/>
                  <a:pt x="85" y="275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7" y="260"/>
                  <a:pt x="3" y="264"/>
                  <a:pt x="0" y="267"/>
                </a:cubicBezTo>
                <a:cubicBezTo>
                  <a:pt x="76" y="287"/>
                  <a:pt x="76" y="287"/>
                  <a:pt x="76" y="287"/>
                </a:cubicBezTo>
                <a:cubicBezTo>
                  <a:pt x="70" y="299"/>
                  <a:pt x="70" y="314"/>
                  <a:pt x="79" y="323"/>
                </a:cubicBezTo>
                <a:cubicBezTo>
                  <a:pt x="91" y="332"/>
                  <a:pt x="106" y="338"/>
                  <a:pt x="112" y="345"/>
                </a:cubicBezTo>
                <a:cubicBezTo>
                  <a:pt x="109" y="346"/>
                  <a:pt x="109" y="346"/>
                  <a:pt x="109" y="346"/>
                </a:cubicBezTo>
                <a:cubicBezTo>
                  <a:pt x="157" y="559"/>
                  <a:pt x="233" y="674"/>
                  <a:pt x="310" y="674"/>
                </a:cubicBezTo>
                <a:cubicBezTo>
                  <a:pt x="354" y="674"/>
                  <a:pt x="398" y="636"/>
                  <a:pt x="437" y="556"/>
                </a:cubicBezTo>
                <a:cubicBezTo>
                  <a:pt x="451" y="732"/>
                  <a:pt x="451" y="732"/>
                  <a:pt x="451" y="732"/>
                </a:cubicBezTo>
                <a:cubicBezTo>
                  <a:pt x="405" y="900"/>
                  <a:pt x="405" y="900"/>
                  <a:pt x="405" y="900"/>
                </a:cubicBezTo>
                <a:cubicBezTo>
                  <a:pt x="847" y="900"/>
                  <a:pt x="847" y="900"/>
                  <a:pt x="847" y="900"/>
                </a:cubicBezTo>
                <a:cubicBezTo>
                  <a:pt x="789" y="745"/>
                  <a:pt x="789" y="745"/>
                  <a:pt x="789" y="745"/>
                </a:cubicBezTo>
                <a:cubicBezTo>
                  <a:pt x="822" y="554"/>
                  <a:pt x="822" y="554"/>
                  <a:pt x="822" y="554"/>
                </a:cubicBezTo>
                <a:cubicBezTo>
                  <a:pt x="843" y="605"/>
                  <a:pt x="865" y="641"/>
                  <a:pt x="889" y="664"/>
                </a:cubicBezTo>
                <a:cubicBezTo>
                  <a:pt x="889" y="536"/>
                  <a:pt x="889" y="536"/>
                  <a:pt x="889" y="536"/>
                </a:cubicBezTo>
                <a:cubicBezTo>
                  <a:pt x="875" y="507"/>
                  <a:pt x="861" y="467"/>
                  <a:pt x="846" y="412"/>
                </a:cubicBezTo>
                <a:cubicBezTo>
                  <a:pt x="726" y="373"/>
                  <a:pt x="726" y="373"/>
                  <a:pt x="726" y="373"/>
                </a:cubicBezTo>
                <a:cubicBezTo>
                  <a:pt x="661" y="497"/>
                  <a:pt x="661" y="497"/>
                  <a:pt x="661" y="497"/>
                </a:cubicBezTo>
                <a:cubicBezTo>
                  <a:pt x="607" y="350"/>
                  <a:pt x="607" y="350"/>
                  <a:pt x="607" y="350"/>
                </a:cubicBezTo>
                <a:cubicBezTo>
                  <a:pt x="610" y="295"/>
                  <a:pt x="610" y="295"/>
                  <a:pt x="610" y="295"/>
                </a:cubicBezTo>
                <a:cubicBezTo>
                  <a:pt x="505" y="249"/>
                  <a:pt x="452" y="137"/>
                  <a:pt x="460" y="7"/>
                </a:cubicBezTo>
                <a:cubicBezTo>
                  <a:pt x="458" y="5"/>
                  <a:pt x="457" y="2"/>
                  <a:pt x="457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ṧḷîḓe">
            <a:extLst>
              <a:ext uri="{FF2B5EF4-FFF2-40B4-BE49-F238E27FC236}">
                <a16:creationId xmlns:a16="http://schemas.microsoft.com/office/drawing/2014/main" id="{553A3F86-2CED-4F91-A34B-21C1DE48BB0A}"/>
              </a:ext>
            </a:extLst>
          </p:cNvPr>
          <p:cNvSpPr/>
          <p:nvPr/>
        </p:nvSpPr>
        <p:spPr bwMode="auto">
          <a:xfrm>
            <a:off x="2938768" y="4701056"/>
            <a:ext cx="6463" cy="248567"/>
          </a:xfrm>
          <a:custGeom>
            <a:avLst/>
            <a:gdLst>
              <a:gd name="T0" fmla="*/ 6 w 6"/>
              <a:gd name="T1" fmla="*/ 0 h 241"/>
              <a:gd name="T2" fmla="*/ 2 w 6"/>
              <a:gd name="T3" fmla="*/ 7 h 241"/>
              <a:gd name="T4" fmla="*/ 0 w 6"/>
              <a:gd name="T5" fmla="*/ 10 h 241"/>
              <a:gd name="T6" fmla="*/ 0 w 6"/>
              <a:gd name="T7" fmla="*/ 235 h 241"/>
              <a:gd name="T8" fmla="*/ 6 w 6"/>
              <a:gd name="T9" fmla="*/ 241 h 241"/>
              <a:gd name="T10" fmla="*/ 6 w 6"/>
              <a:gd name="T11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41">
                <a:moveTo>
                  <a:pt x="6" y="0"/>
                </a:moveTo>
                <a:cubicBezTo>
                  <a:pt x="4" y="2"/>
                  <a:pt x="3" y="5"/>
                  <a:pt x="2" y="7"/>
                </a:cubicBezTo>
                <a:cubicBezTo>
                  <a:pt x="2" y="8"/>
                  <a:pt x="1" y="9"/>
                  <a:pt x="0" y="10"/>
                </a:cubicBezTo>
                <a:cubicBezTo>
                  <a:pt x="0" y="235"/>
                  <a:pt x="0" y="235"/>
                  <a:pt x="0" y="235"/>
                </a:cubicBezTo>
                <a:cubicBezTo>
                  <a:pt x="2" y="237"/>
                  <a:pt x="4" y="239"/>
                  <a:pt x="6" y="24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sļïḑè">
            <a:extLst>
              <a:ext uri="{FF2B5EF4-FFF2-40B4-BE49-F238E27FC236}">
                <a16:creationId xmlns:a16="http://schemas.microsoft.com/office/drawing/2014/main" id="{B1CA873A-411F-4214-B438-DD245FDA9373}"/>
              </a:ext>
            </a:extLst>
          </p:cNvPr>
          <p:cNvSpPr/>
          <p:nvPr/>
        </p:nvSpPr>
        <p:spPr bwMode="auto">
          <a:xfrm>
            <a:off x="2887066" y="4711496"/>
            <a:ext cx="51702" cy="232161"/>
          </a:xfrm>
          <a:custGeom>
            <a:avLst/>
            <a:gdLst>
              <a:gd name="T0" fmla="*/ 50 w 50"/>
              <a:gd name="T1" fmla="*/ 0 h 225"/>
              <a:gd name="T2" fmla="*/ 50 w 50"/>
              <a:gd name="T3" fmla="*/ 225 h 225"/>
              <a:gd name="T4" fmla="*/ 50 w 50"/>
              <a:gd name="T5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225">
                <a:moveTo>
                  <a:pt x="50" y="0"/>
                </a:moveTo>
                <a:cubicBezTo>
                  <a:pt x="0" y="94"/>
                  <a:pt x="11" y="175"/>
                  <a:pt x="50" y="225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ṧḷïḍè">
            <a:extLst>
              <a:ext uri="{FF2B5EF4-FFF2-40B4-BE49-F238E27FC236}">
                <a16:creationId xmlns:a16="http://schemas.microsoft.com/office/drawing/2014/main" id="{975442F4-B867-4ADE-8A72-7D918DEA2650}"/>
              </a:ext>
            </a:extLst>
          </p:cNvPr>
          <p:cNvSpPr/>
          <p:nvPr/>
        </p:nvSpPr>
        <p:spPr bwMode="auto">
          <a:xfrm>
            <a:off x="2507256" y="4846716"/>
            <a:ext cx="139197" cy="274418"/>
          </a:xfrm>
          <a:custGeom>
            <a:avLst/>
            <a:gdLst>
              <a:gd name="T0" fmla="*/ 280 w 280"/>
              <a:gd name="T1" fmla="*/ 19 h 552"/>
              <a:gd name="T2" fmla="*/ 264 w 280"/>
              <a:gd name="T3" fmla="*/ 264 h 552"/>
              <a:gd name="T4" fmla="*/ 112 w 280"/>
              <a:gd name="T5" fmla="*/ 552 h 552"/>
              <a:gd name="T6" fmla="*/ 0 w 280"/>
              <a:gd name="T7" fmla="*/ 247 h 552"/>
              <a:gd name="T8" fmla="*/ 17 w 280"/>
              <a:gd name="T9" fmla="*/ 0 h 552"/>
              <a:gd name="T10" fmla="*/ 280 w 280"/>
              <a:gd name="T11" fmla="*/ 19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552">
                <a:moveTo>
                  <a:pt x="280" y="19"/>
                </a:moveTo>
                <a:lnTo>
                  <a:pt x="264" y="264"/>
                </a:lnTo>
                <a:lnTo>
                  <a:pt x="112" y="552"/>
                </a:lnTo>
                <a:lnTo>
                  <a:pt x="0" y="247"/>
                </a:lnTo>
                <a:lnTo>
                  <a:pt x="17" y="0"/>
                </a:lnTo>
                <a:lnTo>
                  <a:pt x="280" y="19"/>
                </a:lnTo>
                <a:close/>
              </a:path>
            </a:pathLst>
          </a:custGeom>
          <a:solidFill>
            <a:srgbClr val="FDD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ṥļîḓe">
            <a:extLst>
              <a:ext uri="{FF2B5EF4-FFF2-40B4-BE49-F238E27FC236}">
                <a16:creationId xmlns:a16="http://schemas.microsoft.com/office/drawing/2014/main" id="{B3A69F13-37A2-46B6-9235-FD46EEA4E61D}"/>
              </a:ext>
            </a:extLst>
          </p:cNvPr>
          <p:cNvSpPr/>
          <p:nvPr/>
        </p:nvSpPr>
        <p:spPr bwMode="auto">
          <a:xfrm>
            <a:off x="2507256" y="4846716"/>
            <a:ext cx="139197" cy="274418"/>
          </a:xfrm>
          <a:custGeom>
            <a:avLst/>
            <a:gdLst>
              <a:gd name="T0" fmla="*/ 280 w 280"/>
              <a:gd name="T1" fmla="*/ 19 h 552"/>
              <a:gd name="T2" fmla="*/ 264 w 280"/>
              <a:gd name="T3" fmla="*/ 264 h 552"/>
              <a:gd name="T4" fmla="*/ 112 w 280"/>
              <a:gd name="T5" fmla="*/ 552 h 552"/>
              <a:gd name="T6" fmla="*/ 0 w 280"/>
              <a:gd name="T7" fmla="*/ 247 h 552"/>
              <a:gd name="T8" fmla="*/ 17 w 280"/>
              <a:gd name="T9" fmla="*/ 0 h 552"/>
              <a:gd name="T10" fmla="*/ 280 w 280"/>
              <a:gd name="T11" fmla="*/ 19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552">
                <a:moveTo>
                  <a:pt x="280" y="19"/>
                </a:moveTo>
                <a:lnTo>
                  <a:pt x="264" y="264"/>
                </a:lnTo>
                <a:lnTo>
                  <a:pt x="112" y="552"/>
                </a:lnTo>
                <a:lnTo>
                  <a:pt x="0" y="247"/>
                </a:lnTo>
                <a:lnTo>
                  <a:pt x="17" y="0"/>
                </a:lnTo>
                <a:lnTo>
                  <a:pt x="280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slíḋê">
            <a:extLst>
              <a:ext uri="{FF2B5EF4-FFF2-40B4-BE49-F238E27FC236}">
                <a16:creationId xmlns:a16="http://schemas.microsoft.com/office/drawing/2014/main" id="{F2810D6A-4C43-4DBA-8395-C577A765DDD5}"/>
              </a:ext>
            </a:extLst>
          </p:cNvPr>
          <p:cNvSpPr/>
          <p:nvPr/>
        </p:nvSpPr>
        <p:spPr bwMode="auto">
          <a:xfrm>
            <a:off x="2315363" y="4969508"/>
            <a:ext cx="476751" cy="567229"/>
          </a:xfrm>
          <a:custGeom>
            <a:avLst/>
            <a:gdLst>
              <a:gd name="T0" fmla="*/ 959 w 959"/>
              <a:gd name="T1" fmla="*/ 131 h 1141"/>
              <a:gd name="T2" fmla="*/ 650 w 959"/>
              <a:gd name="T3" fmla="*/ 17 h 1141"/>
              <a:gd name="T4" fmla="*/ 498 w 959"/>
              <a:gd name="T5" fmla="*/ 305 h 1141"/>
              <a:gd name="T6" fmla="*/ 386 w 959"/>
              <a:gd name="T7" fmla="*/ 0 h 1141"/>
              <a:gd name="T8" fmla="*/ 85 w 959"/>
              <a:gd name="T9" fmla="*/ 66 h 1141"/>
              <a:gd name="T10" fmla="*/ 118 w 959"/>
              <a:gd name="T11" fmla="*/ 766 h 1141"/>
              <a:gd name="T12" fmla="*/ 0 w 959"/>
              <a:gd name="T13" fmla="*/ 1141 h 1141"/>
              <a:gd name="T14" fmla="*/ 928 w 959"/>
              <a:gd name="T15" fmla="*/ 1141 h 1141"/>
              <a:gd name="T16" fmla="*/ 818 w 959"/>
              <a:gd name="T17" fmla="*/ 818 h 1141"/>
              <a:gd name="T18" fmla="*/ 959 w 959"/>
              <a:gd name="T19" fmla="*/ 131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9" h="1141">
                <a:moveTo>
                  <a:pt x="959" y="131"/>
                </a:moveTo>
                <a:lnTo>
                  <a:pt x="650" y="17"/>
                </a:lnTo>
                <a:lnTo>
                  <a:pt x="498" y="305"/>
                </a:lnTo>
                <a:lnTo>
                  <a:pt x="386" y="0"/>
                </a:lnTo>
                <a:lnTo>
                  <a:pt x="85" y="66"/>
                </a:lnTo>
                <a:lnTo>
                  <a:pt x="118" y="766"/>
                </a:lnTo>
                <a:lnTo>
                  <a:pt x="0" y="1141"/>
                </a:lnTo>
                <a:lnTo>
                  <a:pt x="928" y="1141"/>
                </a:lnTo>
                <a:lnTo>
                  <a:pt x="818" y="818"/>
                </a:lnTo>
                <a:lnTo>
                  <a:pt x="959" y="13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ṣliďê">
            <a:extLst>
              <a:ext uri="{FF2B5EF4-FFF2-40B4-BE49-F238E27FC236}">
                <a16:creationId xmlns:a16="http://schemas.microsoft.com/office/drawing/2014/main" id="{CA6BF20C-B28D-474B-898E-C31A9A88E782}"/>
              </a:ext>
            </a:extLst>
          </p:cNvPr>
          <p:cNvSpPr/>
          <p:nvPr/>
        </p:nvSpPr>
        <p:spPr bwMode="auto">
          <a:xfrm>
            <a:off x="2640488" y="4933217"/>
            <a:ext cx="994" cy="12428"/>
          </a:xfrm>
          <a:custGeom>
            <a:avLst/>
            <a:gdLst>
              <a:gd name="T0" fmla="*/ 1 w 1"/>
              <a:gd name="T1" fmla="*/ 0 h 12"/>
              <a:gd name="T2" fmla="*/ 1 w 1"/>
              <a:gd name="T3" fmla="*/ 0 h 12"/>
              <a:gd name="T4" fmla="*/ 0 w 1"/>
              <a:gd name="T5" fmla="*/ 12 h 12"/>
              <a:gd name="T6" fmla="*/ 0 w 1"/>
              <a:gd name="T7" fmla="*/ 12 h 12"/>
              <a:gd name="T8" fmla="*/ 1 w 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26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ş1ïḓè">
            <a:extLst>
              <a:ext uri="{FF2B5EF4-FFF2-40B4-BE49-F238E27FC236}">
                <a16:creationId xmlns:a16="http://schemas.microsoft.com/office/drawing/2014/main" id="{E76D651E-A450-4BA9-84FC-CB7037CB9DD3}"/>
              </a:ext>
            </a:extLst>
          </p:cNvPr>
          <p:cNvSpPr/>
          <p:nvPr/>
        </p:nvSpPr>
        <p:spPr bwMode="auto">
          <a:xfrm>
            <a:off x="2509245" y="4912835"/>
            <a:ext cx="132237" cy="35793"/>
          </a:xfrm>
          <a:custGeom>
            <a:avLst/>
            <a:gdLst>
              <a:gd name="T0" fmla="*/ 1 w 128"/>
              <a:gd name="T1" fmla="*/ 0 h 35"/>
              <a:gd name="T2" fmla="*/ 0 w 128"/>
              <a:gd name="T3" fmla="*/ 19 h 35"/>
              <a:gd name="T4" fmla="*/ 54 w 128"/>
              <a:gd name="T5" fmla="*/ 33 h 35"/>
              <a:gd name="T6" fmla="*/ 89 w 128"/>
              <a:gd name="T7" fmla="*/ 35 h 35"/>
              <a:gd name="T8" fmla="*/ 127 w 128"/>
              <a:gd name="T9" fmla="*/ 32 h 35"/>
              <a:gd name="T10" fmla="*/ 128 w 128"/>
              <a:gd name="T11" fmla="*/ 20 h 35"/>
              <a:gd name="T12" fmla="*/ 104 w 128"/>
              <a:gd name="T13" fmla="*/ 21 h 35"/>
              <a:gd name="T14" fmla="*/ 34 w 128"/>
              <a:gd name="T15" fmla="*/ 11 h 35"/>
              <a:gd name="T16" fmla="*/ 1 w 128"/>
              <a:gd name="T1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35">
                <a:moveTo>
                  <a:pt x="1" y="0"/>
                </a:moveTo>
                <a:cubicBezTo>
                  <a:pt x="0" y="19"/>
                  <a:pt x="0" y="19"/>
                  <a:pt x="0" y="19"/>
                </a:cubicBezTo>
                <a:cubicBezTo>
                  <a:pt x="17" y="25"/>
                  <a:pt x="36" y="30"/>
                  <a:pt x="54" y="33"/>
                </a:cubicBezTo>
                <a:cubicBezTo>
                  <a:pt x="66" y="34"/>
                  <a:pt x="78" y="35"/>
                  <a:pt x="89" y="35"/>
                </a:cubicBezTo>
                <a:cubicBezTo>
                  <a:pt x="102" y="35"/>
                  <a:pt x="115" y="34"/>
                  <a:pt x="127" y="32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0" y="20"/>
                  <a:pt x="112" y="21"/>
                  <a:pt x="104" y="21"/>
                </a:cubicBezTo>
                <a:cubicBezTo>
                  <a:pt x="81" y="21"/>
                  <a:pt x="58" y="18"/>
                  <a:pt x="34" y="11"/>
                </a:cubicBezTo>
                <a:cubicBezTo>
                  <a:pt x="23" y="8"/>
                  <a:pt x="12" y="4"/>
                  <a:pt x="1" y="0"/>
                </a:cubicBezTo>
              </a:path>
            </a:pathLst>
          </a:custGeom>
          <a:solidFill>
            <a:srgbClr val="F0CB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ṧḷïďé">
            <a:extLst>
              <a:ext uri="{FF2B5EF4-FFF2-40B4-BE49-F238E27FC236}">
                <a16:creationId xmlns:a16="http://schemas.microsoft.com/office/drawing/2014/main" id="{7864690E-5AAA-40BE-AE92-6F37347FE52E}"/>
              </a:ext>
            </a:extLst>
          </p:cNvPr>
          <p:cNvSpPr/>
          <p:nvPr/>
        </p:nvSpPr>
        <p:spPr bwMode="auto">
          <a:xfrm>
            <a:off x="2830393" y="4292910"/>
            <a:ext cx="506081" cy="814801"/>
          </a:xfrm>
          <a:custGeom>
            <a:avLst/>
            <a:gdLst>
              <a:gd name="T0" fmla="*/ 0 w 490"/>
              <a:gd name="T1" fmla="*/ 170 h 790"/>
              <a:gd name="T2" fmla="*/ 303 w 490"/>
              <a:gd name="T3" fmla="*/ 116 h 790"/>
              <a:gd name="T4" fmla="*/ 390 w 490"/>
              <a:gd name="T5" fmla="*/ 636 h 790"/>
              <a:gd name="T6" fmla="*/ 155 w 490"/>
              <a:gd name="T7" fmla="*/ 409 h 790"/>
              <a:gd name="T8" fmla="*/ 0 w 490"/>
              <a:gd name="T9" fmla="*/ 17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" h="790">
                <a:moveTo>
                  <a:pt x="0" y="170"/>
                </a:moveTo>
                <a:cubicBezTo>
                  <a:pt x="0" y="170"/>
                  <a:pt x="161" y="0"/>
                  <a:pt x="303" y="116"/>
                </a:cubicBezTo>
                <a:cubicBezTo>
                  <a:pt x="490" y="269"/>
                  <a:pt x="134" y="568"/>
                  <a:pt x="390" y="636"/>
                </a:cubicBezTo>
                <a:cubicBezTo>
                  <a:pt x="249" y="790"/>
                  <a:pt x="24" y="632"/>
                  <a:pt x="155" y="409"/>
                </a:cubicBezTo>
                <a:cubicBezTo>
                  <a:pt x="285" y="189"/>
                  <a:pt x="150" y="57"/>
                  <a:pt x="0" y="170"/>
                </a:cubicBezTo>
              </a:path>
            </a:pathLst>
          </a:custGeom>
          <a:solidFill>
            <a:srgbClr val="534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ṣḻidê">
            <a:extLst>
              <a:ext uri="{FF2B5EF4-FFF2-40B4-BE49-F238E27FC236}">
                <a16:creationId xmlns:a16="http://schemas.microsoft.com/office/drawing/2014/main" id="{902E8B3D-C988-479B-90A7-03758AD7F7BB}"/>
              </a:ext>
            </a:extLst>
          </p:cNvPr>
          <p:cNvSpPr/>
          <p:nvPr/>
        </p:nvSpPr>
        <p:spPr bwMode="auto">
          <a:xfrm>
            <a:off x="2326797" y="4231762"/>
            <a:ext cx="638817" cy="735757"/>
          </a:xfrm>
          <a:custGeom>
            <a:avLst/>
            <a:gdLst>
              <a:gd name="T0" fmla="*/ 38 w 619"/>
              <a:gd name="T1" fmla="*/ 298 h 713"/>
              <a:gd name="T2" fmla="*/ 211 w 619"/>
              <a:gd name="T3" fmla="*/ 671 h 713"/>
              <a:gd name="T4" fmla="*/ 572 w 619"/>
              <a:gd name="T5" fmla="*/ 448 h 713"/>
              <a:gd name="T6" fmla="*/ 386 w 619"/>
              <a:gd name="T7" fmla="*/ 72 h 713"/>
              <a:gd name="T8" fmla="*/ 38 w 619"/>
              <a:gd name="T9" fmla="*/ 298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713">
                <a:moveTo>
                  <a:pt x="38" y="298"/>
                </a:moveTo>
                <a:cubicBezTo>
                  <a:pt x="0" y="471"/>
                  <a:pt x="62" y="629"/>
                  <a:pt x="211" y="671"/>
                </a:cubicBezTo>
                <a:cubicBezTo>
                  <a:pt x="361" y="713"/>
                  <a:pt x="526" y="614"/>
                  <a:pt x="572" y="448"/>
                </a:cubicBezTo>
                <a:cubicBezTo>
                  <a:pt x="619" y="282"/>
                  <a:pt x="535" y="114"/>
                  <a:pt x="386" y="72"/>
                </a:cubicBezTo>
                <a:cubicBezTo>
                  <a:pt x="127" y="0"/>
                  <a:pt x="76" y="129"/>
                  <a:pt x="38" y="298"/>
                </a:cubicBezTo>
              </a:path>
            </a:pathLst>
          </a:custGeom>
          <a:solidFill>
            <a:srgbClr val="FDD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šḻîḓé">
            <a:extLst>
              <a:ext uri="{FF2B5EF4-FFF2-40B4-BE49-F238E27FC236}">
                <a16:creationId xmlns:a16="http://schemas.microsoft.com/office/drawing/2014/main" id="{5C39E083-624F-471E-B99E-C145768475EB}"/>
              </a:ext>
            </a:extLst>
          </p:cNvPr>
          <p:cNvSpPr/>
          <p:nvPr/>
        </p:nvSpPr>
        <p:spPr bwMode="auto">
          <a:xfrm>
            <a:off x="2360602" y="4103999"/>
            <a:ext cx="789945" cy="766580"/>
          </a:xfrm>
          <a:custGeom>
            <a:avLst/>
            <a:gdLst>
              <a:gd name="T0" fmla="*/ 459 w 765"/>
              <a:gd name="T1" fmla="*/ 381 h 743"/>
              <a:gd name="T2" fmla="*/ 0 w 765"/>
              <a:gd name="T3" fmla="*/ 300 h 743"/>
              <a:gd name="T4" fmla="*/ 510 w 765"/>
              <a:gd name="T5" fmla="*/ 156 h 743"/>
              <a:gd name="T6" fmla="*/ 424 w 765"/>
              <a:gd name="T7" fmla="*/ 743 h 743"/>
              <a:gd name="T8" fmla="*/ 418 w 765"/>
              <a:gd name="T9" fmla="*/ 566 h 743"/>
              <a:gd name="T10" fmla="*/ 478 w 765"/>
              <a:gd name="T11" fmla="*/ 544 h 743"/>
              <a:gd name="T12" fmla="*/ 427 w 765"/>
              <a:gd name="T13" fmla="*/ 514 h 743"/>
              <a:gd name="T14" fmla="*/ 459 w 765"/>
              <a:gd name="T15" fmla="*/ 38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5" h="743">
                <a:moveTo>
                  <a:pt x="459" y="381"/>
                </a:moveTo>
                <a:cubicBezTo>
                  <a:pt x="459" y="381"/>
                  <a:pt x="204" y="381"/>
                  <a:pt x="0" y="300"/>
                </a:cubicBezTo>
                <a:cubicBezTo>
                  <a:pt x="70" y="111"/>
                  <a:pt x="279" y="0"/>
                  <a:pt x="510" y="156"/>
                </a:cubicBezTo>
                <a:cubicBezTo>
                  <a:pt x="765" y="329"/>
                  <a:pt x="562" y="657"/>
                  <a:pt x="424" y="743"/>
                </a:cubicBezTo>
                <a:cubicBezTo>
                  <a:pt x="404" y="651"/>
                  <a:pt x="418" y="566"/>
                  <a:pt x="418" y="566"/>
                </a:cubicBezTo>
                <a:cubicBezTo>
                  <a:pt x="418" y="566"/>
                  <a:pt x="472" y="606"/>
                  <a:pt x="478" y="544"/>
                </a:cubicBezTo>
                <a:cubicBezTo>
                  <a:pt x="482" y="500"/>
                  <a:pt x="427" y="514"/>
                  <a:pt x="427" y="514"/>
                </a:cubicBezTo>
                <a:lnTo>
                  <a:pt x="459" y="381"/>
                </a:lnTo>
                <a:close/>
              </a:path>
            </a:pathLst>
          </a:custGeom>
          <a:solidFill>
            <a:srgbClr val="534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ṡḷîḑê">
            <a:extLst>
              <a:ext uri="{FF2B5EF4-FFF2-40B4-BE49-F238E27FC236}">
                <a16:creationId xmlns:a16="http://schemas.microsoft.com/office/drawing/2014/main" id="{26807317-597B-46ED-A1E9-6695C2A96FA6}"/>
              </a:ext>
            </a:extLst>
          </p:cNvPr>
          <p:cNvSpPr/>
          <p:nvPr/>
        </p:nvSpPr>
        <p:spPr bwMode="auto">
          <a:xfrm>
            <a:off x="2666339" y="4575281"/>
            <a:ext cx="52696" cy="91970"/>
          </a:xfrm>
          <a:custGeom>
            <a:avLst/>
            <a:gdLst>
              <a:gd name="T0" fmla="*/ 5 w 51"/>
              <a:gd name="T1" fmla="*/ 40 h 89"/>
              <a:gd name="T2" fmla="*/ 17 w 51"/>
              <a:gd name="T3" fmla="*/ 86 h 89"/>
              <a:gd name="T4" fmla="*/ 46 w 51"/>
              <a:gd name="T5" fmla="*/ 48 h 89"/>
              <a:gd name="T6" fmla="*/ 34 w 51"/>
              <a:gd name="T7" fmla="*/ 2 h 89"/>
              <a:gd name="T8" fmla="*/ 5 w 51"/>
              <a:gd name="T9" fmla="*/ 4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89">
                <a:moveTo>
                  <a:pt x="5" y="40"/>
                </a:moveTo>
                <a:cubicBezTo>
                  <a:pt x="0" y="63"/>
                  <a:pt x="6" y="84"/>
                  <a:pt x="17" y="86"/>
                </a:cubicBezTo>
                <a:cubicBezTo>
                  <a:pt x="28" y="89"/>
                  <a:pt x="42" y="72"/>
                  <a:pt x="46" y="48"/>
                </a:cubicBezTo>
                <a:cubicBezTo>
                  <a:pt x="51" y="25"/>
                  <a:pt x="46" y="4"/>
                  <a:pt x="34" y="2"/>
                </a:cubicBezTo>
                <a:cubicBezTo>
                  <a:pt x="23" y="0"/>
                  <a:pt x="10" y="17"/>
                  <a:pt x="5" y="40"/>
                </a:cubicBezTo>
              </a:path>
            </a:pathLst>
          </a:custGeom>
          <a:solidFill>
            <a:srgbClr val="534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sḷïḑè">
            <a:extLst>
              <a:ext uri="{FF2B5EF4-FFF2-40B4-BE49-F238E27FC236}">
                <a16:creationId xmlns:a16="http://schemas.microsoft.com/office/drawing/2014/main" id="{C3195202-407E-437A-8249-231AF4AE20D0}"/>
              </a:ext>
            </a:extLst>
          </p:cNvPr>
          <p:cNvSpPr/>
          <p:nvPr/>
        </p:nvSpPr>
        <p:spPr bwMode="auto">
          <a:xfrm>
            <a:off x="2430698" y="4526065"/>
            <a:ext cx="52696" cy="92467"/>
          </a:xfrm>
          <a:custGeom>
            <a:avLst/>
            <a:gdLst>
              <a:gd name="T0" fmla="*/ 5 w 51"/>
              <a:gd name="T1" fmla="*/ 41 h 90"/>
              <a:gd name="T2" fmla="*/ 17 w 51"/>
              <a:gd name="T3" fmla="*/ 87 h 90"/>
              <a:gd name="T4" fmla="*/ 46 w 51"/>
              <a:gd name="T5" fmla="*/ 49 h 90"/>
              <a:gd name="T6" fmla="*/ 34 w 51"/>
              <a:gd name="T7" fmla="*/ 3 h 90"/>
              <a:gd name="T8" fmla="*/ 5 w 51"/>
              <a:gd name="T9" fmla="*/ 4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90">
                <a:moveTo>
                  <a:pt x="5" y="41"/>
                </a:moveTo>
                <a:cubicBezTo>
                  <a:pt x="0" y="64"/>
                  <a:pt x="5" y="85"/>
                  <a:pt x="17" y="87"/>
                </a:cubicBezTo>
                <a:cubicBezTo>
                  <a:pt x="28" y="90"/>
                  <a:pt x="41" y="73"/>
                  <a:pt x="46" y="49"/>
                </a:cubicBezTo>
                <a:cubicBezTo>
                  <a:pt x="51" y="26"/>
                  <a:pt x="45" y="5"/>
                  <a:pt x="34" y="3"/>
                </a:cubicBezTo>
                <a:cubicBezTo>
                  <a:pt x="23" y="0"/>
                  <a:pt x="9" y="17"/>
                  <a:pt x="5" y="41"/>
                </a:cubicBezTo>
              </a:path>
            </a:pathLst>
          </a:custGeom>
          <a:solidFill>
            <a:srgbClr val="534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ṩḷiḍe">
            <a:extLst>
              <a:ext uri="{FF2B5EF4-FFF2-40B4-BE49-F238E27FC236}">
                <a16:creationId xmlns:a16="http://schemas.microsoft.com/office/drawing/2014/main" id="{A3FF9DAE-88DF-45DE-A001-F1A3388DEEE6}"/>
              </a:ext>
            </a:extLst>
          </p:cNvPr>
          <p:cNvSpPr/>
          <p:nvPr/>
        </p:nvSpPr>
        <p:spPr bwMode="auto">
          <a:xfrm>
            <a:off x="2463012" y="4742318"/>
            <a:ext cx="160077" cy="103404"/>
          </a:xfrm>
          <a:custGeom>
            <a:avLst/>
            <a:gdLst>
              <a:gd name="T0" fmla="*/ 9 w 155"/>
              <a:gd name="T1" fmla="*/ 1 h 100"/>
              <a:gd name="T2" fmla="*/ 155 w 155"/>
              <a:gd name="T3" fmla="*/ 29 h 100"/>
              <a:gd name="T4" fmla="*/ 68 w 155"/>
              <a:gd name="T5" fmla="*/ 87 h 100"/>
              <a:gd name="T6" fmla="*/ 9 w 155"/>
              <a:gd name="T7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100">
                <a:moveTo>
                  <a:pt x="9" y="1"/>
                </a:moveTo>
                <a:cubicBezTo>
                  <a:pt x="33" y="0"/>
                  <a:pt x="129" y="20"/>
                  <a:pt x="155" y="29"/>
                </a:cubicBezTo>
                <a:cubicBezTo>
                  <a:pt x="155" y="29"/>
                  <a:pt x="141" y="100"/>
                  <a:pt x="68" y="87"/>
                </a:cubicBezTo>
                <a:cubicBezTo>
                  <a:pt x="0" y="74"/>
                  <a:pt x="9" y="1"/>
                  <a:pt x="9" y="1"/>
                </a:cubicBezTo>
                <a:close/>
              </a:path>
            </a:pathLst>
          </a:custGeom>
          <a:solidFill>
            <a:srgbClr val="EB7D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Slîḍé">
            <a:extLst>
              <a:ext uri="{FF2B5EF4-FFF2-40B4-BE49-F238E27FC236}">
                <a16:creationId xmlns:a16="http://schemas.microsoft.com/office/drawing/2014/main" id="{49403F5D-630F-4CB2-98B3-3178B05317BB}"/>
              </a:ext>
            </a:extLst>
          </p:cNvPr>
          <p:cNvSpPr/>
          <p:nvPr/>
        </p:nvSpPr>
        <p:spPr bwMode="auto">
          <a:xfrm>
            <a:off x="1987752" y="4862127"/>
            <a:ext cx="115832" cy="83518"/>
          </a:xfrm>
          <a:custGeom>
            <a:avLst/>
            <a:gdLst>
              <a:gd name="T0" fmla="*/ 35 w 112"/>
              <a:gd name="T1" fmla="*/ 0 h 81"/>
              <a:gd name="T2" fmla="*/ 16 w 112"/>
              <a:gd name="T3" fmla="*/ 51 h 81"/>
              <a:gd name="T4" fmla="*/ 51 w 112"/>
              <a:gd name="T5" fmla="*/ 81 h 81"/>
              <a:gd name="T6" fmla="*/ 112 w 112"/>
              <a:gd name="T7" fmla="*/ 66 h 81"/>
              <a:gd name="T8" fmla="*/ 35 w 112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81">
                <a:moveTo>
                  <a:pt x="35" y="0"/>
                </a:moveTo>
                <a:cubicBezTo>
                  <a:pt x="15" y="0"/>
                  <a:pt x="0" y="36"/>
                  <a:pt x="16" y="51"/>
                </a:cubicBezTo>
                <a:cubicBezTo>
                  <a:pt x="31" y="64"/>
                  <a:pt x="51" y="72"/>
                  <a:pt x="51" y="81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9" y="35"/>
                  <a:pt x="68" y="0"/>
                  <a:pt x="35" y="0"/>
                </a:cubicBezTo>
                <a:close/>
              </a:path>
            </a:pathLst>
          </a:custGeom>
          <a:solidFill>
            <a:srgbClr val="FDD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Sļîḋe">
            <a:extLst>
              <a:ext uri="{FF2B5EF4-FFF2-40B4-BE49-F238E27FC236}">
                <a16:creationId xmlns:a16="http://schemas.microsoft.com/office/drawing/2014/main" id="{DB60CB54-0BD2-4CBF-8B5A-79C45244CCDD}"/>
              </a:ext>
            </a:extLst>
          </p:cNvPr>
          <p:cNvSpPr/>
          <p:nvPr/>
        </p:nvSpPr>
        <p:spPr bwMode="auto">
          <a:xfrm>
            <a:off x="2034482" y="4921783"/>
            <a:ext cx="387267" cy="492162"/>
          </a:xfrm>
          <a:custGeom>
            <a:avLst/>
            <a:gdLst>
              <a:gd name="T0" fmla="*/ 375 w 375"/>
              <a:gd name="T1" fmla="*/ 105 h 477"/>
              <a:gd name="T2" fmla="*/ 0 w 375"/>
              <a:gd name="T3" fmla="*/ 18 h 477"/>
              <a:gd name="T4" fmla="*/ 70 w 375"/>
              <a:gd name="T5" fmla="*/ 0 h 477"/>
              <a:gd name="T6" fmla="*/ 313 w 375"/>
              <a:gd name="T7" fmla="*/ 78 h 477"/>
              <a:gd name="T8" fmla="*/ 375 w 375"/>
              <a:gd name="T9" fmla="*/ 10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477">
                <a:moveTo>
                  <a:pt x="375" y="105"/>
                </a:moveTo>
                <a:cubicBezTo>
                  <a:pt x="257" y="477"/>
                  <a:pt x="75" y="413"/>
                  <a:pt x="0" y="18"/>
                </a:cubicBezTo>
                <a:cubicBezTo>
                  <a:pt x="70" y="0"/>
                  <a:pt x="70" y="0"/>
                  <a:pt x="70" y="0"/>
                </a:cubicBezTo>
                <a:cubicBezTo>
                  <a:pt x="97" y="133"/>
                  <a:pt x="190" y="464"/>
                  <a:pt x="313" y="78"/>
                </a:cubicBezTo>
                <a:lnTo>
                  <a:pt x="375" y="10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ŝlídè">
            <a:extLst>
              <a:ext uri="{FF2B5EF4-FFF2-40B4-BE49-F238E27FC236}">
                <a16:creationId xmlns:a16="http://schemas.microsoft.com/office/drawing/2014/main" id="{2CB13519-BE7C-4B13-B1F4-6DE3395AB8F3}"/>
              </a:ext>
            </a:extLst>
          </p:cNvPr>
          <p:cNvSpPr/>
          <p:nvPr/>
        </p:nvSpPr>
        <p:spPr bwMode="auto">
          <a:xfrm>
            <a:off x="3024772" y="4883007"/>
            <a:ext cx="134226" cy="116329"/>
          </a:xfrm>
          <a:custGeom>
            <a:avLst/>
            <a:gdLst>
              <a:gd name="T0" fmla="*/ 0 w 130"/>
              <a:gd name="T1" fmla="*/ 94 h 113"/>
              <a:gd name="T2" fmla="*/ 112 w 130"/>
              <a:gd name="T3" fmla="*/ 46 h 113"/>
              <a:gd name="T4" fmla="*/ 60 w 130"/>
              <a:gd name="T5" fmla="*/ 113 h 113"/>
              <a:gd name="T6" fmla="*/ 0 w 130"/>
              <a:gd name="T7" fmla="*/ 9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13">
                <a:moveTo>
                  <a:pt x="0" y="94"/>
                </a:moveTo>
                <a:cubicBezTo>
                  <a:pt x="8" y="49"/>
                  <a:pt x="91" y="0"/>
                  <a:pt x="112" y="46"/>
                </a:cubicBezTo>
                <a:cubicBezTo>
                  <a:pt x="130" y="86"/>
                  <a:pt x="61" y="97"/>
                  <a:pt x="60" y="113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solidFill>
            <a:srgbClr val="FDD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ṥlïďé">
            <a:extLst>
              <a:ext uri="{FF2B5EF4-FFF2-40B4-BE49-F238E27FC236}">
                <a16:creationId xmlns:a16="http://schemas.microsoft.com/office/drawing/2014/main" id="{E65DE99D-5A7D-4988-B98B-CA13A49B4F43}"/>
              </a:ext>
            </a:extLst>
          </p:cNvPr>
          <p:cNvSpPr/>
          <p:nvPr/>
        </p:nvSpPr>
        <p:spPr bwMode="auto">
          <a:xfrm>
            <a:off x="3047143" y="4929240"/>
            <a:ext cx="85010" cy="49713"/>
          </a:xfrm>
          <a:custGeom>
            <a:avLst/>
            <a:gdLst>
              <a:gd name="T0" fmla="*/ 15 w 82"/>
              <a:gd name="T1" fmla="*/ 0 h 48"/>
              <a:gd name="T2" fmla="*/ 0 w 82"/>
              <a:gd name="T3" fmla="*/ 12 h 48"/>
              <a:gd name="T4" fmla="*/ 13 w 82"/>
              <a:gd name="T5" fmla="*/ 33 h 48"/>
              <a:gd name="T6" fmla="*/ 26 w 82"/>
              <a:gd name="T7" fmla="*/ 42 h 48"/>
              <a:gd name="T8" fmla="*/ 64 w 82"/>
              <a:gd name="T9" fmla="*/ 48 h 48"/>
              <a:gd name="T10" fmla="*/ 82 w 82"/>
              <a:gd name="T11" fmla="*/ 36 h 48"/>
              <a:gd name="T12" fmla="*/ 28 w 82"/>
              <a:gd name="T13" fmla="*/ 32 h 48"/>
              <a:gd name="T14" fmla="*/ 15 w 82"/>
              <a:gd name="T1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48">
                <a:moveTo>
                  <a:pt x="15" y="0"/>
                </a:moveTo>
                <a:cubicBezTo>
                  <a:pt x="10" y="3"/>
                  <a:pt x="5" y="7"/>
                  <a:pt x="0" y="12"/>
                </a:cubicBezTo>
                <a:cubicBezTo>
                  <a:pt x="13" y="33"/>
                  <a:pt x="13" y="33"/>
                  <a:pt x="13" y="33"/>
                </a:cubicBezTo>
                <a:cubicBezTo>
                  <a:pt x="16" y="38"/>
                  <a:pt x="21" y="41"/>
                  <a:pt x="26" y="42"/>
                </a:cubicBezTo>
                <a:cubicBezTo>
                  <a:pt x="64" y="48"/>
                  <a:pt x="64" y="48"/>
                  <a:pt x="64" y="48"/>
                </a:cubicBezTo>
                <a:cubicBezTo>
                  <a:pt x="70" y="44"/>
                  <a:pt x="76" y="40"/>
                  <a:pt x="82" y="36"/>
                </a:cubicBezTo>
                <a:cubicBezTo>
                  <a:pt x="28" y="32"/>
                  <a:pt x="28" y="32"/>
                  <a:pt x="28" y="32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F0CB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S1îďé">
            <a:extLst>
              <a:ext uri="{FF2B5EF4-FFF2-40B4-BE49-F238E27FC236}">
                <a16:creationId xmlns:a16="http://schemas.microsoft.com/office/drawing/2014/main" id="{429F89FE-253F-47EC-BD23-C0053EEB2152}"/>
              </a:ext>
            </a:extLst>
          </p:cNvPr>
          <p:cNvSpPr/>
          <p:nvPr/>
        </p:nvSpPr>
        <p:spPr bwMode="auto">
          <a:xfrm>
            <a:off x="2725995" y="4970503"/>
            <a:ext cx="367879" cy="478740"/>
          </a:xfrm>
          <a:custGeom>
            <a:avLst/>
            <a:gdLst>
              <a:gd name="T0" fmla="*/ 0 w 356"/>
              <a:gd name="T1" fmla="*/ 84 h 464"/>
              <a:gd name="T2" fmla="*/ 356 w 356"/>
              <a:gd name="T3" fmla="*/ 24 h 464"/>
              <a:gd name="T4" fmla="*/ 287 w 356"/>
              <a:gd name="T5" fmla="*/ 0 h 464"/>
              <a:gd name="T6" fmla="*/ 64 w 356"/>
              <a:gd name="T7" fmla="*/ 62 h 464"/>
              <a:gd name="T8" fmla="*/ 0 w 356"/>
              <a:gd name="T9" fmla="*/ 8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464">
                <a:moveTo>
                  <a:pt x="0" y="84"/>
                </a:moveTo>
                <a:cubicBezTo>
                  <a:pt x="89" y="464"/>
                  <a:pt x="250" y="412"/>
                  <a:pt x="356" y="24"/>
                </a:cubicBezTo>
                <a:cubicBezTo>
                  <a:pt x="287" y="0"/>
                  <a:pt x="287" y="0"/>
                  <a:pt x="287" y="0"/>
                </a:cubicBezTo>
                <a:cubicBezTo>
                  <a:pt x="250" y="131"/>
                  <a:pt x="158" y="456"/>
                  <a:pt x="64" y="62"/>
                </a:cubicBezTo>
                <a:lnTo>
                  <a:pt x="0" y="8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ṥľïḍé">
            <a:extLst>
              <a:ext uri="{FF2B5EF4-FFF2-40B4-BE49-F238E27FC236}">
                <a16:creationId xmlns:a16="http://schemas.microsoft.com/office/drawing/2014/main" id="{629C78B7-F90D-47DD-9A4B-7C8D7FFDE905}"/>
              </a:ext>
            </a:extLst>
          </p:cNvPr>
          <p:cNvSpPr/>
          <p:nvPr/>
        </p:nvSpPr>
        <p:spPr bwMode="auto">
          <a:xfrm>
            <a:off x="2562936" y="4966525"/>
            <a:ext cx="112849" cy="157591"/>
          </a:xfrm>
          <a:custGeom>
            <a:avLst/>
            <a:gdLst>
              <a:gd name="T0" fmla="*/ 0 w 227"/>
              <a:gd name="T1" fmla="*/ 311 h 317"/>
              <a:gd name="T2" fmla="*/ 94 w 227"/>
              <a:gd name="T3" fmla="*/ 226 h 317"/>
              <a:gd name="T4" fmla="*/ 227 w 227"/>
              <a:gd name="T5" fmla="*/ 317 h 317"/>
              <a:gd name="T6" fmla="*/ 208 w 227"/>
              <a:gd name="T7" fmla="*/ 31 h 317"/>
              <a:gd name="T8" fmla="*/ 154 w 227"/>
              <a:gd name="T9" fmla="*/ 0 h 317"/>
              <a:gd name="T10" fmla="*/ 0 w 227"/>
              <a:gd name="T11" fmla="*/ 311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" h="317">
                <a:moveTo>
                  <a:pt x="0" y="311"/>
                </a:moveTo>
                <a:lnTo>
                  <a:pt x="94" y="226"/>
                </a:lnTo>
                <a:lnTo>
                  <a:pt x="227" y="317"/>
                </a:lnTo>
                <a:lnTo>
                  <a:pt x="208" y="31"/>
                </a:lnTo>
                <a:lnTo>
                  <a:pt x="154" y="0"/>
                </a:lnTo>
                <a:lnTo>
                  <a:pt x="0" y="31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sḻiḑé">
            <a:extLst>
              <a:ext uri="{FF2B5EF4-FFF2-40B4-BE49-F238E27FC236}">
                <a16:creationId xmlns:a16="http://schemas.microsoft.com/office/drawing/2014/main" id="{9E596BC1-9611-435D-B858-871AB0BE4ED5}"/>
              </a:ext>
            </a:extLst>
          </p:cNvPr>
          <p:cNvSpPr/>
          <p:nvPr/>
        </p:nvSpPr>
        <p:spPr bwMode="auto">
          <a:xfrm>
            <a:off x="2450583" y="4958074"/>
            <a:ext cx="112352" cy="163060"/>
          </a:xfrm>
          <a:custGeom>
            <a:avLst/>
            <a:gdLst>
              <a:gd name="T0" fmla="*/ 226 w 226"/>
              <a:gd name="T1" fmla="*/ 328 h 328"/>
              <a:gd name="T2" fmla="*/ 145 w 226"/>
              <a:gd name="T3" fmla="*/ 230 h 328"/>
              <a:gd name="T4" fmla="*/ 0 w 226"/>
              <a:gd name="T5" fmla="*/ 309 h 328"/>
              <a:gd name="T6" fmla="*/ 58 w 226"/>
              <a:gd name="T7" fmla="*/ 23 h 328"/>
              <a:gd name="T8" fmla="*/ 116 w 226"/>
              <a:gd name="T9" fmla="*/ 0 h 328"/>
              <a:gd name="T10" fmla="*/ 226 w 226"/>
              <a:gd name="T11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328">
                <a:moveTo>
                  <a:pt x="226" y="328"/>
                </a:moveTo>
                <a:lnTo>
                  <a:pt x="145" y="230"/>
                </a:lnTo>
                <a:lnTo>
                  <a:pt x="0" y="309"/>
                </a:lnTo>
                <a:lnTo>
                  <a:pt x="58" y="23"/>
                </a:lnTo>
                <a:lnTo>
                  <a:pt x="116" y="0"/>
                </a:lnTo>
                <a:lnTo>
                  <a:pt x="226" y="328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ṥḻîḓê">
            <a:extLst>
              <a:ext uri="{FF2B5EF4-FFF2-40B4-BE49-F238E27FC236}">
                <a16:creationId xmlns:a16="http://schemas.microsoft.com/office/drawing/2014/main" id="{0119E99A-0A90-42F0-9B98-7FFCA53A0F67}"/>
              </a:ext>
            </a:extLst>
          </p:cNvPr>
          <p:cNvSpPr/>
          <p:nvPr/>
        </p:nvSpPr>
        <p:spPr bwMode="auto">
          <a:xfrm>
            <a:off x="2943242" y="4814900"/>
            <a:ext cx="297286" cy="216253"/>
          </a:xfrm>
          <a:custGeom>
            <a:avLst/>
            <a:gdLst>
              <a:gd name="T0" fmla="*/ 0 w 288"/>
              <a:gd name="T1" fmla="*/ 48 h 210"/>
              <a:gd name="T2" fmla="*/ 7 w 288"/>
              <a:gd name="T3" fmla="*/ 68 h 210"/>
              <a:gd name="T4" fmla="*/ 121 w 288"/>
              <a:gd name="T5" fmla="*/ 140 h 210"/>
              <a:gd name="T6" fmla="*/ 132 w 288"/>
              <a:gd name="T7" fmla="*/ 148 h 210"/>
              <a:gd name="T8" fmla="*/ 268 w 288"/>
              <a:gd name="T9" fmla="*/ 210 h 210"/>
              <a:gd name="T10" fmla="*/ 288 w 288"/>
              <a:gd name="T11" fmla="*/ 200 h 210"/>
              <a:gd name="T12" fmla="*/ 258 w 288"/>
              <a:gd name="T13" fmla="*/ 0 h 210"/>
              <a:gd name="T14" fmla="*/ 0 w 288"/>
              <a:gd name="T15" fmla="*/ 4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10">
                <a:moveTo>
                  <a:pt x="0" y="48"/>
                </a:moveTo>
                <a:cubicBezTo>
                  <a:pt x="0" y="48"/>
                  <a:pt x="5" y="58"/>
                  <a:pt x="7" y="68"/>
                </a:cubicBezTo>
                <a:cubicBezTo>
                  <a:pt x="7" y="68"/>
                  <a:pt x="93" y="46"/>
                  <a:pt x="121" y="140"/>
                </a:cubicBezTo>
                <a:cubicBezTo>
                  <a:pt x="123" y="144"/>
                  <a:pt x="127" y="148"/>
                  <a:pt x="132" y="148"/>
                </a:cubicBezTo>
                <a:cubicBezTo>
                  <a:pt x="162" y="147"/>
                  <a:pt x="260" y="149"/>
                  <a:pt x="268" y="210"/>
                </a:cubicBezTo>
                <a:cubicBezTo>
                  <a:pt x="268" y="210"/>
                  <a:pt x="275" y="204"/>
                  <a:pt x="288" y="200"/>
                </a:cubicBezTo>
                <a:cubicBezTo>
                  <a:pt x="258" y="0"/>
                  <a:pt x="258" y="0"/>
                  <a:pt x="258" y="0"/>
                </a:cubicBezTo>
                <a:lnTo>
                  <a:pt x="0" y="4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ṧľíḓê">
            <a:extLst>
              <a:ext uri="{FF2B5EF4-FFF2-40B4-BE49-F238E27FC236}">
                <a16:creationId xmlns:a16="http://schemas.microsoft.com/office/drawing/2014/main" id="{70C3F0A0-C118-4F71-B35A-1322E6183C5E}"/>
              </a:ext>
            </a:extLst>
          </p:cNvPr>
          <p:cNvSpPr/>
          <p:nvPr/>
        </p:nvSpPr>
        <p:spPr bwMode="auto">
          <a:xfrm>
            <a:off x="2943242" y="4710501"/>
            <a:ext cx="300268" cy="245584"/>
          </a:xfrm>
          <a:custGeom>
            <a:avLst/>
            <a:gdLst>
              <a:gd name="T0" fmla="*/ 0 w 291"/>
              <a:gd name="T1" fmla="*/ 149 h 238"/>
              <a:gd name="T2" fmla="*/ 133 w 291"/>
              <a:gd name="T3" fmla="*/ 238 h 238"/>
              <a:gd name="T4" fmla="*/ 291 w 291"/>
              <a:gd name="T5" fmla="*/ 81 h 238"/>
              <a:gd name="T6" fmla="*/ 181 w 291"/>
              <a:gd name="T7" fmla="*/ 0 h 238"/>
              <a:gd name="T8" fmla="*/ 0 w 291"/>
              <a:gd name="T9" fmla="*/ 14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238">
                <a:moveTo>
                  <a:pt x="0" y="149"/>
                </a:moveTo>
                <a:cubicBezTo>
                  <a:pt x="0" y="149"/>
                  <a:pt x="110" y="130"/>
                  <a:pt x="133" y="238"/>
                </a:cubicBezTo>
                <a:cubicBezTo>
                  <a:pt x="291" y="81"/>
                  <a:pt x="291" y="81"/>
                  <a:pt x="291" y="81"/>
                </a:cubicBezTo>
                <a:cubicBezTo>
                  <a:pt x="291" y="81"/>
                  <a:pt x="262" y="4"/>
                  <a:pt x="181" y="0"/>
                </a:cubicBezTo>
                <a:lnTo>
                  <a:pt x="0" y="14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ïṡ1îďè">
            <a:extLst>
              <a:ext uri="{FF2B5EF4-FFF2-40B4-BE49-F238E27FC236}">
                <a16:creationId xmlns:a16="http://schemas.microsoft.com/office/drawing/2014/main" id="{9CCAEBED-6197-41C1-ABEA-FB24FCF02D97}"/>
              </a:ext>
            </a:extLst>
          </p:cNvPr>
          <p:cNvSpPr/>
          <p:nvPr/>
        </p:nvSpPr>
        <p:spPr bwMode="auto">
          <a:xfrm>
            <a:off x="3080451" y="4776621"/>
            <a:ext cx="282869" cy="244590"/>
          </a:xfrm>
          <a:custGeom>
            <a:avLst/>
            <a:gdLst>
              <a:gd name="T0" fmla="*/ 0 w 274"/>
              <a:gd name="T1" fmla="*/ 174 h 237"/>
              <a:gd name="T2" fmla="*/ 155 w 274"/>
              <a:gd name="T3" fmla="*/ 237 h 237"/>
              <a:gd name="T4" fmla="*/ 274 w 274"/>
              <a:gd name="T5" fmla="*/ 96 h 237"/>
              <a:gd name="T6" fmla="*/ 158 w 274"/>
              <a:gd name="T7" fmla="*/ 17 h 237"/>
              <a:gd name="T8" fmla="*/ 0 w 274"/>
              <a:gd name="T9" fmla="*/ 17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37">
                <a:moveTo>
                  <a:pt x="0" y="174"/>
                </a:moveTo>
                <a:cubicBezTo>
                  <a:pt x="0" y="174"/>
                  <a:pt x="122" y="158"/>
                  <a:pt x="155" y="237"/>
                </a:cubicBezTo>
                <a:cubicBezTo>
                  <a:pt x="274" y="96"/>
                  <a:pt x="274" y="96"/>
                  <a:pt x="274" y="96"/>
                </a:cubicBezTo>
                <a:cubicBezTo>
                  <a:pt x="274" y="96"/>
                  <a:pt x="233" y="0"/>
                  <a:pt x="158" y="17"/>
                </a:cubicBezTo>
                <a:lnTo>
                  <a:pt x="0" y="17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ṩliḑé">
            <a:extLst>
              <a:ext uri="{FF2B5EF4-FFF2-40B4-BE49-F238E27FC236}">
                <a16:creationId xmlns:a16="http://schemas.microsoft.com/office/drawing/2014/main" id="{E90A5691-EE0B-48C6-819E-F453E18723EA}"/>
              </a:ext>
            </a:extLst>
          </p:cNvPr>
          <p:cNvSpPr/>
          <p:nvPr/>
        </p:nvSpPr>
        <p:spPr bwMode="auto">
          <a:xfrm>
            <a:off x="3131159" y="4725913"/>
            <a:ext cx="80535" cy="67113"/>
          </a:xfrm>
          <a:custGeom>
            <a:avLst/>
            <a:gdLst>
              <a:gd name="T0" fmla="*/ 75 w 78"/>
              <a:gd name="T1" fmla="*/ 65 h 65"/>
              <a:gd name="T2" fmla="*/ 73 w 78"/>
              <a:gd name="T3" fmla="*/ 64 h 65"/>
              <a:gd name="T4" fmla="*/ 73 w 78"/>
              <a:gd name="T5" fmla="*/ 62 h 65"/>
              <a:gd name="T6" fmla="*/ 70 w 78"/>
              <a:gd name="T7" fmla="*/ 54 h 65"/>
              <a:gd name="T8" fmla="*/ 65 w 78"/>
              <a:gd name="T9" fmla="*/ 46 h 65"/>
              <a:gd name="T10" fmla="*/ 65 w 78"/>
              <a:gd name="T11" fmla="*/ 45 h 65"/>
              <a:gd name="T12" fmla="*/ 58 w 78"/>
              <a:gd name="T13" fmla="*/ 37 h 65"/>
              <a:gd name="T14" fmla="*/ 56 w 78"/>
              <a:gd name="T15" fmla="*/ 35 h 65"/>
              <a:gd name="T16" fmla="*/ 49 w 78"/>
              <a:gd name="T17" fmla="*/ 30 h 65"/>
              <a:gd name="T18" fmla="*/ 41 w 78"/>
              <a:gd name="T19" fmla="*/ 24 h 65"/>
              <a:gd name="T20" fmla="*/ 37 w 78"/>
              <a:gd name="T21" fmla="*/ 21 h 65"/>
              <a:gd name="T22" fmla="*/ 31 w 78"/>
              <a:gd name="T23" fmla="*/ 18 h 65"/>
              <a:gd name="T24" fmla="*/ 25 w 78"/>
              <a:gd name="T25" fmla="*/ 15 h 65"/>
              <a:gd name="T26" fmla="*/ 21 w 78"/>
              <a:gd name="T27" fmla="*/ 13 h 65"/>
              <a:gd name="T28" fmla="*/ 15 w 78"/>
              <a:gd name="T29" fmla="*/ 11 h 65"/>
              <a:gd name="T30" fmla="*/ 11 w 78"/>
              <a:gd name="T31" fmla="*/ 9 h 65"/>
              <a:gd name="T32" fmla="*/ 6 w 78"/>
              <a:gd name="T33" fmla="*/ 7 h 65"/>
              <a:gd name="T34" fmla="*/ 1 w 78"/>
              <a:gd name="T35" fmla="*/ 5 h 65"/>
              <a:gd name="T36" fmla="*/ 0 w 78"/>
              <a:gd name="T37" fmla="*/ 2 h 65"/>
              <a:gd name="T38" fmla="*/ 3 w 78"/>
              <a:gd name="T39" fmla="*/ 0 h 65"/>
              <a:gd name="T40" fmla="*/ 8 w 78"/>
              <a:gd name="T41" fmla="*/ 3 h 65"/>
              <a:gd name="T42" fmla="*/ 13 w 78"/>
              <a:gd name="T43" fmla="*/ 5 h 65"/>
              <a:gd name="T44" fmla="*/ 16 w 78"/>
              <a:gd name="T45" fmla="*/ 6 h 65"/>
              <a:gd name="T46" fmla="*/ 23 w 78"/>
              <a:gd name="T47" fmla="*/ 9 h 65"/>
              <a:gd name="T48" fmla="*/ 27 w 78"/>
              <a:gd name="T49" fmla="*/ 11 h 65"/>
              <a:gd name="T50" fmla="*/ 34 w 78"/>
              <a:gd name="T51" fmla="*/ 14 h 65"/>
              <a:gd name="T52" fmla="*/ 39 w 78"/>
              <a:gd name="T53" fmla="*/ 17 h 65"/>
              <a:gd name="T54" fmla="*/ 43 w 78"/>
              <a:gd name="T55" fmla="*/ 20 h 65"/>
              <a:gd name="T56" fmla="*/ 52 w 78"/>
              <a:gd name="T57" fmla="*/ 26 h 65"/>
              <a:gd name="T58" fmla="*/ 59 w 78"/>
              <a:gd name="T59" fmla="*/ 32 h 65"/>
              <a:gd name="T60" fmla="*/ 61 w 78"/>
              <a:gd name="T61" fmla="*/ 34 h 65"/>
              <a:gd name="T62" fmla="*/ 68 w 78"/>
              <a:gd name="T63" fmla="*/ 42 h 65"/>
              <a:gd name="T64" fmla="*/ 69 w 78"/>
              <a:gd name="T65" fmla="*/ 43 h 65"/>
              <a:gd name="T66" fmla="*/ 74 w 78"/>
              <a:gd name="T67" fmla="*/ 52 h 65"/>
              <a:gd name="T68" fmla="*/ 77 w 78"/>
              <a:gd name="T69" fmla="*/ 62 h 65"/>
              <a:gd name="T70" fmla="*/ 77 w 78"/>
              <a:gd name="T71" fmla="*/ 63 h 65"/>
              <a:gd name="T72" fmla="*/ 75 w 78"/>
              <a:gd name="T7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" h="65">
                <a:moveTo>
                  <a:pt x="75" y="65"/>
                </a:moveTo>
                <a:cubicBezTo>
                  <a:pt x="74" y="65"/>
                  <a:pt x="73" y="65"/>
                  <a:pt x="73" y="64"/>
                </a:cubicBezTo>
                <a:cubicBezTo>
                  <a:pt x="73" y="62"/>
                  <a:pt x="73" y="62"/>
                  <a:pt x="73" y="62"/>
                </a:cubicBezTo>
                <a:cubicBezTo>
                  <a:pt x="72" y="59"/>
                  <a:pt x="72" y="56"/>
                  <a:pt x="70" y="54"/>
                </a:cubicBezTo>
                <a:cubicBezTo>
                  <a:pt x="69" y="51"/>
                  <a:pt x="67" y="48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3" y="42"/>
                  <a:pt x="60" y="40"/>
                  <a:pt x="58" y="37"/>
                </a:cubicBezTo>
                <a:cubicBezTo>
                  <a:pt x="56" y="35"/>
                  <a:pt x="56" y="35"/>
                  <a:pt x="56" y="35"/>
                </a:cubicBezTo>
                <a:cubicBezTo>
                  <a:pt x="54" y="33"/>
                  <a:pt x="52" y="31"/>
                  <a:pt x="49" y="30"/>
                </a:cubicBezTo>
                <a:cubicBezTo>
                  <a:pt x="47" y="28"/>
                  <a:pt x="44" y="26"/>
                  <a:pt x="41" y="24"/>
                </a:cubicBezTo>
                <a:cubicBezTo>
                  <a:pt x="39" y="23"/>
                  <a:pt x="38" y="22"/>
                  <a:pt x="37" y="21"/>
                </a:cubicBezTo>
                <a:cubicBezTo>
                  <a:pt x="35" y="20"/>
                  <a:pt x="33" y="19"/>
                  <a:pt x="31" y="18"/>
                </a:cubicBezTo>
                <a:cubicBezTo>
                  <a:pt x="29" y="17"/>
                  <a:pt x="27" y="16"/>
                  <a:pt x="25" y="15"/>
                </a:cubicBezTo>
                <a:cubicBezTo>
                  <a:pt x="24" y="14"/>
                  <a:pt x="23" y="14"/>
                  <a:pt x="21" y="13"/>
                </a:cubicBezTo>
                <a:cubicBezTo>
                  <a:pt x="19" y="12"/>
                  <a:pt x="17" y="11"/>
                  <a:pt x="15" y="11"/>
                </a:cubicBezTo>
                <a:cubicBezTo>
                  <a:pt x="14" y="10"/>
                  <a:pt x="12" y="10"/>
                  <a:pt x="11" y="9"/>
                </a:cubicBezTo>
                <a:cubicBezTo>
                  <a:pt x="8" y="8"/>
                  <a:pt x="7" y="7"/>
                  <a:pt x="6" y="7"/>
                </a:cubicBezTo>
                <a:cubicBezTo>
                  <a:pt x="5" y="6"/>
                  <a:pt x="4" y="6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6" y="1"/>
                  <a:pt x="7" y="2"/>
                  <a:pt x="8" y="3"/>
                </a:cubicBezTo>
                <a:cubicBezTo>
                  <a:pt x="9" y="3"/>
                  <a:pt x="10" y="4"/>
                  <a:pt x="13" y="5"/>
                </a:cubicBezTo>
                <a:cubicBezTo>
                  <a:pt x="14" y="6"/>
                  <a:pt x="15" y="6"/>
                  <a:pt x="16" y="6"/>
                </a:cubicBezTo>
                <a:cubicBezTo>
                  <a:pt x="18" y="7"/>
                  <a:pt x="21" y="8"/>
                  <a:pt x="23" y="9"/>
                </a:cubicBezTo>
                <a:cubicBezTo>
                  <a:pt x="24" y="10"/>
                  <a:pt x="26" y="10"/>
                  <a:pt x="27" y="11"/>
                </a:cubicBezTo>
                <a:cubicBezTo>
                  <a:pt x="29" y="12"/>
                  <a:pt x="31" y="12"/>
                  <a:pt x="34" y="14"/>
                </a:cubicBezTo>
                <a:cubicBezTo>
                  <a:pt x="36" y="15"/>
                  <a:pt x="38" y="16"/>
                  <a:pt x="39" y="17"/>
                </a:cubicBezTo>
                <a:cubicBezTo>
                  <a:pt x="41" y="18"/>
                  <a:pt x="42" y="19"/>
                  <a:pt x="43" y="20"/>
                </a:cubicBezTo>
                <a:cubicBezTo>
                  <a:pt x="46" y="22"/>
                  <a:pt x="49" y="24"/>
                  <a:pt x="52" y="26"/>
                </a:cubicBezTo>
                <a:cubicBezTo>
                  <a:pt x="55" y="28"/>
                  <a:pt x="57" y="30"/>
                  <a:pt x="59" y="32"/>
                </a:cubicBezTo>
                <a:cubicBezTo>
                  <a:pt x="61" y="34"/>
                  <a:pt x="61" y="34"/>
                  <a:pt x="61" y="34"/>
                </a:cubicBezTo>
                <a:cubicBezTo>
                  <a:pt x="63" y="37"/>
                  <a:pt x="66" y="39"/>
                  <a:pt x="68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1" y="46"/>
                  <a:pt x="73" y="49"/>
                  <a:pt x="74" y="52"/>
                </a:cubicBezTo>
                <a:cubicBezTo>
                  <a:pt x="76" y="55"/>
                  <a:pt x="77" y="58"/>
                  <a:pt x="77" y="62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4"/>
                  <a:pt x="77" y="65"/>
                  <a:pt x="75" y="65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Slîḋê">
            <a:extLst>
              <a:ext uri="{FF2B5EF4-FFF2-40B4-BE49-F238E27FC236}">
                <a16:creationId xmlns:a16="http://schemas.microsoft.com/office/drawing/2014/main" id="{7328A2AA-C965-4E02-B47A-77418819FEA9}"/>
              </a:ext>
            </a:extLst>
          </p:cNvPr>
          <p:cNvSpPr/>
          <p:nvPr/>
        </p:nvSpPr>
        <p:spPr bwMode="auto">
          <a:xfrm>
            <a:off x="3107296" y="4750770"/>
            <a:ext cx="80535" cy="67113"/>
          </a:xfrm>
          <a:custGeom>
            <a:avLst/>
            <a:gdLst>
              <a:gd name="T0" fmla="*/ 75 w 78"/>
              <a:gd name="T1" fmla="*/ 65 h 65"/>
              <a:gd name="T2" fmla="*/ 73 w 78"/>
              <a:gd name="T3" fmla="*/ 64 h 65"/>
              <a:gd name="T4" fmla="*/ 70 w 78"/>
              <a:gd name="T5" fmla="*/ 54 h 65"/>
              <a:gd name="T6" fmla="*/ 69 w 78"/>
              <a:gd name="T7" fmla="*/ 52 h 65"/>
              <a:gd name="T8" fmla="*/ 65 w 78"/>
              <a:gd name="T9" fmla="*/ 44 h 65"/>
              <a:gd name="T10" fmla="*/ 59 w 78"/>
              <a:gd name="T11" fmla="*/ 38 h 65"/>
              <a:gd name="T12" fmla="*/ 58 w 78"/>
              <a:gd name="T13" fmla="*/ 37 h 65"/>
              <a:gd name="T14" fmla="*/ 52 w 78"/>
              <a:gd name="T15" fmla="*/ 32 h 65"/>
              <a:gd name="T16" fmla="*/ 49 w 78"/>
              <a:gd name="T17" fmla="*/ 30 h 65"/>
              <a:gd name="T18" fmla="*/ 46 w 78"/>
              <a:gd name="T19" fmla="*/ 27 h 65"/>
              <a:gd name="T20" fmla="*/ 41 w 78"/>
              <a:gd name="T21" fmla="*/ 23 h 65"/>
              <a:gd name="T22" fmla="*/ 35 w 78"/>
              <a:gd name="T23" fmla="*/ 20 h 65"/>
              <a:gd name="T24" fmla="*/ 31 w 78"/>
              <a:gd name="T25" fmla="*/ 18 h 65"/>
              <a:gd name="T26" fmla="*/ 21 w 78"/>
              <a:gd name="T27" fmla="*/ 13 h 65"/>
              <a:gd name="T28" fmla="*/ 19 w 78"/>
              <a:gd name="T29" fmla="*/ 12 h 65"/>
              <a:gd name="T30" fmla="*/ 11 w 78"/>
              <a:gd name="T31" fmla="*/ 9 h 65"/>
              <a:gd name="T32" fmla="*/ 6 w 78"/>
              <a:gd name="T33" fmla="*/ 6 h 65"/>
              <a:gd name="T34" fmla="*/ 1 w 78"/>
              <a:gd name="T35" fmla="*/ 5 h 65"/>
              <a:gd name="T36" fmla="*/ 0 w 78"/>
              <a:gd name="T37" fmla="*/ 2 h 65"/>
              <a:gd name="T38" fmla="*/ 3 w 78"/>
              <a:gd name="T39" fmla="*/ 0 h 65"/>
              <a:gd name="T40" fmla="*/ 8 w 78"/>
              <a:gd name="T41" fmla="*/ 2 h 65"/>
              <a:gd name="T42" fmla="*/ 13 w 78"/>
              <a:gd name="T43" fmla="*/ 5 h 65"/>
              <a:gd name="T44" fmla="*/ 21 w 78"/>
              <a:gd name="T45" fmla="*/ 8 h 65"/>
              <a:gd name="T46" fmla="*/ 23 w 78"/>
              <a:gd name="T47" fmla="*/ 9 h 65"/>
              <a:gd name="T48" fmla="*/ 33 w 78"/>
              <a:gd name="T49" fmla="*/ 14 h 65"/>
              <a:gd name="T50" fmla="*/ 37 w 78"/>
              <a:gd name="T51" fmla="*/ 16 h 65"/>
              <a:gd name="T52" fmla="*/ 43 w 78"/>
              <a:gd name="T53" fmla="*/ 19 h 65"/>
              <a:gd name="T54" fmla="*/ 49 w 78"/>
              <a:gd name="T55" fmla="*/ 24 h 65"/>
              <a:gd name="T56" fmla="*/ 52 w 78"/>
              <a:gd name="T57" fmla="*/ 26 h 65"/>
              <a:gd name="T58" fmla="*/ 54 w 78"/>
              <a:gd name="T59" fmla="*/ 28 h 65"/>
              <a:gd name="T60" fmla="*/ 61 w 78"/>
              <a:gd name="T61" fmla="*/ 33 h 65"/>
              <a:gd name="T62" fmla="*/ 62 w 78"/>
              <a:gd name="T63" fmla="*/ 35 h 65"/>
              <a:gd name="T64" fmla="*/ 69 w 78"/>
              <a:gd name="T65" fmla="*/ 42 h 65"/>
              <a:gd name="T66" fmla="*/ 73 w 78"/>
              <a:gd name="T67" fmla="*/ 50 h 65"/>
              <a:gd name="T68" fmla="*/ 74 w 78"/>
              <a:gd name="T69" fmla="*/ 52 h 65"/>
              <a:gd name="T70" fmla="*/ 78 w 78"/>
              <a:gd name="T71" fmla="*/ 63 h 65"/>
              <a:gd name="T72" fmla="*/ 76 w 78"/>
              <a:gd name="T73" fmla="*/ 65 h 65"/>
              <a:gd name="T74" fmla="*/ 75 w 78"/>
              <a:gd name="T7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" h="65">
                <a:moveTo>
                  <a:pt x="75" y="65"/>
                </a:moveTo>
                <a:cubicBezTo>
                  <a:pt x="74" y="65"/>
                  <a:pt x="73" y="65"/>
                  <a:pt x="73" y="64"/>
                </a:cubicBezTo>
                <a:cubicBezTo>
                  <a:pt x="73" y="60"/>
                  <a:pt x="72" y="57"/>
                  <a:pt x="70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68" y="49"/>
                  <a:pt x="67" y="47"/>
                  <a:pt x="65" y="44"/>
                </a:cubicBezTo>
                <a:cubicBezTo>
                  <a:pt x="63" y="42"/>
                  <a:pt x="61" y="40"/>
                  <a:pt x="59" y="38"/>
                </a:cubicBezTo>
                <a:cubicBezTo>
                  <a:pt x="58" y="37"/>
                  <a:pt x="58" y="37"/>
                  <a:pt x="58" y="37"/>
                </a:cubicBezTo>
                <a:cubicBezTo>
                  <a:pt x="56" y="35"/>
                  <a:pt x="54" y="33"/>
                  <a:pt x="52" y="32"/>
                </a:cubicBezTo>
                <a:cubicBezTo>
                  <a:pt x="51" y="31"/>
                  <a:pt x="50" y="31"/>
                  <a:pt x="49" y="30"/>
                </a:cubicBezTo>
                <a:cubicBezTo>
                  <a:pt x="48" y="29"/>
                  <a:pt x="47" y="28"/>
                  <a:pt x="46" y="27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2"/>
                  <a:pt x="37" y="21"/>
                  <a:pt x="35" y="20"/>
                </a:cubicBezTo>
                <a:cubicBezTo>
                  <a:pt x="34" y="20"/>
                  <a:pt x="32" y="19"/>
                  <a:pt x="31" y="18"/>
                </a:cubicBezTo>
                <a:cubicBezTo>
                  <a:pt x="28" y="17"/>
                  <a:pt x="25" y="15"/>
                  <a:pt x="21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6" y="11"/>
                  <a:pt x="14" y="10"/>
                  <a:pt x="11" y="9"/>
                </a:cubicBezTo>
                <a:cubicBezTo>
                  <a:pt x="9" y="8"/>
                  <a:pt x="7" y="7"/>
                  <a:pt x="6" y="6"/>
                </a:cubicBezTo>
                <a:cubicBezTo>
                  <a:pt x="5" y="6"/>
                  <a:pt x="4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6" y="1"/>
                  <a:pt x="7" y="2"/>
                  <a:pt x="8" y="2"/>
                </a:cubicBezTo>
                <a:cubicBezTo>
                  <a:pt x="9" y="3"/>
                  <a:pt x="10" y="4"/>
                  <a:pt x="13" y="5"/>
                </a:cubicBezTo>
                <a:cubicBezTo>
                  <a:pt x="15" y="6"/>
                  <a:pt x="18" y="7"/>
                  <a:pt x="21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7" y="11"/>
                  <a:pt x="30" y="13"/>
                  <a:pt x="33" y="14"/>
                </a:cubicBezTo>
                <a:cubicBezTo>
                  <a:pt x="34" y="15"/>
                  <a:pt x="36" y="16"/>
                  <a:pt x="37" y="16"/>
                </a:cubicBezTo>
                <a:cubicBezTo>
                  <a:pt x="39" y="17"/>
                  <a:pt x="41" y="18"/>
                  <a:pt x="43" y="19"/>
                </a:cubicBezTo>
                <a:cubicBezTo>
                  <a:pt x="45" y="20"/>
                  <a:pt x="47" y="22"/>
                  <a:pt x="49" y="24"/>
                </a:cubicBezTo>
                <a:cubicBezTo>
                  <a:pt x="50" y="25"/>
                  <a:pt x="51" y="26"/>
                  <a:pt x="52" y="26"/>
                </a:cubicBezTo>
                <a:cubicBezTo>
                  <a:pt x="53" y="27"/>
                  <a:pt x="54" y="28"/>
                  <a:pt x="54" y="28"/>
                </a:cubicBezTo>
                <a:cubicBezTo>
                  <a:pt x="56" y="30"/>
                  <a:pt x="59" y="31"/>
                  <a:pt x="61" y="33"/>
                </a:cubicBezTo>
                <a:cubicBezTo>
                  <a:pt x="62" y="35"/>
                  <a:pt x="62" y="35"/>
                  <a:pt x="62" y="35"/>
                </a:cubicBezTo>
                <a:cubicBezTo>
                  <a:pt x="64" y="37"/>
                  <a:pt x="67" y="39"/>
                  <a:pt x="69" y="42"/>
                </a:cubicBezTo>
                <a:cubicBezTo>
                  <a:pt x="71" y="44"/>
                  <a:pt x="72" y="47"/>
                  <a:pt x="73" y="50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6"/>
                  <a:pt x="77" y="59"/>
                  <a:pt x="78" y="63"/>
                </a:cubicBezTo>
                <a:cubicBezTo>
                  <a:pt x="78" y="64"/>
                  <a:pt x="77" y="65"/>
                  <a:pt x="76" y="65"/>
                </a:cubicBezTo>
                <a:lnTo>
                  <a:pt x="75" y="65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ṩ1îḑè">
            <a:extLst>
              <a:ext uri="{FF2B5EF4-FFF2-40B4-BE49-F238E27FC236}">
                <a16:creationId xmlns:a16="http://schemas.microsoft.com/office/drawing/2014/main" id="{B48280E1-1905-4663-A9A5-AC9401FB78C6}"/>
              </a:ext>
            </a:extLst>
          </p:cNvPr>
          <p:cNvSpPr/>
          <p:nvPr/>
        </p:nvSpPr>
        <p:spPr bwMode="auto">
          <a:xfrm>
            <a:off x="3076474" y="4774632"/>
            <a:ext cx="86501" cy="69102"/>
          </a:xfrm>
          <a:custGeom>
            <a:avLst/>
            <a:gdLst>
              <a:gd name="T0" fmla="*/ 82 w 84"/>
              <a:gd name="T1" fmla="*/ 67 h 67"/>
              <a:gd name="T2" fmla="*/ 80 w 84"/>
              <a:gd name="T3" fmla="*/ 65 h 67"/>
              <a:gd name="T4" fmla="*/ 79 w 84"/>
              <a:gd name="T5" fmla="*/ 61 h 67"/>
              <a:gd name="T6" fmla="*/ 77 w 84"/>
              <a:gd name="T7" fmla="*/ 54 h 67"/>
              <a:gd name="T8" fmla="*/ 72 w 84"/>
              <a:gd name="T9" fmla="*/ 48 h 67"/>
              <a:gd name="T10" fmla="*/ 70 w 84"/>
              <a:gd name="T11" fmla="*/ 45 h 67"/>
              <a:gd name="T12" fmla="*/ 63 w 84"/>
              <a:gd name="T13" fmla="*/ 36 h 67"/>
              <a:gd name="T14" fmla="*/ 54 w 84"/>
              <a:gd name="T15" fmla="*/ 28 h 67"/>
              <a:gd name="T16" fmla="*/ 51 w 84"/>
              <a:gd name="T17" fmla="*/ 26 h 67"/>
              <a:gd name="T18" fmla="*/ 45 w 84"/>
              <a:gd name="T19" fmla="*/ 21 h 67"/>
              <a:gd name="T20" fmla="*/ 35 w 84"/>
              <a:gd name="T21" fmla="*/ 15 h 67"/>
              <a:gd name="T22" fmla="*/ 26 w 84"/>
              <a:gd name="T23" fmla="*/ 11 h 67"/>
              <a:gd name="T24" fmla="*/ 24 w 84"/>
              <a:gd name="T25" fmla="*/ 11 h 67"/>
              <a:gd name="T26" fmla="*/ 17 w 84"/>
              <a:gd name="T27" fmla="*/ 9 h 67"/>
              <a:gd name="T28" fmla="*/ 13 w 84"/>
              <a:gd name="T29" fmla="*/ 7 h 67"/>
              <a:gd name="T30" fmla="*/ 9 w 84"/>
              <a:gd name="T31" fmla="*/ 6 h 67"/>
              <a:gd name="T32" fmla="*/ 2 w 84"/>
              <a:gd name="T33" fmla="*/ 4 h 67"/>
              <a:gd name="T34" fmla="*/ 0 w 84"/>
              <a:gd name="T35" fmla="*/ 2 h 67"/>
              <a:gd name="T36" fmla="*/ 3 w 84"/>
              <a:gd name="T37" fmla="*/ 0 h 67"/>
              <a:gd name="T38" fmla="*/ 11 w 84"/>
              <a:gd name="T39" fmla="*/ 2 h 67"/>
              <a:gd name="T40" fmla="*/ 15 w 84"/>
              <a:gd name="T41" fmla="*/ 3 h 67"/>
              <a:gd name="T42" fmla="*/ 18 w 84"/>
              <a:gd name="T43" fmla="*/ 4 h 67"/>
              <a:gd name="T44" fmla="*/ 26 w 84"/>
              <a:gd name="T45" fmla="*/ 7 h 67"/>
              <a:gd name="T46" fmla="*/ 27 w 84"/>
              <a:gd name="T47" fmla="*/ 7 h 67"/>
              <a:gd name="T48" fmla="*/ 37 w 84"/>
              <a:gd name="T49" fmla="*/ 11 h 67"/>
              <a:gd name="T50" fmla="*/ 48 w 84"/>
              <a:gd name="T51" fmla="*/ 17 h 67"/>
              <a:gd name="T52" fmla="*/ 54 w 84"/>
              <a:gd name="T53" fmla="*/ 22 h 67"/>
              <a:gd name="T54" fmla="*/ 57 w 84"/>
              <a:gd name="T55" fmla="*/ 25 h 67"/>
              <a:gd name="T56" fmla="*/ 66 w 84"/>
              <a:gd name="T57" fmla="*/ 33 h 67"/>
              <a:gd name="T58" fmla="*/ 74 w 84"/>
              <a:gd name="T59" fmla="*/ 42 h 67"/>
              <a:gd name="T60" fmla="*/ 76 w 84"/>
              <a:gd name="T61" fmla="*/ 45 h 67"/>
              <a:gd name="T62" fmla="*/ 81 w 84"/>
              <a:gd name="T63" fmla="*/ 52 h 67"/>
              <a:gd name="T64" fmla="*/ 83 w 84"/>
              <a:gd name="T65" fmla="*/ 60 h 67"/>
              <a:gd name="T66" fmla="*/ 84 w 84"/>
              <a:gd name="T67" fmla="*/ 64 h 67"/>
              <a:gd name="T68" fmla="*/ 83 w 84"/>
              <a:gd name="T69" fmla="*/ 66 h 67"/>
              <a:gd name="T70" fmla="*/ 82 w 84"/>
              <a:gd name="T7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67">
                <a:moveTo>
                  <a:pt x="82" y="67"/>
                </a:moveTo>
                <a:cubicBezTo>
                  <a:pt x="81" y="67"/>
                  <a:pt x="80" y="66"/>
                  <a:pt x="80" y="65"/>
                </a:cubicBezTo>
                <a:cubicBezTo>
                  <a:pt x="79" y="64"/>
                  <a:pt x="79" y="62"/>
                  <a:pt x="79" y="61"/>
                </a:cubicBezTo>
                <a:cubicBezTo>
                  <a:pt x="78" y="58"/>
                  <a:pt x="78" y="56"/>
                  <a:pt x="77" y="54"/>
                </a:cubicBezTo>
                <a:cubicBezTo>
                  <a:pt x="76" y="52"/>
                  <a:pt x="74" y="50"/>
                  <a:pt x="72" y="48"/>
                </a:cubicBezTo>
                <a:cubicBezTo>
                  <a:pt x="72" y="47"/>
                  <a:pt x="71" y="46"/>
                  <a:pt x="70" y="45"/>
                </a:cubicBezTo>
                <a:cubicBezTo>
                  <a:pt x="67" y="41"/>
                  <a:pt x="65" y="38"/>
                  <a:pt x="63" y="36"/>
                </a:cubicBezTo>
                <a:cubicBezTo>
                  <a:pt x="60" y="33"/>
                  <a:pt x="57" y="31"/>
                  <a:pt x="54" y="28"/>
                </a:cubicBezTo>
                <a:cubicBezTo>
                  <a:pt x="53" y="27"/>
                  <a:pt x="52" y="26"/>
                  <a:pt x="51" y="26"/>
                </a:cubicBezTo>
                <a:cubicBezTo>
                  <a:pt x="49" y="24"/>
                  <a:pt x="47" y="22"/>
                  <a:pt x="45" y="21"/>
                </a:cubicBezTo>
                <a:cubicBezTo>
                  <a:pt x="42" y="19"/>
                  <a:pt x="38" y="17"/>
                  <a:pt x="35" y="15"/>
                </a:cubicBezTo>
                <a:cubicBezTo>
                  <a:pt x="32" y="14"/>
                  <a:pt x="29" y="13"/>
                  <a:pt x="26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0"/>
                  <a:pt x="19" y="9"/>
                  <a:pt x="17" y="9"/>
                </a:cubicBezTo>
                <a:cubicBezTo>
                  <a:pt x="16" y="8"/>
                  <a:pt x="14" y="8"/>
                  <a:pt x="13" y="7"/>
                </a:cubicBezTo>
                <a:cubicBezTo>
                  <a:pt x="11" y="7"/>
                  <a:pt x="10" y="7"/>
                  <a:pt x="9" y="6"/>
                </a:cubicBezTo>
                <a:cubicBezTo>
                  <a:pt x="7" y="5"/>
                  <a:pt x="6" y="5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1" y="0"/>
                  <a:pt x="2" y="0"/>
                  <a:pt x="3" y="0"/>
                </a:cubicBezTo>
                <a:cubicBezTo>
                  <a:pt x="7" y="1"/>
                  <a:pt x="8" y="1"/>
                  <a:pt x="11" y="2"/>
                </a:cubicBezTo>
                <a:cubicBezTo>
                  <a:pt x="12" y="2"/>
                  <a:pt x="13" y="3"/>
                  <a:pt x="15" y="3"/>
                </a:cubicBezTo>
                <a:cubicBezTo>
                  <a:pt x="16" y="4"/>
                  <a:pt x="17" y="4"/>
                  <a:pt x="18" y="4"/>
                </a:cubicBezTo>
                <a:cubicBezTo>
                  <a:pt x="21" y="5"/>
                  <a:pt x="23" y="5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30" y="8"/>
                  <a:pt x="34" y="10"/>
                  <a:pt x="37" y="11"/>
                </a:cubicBezTo>
                <a:cubicBezTo>
                  <a:pt x="41" y="13"/>
                  <a:pt x="44" y="15"/>
                  <a:pt x="48" y="17"/>
                </a:cubicBezTo>
                <a:cubicBezTo>
                  <a:pt x="50" y="19"/>
                  <a:pt x="52" y="20"/>
                  <a:pt x="54" y="22"/>
                </a:cubicBezTo>
                <a:cubicBezTo>
                  <a:pt x="55" y="23"/>
                  <a:pt x="56" y="24"/>
                  <a:pt x="57" y="25"/>
                </a:cubicBezTo>
                <a:cubicBezTo>
                  <a:pt x="60" y="27"/>
                  <a:pt x="63" y="30"/>
                  <a:pt x="66" y="33"/>
                </a:cubicBezTo>
                <a:cubicBezTo>
                  <a:pt x="69" y="35"/>
                  <a:pt x="71" y="38"/>
                  <a:pt x="74" y="42"/>
                </a:cubicBezTo>
                <a:cubicBezTo>
                  <a:pt x="74" y="43"/>
                  <a:pt x="75" y="44"/>
                  <a:pt x="76" y="45"/>
                </a:cubicBezTo>
                <a:cubicBezTo>
                  <a:pt x="78" y="47"/>
                  <a:pt x="79" y="49"/>
                  <a:pt x="81" y="52"/>
                </a:cubicBezTo>
                <a:cubicBezTo>
                  <a:pt x="82" y="54"/>
                  <a:pt x="83" y="57"/>
                  <a:pt x="83" y="60"/>
                </a:cubicBezTo>
                <a:cubicBezTo>
                  <a:pt x="83" y="61"/>
                  <a:pt x="84" y="62"/>
                  <a:pt x="84" y="64"/>
                </a:cubicBezTo>
                <a:cubicBezTo>
                  <a:pt x="84" y="65"/>
                  <a:pt x="84" y="66"/>
                  <a:pt x="83" y="66"/>
                </a:cubicBezTo>
                <a:lnTo>
                  <a:pt x="82" y="67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ïSliḍe">
            <a:extLst>
              <a:ext uri="{FF2B5EF4-FFF2-40B4-BE49-F238E27FC236}">
                <a16:creationId xmlns:a16="http://schemas.microsoft.com/office/drawing/2014/main" id="{CAEA0093-FDAB-4FA4-858F-323630665B7B}"/>
              </a:ext>
            </a:extLst>
          </p:cNvPr>
          <p:cNvSpPr/>
          <p:nvPr/>
        </p:nvSpPr>
        <p:spPr bwMode="auto">
          <a:xfrm>
            <a:off x="3045155" y="4802471"/>
            <a:ext cx="86998" cy="68107"/>
          </a:xfrm>
          <a:custGeom>
            <a:avLst/>
            <a:gdLst>
              <a:gd name="T0" fmla="*/ 81 w 84"/>
              <a:gd name="T1" fmla="*/ 66 h 66"/>
              <a:gd name="T2" fmla="*/ 79 w 84"/>
              <a:gd name="T3" fmla="*/ 64 h 66"/>
              <a:gd name="T4" fmla="*/ 79 w 84"/>
              <a:gd name="T5" fmla="*/ 61 h 66"/>
              <a:gd name="T6" fmla="*/ 77 w 84"/>
              <a:gd name="T7" fmla="*/ 53 h 66"/>
              <a:gd name="T8" fmla="*/ 71 w 84"/>
              <a:gd name="T9" fmla="*/ 43 h 66"/>
              <a:gd name="T10" fmla="*/ 64 w 84"/>
              <a:gd name="T11" fmla="*/ 33 h 66"/>
              <a:gd name="T12" fmla="*/ 58 w 84"/>
              <a:gd name="T13" fmla="*/ 28 h 66"/>
              <a:gd name="T14" fmla="*/ 55 w 84"/>
              <a:gd name="T15" fmla="*/ 26 h 66"/>
              <a:gd name="T16" fmla="*/ 46 w 84"/>
              <a:gd name="T17" fmla="*/ 20 h 66"/>
              <a:gd name="T18" fmla="*/ 38 w 84"/>
              <a:gd name="T19" fmla="*/ 16 h 66"/>
              <a:gd name="T20" fmla="*/ 33 w 84"/>
              <a:gd name="T21" fmla="*/ 13 h 66"/>
              <a:gd name="T22" fmla="*/ 25 w 84"/>
              <a:gd name="T23" fmla="*/ 10 h 66"/>
              <a:gd name="T24" fmla="*/ 20 w 84"/>
              <a:gd name="T25" fmla="*/ 8 h 66"/>
              <a:gd name="T26" fmla="*/ 14 w 84"/>
              <a:gd name="T27" fmla="*/ 6 h 66"/>
              <a:gd name="T28" fmla="*/ 7 w 84"/>
              <a:gd name="T29" fmla="*/ 5 h 66"/>
              <a:gd name="T30" fmla="*/ 2 w 84"/>
              <a:gd name="T31" fmla="*/ 4 h 66"/>
              <a:gd name="T32" fmla="*/ 1 w 84"/>
              <a:gd name="T33" fmla="*/ 2 h 66"/>
              <a:gd name="T34" fmla="*/ 3 w 84"/>
              <a:gd name="T35" fmla="*/ 0 h 66"/>
              <a:gd name="T36" fmla="*/ 7 w 84"/>
              <a:gd name="T37" fmla="*/ 0 h 66"/>
              <a:gd name="T38" fmla="*/ 15 w 84"/>
              <a:gd name="T39" fmla="*/ 2 h 66"/>
              <a:gd name="T40" fmla="*/ 22 w 84"/>
              <a:gd name="T41" fmla="*/ 4 h 66"/>
              <a:gd name="T42" fmla="*/ 26 w 84"/>
              <a:gd name="T43" fmla="*/ 6 h 66"/>
              <a:gd name="T44" fmla="*/ 35 w 84"/>
              <a:gd name="T45" fmla="*/ 9 h 66"/>
              <a:gd name="T46" fmla="*/ 40 w 84"/>
              <a:gd name="T47" fmla="*/ 12 h 66"/>
              <a:gd name="T48" fmla="*/ 48 w 84"/>
              <a:gd name="T49" fmla="*/ 16 h 66"/>
              <a:gd name="T50" fmla="*/ 58 w 84"/>
              <a:gd name="T51" fmla="*/ 23 h 66"/>
              <a:gd name="T52" fmla="*/ 61 w 84"/>
              <a:gd name="T53" fmla="*/ 25 h 66"/>
              <a:gd name="T54" fmla="*/ 68 w 84"/>
              <a:gd name="T55" fmla="*/ 30 h 66"/>
              <a:gd name="T56" fmla="*/ 75 w 84"/>
              <a:gd name="T57" fmla="*/ 40 h 66"/>
              <a:gd name="T58" fmla="*/ 81 w 84"/>
              <a:gd name="T59" fmla="*/ 51 h 66"/>
              <a:gd name="T60" fmla="*/ 83 w 84"/>
              <a:gd name="T61" fmla="*/ 60 h 66"/>
              <a:gd name="T62" fmla="*/ 84 w 84"/>
              <a:gd name="T63" fmla="*/ 63 h 66"/>
              <a:gd name="T64" fmla="*/ 82 w 84"/>
              <a:gd name="T65" fmla="*/ 66 h 66"/>
              <a:gd name="T66" fmla="*/ 81 w 84"/>
              <a:gd name="T6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4" h="66">
                <a:moveTo>
                  <a:pt x="81" y="66"/>
                </a:moveTo>
                <a:cubicBezTo>
                  <a:pt x="80" y="66"/>
                  <a:pt x="79" y="65"/>
                  <a:pt x="79" y="64"/>
                </a:cubicBezTo>
                <a:cubicBezTo>
                  <a:pt x="79" y="63"/>
                  <a:pt x="79" y="62"/>
                  <a:pt x="79" y="61"/>
                </a:cubicBezTo>
                <a:cubicBezTo>
                  <a:pt x="78" y="58"/>
                  <a:pt x="78" y="55"/>
                  <a:pt x="77" y="53"/>
                </a:cubicBezTo>
                <a:cubicBezTo>
                  <a:pt x="75" y="49"/>
                  <a:pt x="73" y="45"/>
                  <a:pt x="71" y="43"/>
                </a:cubicBezTo>
                <a:cubicBezTo>
                  <a:pt x="69" y="39"/>
                  <a:pt x="66" y="36"/>
                  <a:pt x="64" y="33"/>
                </a:cubicBezTo>
                <a:cubicBezTo>
                  <a:pt x="62" y="31"/>
                  <a:pt x="60" y="30"/>
                  <a:pt x="58" y="28"/>
                </a:cubicBezTo>
                <a:cubicBezTo>
                  <a:pt x="57" y="27"/>
                  <a:pt x="56" y="27"/>
                  <a:pt x="55" y="26"/>
                </a:cubicBezTo>
                <a:cubicBezTo>
                  <a:pt x="52" y="24"/>
                  <a:pt x="49" y="21"/>
                  <a:pt x="46" y="20"/>
                </a:cubicBezTo>
                <a:cubicBezTo>
                  <a:pt x="43" y="18"/>
                  <a:pt x="41" y="17"/>
                  <a:pt x="38" y="16"/>
                </a:cubicBezTo>
                <a:cubicBezTo>
                  <a:pt x="33" y="13"/>
                  <a:pt x="33" y="13"/>
                  <a:pt x="33" y="13"/>
                </a:cubicBezTo>
                <a:cubicBezTo>
                  <a:pt x="30" y="12"/>
                  <a:pt x="27" y="11"/>
                  <a:pt x="25" y="10"/>
                </a:cubicBezTo>
                <a:cubicBezTo>
                  <a:pt x="23" y="9"/>
                  <a:pt x="22" y="9"/>
                  <a:pt x="20" y="8"/>
                </a:cubicBezTo>
                <a:cubicBezTo>
                  <a:pt x="18" y="7"/>
                  <a:pt x="16" y="6"/>
                  <a:pt x="14" y="6"/>
                </a:cubicBezTo>
                <a:cubicBezTo>
                  <a:pt x="9" y="5"/>
                  <a:pt x="8" y="5"/>
                  <a:pt x="7" y="5"/>
                </a:cubicBezTo>
                <a:cubicBezTo>
                  <a:pt x="6" y="5"/>
                  <a:pt x="4" y="4"/>
                  <a:pt x="2" y="4"/>
                </a:cubicBezTo>
                <a:cubicBezTo>
                  <a:pt x="1" y="4"/>
                  <a:pt x="0" y="3"/>
                  <a:pt x="1" y="2"/>
                </a:cubicBezTo>
                <a:cubicBezTo>
                  <a:pt x="1" y="0"/>
                  <a:pt x="2" y="0"/>
                  <a:pt x="3" y="0"/>
                </a:cubicBezTo>
                <a:cubicBezTo>
                  <a:pt x="5" y="0"/>
                  <a:pt x="6" y="0"/>
                  <a:pt x="7" y="0"/>
                </a:cubicBezTo>
                <a:cubicBezTo>
                  <a:pt x="9" y="0"/>
                  <a:pt x="10" y="0"/>
                  <a:pt x="15" y="2"/>
                </a:cubicBezTo>
                <a:cubicBezTo>
                  <a:pt x="17" y="2"/>
                  <a:pt x="19" y="3"/>
                  <a:pt x="22" y="4"/>
                </a:cubicBezTo>
                <a:cubicBezTo>
                  <a:pt x="23" y="4"/>
                  <a:pt x="25" y="5"/>
                  <a:pt x="26" y="6"/>
                </a:cubicBezTo>
                <a:cubicBezTo>
                  <a:pt x="29" y="7"/>
                  <a:pt x="32" y="8"/>
                  <a:pt x="35" y="9"/>
                </a:cubicBezTo>
                <a:cubicBezTo>
                  <a:pt x="40" y="12"/>
                  <a:pt x="40" y="12"/>
                  <a:pt x="40" y="12"/>
                </a:cubicBezTo>
                <a:cubicBezTo>
                  <a:pt x="43" y="13"/>
                  <a:pt x="45" y="14"/>
                  <a:pt x="48" y="16"/>
                </a:cubicBezTo>
                <a:cubicBezTo>
                  <a:pt x="51" y="18"/>
                  <a:pt x="55" y="20"/>
                  <a:pt x="58" y="23"/>
                </a:cubicBezTo>
                <a:cubicBezTo>
                  <a:pt x="59" y="23"/>
                  <a:pt x="60" y="24"/>
                  <a:pt x="61" y="25"/>
                </a:cubicBezTo>
                <a:cubicBezTo>
                  <a:pt x="63" y="26"/>
                  <a:pt x="65" y="28"/>
                  <a:pt x="68" y="30"/>
                </a:cubicBezTo>
                <a:cubicBezTo>
                  <a:pt x="70" y="33"/>
                  <a:pt x="73" y="36"/>
                  <a:pt x="75" y="40"/>
                </a:cubicBezTo>
                <a:cubicBezTo>
                  <a:pt x="77" y="43"/>
                  <a:pt x="79" y="47"/>
                  <a:pt x="81" y="51"/>
                </a:cubicBezTo>
                <a:cubicBezTo>
                  <a:pt x="82" y="54"/>
                  <a:pt x="82" y="57"/>
                  <a:pt x="83" y="60"/>
                </a:cubicBezTo>
                <a:cubicBezTo>
                  <a:pt x="83" y="61"/>
                  <a:pt x="83" y="62"/>
                  <a:pt x="84" y="63"/>
                </a:cubicBezTo>
                <a:cubicBezTo>
                  <a:pt x="84" y="64"/>
                  <a:pt x="83" y="66"/>
                  <a:pt x="82" y="66"/>
                </a:cubicBezTo>
                <a:lnTo>
                  <a:pt x="81" y="6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iṥḻîdê">
            <a:extLst>
              <a:ext uri="{FF2B5EF4-FFF2-40B4-BE49-F238E27FC236}">
                <a16:creationId xmlns:a16="http://schemas.microsoft.com/office/drawing/2014/main" id="{94D0EAEC-CB98-489B-9881-42A28036037F}"/>
              </a:ext>
            </a:extLst>
          </p:cNvPr>
          <p:cNvSpPr/>
          <p:nvPr/>
        </p:nvSpPr>
        <p:spPr bwMode="auto">
          <a:xfrm>
            <a:off x="3009361" y="4830311"/>
            <a:ext cx="96941" cy="73079"/>
          </a:xfrm>
          <a:custGeom>
            <a:avLst/>
            <a:gdLst>
              <a:gd name="T0" fmla="*/ 91 w 94"/>
              <a:gd name="T1" fmla="*/ 71 h 71"/>
              <a:gd name="T2" fmla="*/ 89 w 94"/>
              <a:gd name="T3" fmla="*/ 70 h 71"/>
              <a:gd name="T4" fmla="*/ 85 w 94"/>
              <a:gd name="T5" fmla="*/ 59 h 71"/>
              <a:gd name="T6" fmla="*/ 80 w 94"/>
              <a:gd name="T7" fmla="*/ 52 h 71"/>
              <a:gd name="T8" fmla="*/ 77 w 94"/>
              <a:gd name="T9" fmla="*/ 47 h 71"/>
              <a:gd name="T10" fmla="*/ 72 w 94"/>
              <a:gd name="T11" fmla="*/ 40 h 71"/>
              <a:gd name="T12" fmla="*/ 70 w 94"/>
              <a:gd name="T13" fmla="*/ 36 h 71"/>
              <a:gd name="T14" fmla="*/ 65 w 94"/>
              <a:gd name="T15" fmla="*/ 31 h 71"/>
              <a:gd name="T16" fmla="*/ 59 w 94"/>
              <a:gd name="T17" fmla="*/ 26 h 71"/>
              <a:gd name="T18" fmla="*/ 56 w 94"/>
              <a:gd name="T19" fmla="*/ 24 h 71"/>
              <a:gd name="T20" fmla="*/ 46 w 94"/>
              <a:gd name="T21" fmla="*/ 18 h 71"/>
              <a:gd name="T22" fmla="*/ 39 w 94"/>
              <a:gd name="T23" fmla="*/ 15 h 71"/>
              <a:gd name="T24" fmla="*/ 36 w 94"/>
              <a:gd name="T25" fmla="*/ 13 h 71"/>
              <a:gd name="T26" fmla="*/ 33 w 94"/>
              <a:gd name="T27" fmla="*/ 12 h 71"/>
              <a:gd name="T28" fmla="*/ 25 w 94"/>
              <a:gd name="T29" fmla="*/ 9 h 71"/>
              <a:gd name="T30" fmla="*/ 19 w 94"/>
              <a:gd name="T31" fmla="*/ 7 h 71"/>
              <a:gd name="T32" fmla="*/ 14 w 94"/>
              <a:gd name="T33" fmla="*/ 6 h 71"/>
              <a:gd name="T34" fmla="*/ 8 w 94"/>
              <a:gd name="T35" fmla="*/ 6 h 71"/>
              <a:gd name="T36" fmla="*/ 3 w 94"/>
              <a:gd name="T37" fmla="*/ 6 h 71"/>
              <a:gd name="T38" fmla="*/ 0 w 94"/>
              <a:gd name="T39" fmla="*/ 4 h 71"/>
              <a:gd name="T40" fmla="*/ 3 w 94"/>
              <a:gd name="T41" fmla="*/ 2 h 71"/>
              <a:gd name="T42" fmla="*/ 7 w 94"/>
              <a:gd name="T43" fmla="*/ 1 h 71"/>
              <a:gd name="T44" fmla="*/ 15 w 94"/>
              <a:gd name="T45" fmla="*/ 1 h 71"/>
              <a:gd name="T46" fmla="*/ 21 w 94"/>
              <a:gd name="T47" fmla="*/ 3 h 71"/>
              <a:gd name="T48" fmla="*/ 26 w 94"/>
              <a:gd name="T49" fmla="*/ 5 h 71"/>
              <a:gd name="T50" fmla="*/ 35 w 94"/>
              <a:gd name="T51" fmla="*/ 8 h 71"/>
              <a:gd name="T52" fmla="*/ 37 w 94"/>
              <a:gd name="T53" fmla="*/ 9 h 71"/>
              <a:gd name="T54" fmla="*/ 41 w 94"/>
              <a:gd name="T55" fmla="*/ 10 h 71"/>
              <a:gd name="T56" fmla="*/ 48 w 94"/>
              <a:gd name="T57" fmla="*/ 14 h 71"/>
              <a:gd name="T58" fmla="*/ 59 w 94"/>
              <a:gd name="T59" fmla="*/ 20 h 71"/>
              <a:gd name="T60" fmla="*/ 61 w 94"/>
              <a:gd name="T61" fmla="*/ 22 h 71"/>
              <a:gd name="T62" fmla="*/ 68 w 94"/>
              <a:gd name="T63" fmla="*/ 27 h 71"/>
              <a:gd name="T64" fmla="*/ 73 w 94"/>
              <a:gd name="T65" fmla="*/ 34 h 71"/>
              <a:gd name="T66" fmla="*/ 76 w 94"/>
              <a:gd name="T67" fmla="*/ 37 h 71"/>
              <a:gd name="T68" fmla="*/ 81 w 94"/>
              <a:gd name="T69" fmla="*/ 45 h 71"/>
              <a:gd name="T70" fmla="*/ 84 w 94"/>
              <a:gd name="T71" fmla="*/ 49 h 71"/>
              <a:gd name="T72" fmla="*/ 89 w 94"/>
              <a:gd name="T73" fmla="*/ 57 h 71"/>
              <a:gd name="T74" fmla="*/ 93 w 94"/>
              <a:gd name="T75" fmla="*/ 68 h 71"/>
              <a:gd name="T76" fmla="*/ 92 w 94"/>
              <a:gd name="T77" fmla="*/ 71 h 71"/>
              <a:gd name="T78" fmla="*/ 91 w 94"/>
              <a:gd name="T7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71">
                <a:moveTo>
                  <a:pt x="91" y="71"/>
                </a:moveTo>
                <a:cubicBezTo>
                  <a:pt x="90" y="71"/>
                  <a:pt x="89" y="71"/>
                  <a:pt x="89" y="70"/>
                </a:cubicBezTo>
                <a:cubicBezTo>
                  <a:pt x="87" y="65"/>
                  <a:pt x="86" y="62"/>
                  <a:pt x="85" y="59"/>
                </a:cubicBezTo>
                <a:cubicBezTo>
                  <a:pt x="83" y="56"/>
                  <a:pt x="82" y="54"/>
                  <a:pt x="80" y="52"/>
                </a:cubicBezTo>
                <a:cubicBezTo>
                  <a:pt x="77" y="47"/>
                  <a:pt x="77" y="47"/>
                  <a:pt x="77" y="47"/>
                </a:cubicBezTo>
                <a:cubicBezTo>
                  <a:pt x="76" y="44"/>
                  <a:pt x="74" y="42"/>
                  <a:pt x="72" y="40"/>
                </a:cubicBezTo>
                <a:cubicBezTo>
                  <a:pt x="72" y="39"/>
                  <a:pt x="71" y="38"/>
                  <a:pt x="70" y="36"/>
                </a:cubicBezTo>
                <a:cubicBezTo>
                  <a:pt x="68" y="34"/>
                  <a:pt x="67" y="32"/>
                  <a:pt x="65" y="31"/>
                </a:cubicBezTo>
                <a:cubicBezTo>
                  <a:pt x="63" y="29"/>
                  <a:pt x="61" y="27"/>
                  <a:pt x="59" y="26"/>
                </a:cubicBezTo>
                <a:cubicBezTo>
                  <a:pt x="58" y="25"/>
                  <a:pt x="57" y="24"/>
                  <a:pt x="56" y="24"/>
                </a:cubicBezTo>
                <a:cubicBezTo>
                  <a:pt x="53" y="22"/>
                  <a:pt x="50" y="20"/>
                  <a:pt x="46" y="18"/>
                </a:cubicBezTo>
                <a:cubicBezTo>
                  <a:pt x="44" y="16"/>
                  <a:pt x="41" y="16"/>
                  <a:pt x="39" y="15"/>
                </a:cubicBezTo>
                <a:cubicBezTo>
                  <a:pt x="38" y="14"/>
                  <a:pt x="37" y="14"/>
                  <a:pt x="36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11"/>
                  <a:pt x="27" y="10"/>
                  <a:pt x="25" y="9"/>
                </a:cubicBezTo>
                <a:cubicBezTo>
                  <a:pt x="23" y="9"/>
                  <a:pt x="21" y="8"/>
                  <a:pt x="19" y="7"/>
                </a:cubicBezTo>
                <a:cubicBezTo>
                  <a:pt x="17" y="7"/>
                  <a:pt x="16" y="6"/>
                  <a:pt x="14" y="6"/>
                </a:cubicBezTo>
                <a:cubicBezTo>
                  <a:pt x="10" y="5"/>
                  <a:pt x="9" y="5"/>
                  <a:pt x="8" y="6"/>
                </a:cubicBezTo>
                <a:cubicBezTo>
                  <a:pt x="7" y="6"/>
                  <a:pt x="5" y="6"/>
                  <a:pt x="3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3" y="2"/>
                </a:cubicBezTo>
                <a:cubicBezTo>
                  <a:pt x="5" y="2"/>
                  <a:pt x="6" y="1"/>
                  <a:pt x="7" y="1"/>
                </a:cubicBezTo>
                <a:cubicBezTo>
                  <a:pt x="9" y="1"/>
                  <a:pt x="10" y="0"/>
                  <a:pt x="15" y="1"/>
                </a:cubicBezTo>
                <a:cubicBezTo>
                  <a:pt x="17" y="1"/>
                  <a:pt x="19" y="2"/>
                  <a:pt x="21" y="3"/>
                </a:cubicBezTo>
                <a:cubicBezTo>
                  <a:pt x="23" y="4"/>
                  <a:pt x="24" y="4"/>
                  <a:pt x="26" y="5"/>
                </a:cubicBezTo>
                <a:cubicBezTo>
                  <a:pt x="29" y="6"/>
                  <a:pt x="32" y="7"/>
                  <a:pt x="35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38" y="10"/>
                  <a:pt x="39" y="10"/>
                  <a:pt x="41" y="10"/>
                </a:cubicBezTo>
                <a:cubicBezTo>
                  <a:pt x="43" y="11"/>
                  <a:pt x="46" y="12"/>
                  <a:pt x="48" y="14"/>
                </a:cubicBezTo>
                <a:cubicBezTo>
                  <a:pt x="52" y="16"/>
                  <a:pt x="56" y="18"/>
                  <a:pt x="59" y="20"/>
                </a:cubicBezTo>
                <a:cubicBezTo>
                  <a:pt x="59" y="21"/>
                  <a:pt x="60" y="21"/>
                  <a:pt x="61" y="22"/>
                </a:cubicBezTo>
                <a:cubicBezTo>
                  <a:pt x="64" y="24"/>
                  <a:pt x="66" y="25"/>
                  <a:pt x="68" y="27"/>
                </a:cubicBezTo>
                <a:cubicBezTo>
                  <a:pt x="70" y="29"/>
                  <a:pt x="72" y="32"/>
                  <a:pt x="73" y="34"/>
                </a:cubicBezTo>
                <a:cubicBezTo>
                  <a:pt x="74" y="35"/>
                  <a:pt x="75" y="36"/>
                  <a:pt x="76" y="37"/>
                </a:cubicBezTo>
                <a:cubicBezTo>
                  <a:pt x="78" y="39"/>
                  <a:pt x="80" y="42"/>
                  <a:pt x="81" y="45"/>
                </a:cubicBezTo>
                <a:cubicBezTo>
                  <a:pt x="84" y="49"/>
                  <a:pt x="84" y="49"/>
                  <a:pt x="84" y="49"/>
                </a:cubicBezTo>
                <a:cubicBezTo>
                  <a:pt x="86" y="52"/>
                  <a:pt x="87" y="54"/>
                  <a:pt x="89" y="57"/>
                </a:cubicBezTo>
                <a:cubicBezTo>
                  <a:pt x="90" y="60"/>
                  <a:pt x="92" y="63"/>
                  <a:pt x="93" y="68"/>
                </a:cubicBezTo>
                <a:cubicBezTo>
                  <a:pt x="94" y="69"/>
                  <a:pt x="93" y="71"/>
                  <a:pt x="92" y="71"/>
                </a:cubicBezTo>
                <a:lnTo>
                  <a:pt x="91" y="7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ŝlîḍe">
            <a:extLst>
              <a:ext uri="{FF2B5EF4-FFF2-40B4-BE49-F238E27FC236}">
                <a16:creationId xmlns:a16="http://schemas.microsoft.com/office/drawing/2014/main" id="{4D52A4DD-D411-428F-A058-5FBFE0189DE7}"/>
              </a:ext>
            </a:extLst>
          </p:cNvPr>
          <p:cNvSpPr/>
          <p:nvPr/>
        </p:nvSpPr>
        <p:spPr bwMode="auto">
          <a:xfrm>
            <a:off x="3233071" y="4808437"/>
            <a:ext cx="111855" cy="65125"/>
          </a:xfrm>
          <a:custGeom>
            <a:avLst/>
            <a:gdLst>
              <a:gd name="T0" fmla="*/ 106 w 108"/>
              <a:gd name="T1" fmla="*/ 63 h 63"/>
              <a:gd name="T2" fmla="*/ 104 w 108"/>
              <a:gd name="T3" fmla="*/ 62 h 63"/>
              <a:gd name="T4" fmla="*/ 100 w 108"/>
              <a:gd name="T5" fmla="*/ 57 h 63"/>
              <a:gd name="T6" fmla="*/ 97 w 108"/>
              <a:gd name="T7" fmla="*/ 53 h 63"/>
              <a:gd name="T8" fmla="*/ 91 w 108"/>
              <a:gd name="T9" fmla="*/ 44 h 63"/>
              <a:gd name="T10" fmla="*/ 86 w 108"/>
              <a:gd name="T11" fmla="*/ 39 h 63"/>
              <a:gd name="T12" fmla="*/ 83 w 108"/>
              <a:gd name="T13" fmla="*/ 36 h 63"/>
              <a:gd name="T14" fmla="*/ 80 w 108"/>
              <a:gd name="T15" fmla="*/ 33 h 63"/>
              <a:gd name="T16" fmla="*/ 75 w 108"/>
              <a:gd name="T17" fmla="*/ 28 h 63"/>
              <a:gd name="T18" fmla="*/ 71 w 108"/>
              <a:gd name="T19" fmla="*/ 24 h 63"/>
              <a:gd name="T20" fmla="*/ 67 w 108"/>
              <a:gd name="T21" fmla="*/ 20 h 63"/>
              <a:gd name="T22" fmla="*/ 62 w 108"/>
              <a:gd name="T23" fmla="*/ 18 h 63"/>
              <a:gd name="T24" fmla="*/ 56 w 108"/>
              <a:gd name="T25" fmla="*/ 16 h 63"/>
              <a:gd name="T26" fmla="*/ 52 w 108"/>
              <a:gd name="T27" fmla="*/ 14 h 63"/>
              <a:gd name="T28" fmla="*/ 47 w 108"/>
              <a:gd name="T29" fmla="*/ 11 h 63"/>
              <a:gd name="T30" fmla="*/ 43 w 108"/>
              <a:gd name="T31" fmla="*/ 9 h 63"/>
              <a:gd name="T32" fmla="*/ 36 w 108"/>
              <a:gd name="T33" fmla="*/ 7 h 63"/>
              <a:gd name="T34" fmla="*/ 25 w 108"/>
              <a:gd name="T35" fmla="*/ 5 h 63"/>
              <a:gd name="T36" fmla="*/ 19 w 108"/>
              <a:gd name="T37" fmla="*/ 5 h 63"/>
              <a:gd name="T38" fmla="*/ 14 w 108"/>
              <a:gd name="T39" fmla="*/ 6 h 63"/>
              <a:gd name="T40" fmla="*/ 9 w 108"/>
              <a:gd name="T41" fmla="*/ 6 h 63"/>
              <a:gd name="T42" fmla="*/ 3 w 108"/>
              <a:gd name="T43" fmla="*/ 6 h 63"/>
              <a:gd name="T44" fmla="*/ 1 w 108"/>
              <a:gd name="T45" fmla="*/ 4 h 63"/>
              <a:gd name="T46" fmla="*/ 2 w 108"/>
              <a:gd name="T47" fmla="*/ 2 h 63"/>
              <a:gd name="T48" fmla="*/ 9 w 108"/>
              <a:gd name="T49" fmla="*/ 1 h 63"/>
              <a:gd name="T50" fmla="*/ 14 w 108"/>
              <a:gd name="T51" fmla="*/ 1 h 63"/>
              <a:gd name="T52" fmla="*/ 18 w 108"/>
              <a:gd name="T53" fmla="*/ 1 h 63"/>
              <a:gd name="T54" fmla="*/ 26 w 108"/>
              <a:gd name="T55" fmla="*/ 0 h 63"/>
              <a:gd name="T56" fmla="*/ 37 w 108"/>
              <a:gd name="T57" fmla="*/ 3 h 63"/>
              <a:gd name="T58" fmla="*/ 45 w 108"/>
              <a:gd name="T59" fmla="*/ 5 h 63"/>
              <a:gd name="T60" fmla="*/ 48 w 108"/>
              <a:gd name="T61" fmla="*/ 7 h 63"/>
              <a:gd name="T62" fmla="*/ 55 w 108"/>
              <a:gd name="T63" fmla="*/ 10 h 63"/>
              <a:gd name="T64" fmla="*/ 58 w 108"/>
              <a:gd name="T65" fmla="*/ 12 h 63"/>
              <a:gd name="T66" fmla="*/ 63 w 108"/>
              <a:gd name="T67" fmla="*/ 14 h 63"/>
              <a:gd name="T68" fmla="*/ 70 w 108"/>
              <a:gd name="T69" fmla="*/ 17 h 63"/>
              <a:gd name="T70" fmla="*/ 75 w 108"/>
              <a:gd name="T71" fmla="*/ 21 h 63"/>
              <a:gd name="T72" fmla="*/ 78 w 108"/>
              <a:gd name="T73" fmla="*/ 25 h 63"/>
              <a:gd name="T74" fmla="*/ 84 w 108"/>
              <a:gd name="T75" fmla="*/ 30 h 63"/>
              <a:gd name="T76" fmla="*/ 86 w 108"/>
              <a:gd name="T77" fmla="*/ 33 h 63"/>
              <a:gd name="T78" fmla="*/ 89 w 108"/>
              <a:gd name="T79" fmla="*/ 36 h 63"/>
              <a:gd name="T80" fmla="*/ 94 w 108"/>
              <a:gd name="T81" fmla="*/ 41 h 63"/>
              <a:gd name="T82" fmla="*/ 101 w 108"/>
              <a:gd name="T83" fmla="*/ 51 h 63"/>
              <a:gd name="T84" fmla="*/ 104 w 108"/>
              <a:gd name="T85" fmla="*/ 54 h 63"/>
              <a:gd name="T86" fmla="*/ 108 w 108"/>
              <a:gd name="T87" fmla="*/ 60 h 63"/>
              <a:gd name="T88" fmla="*/ 107 w 108"/>
              <a:gd name="T89" fmla="*/ 63 h 63"/>
              <a:gd name="T90" fmla="*/ 106 w 108"/>
              <a:gd name="T9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8" h="63">
                <a:moveTo>
                  <a:pt x="106" y="63"/>
                </a:moveTo>
                <a:cubicBezTo>
                  <a:pt x="105" y="63"/>
                  <a:pt x="104" y="63"/>
                  <a:pt x="104" y="62"/>
                </a:cubicBezTo>
                <a:cubicBezTo>
                  <a:pt x="103" y="60"/>
                  <a:pt x="101" y="58"/>
                  <a:pt x="100" y="57"/>
                </a:cubicBezTo>
                <a:cubicBezTo>
                  <a:pt x="99" y="55"/>
                  <a:pt x="98" y="54"/>
                  <a:pt x="97" y="53"/>
                </a:cubicBezTo>
                <a:cubicBezTo>
                  <a:pt x="95" y="50"/>
                  <a:pt x="93" y="47"/>
                  <a:pt x="91" y="44"/>
                </a:cubicBezTo>
                <a:cubicBezTo>
                  <a:pt x="89" y="42"/>
                  <a:pt x="88" y="41"/>
                  <a:pt x="86" y="39"/>
                </a:cubicBezTo>
                <a:cubicBezTo>
                  <a:pt x="85" y="38"/>
                  <a:pt x="84" y="37"/>
                  <a:pt x="83" y="36"/>
                </a:cubicBezTo>
                <a:cubicBezTo>
                  <a:pt x="82" y="35"/>
                  <a:pt x="81" y="34"/>
                  <a:pt x="80" y="33"/>
                </a:cubicBezTo>
                <a:cubicBezTo>
                  <a:pt x="79" y="31"/>
                  <a:pt x="77" y="30"/>
                  <a:pt x="75" y="28"/>
                </a:cubicBezTo>
                <a:cubicBezTo>
                  <a:pt x="74" y="27"/>
                  <a:pt x="72" y="26"/>
                  <a:pt x="71" y="24"/>
                </a:cubicBezTo>
                <a:cubicBezTo>
                  <a:pt x="70" y="23"/>
                  <a:pt x="68" y="21"/>
                  <a:pt x="67" y="20"/>
                </a:cubicBezTo>
                <a:cubicBezTo>
                  <a:pt x="65" y="19"/>
                  <a:pt x="64" y="19"/>
                  <a:pt x="62" y="18"/>
                </a:cubicBezTo>
                <a:cubicBezTo>
                  <a:pt x="60" y="18"/>
                  <a:pt x="58" y="17"/>
                  <a:pt x="56" y="16"/>
                </a:cubicBezTo>
                <a:cubicBezTo>
                  <a:pt x="55" y="16"/>
                  <a:pt x="54" y="15"/>
                  <a:pt x="52" y="14"/>
                </a:cubicBezTo>
                <a:cubicBezTo>
                  <a:pt x="50" y="13"/>
                  <a:pt x="49" y="12"/>
                  <a:pt x="47" y="11"/>
                </a:cubicBezTo>
                <a:cubicBezTo>
                  <a:pt x="45" y="11"/>
                  <a:pt x="44" y="10"/>
                  <a:pt x="43" y="9"/>
                </a:cubicBezTo>
                <a:cubicBezTo>
                  <a:pt x="41" y="8"/>
                  <a:pt x="38" y="8"/>
                  <a:pt x="36" y="7"/>
                </a:cubicBezTo>
                <a:cubicBezTo>
                  <a:pt x="33" y="6"/>
                  <a:pt x="29" y="5"/>
                  <a:pt x="25" y="5"/>
                </a:cubicBezTo>
                <a:cubicBezTo>
                  <a:pt x="23" y="4"/>
                  <a:pt x="21" y="5"/>
                  <a:pt x="19" y="5"/>
                </a:cubicBezTo>
                <a:cubicBezTo>
                  <a:pt x="17" y="6"/>
                  <a:pt x="15" y="6"/>
                  <a:pt x="14" y="6"/>
                </a:cubicBezTo>
                <a:cubicBezTo>
                  <a:pt x="12" y="6"/>
                  <a:pt x="10" y="6"/>
                  <a:pt x="9" y="6"/>
                </a:cubicBezTo>
                <a:cubicBezTo>
                  <a:pt x="7" y="5"/>
                  <a:pt x="7" y="5"/>
                  <a:pt x="3" y="6"/>
                </a:cubicBezTo>
                <a:cubicBezTo>
                  <a:pt x="2" y="6"/>
                  <a:pt x="1" y="6"/>
                  <a:pt x="1" y="4"/>
                </a:cubicBezTo>
                <a:cubicBezTo>
                  <a:pt x="0" y="3"/>
                  <a:pt x="1" y="2"/>
                  <a:pt x="2" y="2"/>
                </a:cubicBezTo>
                <a:cubicBezTo>
                  <a:pt x="6" y="1"/>
                  <a:pt x="7" y="1"/>
                  <a:pt x="9" y="1"/>
                </a:cubicBezTo>
                <a:cubicBezTo>
                  <a:pt x="10" y="1"/>
                  <a:pt x="12" y="1"/>
                  <a:pt x="14" y="1"/>
                </a:cubicBezTo>
                <a:cubicBezTo>
                  <a:pt x="15" y="1"/>
                  <a:pt x="17" y="1"/>
                  <a:pt x="18" y="1"/>
                </a:cubicBezTo>
                <a:cubicBezTo>
                  <a:pt x="20" y="0"/>
                  <a:pt x="23" y="0"/>
                  <a:pt x="26" y="0"/>
                </a:cubicBezTo>
                <a:cubicBezTo>
                  <a:pt x="30" y="1"/>
                  <a:pt x="34" y="2"/>
                  <a:pt x="37" y="3"/>
                </a:cubicBezTo>
                <a:cubicBezTo>
                  <a:pt x="40" y="3"/>
                  <a:pt x="42" y="4"/>
                  <a:pt x="45" y="5"/>
                </a:cubicBezTo>
                <a:cubicBezTo>
                  <a:pt x="46" y="6"/>
                  <a:pt x="47" y="6"/>
                  <a:pt x="48" y="7"/>
                </a:cubicBezTo>
                <a:cubicBezTo>
                  <a:pt x="51" y="8"/>
                  <a:pt x="53" y="9"/>
                  <a:pt x="55" y="10"/>
                </a:cubicBezTo>
                <a:cubicBezTo>
                  <a:pt x="56" y="11"/>
                  <a:pt x="57" y="12"/>
                  <a:pt x="58" y="12"/>
                </a:cubicBezTo>
                <a:cubicBezTo>
                  <a:pt x="60" y="13"/>
                  <a:pt x="61" y="13"/>
                  <a:pt x="63" y="14"/>
                </a:cubicBezTo>
                <a:cubicBezTo>
                  <a:pt x="65" y="14"/>
                  <a:pt x="67" y="15"/>
                  <a:pt x="70" y="17"/>
                </a:cubicBezTo>
                <a:cubicBezTo>
                  <a:pt x="71" y="18"/>
                  <a:pt x="73" y="20"/>
                  <a:pt x="75" y="21"/>
                </a:cubicBezTo>
                <a:cubicBezTo>
                  <a:pt x="76" y="22"/>
                  <a:pt x="77" y="24"/>
                  <a:pt x="78" y="25"/>
                </a:cubicBezTo>
                <a:cubicBezTo>
                  <a:pt x="80" y="26"/>
                  <a:pt x="82" y="28"/>
                  <a:pt x="84" y="30"/>
                </a:cubicBezTo>
                <a:cubicBezTo>
                  <a:pt x="84" y="31"/>
                  <a:pt x="85" y="32"/>
                  <a:pt x="86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1" y="37"/>
                  <a:pt x="93" y="39"/>
                  <a:pt x="94" y="41"/>
                </a:cubicBezTo>
                <a:cubicBezTo>
                  <a:pt x="97" y="45"/>
                  <a:pt x="99" y="48"/>
                  <a:pt x="101" y="51"/>
                </a:cubicBezTo>
                <a:cubicBezTo>
                  <a:pt x="102" y="52"/>
                  <a:pt x="103" y="53"/>
                  <a:pt x="104" y="54"/>
                </a:cubicBezTo>
                <a:cubicBezTo>
                  <a:pt x="105" y="56"/>
                  <a:pt x="106" y="58"/>
                  <a:pt x="108" y="60"/>
                </a:cubicBezTo>
                <a:cubicBezTo>
                  <a:pt x="108" y="61"/>
                  <a:pt x="108" y="63"/>
                  <a:pt x="107" y="63"/>
                </a:cubicBezTo>
                <a:cubicBezTo>
                  <a:pt x="106" y="63"/>
                  <a:pt x="106" y="63"/>
                  <a:pt x="106" y="63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$ḻidê">
            <a:extLst>
              <a:ext uri="{FF2B5EF4-FFF2-40B4-BE49-F238E27FC236}">
                <a16:creationId xmlns:a16="http://schemas.microsoft.com/office/drawing/2014/main" id="{863E86DE-8813-49E9-85CF-BDA79AEA91F4}"/>
              </a:ext>
            </a:extLst>
          </p:cNvPr>
          <p:cNvSpPr/>
          <p:nvPr/>
        </p:nvSpPr>
        <p:spPr bwMode="auto">
          <a:xfrm>
            <a:off x="3214677" y="4834288"/>
            <a:ext cx="105392" cy="66119"/>
          </a:xfrm>
          <a:custGeom>
            <a:avLst/>
            <a:gdLst>
              <a:gd name="T0" fmla="*/ 99 w 102"/>
              <a:gd name="T1" fmla="*/ 64 h 64"/>
              <a:gd name="T2" fmla="*/ 97 w 102"/>
              <a:gd name="T3" fmla="*/ 63 h 64"/>
              <a:gd name="T4" fmla="*/ 94 w 102"/>
              <a:gd name="T5" fmla="*/ 58 h 64"/>
              <a:gd name="T6" fmla="*/ 91 w 102"/>
              <a:gd name="T7" fmla="*/ 54 h 64"/>
              <a:gd name="T8" fmla="*/ 90 w 102"/>
              <a:gd name="T9" fmla="*/ 50 h 64"/>
              <a:gd name="T10" fmla="*/ 87 w 102"/>
              <a:gd name="T11" fmla="*/ 44 h 64"/>
              <a:gd name="T12" fmla="*/ 85 w 102"/>
              <a:gd name="T13" fmla="*/ 41 h 64"/>
              <a:gd name="T14" fmla="*/ 81 w 102"/>
              <a:gd name="T15" fmla="*/ 35 h 64"/>
              <a:gd name="T16" fmla="*/ 73 w 102"/>
              <a:gd name="T17" fmla="*/ 27 h 64"/>
              <a:gd name="T18" fmla="*/ 68 w 102"/>
              <a:gd name="T19" fmla="*/ 25 h 64"/>
              <a:gd name="T20" fmla="*/ 63 w 102"/>
              <a:gd name="T21" fmla="*/ 22 h 64"/>
              <a:gd name="T22" fmla="*/ 62 w 102"/>
              <a:gd name="T23" fmla="*/ 21 h 64"/>
              <a:gd name="T24" fmla="*/ 54 w 102"/>
              <a:gd name="T25" fmla="*/ 17 h 64"/>
              <a:gd name="T26" fmla="*/ 44 w 102"/>
              <a:gd name="T27" fmla="*/ 13 h 64"/>
              <a:gd name="T28" fmla="*/ 40 w 102"/>
              <a:gd name="T29" fmla="*/ 10 h 64"/>
              <a:gd name="T30" fmla="*/ 35 w 102"/>
              <a:gd name="T31" fmla="*/ 8 h 64"/>
              <a:gd name="T32" fmla="*/ 24 w 102"/>
              <a:gd name="T33" fmla="*/ 6 h 64"/>
              <a:gd name="T34" fmla="*/ 18 w 102"/>
              <a:gd name="T35" fmla="*/ 6 h 64"/>
              <a:gd name="T36" fmla="*/ 13 w 102"/>
              <a:gd name="T37" fmla="*/ 6 h 64"/>
              <a:gd name="T38" fmla="*/ 8 w 102"/>
              <a:gd name="T39" fmla="*/ 5 h 64"/>
              <a:gd name="T40" fmla="*/ 2 w 102"/>
              <a:gd name="T41" fmla="*/ 5 h 64"/>
              <a:gd name="T42" fmla="*/ 0 w 102"/>
              <a:gd name="T43" fmla="*/ 3 h 64"/>
              <a:gd name="T44" fmla="*/ 2 w 102"/>
              <a:gd name="T45" fmla="*/ 0 h 64"/>
              <a:gd name="T46" fmla="*/ 9 w 102"/>
              <a:gd name="T47" fmla="*/ 1 h 64"/>
              <a:gd name="T48" fmla="*/ 13 w 102"/>
              <a:gd name="T49" fmla="*/ 1 h 64"/>
              <a:gd name="T50" fmla="*/ 17 w 102"/>
              <a:gd name="T51" fmla="*/ 1 h 64"/>
              <a:gd name="T52" fmla="*/ 25 w 102"/>
              <a:gd name="T53" fmla="*/ 1 h 64"/>
              <a:gd name="T54" fmla="*/ 36 w 102"/>
              <a:gd name="T55" fmla="*/ 4 h 64"/>
              <a:gd name="T56" fmla="*/ 42 w 102"/>
              <a:gd name="T57" fmla="*/ 6 h 64"/>
              <a:gd name="T58" fmla="*/ 46 w 102"/>
              <a:gd name="T59" fmla="*/ 8 h 64"/>
              <a:gd name="T60" fmla="*/ 56 w 102"/>
              <a:gd name="T61" fmla="*/ 13 h 64"/>
              <a:gd name="T62" fmla="*/ 64 w 102"/>
              <a:gd name="T63" fmla="*/ 17 h 64"/>
              <a:gd name="T64" fmla="*/ 66 w 102"/>
              <a:gd name="T65" fmla="*/ 18 h 64"/>
              <a:gd name="T66" fmla="*/ 70 w 102"/>
              <a:gd name="T67" fmla="*/ 20 h 64"/>
              <a:gd name="T68" fmla="*/ 76 w 102"/>
              <a:gd name="T69" fmla="*/ 24 h 64"/>
              <a:gd name="T70" fmla="*/ 84 w 102"/>
              <a:gd name="T71" fmla="*/ 32 h 64"/>
              <a:gd name="T72" fmla="*/ 89 w 102"/>
              <a:gd name="T73" fmla="*/ 39 h 64"/>
              <a:gd name="T74" fmla="*/ 91 w 102"/>
              <a:gd name="T75" fmla="*/ 41 h 64"/>
              <a:gd name="T76" fmla="*/ 94 w 102"/>
              <a:gd name="T77" fmla="*/ 48 h 64"/>
              <a:gd name="T78" fmla="*/ 95 w 102"/>
              <a:gd name="T79" fmla="*/ 52 h 64"/>
              <a:gd name="T80" fmla="*/ 98 w 102"/>
              <a:gd name="T81" fmla="*/ 55 h 64"/>
              <a:gd name="T82" fmla="*/ 101 w 102"/>
              <a:gd name="T83" fmla="*/ 61 h 64"/>
              <a:gd name="T84" fmla="*/ 100 w 102"/>
              <a:gd name="T85" fmla="*/ 64 h 64"/>
              <a:gd name="T86" fmla="*/ 99 w 102"/>
              <a:gd name="T8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2" h="64">
                <a:moveTo>
                  <a:pt x="99" y="64"/>
                </a:moveTo>
                <a:cubicBezTo>
                  <a:pt x="98" y="64"/>
                  <a:pt x="97" y="64"/>
                  <a:pt x="97" y="63"/>
                </a:cubicBezTo>
                <a:cubicBezTo>
                  <a:pt x="96" y="61"/>
                  <a:pt x="95" y="60"/>
                  <a:pt x="94" y="58"/>
                </a:cubicBezTo>
                <a:cubicBezTo>
                  <a:pt x="93" y="56"/>
                  <a:pt x="92" y="55"/>
                  <a:pt x="91" y="54"/>
                </a:cubicBezTo>
                <a:cubicBezTo>
                  <a:pt x="91" y="52"/>
                  <a:pt x="90" y="51"/>
                  <a:pt x="90" y="50"/>
                </a:cubicBezTo>
                <a:cubicBezTo>
                  <a:pt x="89" y="48"/>
                  <a:pt x="88" y="46"/>
                  <a:pt x="87" y="44"/>
                </a:cubicBezTo>
                <a:cubicBezTo>
                  <a:pt x="86" y="43"/>
                  <a:pt x="86" y="42"/>
                  <a:pt x="85" y="41"/>
                </a:cubicBezTo>
                <a:cubicBezTo>
                  <a:pt x="84" y="39"/>
                  <a:pt x="82" y="37"/>
                  <a:pt x="81" y="35"/>
                </a:cubicBezTo>
                <a:cubicBezTo>
                  <a:pt x="79" y="33"/>
                  <a:pt x="76" y="30"/>
                  <a:pt x="73" y="27"/>
                </a:cubicBezTo>
                <a:cubicBezTo>
                  <a:pt x="72" y="26"/>
                  <a:pt x="70" y="25"/>
                  <a:pt x="68" y="25"/>
                </a:cubicBezTo>
                <a:cubicBezTo>
                  <a:pt x="66" y="24"/>
                  <a:pt x="65" y="23"/>
                  <a:pt x="63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59" y="19"/>
                  <a:pt x="57" y="18"/>
                  <a:pt x="54" y="17"/>
                </a:cubicBezTo>
                <a:cubicBezTo>
                  <a:pt x="51" y="15"/>
                  <a:pt x="48" y="14"/>
                  <a:pt x="44" y="13"/>
                </a:cubicBezTo>
                <a:cubicBezTo>
                  <a:pt x="43" y="12"/>
                  <a:pt x="41" y="11"/>
                  <a:pt x="40" y="10"/>
                </a:cubicBezTo>
                <a:cubicBezTo>
                  <a:pt x="38" y="9"/>
                  <a:pt x="36" y="8"/>
                  <a:pt x="35" y="8"/>
                </a:cubicBezTo>
                <a:cubicBezTo>
                  <a:pt x="31" y="7"/>
                  <a:pt x="27" y="6"/>
                  <a:pt x="24" y="6"/>
                </a:cubicBezTo>
                <a:cubicBezTo>
                  <a:pt x="22" y="5"/>
                  <a:pt x="20" y="5"/>
                  <a:pt x="18" y="6"/>
                </a:cubicBezTo>
                <a:cubicBezTo>
                  <a:pt x="16" y="6"/>
                  <a:pt x="14" y="6"/>
                  <a:pt x="13" y="6"/>
                </a:cubicBezTo>
                <a:cubicBezTo>
                  <a:pt x="11" y="6"/>
                  <a:pt x="9" y="5"/>
                  <a:pt x="8" y="5"/>
                </a:cubicBezTo>
                <a:cubicBezTo>
                  <a:pt x="6" y="5"/>
                  <a:pt x="6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7" y="0"/>
                  <a:pt x="9" y="1"/>
                </a:cubicBezTo>
                <a:cubicBezTo>
                  <a:pt x="10" y="1"/>
                  <a:pt x="11" y="1"/>
                  <a:pt x="13" y="1"/>
                </a:cubicBezTo>
                <a:cubicBezTo>
                  <a:pt x="14" y="1"/>
                  <a:pt x="16" y="1"/>
                  <a:pt x="17" y="1"/>
                </a:cubicBezTo>
                <a:cubicBezTo>
                  <a:pt x="20" y="1"/>
                  <a:pt x="22" y="1"/>
                  <a:pt x="25" y="1"/>
                </a:cubicBezTo>
                <a:cubicBezTo>
                  <a:pt x="28" y="2"/>
                  <a:pt x="32" y="3"/>
                  <a:pt x="36" y="4"/>
                </a:cubicBezTo>
                <a:cubicBezTo>
                  <a:pt x="38" y="4"/>
                  <a:pt x="40" y="5"/>
                  <a:pt x="42" y="6"/>
                </a:cubicBezTo>
                <a:cubicBezTo>
                  <a:pt x="43" y="7"/>
                  <a:pt x="45" y="8"/>
                  <a:pt x="46" y="8"/>
                </a:cubicBezTo>
                <a:cubicBezTo>
                  <a:pt x="50" y="10"/>
                  <a:pt x="53" y="11"/>
                  <a:pt x="56" y="13"/>
                </a:cubicBezTo>
                <a:cubicBezTo>
                  <a:pt x="59" y="14"/>
                  <a:pt x="62" y="16"/>
                  <a:pt x="64" y="17"/>
                </a:cubicBezTo>
                <a:cubicBezTo>
                  <a:pt x="66" y="18"/>
                  <a:pt x="66" y="18"/>
                  <a:pt x="66" y="18"/>
                </a:cubicBezTo>
                <a:cubicBezTo>
                  <a:pt x="67" y="19"/>
                  <a:pt x="68" y="20"/>
                  <a:pt x="70" y="20"/>
                </a:cubicBezTo>
                <a:cubicBezTo>
                  <a:pt x="72" y="21"/>
                  <a:pt x="74" y="22"/>
                  <a:pt x="76" y="24"/>
                </a:cubicBezTo>
                <a:cubicBezTo>
                  <a:pt x="79" y="26"/>
                  <a:pt x="82" y="29"/>
                  <a:pt x="84" y="32"/>
                </a:cubicBezTo>
                <a:cubicBezTo>
                  <a:pt x="86" y="34"/>
                  <a:pt x="87" y="36"/>
                  <a:pt x="89" y="39"/>
                </a:cubicBezTo>
                <a:cubicBezTo>
                  <a:pt x="89" y="40"/>
                  <a:pt x="90" y="40"/>
                  <a:pt x="91" y="41"/>
                </a:cubicBezTo>
                <a:cubicBezTo>
                  <a:pt x="92" y="43"/>
                  <a:pt x="93" y="46"/>
                  <a:pt x="94" y="48"/>
                </a:cubicBezTo>
                <a:cubicBezTo>
                  <a:pt x="94" y="49"/>
                  <a:pt x="95" y="50"/>
                  <a:pt x="95" y="52"/>
                </a:cubicBezTo>
                <a:cubicBezTo>
                  <a:pt x="96" y="53"/>
                  <a:pt x="97" y="54"/>
                  <a:pt x="98" y="55"/>
                </a:cubicBezTo>
                <a:cubicBezTo>
                  <a:pt x="99" y="57"/>
                  <a:pt x="101" y="59"/>
                  <a:pt x="101" y="61"/>
                </a:cubicBezTo>
                <a:cubicBezTo>
                  <a:pt x="102" y="63"/>
                  <a:pt x="101" y="64"/>
                  <a:pt x="100" y="64"/>
                </a:cubicBezTo>
                <a:lnTo>
                  <a:pt x="99" y="64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ṩļíde">
            <a:extLst>
              <a:ext uri="{FF2B5EF4-FFF2-40B4-BE49-F238E27FC236}">
                <a16:creationId xmlns:a16="http://schemas.microsoft.com/office/drawing/2014/main" id="{2B0EED6A-34E4-4DD7-A877-A412D0306241}"/>
              </a:ext>
            </a:extLst>
          </p:cNvPr>
          <p:cNvSpPr/>
          <p:nvPr/>
        </p:nvSpPr>
        <p:spPr bwMode="auto">
          <a:xfrm>
            <a:off x="3190814" y="4863122"/>
            <a:ext cx="96941" cy="69102"/>
          </a:xfrm>
          <a:custGeom>
            <a:avLst/>
            <a:gdLst>
              <a:gd name="T0" fmla="*/ 92 w 94"/>
              <a:gd name="T1" fmla="*/ 67 h 67"/>
              <a:gd name="T2" fmla="*/ 90 w 94"/>
              <a:gd name="T3" fmla="*/ 65 h 67"/>
              <a:gd name="T4" fmla="*/ 89 w 94"/>
              <a:gd name="T5" fmla="*/ 64 h 67"/>
              <a:gd name="T6" fmla="*/ 87 w 94"/>
              <a:gd name="T7" fmla="*/ 55 h 67"/>
              <a:gd name="T8" fmla="*/ 83 w 94"/>
              <a:gd name="T9" fmla="*/ 46 h 67"/>
              <a:gd name="T10" fmla="*/ 81 w 94"/>
              <a:gd name="T11" fmla="*/ 41 h 67"/>
              <a:gd name="T12" fmla="*/ 78 w 94"/>
              <a:gd name="T13" fmla="*/ 36 h 67"/>
              <a:gd name="T14" fmla="*/ 70 w 94"/>
              <a:gd name="T15" fmla="*/ 29 h 67"/>
              <a:gd name="T16" fmla="*/ 66 w 94"/>
              <a:gd name="T17" fmla="*/ 26 h 67"/>
              <a:gd name="T18" fmla="*/ 61 w 94"/>
              <a:gd name="T19" fmla="*/ 23 h 67"/>
              <a:gd name="T20" fmla="*/ 52 w 94"/>
              <a:gd name="T21" fmla="*/ 18 h 67"/>
              <a:gd name="T22" fmla="*/ 49 w 94"/>
              <a:gd name="T23" fmla="*/ 16 h 67"/>
              <a:gd name="T24" fmla="*/ 43 w 94"/>
              <a:gd name="T25" fmla="*/ 13 h 67"/>
              <a:gd name="T26" fmla="*/ 39 w 94"/>
              <a:gd name="T27" fmla="*/ 11 h 67"/>
              <a:gd name="T28" fmla="*/ 33 w 94"/>
              <a:gd name="T29" fmla="*/ 9 h 67"/>
              <a:gd name="T30" fmla="*/ 23 w 94"/>
              <a:gd name="T31" fmla="*/ 6 h 67"/>
              <a:gd name="T32" fmla="*/ 16 w 94"/>
              <a:gd name="T33" fmla="*/ 5 h 67"/>
              <a:gd name="T34" fmla="*/ 12 w 94"/>
              <a:gd name="T35" fmla="*/ 5 h 67"/>
              <a:gd name="T36" fmla="*/ 9 w 94"/>
              <a:gd name="T37" fmla="*/ 5 h 67"/>
              <a:gd name="T38" fmla="*/ 2 w 94"/>
              <a:gd name="T39" fmla="*/ 4 h 67"/>
              <a:gd name="T40" fmla="*/ 0 w 94"/>
              <a:gd name="T41" fmla="*/ 2 h 67"/>
              <a:gd name="T42" fmla="*/ 2 w 94"/>
              <a:gd name="T43" fmla="*/ 0 h 67"/>
              <a:gd name="T44" fmla="*/ 2 w 94"/>
              <a:gd name="T45" fmla="*/ 0 h 67"/>
              <a:gd name="T46" fmla="*/ 9 w 94"/>
              <a:gd name="T47" fmla="*/ 0 h 67"/>
              <a:gd name="T48" fmla="*/ 13 w 94"/>
              <a:gd name="T49" fmla="*/ 1 h 67"/>
              <a:gd name="T50" fmla="*/ 16 w 94"/>
              <a:gd name="T51" fmla="*/ 1 h 67"/>
              <a:gd name="T52" fmla="*/ 24 w 94"/>
              <a:gd name="T53" fmla="*/ 2 h 67"/>
              <a:gd name="T54" fmla="*/ 34 w 94"/>
              <a:gd name="T55" fmla="*/ 5 h 67"/>
              <a:gd name="T56" fmla="*/ 41 w 94"/>
              <a:gd name="T57" fmla="*/ 7 h 67"/>
              <a:gd name="T58" fmla="*/ 45 w 94"/>
              <a:gd name="T59" fmla="*/ 9 h 67"/>
              <a:gd name="T60" fmla="*/ 52 w 94"/>
              <a:gd name="T61" fmla="*/ 13 h 67"/>
              <a:gd name="T62" fmla="*/ 54 w 94"/>
              <a:gd name="T63" fmla="*/ 14 h 67"/>
              <a:gd name="T64" fmla="*/ 64 w 94"/>
              <a:gd name="T65" fmla="*/ 20 h 67"/>
              <a:gd name="T66" fmla="*/ 67 w 94"/>
              <a:gd name="T67" fmla="*/ 22 h 67"/>
              <a:gd name="T68" fmla="*/ 73 w 94"/>
              <a:gd name="T69" fmla="*/ 25 h 67"/>
              <a:gd name="T70" fmla="*/ 81 w 94"/>
              <a:gd name="T71" fmla="*/ 33 h 67"/>
              <a:gd name="T72" fmla="*/ 85 w 94"/>
              <a:gd name="T73" fmla="*/ 40 h 67"/>
              <a:gd name="T74" fmla="*/ 87 w 94"/>
              <a:gd name="T75" fmla="*/ 43 h 67"/>
              <a:gd name="T76" fmla="*/ 91 w 94"/>
              <a:gd name="T77" fmla="*/ 53 h 67"/>
              <a:gd name="T78" fmla="*/ 94 w 94"/>
              <a:gd name="T79" fmla="*/ 63 h 67"/>
              <a:gd name="T80" fmla="*/ 94 w 94"/>
              <a:gd name="T81" fmla="*/ 64 h 67"/>
              <a:gd name="T82" fmla="*/ 92 w 94"/>
              <a:gd name="T8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4" h="67">
                <a:moveTo>
                  <a:pt x="92" y="67"/>
                </a:moveTo>
                <a:cubicBezTo>
                  <a:pt x="91" y="67"/>
                  <a:pt x="90" y="66"/>
                  <a:pt x="90" y="65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1"/>
                  <a:pt x="88" y="58"/>
                  <a:pt x="87" y="55"/>
                </a:cubicBezTo>
                <a:cubicBezTo>
                  <a:pt x="86" y="52"/>
                  <a:pt x="84" y="49"/>
                  <a:pt x="83" y="46"/>
                </a:cubicBezTo>
                <a:cubicBezTo>
                  <a:pt x="82" y="44"/>
                  <a:pt x="81" y="43"/>
                  <a:pt x="81" y="41"/>
                </a:cubicBezTo>
                <a:cubicBezTo>
                  <a:pt x="80" y="39"/>
                  <a:pt x="79" y="38"/>
                  <a:pt x="78" y="36"/>
                </a:cubicBezTo>
                <a:cubicBezTo>
                  <a:pt x="76" y="34"/>
                  <a:pt x="73" y="31"/>
                  <a:pt x="70" y="29"/>
                </a:cubicBezTo>
                <a:cubicBezTo>
                  <a:pt x="69" y="27"/>
                  <a:pt x="67" y="27"/>
                  <a:pt x="66" y="26"/>
                </a:cubicBezTo>
                <a:cubicBezTo>
                  <a:pt x="64" y="25"/>
                  <a:pt x="63" y="24"/>
                  <a:pt x="61" y="23"/>
                </a:cubicBezTo>
                <a:cubicBezTo>
                  <a:pt x="58" y="22"/>
                  <a:pt x="55" y="20"/>
                  <a:pt x="52" y="18"/>
                </a:cubicBezTo>
                <a:cubicBezTo>
                  <a:pt x="51" y="17"/>
                  <a:pt x="50" y="17"/>
                  <a:pt x="49" y="16"/>
                </a:cubicBezTo>
                <a:cubicBezTo>
                  <a:pt x="47" y="15"/>
                  <a:pt x="45" y="14"/>
                  <a:pt x="43" y="13"/>
                </a:cubicBezTo>
                <a:cubicBezTo>
                  <a:pt x="41" y="13"/>
                  <a:pt x="40" y="12"/>
                  <a:pt x="39" y="11"/>
                </a:cubicBezTo>
                <a:cubicBezTo>
                  <a:pt x="37" y="10"/>
                  <a:pt x="35" y="10"/>
                  <a:pt x="33" y="9"/>
                </a:cubicBezTo>
                <a:cubicBezTo>
                  <a:pt x="30" y="8"/>
                  <a:pt x="26" y="7"/>
                  <a:pt x="23" y="6"/>
                </a:cubicBezTo>
                <a:cubicBezTo>
                  <a:pt x="20" y="6"/>
                  <a:pt x="18" y="6"/>
                  <a:pt x="16" y="5"/>
                </a:cubicBezTo>
                <a:cubicBezTo>
                  <a:pt x="15" y="5"/>
                  <a:pt x="13" y="5"/>
                  <a:pt x="12" y="5"/>
                </a:cubicBezTo>
                <a:cubicBezTo>
                  <a:pt x="9" y="5"/>
                  <a:pt x="9" y="5"/>
                  <a:pt x="9" y="5"/>
                </a:cubicBezTo>
                <a:cubicBezTo>
                  <a:pt x="6" y="4"/>
                  <a:pt x="6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6" y="0"/>
                  <a:pt x="6" y="0"/>
                  <a:pt x="9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5" y="1"/>
                  <a:pt x="16" y="1"/>
                </a:cubicBezTo>
                <a:cubicBezTo>
                  <a:pt x="18" y="1"/>
                  <a:pt x="21" y="1"/>
                  <a:pt x="24" y="2"/>
                </a:cubicBezTo>
                <a:cubicBezTo>
                  <a:pt x="27" y="3"/>
                  <a:pt x="31" y="4"/>
                  <a:pt x="34" y="5"/>
                </a:cubicBezTo>
                <a:cubicBezTo>
                  <a:pt x="37" y="5"/>
                  <a:pt x="39" y="6"/>
                  <a:pt x="41" y="7"/>
                </a:cubicBezTo>
                <a:cubicBezTo>
                  <a:pt x="42" y="8"/>
                  <a:pt x="43" y="9"/>
                  <a:pt x="45" y="9"/>
                </a:cubicBezTo>
                <a:cubicBezTo>
                  <a:pt x="47" y="10"/>
                  <a:pt x="49" y="11"/>
                  <a:pt x="52" y="13"/>
                </a:cubicBezTo>
                <a:cubicBezTo>
                  <a:pt x="52" y="13"/>
                  <a:pt x="53" y="13"/>
                  <a:pt x="54" y="14"/>
                </a:cubicBezTo>
                <a:cubicBezTo>
                  <a:pt x="58" y="16"/>
                  <a:pt x="61" y="18"/>
                  <a:pt x="64" y="20"/>
                </a:cubicBezTo>
                <a:cubicBezTo>
                  <a:pt x="65" y="20"/>
                  <a:pt x="66" y="21"/>
                  <a:pt x="67" y="22"/>
                </a:cubicBezTo>
                <a:cubicBezTo>
                  <a:pt x="70" y="23"/>
                  <a:pt x="72" y="24"/>
                  <a:pt x="73" y="25"/>
                </a:cubicBezTo>
                <a:cubicBezTo>
                  <a:pt x="76" y="28"/>
                  <a:pt x="79" y="31"/>
                  <a:pt x="81" y="33"/>
                </a:cubicBezTo>
                <a:cubicBezTo>
                  <a:pt x="83" y="35"/>
                  <a:pt x="84" y="37"/>
                  <a:pt x="85" y="40"/>
                </a:cubicBezTo>
                <a:cubicBezTo>
                  <a:pt x="85" y="41"/>
                  <a:pt x="86" y="42"/>
                  <a:pt x="87" y="43"/>
                </a:cubicBezTo>
                <a:cubicBezTo>
                  <a:pt x="88" y="46"/>
                  <a:pt x="90" y="50"/>
                  <a:pt x="91" y="53"/>
                </a:cubicBezTo>
                <a:cubicBezTo>
                  <a:pt x="92" y="56"/>
                  <a:pt x="93" y="59"/>
                  <a:pt x="94" y="63"/>
                </a:cubicBezTo>
                <a:cubicBezTo>
                  <a:pt x="94" y="64"/>
                  <a:pt x="94" y="64"/>
                  <a:pt x="94" y="64"/>
                </a:cubicBezTo>
                <a:cubicBezTo>
                  <a:pt x="94" y="65"/>
                  <a:pt x="94" y="66"/>
                  <a:pt x="92" y="6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$ḷïḓê">
            <a:extLst>
              <a:ext uri="{FF2B5EF4-FFF2-40B4-BE49-F238E27FC236}">
                <a16:creationId xmlns:a16="http://schemas.microsoft.com/office/drawing/2014/main" id="{E1D5ECCE-21F2-4CC2-BFAA-5561C2C36B6F}"/>
              </a:ext>
            </a:extLst>
          </p:cNvPr>
          <p:cNvSpPr/>
          <p:nvPr/>
        </p:nvSpPr>
        <p:spPr bwMode="auto">
          <a:xfrm>
            <a:off x="3158998" y="4890961"/>
            <a:ext cx="107381" cy="66119"/>
          </a:xfrm>
          <a:custGeom>
            <a:avLst/>
            <a:gdLst>
              <a:gd name="T0" fmla="*/ 102 w 104"/>
              <a:gd name="T1" fmla="*/ 64 h 64"/>
              <a:gd name="T2" fmla="*/ 100 w 104"/>
              <a:gd name="T3" fmla="*/ 63 h 64"/>
              <a:gd name="T4" fmla="*/ 96 w 104"/>
              <a:gd name="T5" fmla="*/ 52 h 64"/>
              <a:gd name="T6" fmla="*/ 96 w 104"/>
              <a:gd name="T7" fmla="*/ 51 h 64"/>
              <a:gd name="T8" fmla="*/ 92 w 104"/>
              <a:gd name="T9" fmla="*/ 43 h 64"/>
              <a:gd name="T10" fmla="*/ 89 w 104"/>
              <a:gd name="T11" fmla="*/ 40 h 64"/>
              <a:gd name="T12" fmla="*/ 85 w 104"/>
              <a:gd name="T13" fmla="*/ 34 h 64"/>
              <a:gd name="T14" fmla="*/ 76 w 104"/>
              <a:gd name="T15" fmla="*/ 27 h 64"/>
              <a:gd name="T16" fmla="*/ 70 w 104"/>
              <a:gd name="T17" fmla="*/ 23 h 64"/>
              <a:gd name="T18" fmla="*/ 67 w 104"/>
              <a:gd name="T19" fmla="*/ 22 h 64"/>
              <a:gd name="T20" fmla="*/ 57 w 104"/>
              <a:gd name="T21" fmla="*/ 17 h 64"/>
              <a:gd name="T22" fmla="*/ 51 w 104"/>
              <a:gd name="T23" fmla="*/ 15 h 64"/>
              <a:gd name="T24" fmla="*/ 46 w 104"/>
              <a:gd name="T25" fmla="*/ 14 h 64"/>
              <a:gd name="T26" fmla="*/ 41 w 104"/>
              <a:gd name="T27" fmla="*/ 12 h 64"/>
              <a:gd name="T28" fmla="*/ 35 w 104"/>
              <a:gd name="T29" fmla="*/ 10 h 64"/>
              <a:gd name="T30" fmla="*/ 31 w 104"/>
              <a:gd name="T31" fmla="*/ 9 h 64"/>
              <a:gd name="T32" fmla="*/ 25 w 104"/>
              <a:gd name="T33" fmla="*/ 7 h 64"/>
              <a:gd name="T34" fmla="*/ 18 w 104"/>
              <a:gd name="T35" fmla="*/ 7 h 64"/>
              <a:gd name="T36" fmla="*/ 13 w 104"/>
              <a:gd name="T37" fmla="*/ 6 h 64"/>
              <a:gd name="T38" fmla="*/ 7 w 104"/>
              <a:gd name="T39" fmla="*/ 5 h 64"/>
              <a:gd name="T40" fmla="*/ 2 w 104"/>
              <a:gd name="T41" fmla="*/ 5 h 64"/>
              <a:gd name="T42" fmla="*/ 0 w 104"/>
              <a:gd name="T43" fmla="*/ 2 h 64"/>
              <a:gd name="T44" fmla="*/ 2 w 104"/>
              <a:gd name="T45" fmla="*/ 0 h 64"/>
              <a:gd name="T46" fmla="*/ 2 w 104"/>
              <a:gd name="T47" fmla="*/ 0 h 64"/>
              <a:gd name="T48" fmla="*/ 8 w 104"/>
              <a:gd name="T49" fmla="*/ 1 h 64"/>
              <a:gd name="T50" fmla="*/ 14 w 104"/>
              <a:gd name="T51" fmla="*/ 2 h 64"/>
              <a:gd name="T52" fmla="*/ 18 w 104"/>
              <a:gd name="T53" fmla="*/ 2 h 64"/>
              <a:gd name="T54" fmla="*/ 25 w 104"/>
              <a:gd name="T55" fmla="*/ 3 h 64"/>
              <a:gd name="T56" fmla="*/ 32 w 104"/>
              <a:gd name="T57" fmla="*/ 4 h 64"/>
              <a:gd name="T58" fmla="*/ 37 w 104"/>
              <a:gd name="T59" fmla="*/ 5 h 64"/>
              <a:gd name="T60" fmla="*/ 43 w 104"/>
              <a:gd name="T61" fmla="*/ 8 h 64"/>
              <a:gd name="T62" fmla="*/ 47 w 104"/>
              <a:gd name="T63" fmla="*/ 9 h 64"/>
              <a:gd name="T64" fmla="*/ 52 w 104"/>
              <a:gd name="T65" fmla="*/ 11 h 64"/>
              <a:gd name="T66" fmla="*/ 58 w 104"/>
              <a:gd name="T67" fmla="*/ 13 h 64"/>
              <a:gd name="T68" fmla="*/ 69 w 104"/>
              <a:gd name="T69" fmla="*/ 18 h 64"/>
              <a:gd name="T70" fmla="*/ 72 w 104"/>
              <a:gd name="T71" fmla="*/ 19 h 64"/>
              <a:gd name="T72" fmla="*/ 79 w 104"/>
              <a:gd name="T73" fmla="*/ 23 h 64"/>
              <a:gd name="T74" fmla="*/ 88 w 104"/>
              <a:gd name="T75" fmla="*/ 31 h 64"/>
              <a:gd name="T76" fmla="*/ 93 w 104"/>
              <a:gd name="T77" fmla="*/ 37 h 64"/>
              <a:gd name="T78" fmla="*/ 95 w 104"/>
              <a:gd name="T79" fmla="*/ 40 h 64"/>
              <a:gd name="T80" fmla="*/ 100 w 104"/>
              <a:gd name="T81" fmla="*/ 50 h 64"/>
              <a:gd name="T82" fmla="*/ 101 w 104"/>
              <a:gd name="T83" fmla="*/ 51 h 64"/>
              <a:gd name="T84" fmla="*/ 104 w 104"/>
              <a:gd name="T85" fmla="*/ 62 h 64"/>
              <a:gd name="T86" fmla="*/ 102 w 104"/>
              <a:gd name="T8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4" h="64">
                <a:moveTo>
                  <a:pt x="102" y="64"/>
                </a:moveTo>
                <a:cubicBezTo>
                  <a:pt x="101" y="64"/>
                  <a:pt x="100" y="64"/>
                  <a:pt x="100" y="63"/>
                </a:cubicBezTo>
                <a:cubicBezTo>
                  <a:pt x="99" y="59"/>
                  <a:pt x="98" y="56"/>
                  <a:pt x="96" y="52"/>
                </a:cubicBezTo>
                <a:cubicBezTo>
                  <a:pt x="96" y="51"/>
                  <a:pt x="96" y="51"/>
                  <a:pt x="96" y="51"/>
                </a:cubicBezTo>
                <a:cubicBezTo>
                  <a:pt x="95" y="48"/>
                  <a:pt x="93" y="45"/>
                  <a:pt x="92" y="43"/>
                </a:cubicBezTo>
                <a:cubicBezTo>
                  <a:pt x="91" y="42"/>
                  <a:pt x="90" y="41"/>
                  <a:pt x="89" y="40"/>
                </a:cubicBezTo>
                <a:cubicBezTo>
                  <a:pt x="88" y="38"/>
                  <a:pt x="87" y="36"/>
                  <a:pt x="85" y="34"/>
                </a:cubicBezTo>
                <a:cubicBezTo>
                  <a:pt x="82" y="31"/>
                  <a:pt x="80" y="29"/>
                  <a:pt x="76" y="27"/>
                </a:cubicBezTo>
                <a:cubicBezTo>
                  <a:pt x="74" y="25"/>
                  <a:pt x="72" y="24"/>
                  <a:pt x="70" y="23"/>
                </a:cubicBezTo>
                <a:cubicBezTo>
                  <a:pt x="69" y="23"/>
                  <a:pt x="68" y="22"/>
                  <a:pt x="67" y="22"/>
                </a:cubicBezTo>
                <a:cubicBezTo>
                  <a:pt x="63" y="20"/>
                  <a:pt x="60" y="18"/>
                  <a:pt x="57" y="17"/>
                </a:cubicBezTo>
                <a:cubicBezTo>
                  <a:pt x="55" y="16"/>
                  <a:pt x="53" y="16"/>
                  <a:pt x="51" y="15"/>
                </a:cubicBezTo>
                <a:cubicBezTo>
                  <a:pt x="49" y="15"/>
                  <a:pt x="47" y="14"/>
                  <a:pt x="46" y="14"/>
                </a:cubicBezTo>
                <a:cubicBezTo>
                  <a:pt x="44" y="13"/>
                  <a:pt x="43" y="13"/>
                  <a:pt x="41" y="12"/>
                </a:cubicBezTo>
                <a:cubicBezTo>
                  <a:pt x="39" y="11"/>
                  <a:pt x="37" y="10"/>
                  <a:pt x="35" y="10"/>
                </a:cubicBezTo>
                <a:cubicBezTo>
                  <a:pt x="34" y="10"/>
                  <a:pt x="33" y="9"/>
                  <a:pt x="31" y="9"/>
                </a:cubicBezTo>
                <a:cubicBezTo>
                  <a:pt x="29" y="8"/>
                  <a:pt x="27" y="8"/>
                  <a:pt x="25" y="7"/>
                </a:cubicBezTo>
                <a:cubicBezTo>
                  <a:pt x="22" y="7"/>
                  <a:pt x="20" y="7"/>
                  <a:pt x="18" y="7"/>
                </a:cubicBezTo>
                <a:cubicBezTo>
                  <a:pt x="16" y="7"/>
                  <a:pt x="15" y="7"/>
                  <a:pt x="13" y="6"/>
                </a:cubicBezTo>
                <a:cubicBezTo>
                  <a:pt x="10" y="6"/>
                  <a:pt x="8" y="6"/>
                  <a:pt x="7" y="5"/>
                </a:cubicBezTo>
                <a:cubicBezTo>
                  <a:pt x="6" y="5"/>
                  <a:pt x="5" y="5"/>
                  <a:pt x="2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6" y="0"/>
                  <a:pt x="7" y="0"/>
                  <a:pt x="8" y="1"/>
                </a:cubicBezTo>
                <a:cubicBezTo>
                  <a:pt x="10" y="1"/>
                  <a:pt x="11" y="2"/>
                  <a:pt x="14" y="2"/>
                </a:cubicBezTo>
                <a:cubicBezTo>
                  <a:pt x="15" y="2"/>
                  <a:pt x="17" y="2"/>
                  <a:pt x="18" y="2"/>
                </a:cubicBezTo>
                <a:cubicBezTo>
                  <a:pt x="20" y="2"/>
                  <a:pt x="23" y="2"/>
                  <a:pt x="25" y="3"/>
                </a:cubicBezTo>
                <a:cubicBezTo>
                  <a:pt x="28" y="3"/>
                  <a:pt x="30" y="4"/>
                  <a:pt x="32" y="4"/>
                </a:cubicBezTo>
                <a:cubicBezTo>
                  <a:pt x="34" y="5"/>
                  <a:pt x="35" y="5"/>
                  <a:pt x="37" y="5"/>
                </a:cubicBezTo>
                <a:cubicBezTo>
                  <a:pt x="39" y="6"/>
                  <a:pt x="41" y="7"/>
                  <a:pt x="43" y="8"/>
                </a:cubicBezTo>
                <a:cubicBezTo>
                  <a:pt x="44" y="8"/>
                  <a:pt x="46" y="9"/>
                  <a:pt x="47" y="9"/>
                </a:cubicBezTo>
                <a:cubicBezTo>
                  <a:pt x="49" y="10"/>
                  <a:pt x="50" y="10"/>
                  <a:pt x="52" y="11"/>
                </a:cubicBezTo>
                <a:cubicBezTo>
                  <a:pt x="54" y="11"/>
                  <a:pt x="56" y="12"/>
                  <a:pt x="58" y="13"/>
                </a:cubicBezTo>
                <a:cubicBezTo>
                  <a:pt x="62" y="14"/>
                  <a:pt x="65" y="16"/>
                  <a:pt x="69" y="18"/>
                </a:cubicBezTo>
                <a:cubicBezTo>
                  <a:pt x="70" y="18"/>
                  <a:pt x="71" y="19"/>
                  <a:pt x="72" y="19"/>
                </a:cubicBezTo>
                <a:cubicBezTo>
                  <a:pt x="74" y="20"/>
                  <a:pt x="77" y="22"/>
                  <a:pt x="79" y="23"/>
                </a:cubicBezTo>
                <a:cubicBezTo>
                  <a:pt x="82" y="25"/>
                  <a:pt x="85" y="28"/>
                  <a:pt x="88" y="31"/>
                </a:cubicBezTo>
                <a:cubicBezTo>
                  <a:pt x="90" y="33"/>
                  <a:pt x="92" y="35"/>
                  <a:pt x="93" y="37"/>
                </a:cubicBezTo>
                <a:cubicBezTo>
                  <a:pt x="94" y="38"/>
                  <a:pt x="95" y="39"/>
                  <a:pt x="95" y="40"/>
                </a:cubicBezTo>
                <a:cubicBezTo>
                  <a:pt x="97" y="43"/>
                  <a:pt x="99" y="46"/>
                  <a:pt x="100" y="50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102" y="54"/>
                  <a:pt x="103" y="58"/>
                  <a:pt x="104" y="62"/>
                </a:cubicBezTo>
                <a:cubicBezTo>
                  <a:pt x="104" y="63"/>
                  <a:pt x="104" y="64"/>
                  <a:pt x="102" y="6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ṣ1iďe">
            <a:extLst>
              <a:ext uri="{FF2B5EF4-FFF2-40B4-BE49-F238E27FC236}">
                <a16:creationId xmlns:a16="http://schemas.microsoft.com/office/drawing/2014/main" id="{DB41D4BF-8047-46B1-AF44-0491FE783FD4}"/>
              </a:ext>
            </a:extLst>
          </p:cNvPr>
          <p:cNvSpPr/>
          <p:nvPr/>
        </p:nvSpPr>
        <p:spPr bwMode="auto">
          <a:xfrm>
            <a:off x="3132153" y="4923275"/>
            <a:ext cx="113347" cy="54685"/>
          </a:xfrm>
          <a:custGeom>
            <a:avLst/>
            <a:gdLst>
              <a:gd name="T0" fmla="*/ 107 w 110"/>
              <a:gd name="T1" fmla="*/ 53 h 53"/>
              <a:gd name="T2" fmla="*/ 105 w 110"/>
              <a:gd name="T3" fmla="*/ 52 h 53"/>
              <a:gd name="T4" fmla="*/ 100 w 110"/>
              <a:gd name="T5" fmla="*/ 42 h 53"/>
              <a:gd name="T6" fmla="*/ 95 w 110"/>
              <a:gd name="T7" fmla="*/ 37 h 53"/>
              <a:gd name="T8" fmla="*/ 92 w 110"/>
              <a:gd name="T9" fmla="*/ 35 h 53"/>
              <a:gd name="T10" fmla="*/ 89 w 110"/>
              <a:gd name="T11" fmla="*/ 31 h 53"/>
              <a:gd name="T12" fmla="*/ 85 w 110"/>
              <a:gd name="T13" fmla="*/ 27 h 53"/>
              <a:gd name="T14" fmla="*/ 83 w 110"/>
              <a:gd name="T15" fmla="*/ 25 h 53"/>
              <a:gd name="T16" fmla="*/ 76 w 110"/>
              <a:gd name="T17" fmla="*/ 20 h 53"/>
              <a:gd name="T18" fmla="*/ 70 w 110"/>
              <a:gd name="T19" fmla="*/ 18 h 53"/>
              <a:gd name="T20" fmla="*/ 66 w 110"/>
              <a:gd name="T21" fmla="*/ 16 h 53"/>
              <a:gd name="T22" fmla="*/ 62 w 110"/>
              <a:gd name="T23" fmla="*/ 14 h 53"/>
              <a:gd name="T24" fmla="*/ 56 w 110"/>
              <a:gd name="T25" fmla="*/ 11 h 53"/>
              <a:gd name="T26" fmla="*/ 47 w 110"/>
              <a:gd name="T27" fmla="*/ 9 h 53"/>
              <a:gd name="T28" fmla="*/ 46 w 110"/>
              <a:gd name="T29" fmla="*/ 9 h 53"/>
              <a:gd name="T30" fmla="*/ 39 w 110"/>
              <a:gd name="T31" fmla="*/ 8 h 53"/>
              <a:gd name="T32" fmla="*/ 35 w 110"/>
              <a:gd name="T33" fmla="*/ 8 h 53"/>
              <a:gd name="T34" fmla="*/ 30 w 110"/>
              <a:gd name="T35" fmla="*/ 7 h 53"/>
              <a:gd name="T36" fmla="*/ 24 w 110"/>
              <a:gd name="T37" fmla="*/ 6 h 53"/>
              <a:gd name="T38" fmla="*/ 20 w 110"/>
              <a:gd name="T39" fmla="*/ 5 h 53"/>
              <a:gd name="T40" fmla="*/ 13 w 110"/>
              <a:gd name="T41" fmla="*/ 5 h 53"/>
              <a:gd name="T42" fmla="*/ 7 w 110"/>
              <a:gd name="T43" fmla="*/ 5 h 53"/>
              <a:gd name="T44" fmla="*/ 2 w 110"/>
              <a:gd name="T45" fmla="*/ 7 h 53"/>
              <a:gd name="T46" fmla="*/ 0 w 110"/>
              <a:gd name="T47" fmla="*/ 4 h 53"/>
              <a:gd name="T48" fmla="*/ 2 w 110"/>
              <a:gd name="T49" fmla="*/ 2 h 53"/>
              <a:gd name="T50" fmla="*/ 6 w 110"/>
              <a:gd name="T51" fmla="*/ 1 h 53"/>
              <a:gd name="T52" fmla="*/ 13 w 110"/>
              <a:gd name="T53" fmla="*/ 0 h 53"/>
              <a:gd name="T54" fmla="*/ 21 w 110"/>
              <a:gd name="T55" fmla="*/ 1 h 53"/>
              <a:gd name="T56" fmla="*/ 24 w 110"/>
              <a:gd name="T57" fmla="*/ 1 h 53"/>
              <a:gd name="T58" fmla="*/ 31 w 110"/>
              <a:gd name="T59" fmla="*/ 2 h 53"/>
              <a:gd name="T60" fmla="*/ 35 w 110"/>
              <a:gd name="T61" fmla="*/ 3 h 53"/>
              <a:gd name="T62" fmla="*/ 40 w 110"/>
              <a:gd name="T63" fmla="*/ 3 h 53"/>
              <a:gd name="T64" fmla="*/ 47 w 110"/>
              <a:gd name="T65" fmla="*/ 4 h 53"/>
              <a:gd name="T66" fmla="*/ 48 w 110"/>
              <a:gd name="T67" fmla="*/ 4 h 53"/>
              <a:gd name="T68" fmla="*/ 58 w 110"/>
              <a:gd name="T69" fmla="*/ 7 h 53"/>
              <a:gd name="T70" fmla="*/ 64 w 110"/>
              <a:gd name="T71" fmla="*/ 10 h 53"/>
              <a:gd name="T72" fmla="*/ 68 w 110"/>
              <a:gd name="T73" fmla="*/ 12 h 53"/>
              <a:gd name="T74" fmla="*/ 72 w 110"/>
              <a:gd name="T75" fmla="*/ 13 h 53"/>
              <a:gd name="T76" fmla="*/ 78 w 110"/>
              <a:gd name="T77" fmla="*/ 16 h 53"/>
              <a:gd name="T78" fmla="*/ 86 w 110"/>
              <a:gd name="T79" fmla="*/ 22 h 53"/>
              <a:gd name="T80" fmla="*/ 88 w 110"/>
              <a:gd name="T81" fmla="*/ 23 h 53"/>
              <a:gd name="T82" fmla="*/ 93 w 110"/>
              <a:gd name="T83" fmla="*/ 28 h 53"/>
              <a:gd name="T84" fmla="*/ 95 w 110"/>
              <a:gd name="T85" fmla="*/ 32 h 53"/>
              <a:gd name="T86" fmla="*/ 98 w 110"/>
              <a:gd name="T87" fmla="*/ 34 h 53"/>
              <a:gd name="T88" fmla="*/ 103 w 110"/>
              <a:gd name="T89" fmla="*/ 40 h 53"/>
              <a:gd name="T90" fmla="*/ 109 w 110"/>
              <a:gd name="T91" fmla="*/ 49 h 53"/>
              <a:gd name="T92" fmla="*/ 108 w 110"/>
              <a:gd name="T93" fmla="*/ 53 h 53"/>
              <a:gd name="T94" fmla="*/ 107 w 110"/>
              <a:gd name="T9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53">
                <a:moveTo>
                  <a:pt x="107" y="53"/>
                </a:moveTo>
                <a:cubicBezTo>
                  <a:pt x="106" y="53"/>
                  <a:pt x="106" y="52"/>
                  <a:pt x="105" y="52"/>
                </a:cubicBezTo>
                <a:cubicBezTo>
                  <a:pt x="103" y="48"/>
                  <a:pt x="102" y="45"/>
                  <a:pt x="100" y="42"/>
                </a:cubicBezTo>
                <a:cubicBezTo>
                  <a:pt x="98" y="40"/>
                  <a:pt x="97" y="39"/>
                  <a:pt x="95" y="37"/>
                </a:cubicBezTo>
                <a:cubicBezTo>
                  <a:pt x="94" y="36"/>
                  <a:pt x="93" y="36"/>
                  <a:pt x="92" y="35"/>
                </a:cubicBezTo>
                <a:cubicBezTo>
                  <a:pt x="91" y="34"/>
                  <a:pt x="90" y="32"/>
                  <a:pt x="89" y="31"/>
                </a:cubicBezTo>
                <a:cubicBezTo>
                  <a:pt x="88" y="30"/>
                  <a:pt x="86" y="28"/>
                  <a:pt x="85" y="27"/>
                </a:cubicBezTo>
                <a:cubicBezTo>
                  <a:pt x="83" y="25"/>
                  <a:pt x="83" y="25"/>
                  <a:pt x="83" y="25"/>
                </a:cubicBezTo>
                <a:cubicBezTo>
                  <a:pt x="81" y="23"/>
                  <a:pt x="78" y="22"/>
                  <a:pt x="76" y="20"/>
                </a:cubicBezTo>
                <a:cubicBezTo>
                  <a:pt x="74" y="19"/>
                  <a:pt x="72" y="18"/>
                  <a:pt x="70" y="18"/>
                </a:cubicBezTo>
                <a:cubicBezTo>
                  <a:pt x="69" y="17"/>
                  <a:pt x="67" y="17"/>
                  <a:pt x="66" y="16"/>
                </a:cubicBezTo>
                <a:cubicBezTo>
                  <a:pt x="64" y="15"/>
                  <a:pt x="63" y="15"/>
                  <a:pt x="62" y="14"/>
                </a:cubicBezTo>
                <a:cubicBezTo>
                  <a:pt x="60" y="13"/>
                  <a:pt x="58" y="12"/>
                  <a:pt x="56" y="11"/>
                </a:cubicBezTo>
                <a:cubicBezTo>
                  <a:pt x="53" y="10"/>
                  <a:pt x="50" y="10"/>
                  <a:pt x="47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4" y="8"/>
                  <a:pt x="42" y="8"/>
                  <a:pt x="39" y="8"/>
                </a:cubicBezTo>
                <a:cubicBezTo>
                  <a:pt x="38" y="8"/>
                  <a:pt x="36" y="8"/>
                  <a:pt x="35" y="8"/>
                </a:cubicBezTo>
                <a:cubicBezTo>
                  <a:pt x="33" y="7"/>
                  <a:pt x="31" y="7"/>
                  <a:pt x="30" y="7"/>
                </a:cubicBezTo>
                <a:cubicBezTo>
                  <a:pt x="28" y="6"/>
                  <a:pt x="26" y="6"/>
                  <a:pt x="24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8" y="5"/>
                  <a:pt x="15" y="5"/>
                  <a:pt x="13" y="5"/>
                </a:cubicBezTo>
                <a:cubicBezTo>
                  <a:pt x="9" y="5"/>
                  <a:pt x="8" y="5"/>
                  <a:pt x="7" y="5"/>
                </a:cubicBezTo>
                <a:cubicBezTo>
                  <a:pt x="6" y="6"/>
                  <a:pt x="5" y="6"/>
                  <a:pt x="2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4" y="2"/>
                  <a:pt x="5" y="2"/>
                  <a:pt x="6" y="1"/>
                </a:cubicBezTo>
                <a:cubicBezTo>
                  <a:pt x="7" y="1"/>
                  <a:pt x="9" y="0"/>
                  <a:pt x="13" y="0"/>
                </a:cubicBezTo>
                <a:cubicBezTo>
                  <a:pt x="15" y="0"/>
                  <a:pt x="18" y="1"/>
                  <a:pt x="21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6" y="1"/>
                  <a:pt x="29" y="2"/>
                  <a:pt x="31" y="2"/>
                </a:cubicBezTo>
                <a:cubicBezTo>
                  <a:pt x="32" y="2"/>
                  <a:pt x="34" y="3"/>
                  <a:pt x="35" y="3"/>
                </a:cubicBezTo>
                <a:cubicBezTo>
                  <a:pt x="37" y="3"/>
                  <a:pt x="38" y="3"/>
                  <a:pt x="40" y="3"/>
                </a:cubicBezTo>
                <a:cubicBezTo>
                  <a:pt x="42" y="3"/>
                  <a:pt x="44" y="4"/>
                  <a:pt x="47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4" y="6"/>
                  <a:pt x="58" y="7"/>
                </a:cubicBezTo>
                <a:cubicBezTo>
                  <a:pt x="60" y="8"/>
                  <a:pt x="62" y="9"/>
                  <a:pt x="64" y="10"/>
                </a:cubicBezTo>
                <a:cubicBezTo>
                  <a:pt x="65" y="11"/>
                  <a:pt x="66" y="11"/>
                  <a:pt x="68" y="12"/>
                </a:cubicBezTo>
                <a:cubicBezTo>
                  <a:pt x="69" y="13"/>
                  <a:pt x="70" y="13"/>
                  <a:pt x="72" y="13"/>
                </a:cubicBezTo>
                <a:cubicBezTo>
                  <a:pt x="74" y="14"/>
                  <a:pt x="76" y="15"/>
                  <a:pt x="78" y="16"/>
                </a:cubicBezTo>
                <a:cubicBezTo>
                  <a:pt x="81" y="18"/>
                  <a:pt x="83" y="20"/>
                  <a:pt x="86" y="22"/>
                </a:cubicBezTo>
                <a:cubicBezTo>
                  <a:pt x="88" y="23"/>
                  <a:pt x="88" y="23"/>
                  <a:pt x="88" y="23"/>
                </a:cubicBezTo>
                <a:cubicBezTo>
                  <a:pt x="90" y="25"/>
                  <a:pt x="91" y="27"/>
                  <a:pt x="93" y="28"/>
                </a:cubicBezTo>
                <a:cubicBezTo>
                  <a:pt x="94" y="30"/>
                  <a:pt x="94" y="31"/>
                  <a:pt x="95" y="32"/>
                </a:cubicBezTo>
                <a:cubicBezTo>
                  <a:pt x="96" y="32"/>
                  <a:pt x="97" y="33"/>
                  <a:pt x="98" y="34"/>
                </a:cubicBezTo>
                <a:cubicBezTo>
                  <a:pt x="100" y="36"/>
                  <a:pt x="102" y="37"/>
                  <a:pt x="103" y="40"/>
                </a:cubicBezTo>
                <a:cubicBezTo>
                  <a:pt x="105" y="43"/>
                  <a:pt x="107" y="46"/>
                  <a:pt x="109" y="49"/>
                </a:cubicBezTo>
                <a:cubicBezTo>
                  <a:pt x="110" y="51"/>
                  <a:pt x="109" y="52"/>
                  <a:pt x="108" y="53"/>
                </a:cubicBezTo>
                <a:lnTo>
                  <a:pt x="107" y="5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sḻídé">
            <a:extLst>
              <a:ext uri="{FF2B5EF4-FFF2-40B4-BE49-F238E27FC236}">
                <a16:creationId xmlns:a16="http://schemas.microsoft.com/office/drawing/2014/main" id="{CB03E711-F839-435F-B82F-AFC267DB91E3}"/>
              </a:ext>
            </a:extLst>
          </p:cNvPr>
          <p:cNvSpPr/>
          <p:nvPr/>
        </p:nvSpPr>
        <p:spPr bwMode="auto">
          <a:xfrm>
            <a:off x="1633793" y="4761209"/>
            <a:ext cx="487191" cy="152620"/>
          </a:xfrm>
          <a:custGeom>
            <a:avLst/>
            <a:gdLst>
              <a:gd name="T0" fmla="*/ 972 w 980"/>
              <a:gd name="T1" fmla="*/ 307 h 307"/>
              <a:gd name="T2" fmla="*/ 0 w 980"/>
              <a:gd name="T3" fmla="*/ 12 h 307"/>
              <a:gd name="T4" fmla="*/ 4 w 980"/>
              <a:gd name="T5" fmla="*/ 0 h 307"/>
              <a:gd name="T6" fmla="*/ 980 w 980"/>
              <a:gd name="T7" fmla="*/ 274 h 307"/>
              <a:gd name="T8" fmla="*/ 972 w 980"/>
              <a:gd name="T9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307">
                <a:moveTo>
                  <a:pt x="972" y="307"/>
                </a:moveTo>
                <a:lnTo>
                  <a:pt x="0" y="12"/>
                </a:lnTo>
                <a:lnTo>
                  <a:pt x="4" y="0"/>
                </a:lnTo>
                <a:lnTo>
                  <a:pt x="980" y="274"/>
                </a:lnTo>
                <a:lnTo>
                  <a:pt x="972" y="307"/>
                </a:lnTo>
                <a:close/>
              </a:path>
            </a:pathLst>
          </a:custGeom>
          <a:solidFill>
            <a:srgbClr val="C69C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š1iḋè">
            <a:extLst>
              <a:ext uri="{FF2B5EF4-FFF2-40B4-BE49-F238E27FC236}">
                <a16:creationId xmlns:a16="http://schemas.microsoft.com/office/drawing/2014/main" id="{2D675A9D-5AC1-4E59-B6D1-4E52399728C6}"/>
              </a:ext>
            </a:extLst>
          </p:cNvPr>
          <p:cNvSpPr/>
          <p:nvPr/>
        </p:nvSpPr>
        <p:spPr bwMode="auto">
          <a:xfrm>
            <a:off x="2357619" y="4515625"/>
            <a:ext cx="13423" cy="30822"/>
          </a:xfrm>
          <a:custGeom>
            <a:avLst/>
            <a:gdLst>
              <a:gd name="T0" fmla="*/ 13 w 13"/>
              <a:gd name="T1" fmla="*/ 0 h 30"/>
              <a:gd name="T2" fmla="*/ 2 w 13"/>
              <a:gd name="T3" fmla="*/ 22 h 30"/>
              <a:gd name="T4" fmla="*/ 0 w 13"/>
              <a:gd name="T5" fmla="*/ 30 h 30"/>
              <a:gd name="T6" fmla="*/ 7 w 13"/>
              <a:gd name="T7" fmla="*/ 30 h 30"/>
              <a:gd name="T8" fmla="*/ 8 w 13"/>
              <a:gd name="T9" fmla="*/ 23 h 30"/>
              <a:gd name="T10" fmla="*/ 13 w 13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30">
                <a:moveTo>
                  <a:pt x="13" y="0"/>
                </a:moveTo>
                <a:cubicBezTo>
                  <a:pt x="8" y="6"/>
                  <a:pt x="4" y="14"/>
                  <a:pt x="2" y="22"/>
                </a:cubicBezTo>
                <a:cubicBezTo>
                  <a:pt x="0" y="30"/>
                  <a:pt x="0" y="30"/>
                  <a:pt x="0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8" y="25"/>
                  <a:pt x="8" y="23"/>
                </a:cubicBezTo>
                <a:cubicBezTo>
                  <a:pt x="10" y="15"/>
                  <a:pt x="12" y="7"/>
                  <a:pt x="13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íŝḻíḑê">
            <a:extLst>
              <a:ext uri="{FF2B5EF4-FFF2-40B4-BE49-F238E27FC236}">
                <a16:creationId xmlns:a16="http://schemas.microsoft.com/office/drawing/2014/main" id="{B67E23A8-1A79-473F-BBD5-7E7F1741ADEB}"/>
              </a:ext>
            </a:extLst>
          </p:cNvPr>
          <p:cNvSpPr/>
          <p:nvPr/>
        </p:nvSpPr>
        <p:spPr bwMode="auto">
          <a:xfrm>
            <a:off x="2349168" y="4546448"/>
            <a:ext cx="15411" cy="53690"/>
          </a:xfrm>
          <a:custGeom>
            <a:avLst/>
            <a:gdLst>
              <a:gd name="T0" fmla="*/ 15 w 15"/>
              <a:gd name="T1" fmla="*/ 0 h 52"/>
              <a:gd name="T2" fmla="*/ 8 w 15"/>
              <a:gd name="T3" fmla="*/ 0 h 52"/>
              <a:gd name="T4" fmla="*/ 1 w 15"/>
              <a:gd name="T5" fmla="*/ 38 h 52"/>
              <a:gd name="T6" fmla="*/ 1 w 15"/>
              <a:gd name="T7" fmla="*/ 52 h 52"/>
              <a:gd name="T8" fmla="*/ 7 w 15"/>
              <a:gd name="T9" fmla="*/ 52 h 52"/>
              <a:gd name="T10" fmla="*/ 15 w 15"/>
              <a:gd name="T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52">
                <a:moveTo>
                  <a:pt x="15" y="0"/>
                </a:moveTo>
                <a:cubicBezTo>
                  <a:pt x="8" y="0"/>
                  <a:pt x="8" y="0"/>
                  <a:pt x="8" y="0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42"/>
                  <a:pt x="0" y="47"/>
                  <a:pt x="1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8" y="35"/>
                  <a:pt x="11" y="17"/>
                  <a:pt x="15" y="0"/>
                </a:cubicBezTo>
              </a:path>
            </a:pathLst>
          </a:custGeom>
          <a:solidFill>
            <a:srgbClr val="AA8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ṧļîḓê">
            <a:extLst>
              <a:ext uri="{FF2B5EF4-FFF2-40B4-BE49-F238E27FC236}">
                <a16:creationId xmlns:a16="http://schemas.microsoft.com/office/drawing/2014/main" id="{D4C6130C-4A54-4402-9698-5F3570E82316}"/>
              </a:ext>
            </a:extLst>
          </p:cNvPr>
          <p:cNvSpPr/>
          <p:nvPr/>
        </p:nvSpPr>
        <p:spPr bwMode="auto">
          <a:xfrm>
            <a:off x="2350162" y="4600138"/>
            <a:ext cx="6463" cy="8451"/>
          </a:xfrm>
          <a:custGeom>
            <a:avLst/>
            <a:gdLst>
              <a:gd name="T0" fmla="*/ 6 w 6"/>
              <a:gd name="T1" fmla="*/ 0 h 8"/>
              <a:gd name="T2" fmla="*/ 0 w 6"/>
              <a:gd name="T3" fmla="*/ 0 h 8"/>
              <a:gd name="T4" fmla="*/ 2 w 6"/>
              <a:gd name="T5" fmla="*/ 8 h 8"/>
              <a:gd name="T6" fmla="*/ 5 w 6"/>
              <a:gd name="T7" fmla="*/ 8 h 8"/>
              <a:gd name="T8" fmla="*/ 6 w 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1" y="5"/>
                  <a:pt x="2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6" y="2"/>
                  <a:pt x="6" y="0"/>
                </a:cubicBezTo>
              </a:path>
            </a:pathLst>
          </a:custGeom>
          <a:solidFill>
            <a:srgbClr val="A17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ŝḻíḍê">
            <a:extLst>
              <a:ext uri="{FF2B5EF4-FFF2-40B4-BE49-F238E27FC236}">
                <a16:creationId xmlns:a16="http://schemas.microsoft.com/office/drawing/2014/main" id="{65D6ED4D-14A0-4644-9C4F-1A9FB0AFE8D9}"/>
              </a:ext>
            </a:extLst>
          </p:cNvPr>
          <p:cNvSpPr/>
          <p:nvPr/>
        </p:nvSpPr>
        <p:spPr bwMode="auto">
          <a:xfrm>
            <a:off x="2352151" y="4608589"/>
            <a:ext cx="3480" cy="6960"/>
          </a:xfrm>
          <a:custGeom>
            <a:avLst/>
            <a:gdLst>
              <a:gd name="T0" fmla="*/ 3 w 3"/>
              <a:gd name="T1" fmla="*/ 0 h 7"/>
              <a:gd name="T2" fmla="*/ 0 w 3"/>
              <a:gd name="T3" fmla="*/ 0 h 7"/>
              <a:gd name="T4" fmla="*/ 3 w 3"/>
              <a:gd name="T5" fmla="*/ 7 h 7"/>
              <a:gd name="T6" fmla="*/ 3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1" y="5"/>
                  <a:pt x="3" y="7"/>
                </a:cubicBezTo>
                <a:cubicBezTo>
                  <a:pt x="3" y="5"/>
                  <a:pt x="3" y="2"/>
                  <a:pt x="3" y="0"/>
                </a:cubicBezTo>
              </a:path>
            </a:pathLst>
          </a:custGeom>
          <a:solidFill>
            <a:srgbClr val="4A62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$lïḋe">
            <a:extLst>
              <a:ext uri="{FF2B5EF4-FFF2-40B4-BE49-F238E27FC236}">
                <a16:creationId xmlns:a16="http://schemas.microsoft.com/office/drawing/2014/main" id="{A3B9A6DD-AD67-4C8D-B0FC-49DC878CBA14}"/>
              </a:ext>
            </a:extLst>
          </p:cNvPr>
          <p:cNvSpPr/>
          <p:nvPr/>
        </p:nvSpPr>
        <p:spPr bwMode="auto">
          <a:xfrm>
            <a:off x="2355631" y="4501209"/>
            <a:ext cx="440958" cy="205316"/>
          </a:xfrm>
          <a:custGeom>
            <a:avLst/>
            <a:gdLst>
              <a:gd name="T0" fmla="*/ 368 w 427"/>
              <a:gd name="T1" fmla="*/ 182 h 199"/>
              <a:gd name="T2" fmla="*/ 245 w 427"/>
              <a:gd name="T3" fmla="*/ 130 h 199"/>
              <a:gd name="T4" fmla="*/ 265 w 427"/>
              <a:gd name="T5" fmla="*/ 67 h 199"/>
              <a:gd name="T6" fmla="*/ 286 w 427"/>
              <a:gd name="T7" fmla="*/ 63 h 199"/>
              <a:gd name="T8" fmla="*/ 405 w 427"/>
              <a:gd name="T9" fmla="*/ 94 h 199"/>
              <a:gd name="T10" fmla="*/ 400 w 427"/>
              <a:gd name="T11" fmla="*/ 160 h 199"/>
              <a:gd name="T12" fmla="*/ 373 w 427"/>
              <a:gd name="T13" fmla="*/ 183 h 199"/>
              <a:gd name="T14" fmla="*/ 134 w 427"/>
              <a:gd name="T15" fmla="*/ 137 h 199"/>
              <a:gd name="T16" fmla="*/ 15 w 427"/>
              <a:gd name="T17" fmla="*/ 105 h 199"/>
              <a:gd name="T18" fmla="*/ 20 w 427"/>
              <a:gd name="T19" fmla="*/ 39 h 199"/>
              <a:gd name="T20" fmla="*/ 52 w 427"/>
              <a:gd name="T21" fmla="*/ 17 h 199"/>
              <a:gd name="T22" fmla="*/ 105 w 427"/>
              <a:gd name="T23" fmla="*/ 27 h 199"/>
              <a:gd name="T24" fmla="*/ 111 w 427"/>
              <a:gd name="T25" fmla="*/ 28 h 199"/>
              <a:gd name="T26" fmla="*/ 171 w 427"/>
              <a:gd name="T27" fmla="*/ 48 h 199"/>
              <a:gd name="T28" fmla="*/ 166 w 427"/>
              <a:gd name="T29" fmla="*/ 115 h 199"/>
              <a:gd name="T30" fmla="*/ 47 w 427"/>
              <a:gd name="T31" fmla="*/ 0 h 199"/>
              <a:gd name="T32" fmla="*/ 15 w 427"/>
              <a:gd name="T33" fmla="*/ 14 h 199"/>
              <a:gd name="T34" fmla="*/ 9 w 427"/>
              <a:gd name="T35" fmla="*/ 44 h 199"/>
              <a:gd name="T36" fmla="*/ 0 w 427"/>
              <a:gd name="T37" fmla="*/ 104 h 199"/>
              <a:gd name="T38" fmla="*/ 0 w 427"/>
              <a:gd name="T39" fmla="*/ 111 h 199"/>
              <a:gd name="T40" fmla="*/ 30 w 427"/>
              <a:gd name="T41" fmla="*/ 133 h 199"/>
              <a:gd name="T42" fmla="*/ 139 w 427"/>
              <a:gd name="T43" fmla="*/ 153 h 199"/>
              <a:gd name="T44" fmla="*/ 190 w 427"/>
              <a:gd name="T45" fmla="*/ 78 h 199"/>
              <a:gd name="T46" fmla="*/ 217 w 427"/>
              <a:gd name="T47" fmla="*/ 64 h 199"/>
              <a:gd name="T48" fmla="*/ 237 w 427"/>
              <a:gd name="T49" fmla="*/ 88 h 199"/>
              <a:gd name="T50" fmla="*/ 263 w 427"/>
              <a:gd name="T51" fmla="*/ 178 h 199"/>
              <a:gd name="T52" fmla="*/ 373 w 427"/>
              <a:gd name="T53" fmla="*/ 199 h 199"/>
              <a:gd name="T54" fmla="*/ 416 w 427"/>
              <a:gd name="T55" fmla="*/ 163 h 199"/>
              <a:gd name="T56" fmla="*/ 418 w 427"/>
              <a:gd name="T57" fmla="*/ 85 h 199"/>
              <a:gd name="T58" fmla="*/ 289 w 427"/>
              <a:gd name="T59" fmla="*/ 47 h 199"/>
              <a:gd name="T60" fmla="*/ 256 w 427"/>
              <a:gd name="T61" fmla="*/ 54 h 199"/>
              <a:gd name="T62" fmla="*/ 220 w 427"/>
              <a:gd name="T63" fmla="*/ 48 h 199"/>
              <a:gd name="T64" fmla="*/ 192 w 427"/>
              <a:gd name="T65" fmla="*/ 51 h 199"/>
              <a:gd name="T66" fmla="*/ 184 w 427"/>
              <a:gd name="T67" fmla="*/ 40 h 199"/>
              <a:gd name="T68" fmla="*/ 55 w 427"/>
              <a:gd name="T69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7" h="199">
                <a:moveTo>
                  <a:pt x="373" y="183"/>
                </a:moveTo>
                <a:cubicBezTo>
                  <a:pt x="371" y="183"/>
                  <a:pt x="369" y="183"/>
                  <a:pt x="368" y="182"/>
                </a:cubicBezTo>
                <a:cubicBezTo>
                  <a:pt x="267" y="163"/>
                  <a:pt x="267" y="163"/>
                  <a:pt x="267" y="163"/>
                </a:cubicBezTo>
                <a:cubicBezTo>
                  <a:pt x="251" y="160"/>
                  <a:pt x="242" y="145"/>
                  <a:pt x="245" y="130"/>
                </a:cubicBezTo>
                <a:cubicBezTo>
                  <a:pt x="253" y="84"/>
                  <a:pt x="253" y="84"/>
                  <a:pt x="253" y="84"/>
                </a:cubicBezTo>
                <a:cubicBezTo>
                  <a:pt x="255" y="77"/>
                  <a:pt x="259" y="71"/>
                  <a:pt x="265" y="67"/>
                </a:cubicBezTo>
                <a:cubicBezTo>
                  <a:pt x="270" y="64"/>
                  <a:pt x="275" y="62"/>
                  <a:pt x="281" y="62"/>
                </a:cubicBezTo>
                <a:cubicBezTo>
                  <a:pt x="282" y="62"/>
                  <a:pt x="284" y="62"/>
                  <a:pt x="286" y="63"/>
                </a:cubicBezTo>
                <a:cubicBezTo>
                  <a:pt x="387" y="82"/>
                  <a:pt x="387" y="82"/>
                  <a:pt x="387" y="82"/>
                </a:cubicBezTo>
                <a:cubicBezTo>
                  <a:pt x="394" y="84"/>
                  <a:pt x="401" y="88"/>
                  <a:pt x="405" y="94"/>
                </a:cubicBezTo>
                <a:cubicBezTo>
                  <a:pt x="409" y="100"/>
                  <a:pt x="410" y="108"/>
                  <a:pt x="409" y="115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8"/>
                  <a:pt x="395" y="174"/>
                  <a:pt x="388" y="178"/>
                </a:cubicBezTo>
                <a:cubicBezTo>
                  <a:pt x="384" y="181"/>
                  <a:pt x="378" y="183"/>
                  <a:pt x="373" y="183"/>
                </a:cubicBezTo>
                <a:moveTo>
                  <a:pt x="139" y="137"/>
                </a:moveTo>
                <a:cubicBezTo>
                  <a:pt x="137" y="137"/>
                  <a:pt x="136" y="137"/>
                  <a:pt x="134" y="13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25" y="116"/>
                  <a:pt x="19" y="112"/>
                  <a:pt x="15" y="105"/>
                </a:cubicBezTo>
                <a:cubicBezTo>
                  <a:pt x="11" y="99"/>
                  <a:pt x="9" y="92"/>
                  <a:pt x="11" y="85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26"/>
                  <a:pt x="34" y="17"/>
                  <a:pt x="47" y="16"/>
                </a:cubicBezTo>
                <a:cubicBezTo>
                  <a:pt x="49" y="16"/>
                  <a:pt x="50" y="17"/>
                  <a:pt x="52" y="17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3" y="27"/>
                  <a:pt x="104" y="27"/>
                  <a:pt x="105" y="27"/>
                </a:cubicBezTo>
                <a:cubicBezTo>
                  <a:pt x="106" y="27"/>
                  <a:pt x="106" y="27"/>
                  <a:pt x="107" y="27"/>
                </a:cubicBezTo>
                <a:cubicBezTo>
                  <a:pt x="108" y="27"/>
                  <a:pt x="110" y="28"/>
                  <a:pt x="111" y="28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61" y="38"/>
                  <a:pt x="167" y="42"/>
                  <a:pt x="171" y="48"/>
                </a:cubicBezTo>
                <a:cubicBezTo>
                  <a:pt x="175" y="55"/>
                  <a:pt x="177" y="62"/>
                  <a:pt x="175" y="69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4" y="128"/>
                  <a:pt x="152" y="137"/>
                  <a:pt x="139" y="137"/>
                </a:cubicBezTo>
                <a:moveTo>
                  <a:pt x="47" y="0"/>
                </a:moveTo>
                <a:cubicBezTo>
                  <a:pt x="38" y="0"/>
                  <a:pt x="30" y="3"/>
                  <a:pt x="22" y="8"/>
                </a:cubicBezTo>
                <a:cubicBezTo>
                  <a:pt x="20" y="10"/>
                  <a:pt x="17" y="12"/>
                  <a:pt x="15" y="14"/>
                </a:cubicBezTo>
                <a:cubicBezTo>
                  <a:pt x="14" y="21"/>
                  <a:pt x="12" y="29"/>
                  <a:pt x="10" y="37"/>
                </a:cubicBezTo>
                <a:cubicBezTo>
                  <a:pt x="10" y="39"/>
                  <a:pt x="9" y="41"/>
                  <a:pt x="9" y="44"/>
                </a:cubicBezTo>
                <a:cubicBezTo>
                  <a:pt x="5" y="61"/>
                  <a:pt x="2" y="79"/>
                  <a:pt x="1" y="96"/>
                </a:cubicBezTo>
                <a:cubicBezTo>
                  <a:pt x="1" y="98"/>
                  <a:pt x="0" y="101"/>
                  <a:pt x="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0" y="109"/>
                  <a:pt x="0" y="111"/>
                </a:cubicBezTo>
                <a:cubicBezTo>
                  <a:pt x="0" y="112"/>
                  <a:pt x="1" y="113"/>
                  <a:pt x="2" y="114"/>
                </a:cubicBezTo>
                <a:cubicBezTo>
                  <a:pt x="8" y="124"/>
                  <a:pt x="18" y="131"/>
                  <a:pt x="30" y="133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4" y="153"/>
                  <a:pt x="136" y="153"/>
                  <a:pt x="139" y="153"/>
                </a:cubicBezTo>
                <a:cubicBezTo>
                  <a:pt x="160" y="153"/>
                  <a:pt x="178" y="139"/>
                  <a:pt x="182" y="118"/>
                </a:cubicBezTo>
                <a:cubicBezTo>
                  <a:pt x="190" y="78"/>
                  <a:pt x="190" y="78"/>
                  <a:pt x="190" y="78"/>
                </a:cubicBezTo>
                <a:cubicBezTo>
                  <a:pt x="192" y="67"/>
                  <a:pt x="202" y="63"/>
                  <a:pt x="211" y="63"/>
                </a:cubicBezTo>
                <a:cubicBezTo>
                  <a:pt x="213" y="63"/>
                  <a:pt x="215" y="64"/>
                  <a:pt x="217" y="64"/>
                </a:cubicBezTo>
                <a:cubicBezTo>
                  <a:pt x="223" y="65"/>
                  <a:pt x="229" y="68"/>
                  <a:pt x="233" y="72"/>
                </a:cubicBezTo>
                <a:cubicBezTo>
                  <a:pt x="236" y="77"/>
                  <a:pt x="238" y="82"/>
                  <a:pt x="237" y="88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24" y="151"/>
                  <a:pt x="240" y="174"/>
                  <a:pt x="263" y="178"/>
                </a:cubicBezTo>
                <a:cubicBezTo>
                  <a:pt x="365" y="198"/>
                  <a:pt x="365" y="198"/>
                  <a:pt x="365" y="198"/>
                </a:cubicBezTo>
                <a:cubicBezTo>
                  <a:pt x="367" y="199"/>
                  <a:pt x="370" y="199"/>
                  <a:pt x="373" y="199"/>
                </a:cubicBezTo>
                <a:cubicBezTo>
                  <a:pt x="382" y="199"/>
                  <a:pt x="390" y="196"/>
                  <a:pt x="397" y="191"/>
                </a:cubicBezTo>
                <a:cubicBezTo>
                  <a:pt x="407" y="185"/>
                  <a:pt x="414" y="175"/>
                  <a:pt x="416" y="163"/>
                </a:cubicBezTo>
                <a:cubicBezTo>
                  <a:pt x="425" y="118"/>
                  <a:pt x="425" y="118"/>
                  <a:pt x="425" y="118"/>
                </a:cubicBezTo>
                <a:cubicBezTo>
                  <a:pt x="427" y="106"/>
                  <a:pt x="425" y="95"/>
                  <a:pt x="418" y="85"/>
                </a:cubicBezTo>
                <a:cubicBezTo>
                  <a:pt x="412" y="75"/>
                  <a:pt x="402" y="69"/>
                  <a:pt x="390" y="67"/>
                </a:cubicBezTo>
                <a:cubicBezTo>
                  <a:pt x="289" y="47"/>
                  <a:pt x="289" y="47"/>
                  <a:pt x="289" y="47"/>
                </a:cubicBezTo>
                <a:cubicBezTo>
                  <a:pt x="286" y="46"/>
                  <a:pt x="283" y="46"/>
                  <a:pt x="281" y="46"/>
                </a:cubicBezTo>
                <a:cubicBezTo>
                  <a:pt x="272" y="46"/>
                  <a:pt x="264" y="49"/>
                  <a:pt x="256" y="54"/>
                </a:cubicBezTo>
                <a:cubicBezTo>
                  <a:pt x="252" y="56"/>
                  <a:pt x="249" y="60"/>
                  <a:pt x="246" y="63"/>
                </a:cubicBezTo>
                <a:cubicBezTo>
                  <a:pt x="240" y="56"/>
                  <a:pt x="230" y="50"/>
                  <a:pt x="220" y="48"/>
                </a:cubicBezTo>
                <a:cubicBezTo>
                  <a:pt x="217" y="48"/>
                  <a:pt x="214" y="47"/>
                  <a:pt x="211" y="47"/>
                </a:cubicBezTo>
                <a:cubicBezTo>
                  <a:pt x="204" y="47"/>
                  <a:pt x="198" y="49"/>
                  <a:pt x="192" y="51"/>
                </a:cubicBezTo>
                <a:cubicBezTo>
                  <a:pt x="191" y="52"/>
                  <a:pt x="191" y="52"/>
                  <a:pt x="190" y="52"/>
                </a:cubicBezTo>
                <a:cubicBezTo>
                  <a:pt x="189" y="48"/>
                  <a:pt x="187" y="44"/>
                  <a:pt x="184" y="40"/>
                </a:cubicBezTo>
                <a:cubicBezTo>
                  <a:pt x="178" y="30"/>
                  <a:pt x="168" y="23"/>
                  <a:pt x="156" y="21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1"/>
                  <a:pt x="50" y="0"/>
                  <a:pt x="47" y="0"/>
                </a:cubicBezTo>
              </a:path>
            </a:pathLst>
          </a:custGeom>
          <a:solidFill>
            <a:srgbClr val="E4C1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ï$ľiḓe">
            <a:extLst>
              <a:ext uri="{FF2B5EF4-FFF2-40B4-BE49-F238E27FC236}">
                <a16:creationId xmlns:a16="http://schemas.microsoft.com/office/drawing/2014/main" id="{1887B0B3-AB80-430D-A938-D1B672A57D1B}"/>
              </a:ext>
            </a:extLst>
          </p:cNvPr>
          <p:cNvSpPr/>
          <p:nvPr/>
        </p:nvSpPr>
        <p:spPr bwMode="auto">
          <a:xfrm>
            <a:off x="2462017" y="4529048"/>
            <a:ext cx="7954" cy="994"/>
          </a:xfrm>
          <a:custGeom>
            <a:avLst/>
            <a:gdLst>
              <a:gd name="T0" fmla="*/ 2 w 8"/>
              <a:gd name="T1" fmla="*/ 0 h 1"/>
              <a:gd name="T2" fmla="*/ 0 w 8"/>
              <a:gd name="T3" fmla="*/ 0 h 1"/>
              <a:gd name="T4" fmla="*/ 8 w 8"/>
              <a:gd name="T5" fmla="*/ 1 h 1"/>
              <a:gd name="T6" fmla="*/ 4 w 8"/>
              <a:gd name="T7" fmla="*/ 0 h 1"/>
              <a:gd name="T8" fmla="*/ 2 w 8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5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4B40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šḻíḍe">
            <a:extLst>
              <a:ext uri="{FF2B5EF4-FFF2-40B4-BE49-F238E27FC236}">
                <a16:creationId xmlns:a16="http://schemas.microsoft.com/office/drawing/2014/main" id="{CAF44758-B822-4D47-8D4C-744308BF4304}"/>
              </a:ext>
            </a:extLst>
          </p:cNvPr>
          <p:cNvSpPr/>
          <p:nvPr/>
        </p:nvSpPr>
        <p:spPr bwMode="auto">
          <a:xfrm>
            <a:off x="2344197" y="4491763"/>
            <a:ext cx="447917" cy="206310"/>
          </a:xfrm>
          <a:custGeom>
            <a:avLst/>
            <a:gdLst>
              <a:gd name="T0" fmla="*/ 425 w 434"/>
              <a:gd name="T1" fmla="*/ 86 h 200"/>
              <a:gd name="T2" fmla="*/ 397 w 434"/>
              <a:gd name="T3" fmla="*/ 68 h 200"/>
              <a:gd name="T4" fmla="*/ 296 w 434"/>
              <a:gd name="T5" fmla="*/ 48 h 200"/>
              <a:gd name="T6" fmla="*/ 263 w 434"/>
              <a:gd name="T7" fmla="*/ 55 h 200"/>
              <a:gd name="T8" fmla="*/ 253 w 434"/>
              <a:gd name="T9" fmla="*/ 64 h 200"/>
              <a:gd name="T10" fmla="*/ 227 w 434"/>
              <a:gd name="T11" fmla="*/ 49 h 200"/>
              <a:gd name="T12" fmla="*/ 199 w 434"/>
              <a:gd name="T13" fmla="*/ 52 h 200"/>
              <a:gd name="T14" fmla="*/ 197 w 434"/>
              <a:gd name="T15" fmla="*/ 53 h 200"/>
              <a:gd name="T16" fmla="*/ 191 w 434"/>
              <a:gd name="T17" fmla="*/ 41 h 200"/>
              <a:gd name="T18" fmla="*/ 163 w 434"/>
              <a:gd name="T19" fmla="*/ 22 h 200"/>
              <a:gd name="T20" fmla="*/ 62 w 434"/>
              <a:gd name="T21" fmla="*/ 2 h 200"/>
              <a:gd name="T22" fmla="*/ 29 w 434"/>
              <a:gd name="T23" fmla="*/ 9 h 200"/>
              <a:gd name="T24" fmla="*/ 11 w 434"/>
              <a:gd name="T25" fmla="*/ 37 h 200"/>
              <a:gd name="T26" fmla="*/ 2 w 434"/>
              <a:gd name="T27" fmla="*/ 83 h 200"/>
              <a:gd name="T28" fmla="*/ 9 w 434"/>
              <a:gd name="T29" fmla="*/ 115 h 200"/>
              <a:gd name="T30" fmla="*/ 37 w 434"/>
              <a:gd name="T31" fmla="*/ 134 h 200"/>
              <a:gd name="T32" fmla="*/ 138 w 434"/>
              <a:gd name="T33" fmla="*/ 154 h 200"/>
              <a:gd name="T34" fmla="*/ 146 w 434"/>
              <a:gd name="T35" fmla="*/ 154 h 200"/>
              <a:gd name="T36" fmla="*/ 189 w 434"/>
              <a:gd name="T37" fmla="*/ 119 h 200"/>
              <a:gd name="T38" fmla="*/ 197 w 434"/>
              <a:gd name="T39" fmla="*/ 79 h 200"/>
              <a:gd name="T40" fmla="*/ 224 w 434"/>
              <a:gd name="T41" fmla="*/ 65 h 200"/>
              <a:gd name="T42" fmla="*/ 240 w 434"/>
              <a:gd name="T43" fmla="*/ 73 h 200"/>
              <a:gd name="T44" fmla="*/ 244 w 434"/>
              <a:gd name="T45" fmla="*/ 89 h 200"/>
              <a:gd name="T46" fmla="*/ 236 w 434"/>
              <a:gd name="T47" fmla="*/ 128 h 200"/>
              <a:gd name="T48" fmla="*/ 270 w 434"/>
              <a:gd name="T49" fmla="*/ 179 h 200"/>
              <a:gd name="T50" fmla="*/ 372 w 434"/>
              <a:gd name="T51" fmla="*/ 199 h 200"/>
              <a:gd name="T52" fmla="*/ 380 w 434"/>
              <a:gd name="T53" fmla="*/ 200 h 200"/>
              <a:gd name="T54" fmla="*/ 404 w 434"/>
              <a:gd name="T55" fmla="*/ 192 h 200"/>
              <a:gd name="T56" fmla="*/ 423 w 434"/>
              <a:gd name="T57" fmla="*/ 164 h 200"/>
              <a:gd name="T58" fmla="*/ 432 w 434"/>
              <a:gd name="T59" fmla="*/ 119 h 200"/>
              <a:gd name="T60" fmla="*/ 425 w 434"/>
              <a:gd name="T61" fmla="*/ 86 h 200"/>
              <a:gd name="T62" fmla="*/ 173 w 434"/>
              <a:gd name="T63" fmla="*/ 116 h 200"/>
              <a:gd name="T64" fmla="*/ 141 w 434"/>
              <a:gd name="T65" fmla="*/ 138 h 200"/>
              <a:gd name="T66" fmla="*/ 40 w 434"/>
              <a:gd name="T67" fmla="*/ 118 h 200"/>
              <a:gd name="T68" fmla="*/ 22 w 434"/>
              <a:gd name="T69" fmla="*/ 106 h 200"/>
              <a:gd name="T70" fmla="*/ 18 w 434"/>
              <a:gd name="T71" fmla="*/ 86 h 200"/>
              <a:gd name="T72" fmla="*/ 27 w 434"/>
              <a:gd name="T73" fmla="*/ 40 h 200"/>
              <a:gd name="T74" fmla="*/ 59 w 434"/>
              <a:gd name="T75" fmla="*/ 18 h 200"/>
              <a:gd name="T76" fmla="*/ 160 w 434"/>
              <a:gd name="T77" fmla="*/ 38 h 200"/>
              <a:gd name="T78" fmla="*/ 178 w 434"/>
              <a:gd name="T79" fmla="*/ 49 h 200"/>
              <a:gd name="T80" fmla="*/ 182 w 434"/>
              <a:gd name="T81" fmla="*/ 70 h 200"/>
              <a:gd name="T82" fmla="*/ 173 w 434"/>
              <a:gd name="T83" fmla="*/ 116 h 200"/>
              <a:gd name="T84" fmla="*/ 416 w 434"/>
              <a:gd name="T85" fmla="*/ 116 h 200"/>
              <a:gd name="T86" fmla="*/ 407 w 434"/>
              <a:gd name="T87" fmla="*/ 161 h 200"/>
              <a:gd name="T88" fmla="*/ 395 w 434"/>
              <a:gd name="T89" fmla="*/ 179 h 200"/>
              <a:gd name="T90" fmla="*/ 375 w 434"/>
              <a:gd name="T91" fmla="*/ 183 h 200"/>
              <a:gd name="T92" fmla="*/ 274 w 434"/>
              <a:gd name="T93" fmla="*/ 164 h 200"/>
              <a:gd name="T94" fmla="*/ 252 w 434"/>
              <a:gd name="T95" fmla="*/ 131 h 200"/>
              <a:gd name="T96" fmla="*/ 260 w 434"/>
              <a:gd name="T97" fmla="*/ 86 h 200"/>
              <a:gd name="T98" fmla="*/ 272 w 434"/>
              <a:gd name="T99" fmla="*/ 68 h 200"/>
              <a:gd name="T100" fmla="*/ 288 w 434"/>
              <a:gd name="T101" fmla="*/ 63 h 200"/>
              <a:gd name="T102" fmla="*/ 293 w 434"/>
              <a:gd name="T103" fmla="*/ 64 h 200"/>
              <a:gd name="T104" fmla="*/ 394 w 434"/>
              <a:gd name="T105" fmla="*/ 83 h 200"/>
              <a:gd name="T106" fmla="*/ 412 w 434"/>
              <a:gd name="T107" fmla="*/ 95 h 200"/>
              <a:gd name="T108" fmla="*/ 416 w 434"/>
              <a:gd name="T109" fmla="*/ 11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4" h="200">
                <a:moveTo>
                  <a:pt x="425" y="86"/>
                </a:moveTo>
                <a:cubicBezTo>
                  <a:pt x="419" y="76"/>
                  <a:pt x="409" y="70"/>
                  <a:pt x="397" y="68"/>
                </a:cubicBezTo>
                <a:cubicBezTo>
                  <a:pt x="296" y="48"/>
                  <a:pt x="296" y="48"/>
                  <a:pt x="296" y="48"/>
                </a:cubicBezTo>
                <a:cubicBezTo>
                  <a:pt x="285" y="46"/>
                  <a:pt x="273" y="48"/>
                  <a:pt x="263" y="55"/>
                </a:cubicBezTo>
                <a:cubicBezTo>
                  <a:pt x="259" y="57"/>
                  <a:pt x="256" y="61"/>
                  <a:pt x="253" y="64"/>
                </a:cubicBezTo>
                <a:cubicBezTo>
                  <a:pt x="247" y="57"/>
                  <a:pt x="237" y="51"/>
                  <a:pt x="227" y="49"/>
                </a:cubicBezTo>
                <a:cubicBezTo>
                  <a:pt x="217" y="47"/>
                  <a:pt x="207" y="48"/>
                  <a:pt x="199" y="52"/>
                </a:cubicBezTo>
                <a:cubicBezTo>
                  <a:pt x="198" y="53"/>
                  <a:pt x="198" y="53"/>
                  <a:pt x="197" y="53"/>
                </a:cubicBezTo>
                <a:cubicBezTo>
                  <a:pt x="196" y="49"/>
                  <a:pt x="194" y="45"/>
                  <a:pt x="191" y="41"/>
                </a:cubicBezTo>
                <a:cubicBezTo>
                  <a:pt x="185" y="31"/>
                  <a:pt x="175" y="24"/>
                  <a:pt x="163" y="22"/>
                </a:cubicBezTo>
                <a:cubicBezTo>
                  <a:pt x="62" y="2"/>
                  <a:pt x="62" y="2"/>
                  <a:pt x="62" y="2"/>
                </a:cubicBezTo>
                <a:cubicBezTo>
                  <a:pt x="51" y="0"/>
                  <a:pt x="39" y="2"/>
                  <a:pt x="29" y="9"/>
                </a:cubicBezTo>
                <a:cubicBezTo>
                  <a:pt x="20" y="16"/>
                  <a:pt x="13" y="25"/>
                  <a:pt x="11" y="37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94"/>
                  <a:pt x="2" y="106"/>
                  <a:pt x="9" y="115"/>
                </a:cubicBezTo>
                <a:cubicBezTo>
                  <a:pt x="15" y="125"/>
                  <a:pt x="25" y="132"/>
                  <a:pt x="37" y="134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41" y="154"/>
                  <a:pt x="143" y="154"/>
                  <a:pt x="146" y="154"/>
                </a:cubicBezTo>
                <a:cubicBezTo>
                  <a:pt x="167" y="154"/>
                  <a:pt x="185" y="140"/>
                  <a:pt x="189" y="119"/>
                </a:cubicBezTo>
                <a:cubicBezTo>
                  <a:pt x="197" y="79"/>
                  <a:pt x="197" y="79"/>
                  <a:pt x="197" y="79"/>
                </a:cubicBezTo>
                <a:cubicBezTo>
                  <a:pt x="200" y="64"/>
                  <a:pt x="215" y="63"/>
                  <a:pt x="224" y="65"/>
                </a:cubicBezTo>
                <a:cubicBezTo>
                  <a:pt x="230" y="66"/>
                  <a:pt x="236" y="69"/>
                  <a:pt x="240" y="73"/>
                </a:cubicBezTo>
                <a:cubicBezTo>
                  <a:pt x="243" y="78"/>
                  <a:pt x="245" y="83"/>
                  <a:pt x="244" y="89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1" y="152"/>
                  <a:pt x="247" y="175"/>
                  <a:pt x="270" y="179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4" y="200"/>
                  <a:pt x="377" y="200"/>
                  <a:pt x="380" y="200"/>
                </a:cubicBezTo>
                <a:cubicBezTo>
                  <a:pt x="389" y="200"/>
                  <a:pt x="397" y="197"/>
                  <a:pt x="404" y="192"/>
                </a:cubicBezTo>
                <a:cubicBezTo>
                  <a:pt x="414" y="186"/>
                  <a:pt x="421" y="176"/>
                  <a:pt x="423" y="164"/>
                </a:cubicBezTo>
                <a:cubicBezTo>
                  <a:pt x="432" y="119"/>
                  <a:pt x="432" y="119"/>
                  <a:pt x="432" y="119"/>
                </a:cubicBezTo>
                <a:cubicBezTo>
                  <a:pt x="434" y="107"/>
                  <a:pt x="432" y="96"/>
                  <a:pt x="425" y="86"/>
                </a:cubicBezTo>
                <a:close/>
                <a:moveTo>
                  <a:pt x="173" y="116"/>
                </a:moveTo>
                <a:cubicBezTo>
                  <a:pt x="170" y="131"/>
                  <a:pt x="156" y="141"/>
                  <a:pt x="141" y="13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32" y="117"/>
                  <a:pt x="26" y="113"/>
                  <a:pt x="22" y="106"/>
                </a:cubicBezTo>
                <a:cubicBezTo>
                  <a:pt x="18" y="100"/>
                  <a:pt x="16" y="93"/>
                  <a:pt x="18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30" y="25"/>
                  <a:pt x="44" y="15"/>
                  <a:pt x="59" y="18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68" y="39"/>
                  <a:pt x="174" y="43"/>
                  <a:pt x="178" y="49"/>
                </a:cubicBezTo>
                <a:cubicBezTo>
                  <a:pt x="182" y="56"/>
                  <a:pt x="184" y="63"/>
                  <a:pt x="182" y="70"/>
                </a:cubicBezTo>
                <a:lnTo>
                  <a:pt x="173" y="116"/>
                </a:lnTo>
                <a:close/>
                <a:moveTo>
                  <a:pt x="416" y="116"/>
                </a:moveTo>
                <a:cubicBezTo>
                  <a:pt x="407" y="161"/>
                  <a:pt x="407" y="161"/>
                  <a:pt x="407" y="161"/>
                </a:cubicBezTo>
                <a:cubicBezTo>
                  <a:pt x="406" y="169"/>
                  <a:pt x="402" y="175"/>
                  <a:pt x="395" y="179"/>
                </a:cubicBezTo>
                <a:cubicBezTo>
                  <a:pt x="389" y="183"/>
                  <a:pt x="382" y="185"/>
                  <a:pt x="375" y="18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58" y="161"/>
                  <a:pt x="249" y="146"/>
                  <a:pt x="252" y="131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62" y="78"/>
                  <a:pt x="266" y="72"/>
                  <a:pt x="272" y="68"/>
                </a:cubicBezTo>
                <a:cubicBezTo>
                  <a:pt x="277" y="65"/>
                  <a:pt x="282" y="63"/>
                  <a:pt x="288" y="63"/>
                </a:cubicBezTo>
                <a:cubicBezTo>
                  <a:pt x="289" y="63"/>
                  <a:pt x="291" y="63"/>
                  <a:pt x="293" y="64"/>
                </a:cubicBezTo>
                <a:cubicBezTo>
                  <a:pt x="394" y="83"/>
                  <a:pt x="394" y="83"/>
                  <a:pt x="394" y="83"/>
                </a:cubicBezTo>
                <a:cubicBezTo>
                  <a:pt x="401" y="85"/>
                  <a:pt x="408" y="89"/>
                  <a:pt x="412" y="95"/>
                </a:cubicBezTo>
                <a:cubicBezTo>
                  <a:pt x="416" y="101"/>
                  <a:pt x="417" y="109"/>
                  <a:pt x="416" y="11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ïŝ1iḓe">
            <a:extLst>
              <a:ext uri="{FF2B5EF4-FFF2-40B4-BE49-F238E27FC236}">
                <a16:creationId xmlns:a16="http://schemas.microsoft.com/office/drawing/2014/main" id="{08B2375C-3D6D-4D2F-9927-66F1D3D8C328}"/>
              </a:ext>
            </a:extLst>
          </p:cNvPr>
          <p:cNvSpPr/>
          <p:nvPr/>
        </p:nvSpPr>
        <p:spPr bwMode="auto">
          <a:xfrm>
            <a:off x="2770737" y="4619526"/>
            <a:ext cx="104398" cy="54685"/>
          </a:xfrm>
          <a:custGeom>
            <a:avLst/>
            <a:gdLst>
              <a:gd name="T0" fmla="*/ 91 w 101"/>
              <a:gd name="T1" fmla="*/ 53 h 53"/>
              <a:gd name="T2" fmla="*/ 91 w 101"/>
              <a:gd name="T3" fmla="*/ 53 h 53"/>
              <a:gd name="T4" fmla="*/ 83 w 101"/>
              <a:gd name="T5" fmla="*/ 45 h 53"/>
              <a:gd name="T6" fmla="*/ 84 w 101"/>
              <a:gd name="T7" fmla="*/ 16 h 53"/>
              <a:gd name="T8" fmla="*/ 8 w 101"/>
              <a:gd name="T9" fmla="*/ 17 h 53"/>
              <a:gd name="T10" fmla="*/ 8 w 101"/>
              <a:gd name="T11" fmla="*/ 17 h 53"/>
              <a:gd name="T12" fmla="*/ 0 w 101"/>
              <a:gd name="T13" fmla="*/ 9 h 53"/>
              <a:gd name="T14" fmla="*/ 8 w 101"/>
              <a:gd name="T15" fmla="*/ 1 h 53"/>
              <a:gd name="T16" fmla="*/ 93 w 101"/>
              <a:gd name="T17" fmla="*/ 0 h 53"/>
              <a:gd name="T18" fmla="*/ 99 w 101"/>
              <a:gd name="T19" fmla="*/ 2 h 53"/>
              <a:gd name="T20" fmla="*/ 101 w 101"/>
              <a:gd name="T21" fmla="*/ 8 h 53"/>
              <a:gd name="T22" fmla="*/ 99 w 101"/>
              <a:gd name="T23" fmla="*/ 45 h 53"/>
              <a:gd name="T24" fmla="*/ 91 w 101"/>
              <a:gd name="T2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53"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6" y="53"/>
                  <a:pt x="83" y="49"/>
                  <a:pt x="83" y="45"/>
                </a:cubicBezTo>
                <a:cubicBezTo>
                  <a:pt x="84" y="16"/>
                  <a:pt x="84" y="16"/>
                  <a:pt x="84" y="16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3" y="17"/>
                  <a:pt x="0" y="13"/>
                  <a:pt x="0" y="9"/>
                </a:cubicBezTo>
                <a:cubicBezTo>
                  <a:pt x="0" y="5"/>
                  <a:pt x="3" y="1"/>
                  <a:pt x="8" y="1"/>
                </a:cubicBezTo>
                <a:cubicBezTo>
                  <a:pt x="93" y="0"/>
                  <a:pt x="93" y="0"/>
                  <a:pt x="93" y="0"/>
                </a:cubicBezTo>
                <a:cubicBezTo>
                  <a:pt x="95" y="0"/>
                  <a:pt x="97" y="1"/>
                  <a:pt x="99" y="2"/>
                </a:cubicBezTo>
                <a:cubicBezTo>
                  <a:pt x="100" y="4"/>
                  <a:pt x="101" y="6"/>
                  <a:pt x="101" y="8"/>
                </a:cubicBezTo>
                <a:cubicBezTo>
                  <a:pt x="99" y="45"/>
                  <a:pt x="99" y="45"/>
                  <a:pt x="99" y="45"/>
                </a:cubicBezTo>
                <a:cubicBezTo>
                  <a:pt x="99" y="50"/>
                  <a:pt x="95" y="53"/>
                  <a:pt x="91" y="5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í$ľiḋè">
            <a:extLst>
              <a:ext uri="{FF2B5EF4-FFF2-40B4-BE49-F238E27FC236}">
                <a16:creationId xmlns:a16="http://schemas.microsoft.com/office/drawing/2014/main" id="{BD71FC9D-8EB4-43AE-A645-9EE0E64158F3}"/>
              </a:ext>
            </a:extLst>
          </p:cNvPr>
          <p:cNvSpPr/>
          <p:nvPr/>
        </p:nvSpPr>
        <p:spPr bwMode="auto">
          <a:xfrm>
            <a:off x="1243544" y="4973485"/>
            <a:ext cx="86501" cy="114838"/>
          </a:xfrm>
          <a:custGeom>
            <a:avLst/>
            <a:gdLst>
              <a:gd name="T0" fmla="*/ 26 w 84"/>
              <a:gd name="T1" fmla="*/ 101 h 111"/>
              <a:gd name="T2" fmla="*/ 16 w 84"/>
              <a:gd name="T3" fmla="*/ 102 h 111"/>
              <a:gd name="T4" fmla="*/ 6 w 84"/>
              <a:gd name="T5" fmla="*/ 90 h 111"/>
              <a:gd name="T6" fmla="*/ 3 w 84"/>
              <a:gd name="T7" fmla="*/ 63 h 111"/>
              <a:gd name="T8" fmla="*/ 1 w 84"/>
              <a:gd name="T9" fmla="*/ 44 h 111"/>
              <a:gd name="T10" fmla="*/ 4 w 84"/>
              <a:gd name="T11" fmla="*/ 39 h 111"/>
              <a:gd name="T12" fmla="*/ 9 w 84"/>
              <a:gd name="T13" fmla="*/ 22 h 111"/>
              <a:gd name="T14" fmla="*/ 23 w 84"/>
              <a:gd name="T15" fmla="*/ 8 h 111"/>
              <a:gd name="T16" fmla="*/ 38 w 84"/>
              <a:gd name="T17" fmla="*/ 4 h 111"/>
              <a:gd name="T18" fmla="*/ 47 w 84"/>
              <a:gd name="T19" fmla="*/ 4 h 111"/>
              <a:gd name="T20" fmla="*/ 56 w 84"/>
              <a:gd name="T21" fmla="*/ 8 h 111"/>
              <a:gd name="T22" fmla="*/ 72 w 84"/>
              <a:gd name="T23" fmla="*/ 27 h 111"/>
              <a:gd name="T24" fmla="*/ 79 w 84"/>
              <a:gd name="T25" fmla="*/ 47 h 111"/>
              <a:gd name="T26" fmla="*/ 80 w 84"/>
              <a:gd name="T27" fmla="*/ 51 h 111"/>
              <a:gd name="T28" fmla="*/ 76 w 84"/>
              <a:gd name="T29" fmla="*/ 65 h 111"/>
              <a:gd name="T30" fmla="*/ 79 w 84"/>
              <a:gd name="T31" fmla="*/ 61 h 111"/>
              <a:gd name="T32" fmla="*/ 79 w 84"/>
              <a:gd name="T33" fmla="*/ 69 h 111"/>
              <a:gd name="T34" fmla="*/ 73 w 84"/>
              <a:gd name="T35" fmla="*/ 85 h 111"/>
              <a:gd name="T36" fmla="*/ 68 w 84"/>
              <a:gd name="T37" fmla="*/ 88 h 111"/>
              <a:gd name="T38" fmla="*/ 54 w 84"/>
              <a:gd name="T39" fmla="*/ 105 h 111"/>
              <a:gd name="T40" fmla="*/ 46 w 84"/>
              <a:gd name="T41" fmla="*/ 100 h 111"/>
              <a:gd name="T42" fmla="*/ 36 w 84"/>
              <a:gd name="T43" fmla="*/ 110 h 111"/>
              <a:gd name="T44" fmla="*/ 2 w 84"/>
              <a:gd name="T45" fmla="*/ 56 h 111"/>
              <a:gd name="T46" fmla="*/ 13 w 84"/>
              <a:gd name="T47" fmla="*/ 82 h 111"/>
              <a:gd name="T48" fmla="*/ 6 w 84"/>
              <a:gd name="T49" fmla="*/ 73 h 111"/>
              <a:gd name="T50" fmla="*/ 5 w 84"/>
              <a:gd name="T51" fmla="*/ 25 h 111"/>
              <a:gd name="T52" fmla="*/ 6 w 84"/>
              <a:gd name="T53" fmla="*/ 33 h 111"/>
              <a:gd name="T54" fmla="*/ 9 w 84"/>
              <a:gd name="T55" fmla="*/ 68 h 111"/>
              <a:gd name="T56" fmla="*/ 12 w 84"/>
              <a:gd name="T57" fmla="*/ 71 h 111"/>
              <a:gd name="T58" fmla="*/ 17 w 84"/>
              <a:gd name="T59" fmla="*/ 28 h 111"/>
              <a:gd name="T60" fmla="*/ 15 w 84"/>
              <a:gd name="T61" fmla="*/ 58 h 111"/>
              <a:gd name="T62" fmla="*/ 15 w 84"/>
              <a:gd name="T63" fmla="*/ 54 h 111"/>
              <a:gd name="T64" fmla="*/ 20 w 84"/>
              <a:gd name="T65" fmla="*/ 90 h 111"/>
              <a:gd name="T66" fmla="*/ 20 w 84"/>
              <a:gd name="T67" fmla="*/ 90 h 111"/>
              <a:gd name="T68" fmla="*/ 61 w 84"/>
              <a:gd name="T69" fmla="*/ 71 h 111"/>
              <a:gd name="T70" fmla="*/ 61 w 84"/>
              <a:gd name="T71" fmla="*/ 65 h 111"/>
              <a:gd name="T72" fmla="*/ 58 w 84"/>
              <a:gd name="T73" fmla="*/ 54 h 111"/>
              <a:gd name="T74" fmla="*/ 57 w 84"/>
              <a:gd name="T75" fmla="*/ 41 h 111"/>
              <a:gd name="T76" fmla="*/ 45 w 84"/>
              <a:gd name="T77" fmla="*/ 21 h 111"/>
              <a:gd name="T78" fmla="*/ 37 w 84"/>
              <a:gd name="T79" fmla="*/ 18 h 111"/>
              <a:gd name="T80" fmla="*/ 24 w 84"/>
              <a:gd name="T81" fmla="*/ 37 h 111"/>
              <a:gd name="T82" fmla="*/ 21 w 84"/>
              <a:gd name="T83" fmla="*/ 51 h 111"/>
              <a:gd name="T84" fmla="*/ 28 w 84"/>
              <a:gd name="T85" fmla="*/ 92 h 111"/>
              <a:gd name="T86" fmla="*/ 30 w 84"/>
              <a:gd name="T87" fmla="*/ 0 h 111"/>
              <a:gd name="T88" fmla="*/ 39 w 84"/>
              <a:gd name="T89" fmla="*/ 15 h 111"/>
              <a:gd name="T90" fmla="*/ 39 w 84"/>
              <a:gd name="T91" fmla="*/ 109 h 111"/>
              <a:gd name="T92" fmla="*/ 46 w 84"/>
              <a:gd name="T93" fmla="*/ 23 h 111"/>
              <a:gd name="T94" fmla="*/ 52 w 84"/>
              <a:gd name="T95" fmla="*/ 19 h 111"/>
              <a:gd name="T96" fmla="*/ 53 w 84"/>
              <a:gd name="T97" fmla="*/ 28 h 111"/>
              <a:gd name="T98" fmla="*/ 64 w 84"/>
              <a:gd name="T99" fmla="*/ 42 h 111"/>
              <a:gd name="T100" fmla="*/ 68 w 84"/>
              <a:gd name="T101" fmla="*/ 38 h 111"/>
              <a:gd name="T102" fmla="*/ 63 w 84"/>
              <a:gd name="T103" fmla="*/ 36 h 111"/>
              <a:gd name="T104" fmla="*/ 65 w 84"/>
              <a:gd name="T105" fmla="*/ 27 h 111"/>
              <a:gd name="T106" fmla="*/ 69 w 84"/>
              <a:gd name="T107" fmla="*/ 69 h 111"/>
              <a:gd name="T108" fmla="*/ 71 w 84"/>
              <a:gd name="T109" fmla="*/ 71 h 111"/>
              <a:gd name="T110" fmla="*/ 68 w 84"/>
              <a:gd name="T111" fmla="*/ 49 h 111"/>
              <a:gd name="T112" fmla="*/ 72 w 84"/>
              <a:gd name="T113" fmla="*/ 59 h 111"/>
              <a:gd name="T114" fmla="*/ 72 w 84"/>
              <a:gd name="T115" fmla="*/ 85 h 111"/>
              <a:gd name="T116" fmla="*/ 71 w 84"/>
              <a:gd name="T117" fmla="*/ 77 h 111"/>
              <a:gd name="T118" fmla="*/ 76 w 84"/>
              <a:gd name="T119" fmla="*/ 46 h 111"/>
              <a:gd name="T120" fmla="*/ 77 w 84"/>
              <a:gd name="T121" fmla="*/ 37 h 111"/>
              <a:gd name="T122" fmla="*/ 78 w 84"/>
              <a:gd name="T12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" h="111">
                <a:moveTo>
                  <a:pt x="26" y="94"/>
                </a:moveTo>
                <a:cubicBezTo>
                  <a:pt x="26" y="94"/>
                  <a:pt x="25" y="94"/>
                  <a:pt x="25" y="94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3" y="97"/>
                  <a:pt x="23" y="97"/>
                </a:cubicBezTo>
                <a:cubicBezTo>
                  <a:pt x="23" y="96"/>
                  <a:pt x="22" y="96"/>
                  <a:pt x="22" y="96"/>
                </a:cubicBezTo>
                <a:cubicBezTo>
                  <a:pt x="22" y="96"/>
                  <a:pt x="22" y="97"/>
                  <a:pt x="22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2" y="98"/>
                  <a:pt x="22" y="98"/>
                  <a:pt x="22" y="9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3"/>
                  <a:pt x="25" y="103"/>
                  <a:pt x="24" y="103"/>
                </a:cubicBezTo>
                <a:cubicBezTo>
                  <a:pt x="23" y="102"/>
                  <a:pt x="23" y="102"/>
                  <a:pt x="22" y="102"/>
                </a:cubicBezTo>
                <a:cubicBezTo>
                  <a:pt x="22" y="102"/>
                  <a:pt x="22" y="101"/>
                  <a:pt x="23" y="101"/>
                </a:cubicBezTo>
                <a:cubicBezTo>
                  <a:pt x="23" y="101"/>
                  <a:pt x="23" y="100"/>
                  <a:pt x="23" y="100"/>
                </a:cubicBezTo>
                <a:cubicBezTo>
                  <a:pt x="21" y="100"/>
                  <a:pt x="20" y="101"/>
                  <a:pt x="20" y="101"/>
                </a:cubicBezTo>
                <a:cubicBezTo>
                  <a:pt x="20" y="101"/>
                  <a:pt x="20" y="102"/>
                  <a:pt x="20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19" y="104"/>
                </a:cubicBezTo>
                <a:cubicBezTo>
                  <a:pt x="17" y="104"/>
                  <a:pt x="16" y="104"/>
                  <a:pt x="16" y="102"/>
                </a:cubicBezTo>
                <a:cubicBezTo>
                  <a:pt x="15" y="101"/>
                  <a:pt x="14" y="100"/>
                  <a:pt x="14" y="98"/>
                </a:cubicBezTo>
                <a:cubicBezTo>
                  <a:pt x="14" y="96"/>
                  <a:pt x="13" y="95"/>
                  <a:pt x="13" y="93"/>
                </a:cubicBezTo>
                <a:cubicBezTo>
                  <a:pt x="13" y="91"/>
                  <a:pt x="13" y="90"/>
                  <a:pt x="13" y="89"/>
                </a:cubicBezTo>
                <a:cubicBezTo>
                  <a:pt x="12" y="90"/>
                  <a:pt x="11" y="90"/>
                  <a:pt x="11" y="90"/>
                </a:cubicBezTo>
                <a:cubicBezTo>
                  <a:pt x="11" y="90"/>
                  <a:pt x="11" y="90"/>
                  <a:pt x="10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89"/>
                  <a:pt x="9" y="89"/>
                  <a:pt x="9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7" y="90"/>
                  <a:pt x="7" y="90"/>
                  <a:pt x="7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7"/>
                  <a:pt x="4" y="85"/>
                  <a:pt x="3" y="82"/>
                </a:cubicBezTo>
                <a:cubicBezTo>
                  <a:pt x="2" y="80"/>
                  <a:pt x="1" y="77"/>
                  <a:pt x="1" y="75"/>
                </a:cubicBezTo>
                <a:cubicBezTo>
                  <a:pt x="1" y="75"/>
                  <a:pt x="1" y="74"/>
                  <a:pt x="2" y="74"/>
                </a:cubicBezTo>
                <a:cubicBezTo>
                  <a:pt x="2" y="74"/>
                  <a:pt x="2" y="73"/>
                  <a:pt x="2" y="72"/>
                </a:cubicBezTo>
                <a:cubicBezTo>
                  <a:pt x="2" y="71"/>
                  <a:pt x="2" y="71"/>
                  <a:pt x="1" y="70"/>
                </a:cubicBezTo>
                <a:cubicBezTo>
                  <a:pt x="1" y="70"/>
                  <a:pt x="0" y="70"/>
                  <a:pt x="0" y="69"/>
                </a:cubicBezTo>
                <a:cubicBezTo>
                  <a:pt x="0" y="67"/>
                  <a:pt x="0" y="66"/>
                  <a:pt x="0" y="66"/>
                </a:cubicBezTo>
                <a:cubicBezTo>
                  <a:pt x="0" y="65"/>
                  <a:pt x="0" y="65"/>
                  <a:pt x="1" y="65"/>
                </a:cubicBezTo>
                <a:cubicBezTo>
                  <a:pt x="1" y="65"/>
                  <a:pt x="2" y="64"/>
                  <a:pt x="2" y="64"/>
                </a:cubicBezTo>
                <a:cubicBezTo>
                  <a:pt x="2" y="64"/>
                  <a:pt x="3" y="64"/>
                  <a:pt x="3" y="63"/>
                </a:cubicBezTo>
                <a:cubicBezTo>
                  <a:pt x="3" y="61"/>
                  <a:pt x="2" y="60"/>
                  <a:pt x="1" y="59"/>
                </a:cubicBezTo>
                <a:cubicBezTo>
                  <a:pt x="0" y="57"/>
                  <a:pt x="0" y="56"/>
                  <a:pt x="0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1" y="53"/>
                  <a:pt x="1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2" y="50"/>
                  <a:pt x="2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4"/>
                  <a:pt x="0" y="44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4" y="45"/>
                  <a:pt x="4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5" y="44"/>
                  <a:pt x="4" y="43"/>
                </a:cubicBezTo>
                <a:cubicBezTo>
                  <a:pt x="4" y="43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0"/>
                  <a:pt x="3" y="40"/>
                </a:cubicBezTo>
                <a:cubicBezTo>
                  <a:pt x="3" y="39"/>
                  <a:pt x="3" y="39"/>
                  <a:pt x="4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7"/>
                  <a:pt x="5" y="37"/>
                </a:cubicBezTo>
                <a:cubicBezTo>
                  <a:pt x="5" y="34"/>
                  <a:pt x="5" y="33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0"/>
                  <a:pt x="7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7" y="26"/>
                  <a:pt x="8" y="25"/>
                  <a:pt x="8" y="25"/>
                </a:cubicBezTo>
                <a:cubicBezTo>
                  <a:pt x="9" y="24"/>
                  <a:pt x="9" y="23"/>
                  <a:pt x="9" y="22"/>
                </a:cubicBezTo>
                <a:cubicBezTo>
                  <a:pt x="10" y="22"/>
                  <a:pt x="10" y="21"/>
                  <a:pt x="10" y="20"/>
                </a:cubicBezTo>
                <a:cubicBezTo>
                  <a:pt x="10" y="19"/>
                  <a:pt x="11" y="18"/>
                  <a:pt x="11" y="18"/>
                </a:cubicBezTo>
                <a:cubicBezTo>
                  <a:pt x="12" y="17"/>
                  <a:pt x="12" y="17"/>
                  <a:pt x="13" y="16"/>
                </a:cubicBezTo>
                <a:cubicBezTo>
                  <a:pt x="13" y="16"/>
                  <a:pt x="14" y="15"/>
                  <a:pt x="15" y="15"/>
                </a:cubicBezTo>
                <a:cubicBezTo>
                  <a:pt x="15" y="15"/>
                  <a:pt x="16" y="14"/>
                  <a:pt x="17" y="13"/>
                </a:cubicBezTo>
                <a:cubicBezTo>
                  <a:pt x="17" y="13"/>
                  <a:pt x="18" y="12"/>
                  <a:pt x="18" y="11"/>
                </a:cubicBezTo>
                <a:cubicBezTo>
                  <a:pt x="18" y="12"/>
                  <a:pt x="19" y="12"/>
                  <a:pt x="20" y="12"/>
                </a:cubicBezTo>
                <a:cubicBezTo>
                  <a:pt x="20" y="12"/>
                  <a:pt x="21" y="11"/>
                  <a:pt x="21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2" y="8"/>
                  <a:pt x="23" y="8"/>
                </a:cubicBezTo>
                <a:cubicBezTo>
                  <a:pt x="23" y="7"/>
                  <a:pt x="24" y="6"/>
                  <a:pt x="26" y="6"/>
                </a:cubicBezTo>
                <a:cubicBezTo>
                  <a:pt x="27" y="5"/>
                  <a:pt x="28" y="4"/>
                  <a:pt x="29" y="4"/>
                </a:cubicBezTo>
                <a:cubicBezTo>
                  <a:pt x="30" y="3"/>
                  <a:pt x="30" y="3"/>
                  <a:pt x="31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3" y="3"/>
                  <a:pt x="33" y="3"/>
                </a:cubicBezTo>
                <a:cubicBezTo>
                  <a:pt x="33" y="3"/>
                  <a:pt x="33" y="4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6" y="7"/>
                  <a:pt x="36" y="7"/>
                  <a:pt x="36" y="6"/>
                </a:cubicBezTo>
                <a:cubicBezTo>
                  <a:pt x="37" y="6"/>
                  <a:pt x="37" y="5"/>
                  <a:pt x="37" y="5"/>
                </a:cubicBezTo>
                <a:cubicBezTo>
                  <a:pt x="37" y="5"/>
                  <a:pt x="38" y="4"/>
                  <a:pt x="38" y="4"/>
                </a:cubicBezTo>
                <a:cubicBezTo>
                  <a:pt x="38" y="3"/>
                  <a:pt x="38" y="3"/>
                  <a:pt x="38" y="3"/>
                </a:cubicBezTo>
                <a:cubicBezTo>
                  <a:pt x="39" y="3"/>
                  <a:pt x="40" y="4"/>
                  <a:pt x="41" y="5"/>
                </a:cubicBezTo>
                <a:cubicBezTo>
                  <a:pt x="42" y="5"/>
                  <a:pt x="42" y="6"/>
                  <a:pt x="43" y="6"/>
                </a:cubicBezTo>
                <a:cubicBezTo>
                  <a:pt x="44" y="6"/>
                  <a:pt x="44" y="5"/>
                  <a:pt x="44" y="5"/>
                </a:cubicBezTo>
                <a:cubicBezTo>
                  <a:pt x="45" y="5"/>
                  <a:pt x="45" y="4"/>
                  <a:pt x="45" y="4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3"/>
                  <a:pt x="48" y="3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8" y="4"/>
                  <a:pt x="48" y="5"/>
                </a:cubicBezTo>
                <a:cubicBezTo>
                  <a:pt x="48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6"/>
                  <a:pt x="48" y="6"/>
                  <a:pt x="48" y="7"/>
                </a:cubicBezTo>
                <a:cubicBezTo>
                  <a:pt x="48" y="8"/>
                  <a:pt x="49" y="8"/>
                  <a:pt x="49" y="9"/>
                </a:cubicBezTo>
                <a:cubicBezTo>
                  <a:pt x="50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9"/>
                  <a:pt x="53" y="9"/>
                  <a:pt x="54" y="9"/>
                </a:cubicBezTo>
                <a:cubicBezTo>
                  <a:pt x="55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7" y="9"/>
                  <a:pt x="57" y="10"/>
                </a:cubicBezTo>
                <a:cubicBezTo>
                  <a:pt x="58" y="10"/>
                  <a:pt x="59" y="12"/>
                  <a:pt x="59" y="13"/>
                </a:cubicBezTo>
                <a:cubicBezTo>
                  <a:pt x="60" y="14"/>
                  <a:pt x="60" y="15"/>
                  <a:pt x="61" y="16"/>
                </a:cubicBezTo>
                <a:cubicBezTo>
                  <a:pt x="62" y="17"/>
                  <a:pt x="62" y="18"/>
                  <a:pt x="62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9"/>
                </a:cubicBezTo>
                <a:cubicBezTo>
                  <a:pt x="61" y="19"/>
                  <a:pt x="61" y="19"/>
                  <a:pt x="62" y="20"/>
                </a:cubicBezTo>
                <a:cubicBezTo>
                  <a:pt x="62" y="20"/>
                  <a:pt x="62" y="21"/>
                  <a:pt x="62" y="21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20"/>
                  <a:pt x="65" y="20"/>
                  <a:pt x="66" y="21"/>
                </a:cubicBezTo>
                <a:cubicBezTo>
                  <a:pt x="68" y="22"/>
                  <a:pt x="69" y="23"/>
                  <a:pt x="70" y="24"/>
                </a:cubicBezTo>
                <a:cubicBezTo>
                  <a:pt x="71" y="25"/>
                  <a:pt x="72" y="26"/>
                  <a:pt x="72" y="27"/>
                </a:cubicBezTo>
                <a:cubicBezTo>
                  <a:pt x="73" y="28"/>
                  <a:pt x="74" y="29"/>
                  <a:pt x="74" y="29"/>
                </a:cubicBezTo>
                <a:cubicBezTo>
                  <a:pt x="74" y="29"/>
                  <a:pt x="75" y="30"/>
                  <a:pt x="75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1"/>
                  <a:pt x="76" y="32"/>
                  <a:pt x="76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5"/>
                  <a:pt x="76" y="36"/>
                  <a:pt x="76" y="37"/>
                </a:cubicBezTo>
                <a:cubicBezTo>
                  <a:pt x="77" y="38"/>
                  <a:pt x="77" y="39"/>
                  <a:pt x="78" y="40"/>
                </a:cubicBezTo>
                <a:cubicBezTo>
                  <a:pt x="79" y="41"/>
                  <a:pt x="79" y="42"/>
                  <a:pt x="80" y="43"/>
                </a:cubicBezTo>
                <a:cubicBezTo>
                  <a:pt x="80" y="44"/>
                  <a:pt x="80" y="45"/>
                  <a:pt x="81" y="46"/>
                </a:cubicBezTo>
                <a:cubicBezTo>
                  <a:pt x="80" y="47"/>
                  <a:pt x="80" y="47"/>
                  <a:pt x="79" y="47"/>
                </a:cubicBezTo>
                <a:cubicBezTo>
                  <a:pt x="79" y="47"/>
                  <a:pt x="78" y="47"/>
                  <a:pt x="78" y="47"/>
                </a:cubicBezTo>
                <a:cubicBezTo>
                  <a:pt x="78" y="47"/>
                  <a:pt x="77" y="47"/>
                  <a:pt x="77" y="47"/>
                </a:cubicBezTo>
                <a:cubicBezTo>
                  <a:pt x="76" y="47"/>
                  <a:pt x="76" y="47"/>
                  <a:pt x="76" y="47"/>
                </a:cubicBezTo>
                <a:cubicBezTo>
                  <a:pt x="76" y="48"/>
                  <a:pt x="76" y="49"/>
                  <a:pt x="75" y="49"/>
                </a:cubicBezTo>
                <a:cubicBezTo>
                  <a:pt x="75" y="50"/>
                  <a:pt x="75" y="51"/>
                  <a:pt x="75" y="51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52"/>
                  <a:pt x="76" y="52"/>
                  <a:pt x="76" y="51"/>
                </a:cubicBezTo>
                <a:cubicBezTo>
                  <a:pt x="76" y="51"/>
                  <a:pt x="77" y="50"/>
                  <a:pt x="77" y="50"/>
                </a:cubicBezTo>
                <a:cubicBezTo>
                  <a:pt x="78" y="50"/>
                  <a:pt x="78" y="50"/>
                  <a:pt x="79" y="50"/>
                </a:cubicBezTo>
                <a:cubicBezTo>
                  <a:pt x="80" y="50"/>
                  <a:pt x="80" y="50"/>
                  <a:pt x="80" y="51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1"/>
                  <a:pt x="80" y="51"/>
                  <a:pt x="80" y="51"/>
                </a:cubicBezTo>
                <a:cubicBezTo>
                  <a:pt x="79" y="52"/>
                  <a:pt x="78" y="52"/>
                  <a:pt x="78" y="53"/>
                </a:cubicBezTo>
                <a:cubicBezTo>
                  <a:pt x="77" y="53"/>
                  <a:pt x="77" y="54"/>
                  <a:pt x="77" y="55"/>
                </a:cubicBezTo>
                <a:cubicBezTo>
                  <a:pt x="77" y="55"/>
                  <a:pt x="77" y="56"/>
                  <a:pt x="76" y="57"/>
                </a:cubicBezTo>
                <a:cubicBezTo>
                  <a:pt x="76" y="58"/>
                  <a:pt x="76" y="58"/>
                  <a:pt x="74" y="58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1"/>
                </a:cubicBezTo>
                <a:cubicBezTo>
                  <a:pt x="75" y="62"/>
                  <a:pt x="75" y="62"/>
                  <a:pt x="75" y="63"/>
                </a:cubicBezTo>
                <a:cubicBezTo>
                  <a:pt x="75" y="64"/>
                  <a:pt x="75" y="64"/>
                  <a:pt x="75" y="65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6" y="66"/>
                  <a:pt x="76" y="66"/>
                  <a:pt x="76" y="65"/>
                </a:cubicBezTo>
                <a:cubicBezTo>
                  <a:pt x="75" y="64"/>
                  <a:pt x="75" y="64"/>
                  <a:pt x="75" y="64"/>
                </a:cubicBezTo>
                <a:cubicBezTo>
                  <a:pt x="76" y="63"/>
                  <a:pt x="76" y="63"/>
                  <a:pt x="77" y="63"/>
                </a:cubicBezTo>
                <a:cubicBezTo>
                  <a:pt x="77" y="62"/>
                  <a:pt x="78" y="62"/>
                  <a:pt x="79" y="61"/>
                </a:cubicBezTo>
                <a:cubicBezTo>
                  <a:pt x="79" y="61"/>
                  <a:pt x="79" y="61"/>
                  <a:pt x="78" y="61"/>
                </a:cubicBezTo>
                <a:cubicBezTo>
                  <a:pt x="78" y="60"/>
                  <a:pt x="78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8"/>
                  <a:pt x="78" y="58"/>
                  <a:pt x="78" y="59"/>
                </a:cubicBezTo>
                <a:cubicBezTo>
                  <a:pt x="79" y="60"/>
                  <a:pt x="79" y="60"/>
                  <a:pt x="79" y="61"/>
                </a:cubicBezTo>
                <a:cubicBezTo>
                  <a:pt x="79" y="62"/>
                  <a:pt x="79" y="63"/>
                  <a:pt x="79" y="64"/>
                </a:cubicBezTo>
                <a:cubicBezTo>
                  <a:pt x="79" y="65"/>
                  <a:pt x="79" y="65"/>
                  <a:pt x="80" y="66"/>
                </a:cubicBezTo>
                <a:cubicBezTo>
                  <a:pt x="80" y="66"/>
                  <a:pt x="80" y="66"/>
                  <a:pt x="81" y="66"/>
                </a:cubicBezTo>
                <a:cubicBezTo>
                  <a:pt x="82" y="66"/>
                  <a:pt x="82" y="67"/>
                  <a:pt x="82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8"/>
                  <a:pt x="80" y="68"/>
                  <a:pt x="80" y="68"/>
                </a:cubicBezTo>
                <a:cubicBezTo>
                  <a:pt x="79" y="68"/>
                  <a:pt x="79" y="68"/>
                  <a:pt x="79" y="69"/>
                </a:cubicBezTo>
                <a:cubicBezTo>
                  <a:pt x="79" y="69"/>
                  <a:pt x="80" y="69"/>
                  <a:pt x="80" y="69"/>
                </a:cubicBezTo>
                <a:cubicBezTo>
                  <a:pt x="80" y="70"/>
                  <a:pt x="80" y="70"/>
                  <a:pt x="81" y="71"/>
                </a:cubicBezTo>
                <a:cubicBezTo>
                  <a:pt x="81" y="71"/>
                  <a:pt x="81" y="72"/>
                  <a:pt x="81" y="73"/>
                </a:cubicBezTo>
                <a:cubicBezTo>
                  <a:pt x="81" y="74"/>
                  <a:pt x="80" y="74"/>
                  <a:pt x="80" y="75"/>
                </a:cubicBezTo>
                <a:cubicBezTo>
                  <a:pt x="80" y="76"/>
                  <a:pt x="79" y="76"/>
                  <a:pt x="79" y="77"/>
                </a:cubicBezTo>
                <a:cubicBezTo>
                  <a:pt x="78" y="77"/>
                  <a:pt x="78" y="77"/>
                  <a:pt x="77" y="77"/>
                </a:cubicBezTo>
                <a:cubicBezTo>
                  <a:pt x="77" y="77"/>
                  <a:pt x="78" y="78"/>
                  <a:pt x="78" y="79"/>
                </a:cubicBezTo>
                <a:cubicBezTo>
                  <a:pt x="78" y="80"/>
                  <a:pt x="79" y="80"/>
                  <a:pt x="79" y="80"/>
                </a:cubicBezTo>
                <a:cubicBezTo>
                  <a:pt x="79" y="80"/>
                  <a:pt x="78" y="81"/>
                  <a:pt x="78" y="81"/>
                </a:cubicBezTo>
                <a:cubicBezTo>
                  <a:pt x="78" y="82"/>
                  <a:pt x="77" y="82"/>
                  <a:pt x="76" y="83"/>
                </a:cubicBezTo>
                <a:cubicBezTo>
                  <a:pt x="76" y="83"/>
                  <a:pt x="75" y="84"/>
                  <a:pt x="75" y="84"/>
                </a:cubicBezTo>
                <a:cubicBezTo>
                  <a:pt x="74" y="85"/>
                  <a:pt x="74" y="85"/>
                  <a:pt x="73" y="85"/>
                </a:cubicBezTo>
                <a:cubicBezTo>
                  <a:pt x="74" y="89"/>
                  <a:pt x="74" y="89"/>
                  <a:pt x="74" y="89"/>
                </a:cubicBezTo>
                <a:cubicBezTo>
                  <a:pt x="73" y="89"/>
                  <a:pt x="73" y="89"/>
                  <a:pt x="72" y="89"/>
                </a:cubicBezTo>
                <a:cubicBezTo>
                  <a:pt x="72" y="89"/>
                  <a:pt x="71" y="88"/>
                  <a:pt x="71" y="87"/>
                </a:cubicBezTo>
                <a:cubicBezTo>
                  <a:pt x="71" y="88"/>
                  <a:pt x="71" y="89"/>
                  <a:pt x="71" y="90"/>
                </a:cubicBezTo>
                <a:cubicBezTo>
                  <a:pt x="71" y="91"/>
                  <a:pt x="71" y="92"/>
                  <a:pt x="71" y="93"/>
                </a:cubicBezTo>
                <a:cubicBezTo>
                  <a:pt x="70" y="93"/>
                  <a:pt x="70" y="93"/>
                  <a:pt x="70" y="92"/>
                </a:cubicBezTo>
                <a:cubicBezTo>
                  <a:pt x="70" y="92"/>
                  <a:pt x="69" y="92"/>
                  <a:pt x="6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69" y="91"/>
                  <a:pt x="69" y="91"/>
                  <a:pt x="69" y="91"/>
                </a:cubicBezTo>
                <a:cubicBezTo>
                  <a:pt x="69" y="90"/>
                  <a:pt x="70" y="90"/>
                  <a:pt x="70" y="89"/>
                </a:cubicBezTo>
                <a:cubicBezTo>
                  <a:pt x="69" y="88"/>
                  <a:pt x="69" y="88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89"/>
                  <a:pt x="68" y="89"/>
                  <a:pt x="68" y="90"/>
                </a:cubicBezTo>
                <a:cubicBezTo>
                  <a:pt x="68" y="91"/>
                  <a:pt x="68" y="92"/>
                  <a:pt x="67" y="93"/>
                </a:cubicBezTo>
                <a:cubicBezTo>
                  <a:pt x="67" y="94"/>
                  <a:pt x="67" y="95"/>
                  <a:pt x="67" y="96"/>
                </a:cubicBezTo>
                <a:cubicBezTo>
                  <a:pt x="66" y="97"/>
                  <a:pt x="66" y="98"/>
                  <a:pt x="66" y="98"/>
                </a:cubicBezTo>
                <a:cubicBezTo>
                  <a:pt x="65" y="99"/>
                  <a:pt x="65" y="99"/>
                  <a:pt x="65" y="99"/>
                </a:cubicBezTo>
                <a:cubicBezTo>
                  <a:pt x="64" y="99"/>
                  <a:pt x="64" y="99"/>
                  <a:pt x="63" y="100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2" y="101"/>
                  <a:pt x="62" y="102"/>
                  <a:pt x="63" y="10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4"/>
                  <a:pt x="55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3" y="104"/>
                  <a:pt x="53" y="104"/>
                </a:cubicBezTo>
                <a:cubicBezTo>
                  <a:pt x="53" y="103"/>
                  <a:pt x="52" y="103"/>
                  <a:pt x="52" y="103"/>
                </a:cubicBezTo>
                <a:cubicBezTo>
                  <a:pt x="52" y="104"/>
                  <a:pt x="51" y="105"/>
                  <a:pt x="50" y="106"/>
                </a:cubicBezTo>
                <a:cubicBezTo>
                  <a:pt x="49" y="106"/>
                  <a:pt x="48" y="107"/>
                  <a:pt x="47" y="108"/>
                </a:cubicBezTo>
                <a:cubicBezTo>
                  <a:pt x="47" y="108"/>
                  <a:pt x="47" y="108"/>
                  <a:pt x="46" y="108"/>
                </a:cubicBezTo>
                <a:cubicBezTo>
                  <a:pt x="46" y="107"/>
                  <a:pt x="47" y="107"/>
                  <a:pt x="47" y="106"/>
                </a:cubicBezTo>
                <a:cubicBezTo>
                  <a:pt x="47" y="106"/>
                  <a:pt x="48" y="105"/>
                  <a:pt x="48" y="105"/>
                </a:cubicBezTo>
                <a:cubicBezTo>
                  <a:pt x="48" y="104"/>
                  <a:pt x="49" y="104"/>
                  <a:pt x="49" y="103"/>
                </a:cubicBezTo>
                <a:cubicBezTo>
                  <a:pt x="49" y="103"/>
                  <a:pt x="50" y="102"/>
                  <a:pt x="50" y="102"/>
                </a:cubicBezTo>
                <a:cubicBezTo>
                  <a:pt x="49" y="101"/>
                  <a:pt x="49" y="101"/>
                  <a:pt x="48" y="101"/>
                </a:cubicBezTo>
                <a:cubicBezTo>
                  <a:pt x="48" y="100"/>
                  <a:pt x="47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5" y="102"/>
                  <a:pt x="45" y="102"/>
                  <a:pt x="45" y="103"/>
                </a:cubicBezTo>
                <a:cubicBezTo>
                  <a:pt x="45" y="103"/>
                  <a:pt x="45" y="104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4" y="105"/>
                  <a:pt x="44" y="105"/>
                </a:cubicBezTo>
                <a:cubicBezTo>
                  <a:pt x="44" y="105"/>
                  <a:pt x="43" y="106"/>
                  <a:pt x="43" y="106"/>
                </a:cubicBezTo>
                <a:cubicBezTo>
                  <a:pt x="42" y="106"/>
                  <a:pt x="41" y="106"/>
                  <a:pt x="41" y="105"/>
                </a:cubicBezTo>
                <a:cubicBezTo>
                  <a:pt x="40" y="105"/>
                  <a:pt x="39" y="105"/>
                  <a:pt x="38" y="105"/>
                </a:cubicBezTo>
                <a:cubicBezTo>
                  <a:pt x="38" y="105"/>
                  <a:pt x="38" y="105"/>
                  <a:pt x="38" y="106"/>
                </a:cubicBezTo>
                <a:cubicBezTo>
                  <a:pt x="37" y="106"/>
                  <a:pt x="37" y="107"/>
                  <a:pt x="37" y="108"/>
                </a:cubicBezTo>
                <a:cubicBezTo>
                  <a:pt x="37" y="109"/>
                  <a:pt x="36" y="109"/>
                  <a:pt x="36" y="110"/>
                </a:cubicBezTo>
                <a:cubicBezTo>
                  <a:pt x="35" y="111"/>
                  <a:pt x="34" y="111"/>
                  <a:pt x="32" y="111"/>
                </a:cubicBezTo>
                <a:cubicBezTo>
                  <a:pt x="32" y="111"/>
                  <a:pt x="32" y="110"/>
                  <a:pt x="32" y="108"/>
                </a:cubicBezTo>
                <a:cubicBezTo>
                  <a:pt x="31" y="107"/>
                  <a:pt x="31" y="106"/>
                  <a:pt x="31" y="105"/>
                </a:cubicBezTo>
                <a:cubicBezTo>
                  <a:pt x="30" y="105"/>
                  <a:pt x="30" y="105"/>
                  <a:pt x="29" y="104"/>
                </a:cubicBezTo>
                <a:cubicBezTo>
                  <a:pt x="29" y="104"/>
                  <a:pt x="28" y="103"/>
                  <a:pt x="28" y="103"/>
                </a:cubicBezTo>
                <a:cubicBezTo>
                  <a:pt x="28" y="102"/>
                  <a:pt x="27" y="101"/>
                  <a:pt x="27" y="99"/>
                </a:cubicBezTo>
                <a:cubicBezTo>
                  <a:pt x="27" y="97"/>
                  <a:pt x="27" y="95"/>
                  <a:pt x="26" y="94"/>
                </a:cubicBezTo>
                <a:close/>
                <a:moveTo>
                  <a:pt x="2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5"/>
                  <a:pt x="3" y="55"/>
                </a:cubicBezTo>
                <a:cubicBezTo>
                  <a:pt x="3" y="54"/>
                  <a:pt x="2" y="54"/>
                  <a:pt x="2" y="54"/>
                </a:cubicBezTo>
                <a:lnTo>
                  <a:pt x="2" y="56"/>
                </a:lnTo>
                <a:close/>
                <a:moveTo>
                  <a:pt x="5" y="29"/>
                </a:moveTo>
                <a:cubicBezTo>
                  <a:pt x="5" y="30"/>
                  <a:pt x="5" y="30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29"/>
                  <a:pt x="4" y="29"/>
                  <a:pt x="4" y="29"/>
                </a:cubicBezTo>
                <a:lnTo>
                  <a:pt x="5" y="29"/>
                </a:lnTo>
                <a:close/>
                <a:moveTo>
                  <a:pt x="8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cubicBezTo>
                  <a:pt x="9" y="83"/>
                  <a:pt x="9" y="83"/>
                  <a:pt x="9" y="83"/>
                </a:cubicBezTo>
                <a:cubicBezTo>
                  <a:pt x="10" y="83"/>
                  <a:pt x="10" y="83"/>
                  <a:pt x="10" y="83"/>
                </a:cubicBezTo>
                <a:cubicBezTo>
                  <a:pt x="11" y="82"/>
                  <a:pt x="11" y="82"/>
                  <a:pt x="11" y="82"/>
                </a:cubicBezTo>
                <a:cubicBezTo>
                  <a:pt x="12" y="82"/>
                  <a:pt x="12" y="82"/>
                  <a:pt x="13" y="82"/>
                </a:cubicBezTo>
                <a:cubicBezTo>
                  <a:pt x="13" y="81"/>
                  <a:pt x="14" y="81"/>
                  <a:pt x="14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0"/>
                  <a:pt x="13" y="80"/>
                  <a:pt x="12" y="80"/>
                </a:cubicBezTo>
                <a:cubicBezTo>
                  <a:pt x="12" y="80"/>
                  <a:pt x="12" y="79"/>
                  <a:pt x="12" y="79"/>
                </a:cubicBezTo>
                <a:cubicBezTo>
                  <a:pt x="12" y="79"/>
                  <a:pt x="12" y="79"/>
                  <a:pt x="11" y="78"/>
                </a:cubicBezTo>
                <a:cubicBezTo>
                  <a:pt x="11" y="78"/>
                  <a:pt x="11" y="77"/>
                  <a:pt x="11" y="77"/>
                </a:cubicBezTo>
                <a:cubicBezTo>
                  <a:pt x="11" y="77"/>
                  <a:pt x="11" y="77"/>
                  <a:pt x="10" y="77"/>
                </a:cubicBezTo>
                <a:cubicBezTo>
                  <a:pt x="10" y="76"/>
                  <a:pt x="9" y="76"/>
                  <a:pt x="9" y="75"/>
                </a:cubicBezTo>
                <a:cubicBezTo>
                  <a:pt x="8" y="75"/>
                  <a:pt x="7" y="74"/>
                  <a:pt x="6" y="74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7" y="73"/>
                  <a:pt x="7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1"/>
                  <a:pt x="7" y="71"/>
                  <a:pt x="7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5" y="71"/>
                  <a:pt x="5" y="71"/>
                  <a:pt x="5" y="72"/>
                </a:cubicBezTo>
                <a:cubicBezTo>
                  <a:pt x="5" y="72"/>
                  <a:pt x="5" y="73"/>
                  <a:pt x="5" y="73"/>
                </a:cubicBezTo>
                <a:cubicBezTo>
                  <a:pt x="5" y="74"/>
                  <a:pt x="5" y="75"/>
                  <a:pt x="6" y="76"/>
                </a:cubicBezTo>
                <a:cubicBezTo>
                  <a:pt x="6" y="78"/>
                  <a:pt x="6" y="79"/>
                  <a:pt x="7" y="80"/>
                </a:cubicBezTo>
                <a:cubicBezTo>
                  <a:pt x="7" y="80"/>
                  <a:pt x="7" y="79"/>
                  <a:pt x="7" y="79"/>
                </a:cubicBezTo>
                <a:cubicBezTo>
                  <a:pt x="8" y="78"/>
                  <a:pt x="8" y="78"/>
                  <a:pt x="8" y="78"/>
                </a:cubicBezTo>
                <a:close/>
                <a:moveTo>
                  <a:pt x="5" y="25"/>
                </a:moveTo>
                <a:cubicBezTo>
                  <a:pt x="6" y="25"/>
                  <a:pt x="6" y="25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5"/>
                  <a:pt x="5" y="25"/>
                  <a:pt x="5" y="25"/>
                </a:cubicBezTo>
                <a:close/>
                <a:moveTo>
                  <a:pt x="6" y="68"/>
                </a:moveTo>
                <a:cubicBezTo>
                  <a:pt x="7" y="67"/>
                  <a:pt x="7" y="67"/>
                  <a:pt x="7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lnTo>
                  <a:pt x="6" y="68"/>
                </a:lnTo>
                <a:close/>
                <a:moveTo>
                  <a:pt x="6" y="34"/>
                </a:moveTo>
                <a:cubicBezTo>
                  <a:pt x="7" y="34"/>
                  <a:pt x="7" y="34"/>
                  <a:pt x="7" y="34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lnTo>
                  <a:pt x="6" y="34"/>
                </a:lnTo>
                <a:close/>
                <a:moveTo>
                  <a:pt x="7" y="92"/>
                </a:move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92"/>
                  <a:pt x="7" y="92"/>
                  <a:pt x="7" y="92"/>
                </a:cubicBezTo>
                <a:close/>
                <a:moveTo>
                  <a:pt x="10" y="95"/>
                </a:moveTo>
                <a:cubicBezTo>
                  <a:pt x="10" y="95"/>
                  <a:pt x="10" y="95"/>
                  <a:pt x="10" y="95"/>
                </a:cubicBezTo>
                <a:cubicBezTo>
                  <a:pt x="9" y="95"/>
                  <a:pt x="9" y="95"/>
                  <a:pt x="9" y="95"/>
                </a:cubicBezTo>
                <a:cubicBezTo>
                  <a:pt x="10" y="95"/>
                  <a:pt x="10" y="95"/>
                  <a:pt x="10" y="95"/>
                </a:cubicBezTo>
                <a:close/>
                <a:moveTo>
                  <a:pt x="10" y="67"/>
                </a:moveTo>
                <a:cubicBezTo>
                  <a:pt x="10" y="67"/>
                  <a:pt x="9" y="68"/>
                  <a:pt x="9" y="68"/>
                </a:cubicBezTo>
                <a:cubicBezTo>
                  <a:pt x="10" y="69"/>
                  <a:pt x="10" y="69"/>
                  <a:pt x="10" y="69"/>
                </a:cubicBezTo>
                <a:cubicBezTo>
                  <a:pt x="11" y="69"/>
                  <a:pt x="11" y="69"/>
                  <a:pt x="11" y="68"/>
                </a:cubicBezTo>
                <a:cubicBezTo>
                  <a:pt x="11" y="68"/>
                  <a:pt x="10" y="67"/>
                  <a:pt x="10" y="67"/>
                </a:cubicBezTo>
                <a:close/>
                <a:moveTo>
                  <a:pt x="10" y="86"/>
                </a:move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lnTo>
                  <a:pt x="10" y="86"/>
                </a:lnTo>
                <a:close/>
                <a:moveTo>
                  <a:pt x="11" y="73"/>
                </a:moveTo>
                <a:cubicBezTo>
                  <a:pt x="12" y="74"/>
                  <a:pt x="12" y="74"/>
                  <a:pt x="13" y="74"/>
                </a:cubicBezTo>
                <a:cubicBezTo>
                  <a:pt x="13" y="74"/>
                  <a:pt x="14" y="74"/>
                  <a:pt x="14" y="74"/>
                </a:cubicBezTo>
                <a:cubicBezTo>
                  <a:pt x="14" y="73"/>
                  <a:pt x="14" y="73"/>
                  <a:pt x="13" y="72"/>
                </a:cubicBezTo>
                <a:cubicBezTo>
                  <a:pt x="13" y="72"/>
                  <a:pt x="13" y="71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1" y="73"/>
                  <a:pt x="11" y="73"/>
                  <a:pt x="11" y="73"/>
                </a:cubicBezTo>
                <a:close/>
                <a:moveTo>
                  <a:pt x="12" y="51"/>
                </a:moveTo>
                <a:cubicBezTo>
                  <a:pt x="12" y="52"/>
                  <a:pt x="13" y="52"/>
                  <a:pt x="13" y="52"/>
                </a:cubicBezTo>
                <a:cubicBezTo>
                  <a:pt x="13" y="51"/>
                  <a:pt x="13" y="51"/>
                  <a:pt x="13" y="51"/>
                </a:cubicBezTo>
                <a:lnTo>
                  <a:pt x="12" y="51"/>
                </a:lnTo>
                <a:close/>
                <a:moveTo>
                  <a:pt x="13" y="25"/>
                </a:moveTo>
                <a:cubicBezTo>
                  <a:pt x="13" y="25"/>
                  <a:pt x="13" y="26"/>
                  <a:pt x="14" y="27"/>
                </a:cubicBezTo>
                <a:cubicBezTo>
                  <a:pt x="15" y="28"/>
                  <a:pt x="16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7"/>
                  <a:pt x="16" y="26"/>
                  <a:pt x="15" y="25"/>
                </a:cubicBezTo>
                <a:cubicBezTo>
                  <a:pt x="15" y="25"/>
                  <a:pt x="14" y="24"/>
                  <a:pt x="13" y="25"/>
                </a:cubicBezTo>
                <a:close/>
                <a:moveTo>
                  <a:pt x="14" y="64"/>
                </a:moveTo>
                <a:cubicBezTo>
                  <a:pt x="13" y="64"/>
                  <a:pt x="13" y="64"/>
                  <a:pt x="13" y="64"/>
                </a:cubicBezTo>
                <a:cubicBezTo>
                  <a:pt x="14" y="64"/>
                  <a:pt x="14" y="64"/>
                  <a:pt x="14" y="64"/>
                </a:cubicBezTo>
                <a:close/>
                <a:moveTo>
                  <a:pt x="14" y="65"/>
                </a:moveTo>
                <a:cubicBezTo>
                  <a:pt x="15" y="66"/>
                  <a:pt x="15" y="67"/>
                  <a:pt x="15" y="67"/>
                </a:cubicBezTo>
                <a:cubicBezTo>
                  <a:pt x="15" y="68"/>
                  <a:pt x="15" y="68"/>
                  <a:pt x="16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5"/>
                  <a:pt x="15" y="64"/>
                  <a:pt x="14" y="65"/>
                </a:cubicBezTo>
                <a:close/>
                <a:moveTo>
                  <a:pt x="15" y="58"/>
                </a:moveTo>
                <a:cubicBezTo>
                  <a:pt x="15" y="59"/>
                  <a:pt x="16" y="60"/>
                  <a:pt x="17" y="60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5" y="57"/>
                  <a:pt x="15" y="57"/>
                </a:cubicBezTo>
                <a:cubicBezTo>
                  <a:pt x="15" y="57"/>
                  <a:pt x="15" y="58"/>
                  <a:pt x="15" y="58"/>
                </a:cubicBezTo>
                <a:close/>
                <a:moveTo>
                  <a:pt x="15" y="89"/>
                </a:moveTo>
                <a:cubicBezTo>
                  <a:pt x="15" y="89"/>
                  <a:pt x="16" y="89"/>
                  <a:pt x="16" y="89"/>
                </a:cubicBezTo>
                <a:cubicBezTo>
                  <a:pt x="16" y="90"/>
                  <a:pt x="17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lnTo>
                  <a:pt x="15" y="89"/>
                </a:lnTo>
                <a:close/>
                <a:moveTo>
                  <a:pt x="16" y="54"/>
                </a:moveTo>
                <a:cubicBezTo>
                  <a:pt x="16" y="54"/>
                  <a:pt x="16" y="54"/>
                  <a:pt x="16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lose/>
                <a:moveTo>
                  <a:pt x="18" y="66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9" y="64"/>
                  <a:pt x="19" y="63"/>
                </a:cubicBezTo>
                <a:cubicBezTo>
                  <a:pt x="19" y="62"/>
                  <a:pt x="19" y="61"/>
                  <a:pt x="19" y="61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7" y="60"/>
                  <a:pt x="17" y="60"/>
                  <a:pt x="17" y="60"/>
                </a:cubicBezTo>
                <a:lnTo>
                  <a:pt x="18" y="66"/>
                </a:lnTo>
                <a:close/>
                <a:moveTo>
                  <a:pt x="20" y="90"/>
                </a:moveTo>
                <a:cubicBezTo>
                  <a:pt x="20" y="91"/>
                  <a:pt x="20" y="92"/>
                  <a:pt x="20" y="93"/>
                </a:cubicBezTo>
                <a:cubicBezTo>
                  <a:pt x="19" y="94"/>
                  <a:pt x="19" y="95"/>
                  <a:pt x="19" y="96"/>
                </a:cubicBezTo>
                <a:cubicBezTo>
                  <a:pt x="20" y="96"/>
                  <a:pt x="20" y="96"/>
                  <a:pt x="21" y="95"/>
                </a:cubicBezTo>
                <a:cubicBezTo>
                  <a:pt x="21" y="95"/>
                  <a:pt x="21" y="94"/>
                  <a:pt x="22" y="93"/>
                </a:cubicBezTo>
                <a:cubicBezTo>
                  <a:pt x="22" y="93"/>
                  <a:pt x="22" y="92"/>
                  <a:pt x="22" y="91"/>
                </a:cubicBezTo>
                <a:cubicBezTo>
                  <a:pt x="22" y="90"/>
                  <a:pt x="22" y="90"/>
                  <a:pt x="22" y="89"/>
                </a:cubicBezTo>
                <a:cubicBezTo>
                  <a:pt x="22" y="89"/>
                  <a:pt x="21" y="88"/>
                  <a:pt x="20" y="88"/>
                </a:cubicBezTo>
                <a:cubicBezTo>
                  <a:pt x="19" y="87"/>
                  <a:pt x="18" y="87"/>
                  <a:pt x="18" y="87"/>
                </a:cubicBezTo>
                <a:cubicBezTo>
                  <a:pt x="18" y="88"/>
                  <a:pt x="18" y="88"/>
                  <a:pt x="18" y="88"/>
                </a:cubicBezTo>
                <a:cubicBezTo>
                  <a:pt x="19" y="89"/>
                  <a:pt x="19" y="89"/>
                  <a:pt x="19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9"/>
                  <a:pt x="20" y="89"/>
                  <a:pt x="20" y="90"/>
                </a:cubicBezTo>
                <a:close/>
                <a:moveTo>
                  <a:pt x="22" y="73"/>
                </a:moveTo>
                <a:cubicBezTo>
                  <a:pt x="22" y="74"/>
                  <a:pt x="23" y="76"/>
                  <a:pt x="25" y="78"/>
                </a:cubicBezTo>
                <a:cubicBezTo>
                  <a:pt x="27" y="80"/>
                  <a:pt x="29" y="82"/>
                  <a:pt x="31" y="84"/>
                </a:cubicBezTo>
                <a:cubicBezTo>
                  <a:pt x="33" y="86"/>
                  <a:pt x="36" y="88"/>
                  <a:pt x="38" y="89"/>
                </a:cubicBezTo>
                <a:cubicBezTo>
                  <a:pt x="40" y="90"/>
                  <a:pt x="41" y="91"/>
                  <a:pt x="42" y="91"/>
                </a:cubicBezTo>
                <a:cubicBezTo>
                  <a:pt x="44" y="92"/>
                  <a:pt x="46" y="92"/>
                  <a:pt x="48" y="92"/>
                </a:cubicBezTo>
                <a:cubicBezTo>
                  <a:pt x="50" y="92"/>
                  <a:pt x="52" y="92"/>
                  <a:pt x="53" y="92"/>
                </a:cubicBezTo>
                <a:cubicBezTo>
                  <a:pt x="55" y="91"/>
                  <a:pt x="56" y="91"/>
                  <a:pt x="56" y="90"/>
                </a:cubicBezTo>
                <a:cubicBezTo>
                  <a:pt x="57" y="89"/>
                  <a:pt x="57" y="88"/>
                  <a:pt x="57" y="87"/>
                </a:cubicBezTo>
                <a:cubicBezTo>
                  <a:pt x="57" y="85"/>
                  <a:pt x="58" y="84"/>
                  <a:pt x="58" y="83"/>
                </a:cubicBezTo>
                <a:cubicBezTo>
                  <a:pt x="58" y="82"/>
                  <a:pt x="59" y="81"/>
                  <a:pt x="60" y="80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3" y="71"/>
                  <a:pt x="63" y="70"/>
                </a:cubicBezTo>
                <a:cubicBezTo>
                  <a:pt x="64" y="70"/>
                  <a:pt x="65" y="70"/>
                  <a:pt x="66" y="69"/>
                </a:cubicBezTo>
                <a:cubicBezTo>
                  <a:pt x="66" y="68"/>
                  <a:pt x="66" y="66"/>
                  <a:pt x="66" y="65"/>
                </a:cubicBezTo>
                <a:cubicBezTo>
                  <a:pt x="66" y="63"/>
                  <a:pt x="66" y="61"/>
                  <a:pt x="66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60"/>
                  <a:pt x="64" y="60"/>
                  <a:pt x="64" y="61"/>
                </a:cubicBezTo>
                <a:cubicBezTo>
                  <a:pt x="64" y="62"/>
                  <a:pt x="63" y="63"/>
                  <a:pt x="63" y="64"/>
                </a:cubicBezTo>
                <a:cubicBezTo>
                  <a:pt x="63" y="65"/>
                  <a:pt x="62" y="66"/>
                  <a:pt x="62" y="67"/>
                </a:cubicBezTo>
                <a:cubicBezTo>
                  <a:pt x="62" y="68"/>
                  <a:pt x="61" y="68"/>
                  <a:pt x="61" y="68"/>
                </a:cubicBezTo>
                <a:cubicBezTo>
                  <a:pt x="61" y="68"/>
                  <a:pt x="60" y="68"/>
                  <a:pt x="61" y="67"/>
                </a:cubicBezTo>
                <a:cubicBezTo>
                  <a:pt x="61" y="66"/>
                  <a:pt x="61" y="66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4"/>
                  <a:pt x="61" y="63"/>
                  <a:pt x="62" y="62"/>
                </a:cubicBezTo>
                <a:cubicBezTo>
                  <a:pt x="63" y="61"/>
                  <a:pt x="63" y="60"/>
                  <a:pt x="63" y="60"/>
                </a:cubicBezTo>
                <a:cubicBezTo>
                  <a:pt x="63" y="59"/>
                  <a:pt x="63" y="59"/>
                  <a:pt x="62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0" y="59"/>
                  <a:pt x="60" y="59"/>
                  <a:pt x="60" y="58"/>
                </a:cubicBezTo>
                <a:cubicBezTo>
                  <a:pt x="60" y="57"/>
                  <a:pt x="60" y="57"/>
                  <a:pt x="61" y="56"/>
                </a:cubicBezTo>
                <a:cubicBezTo>
                  <a:pt x="61" y="56"/>
                  <a:pt x="61" y="56"/>
                  <a:pt x="62" y="56"/>
                </a:cubicBezTo>
                <a:cubicBezTo>
                  <a:pt x="62" y="55"/>
                  <a:pt x="63" y="55"/>
                  <a:pt x="63" y="55"/>
                </a:cubicBezTo>
                <a:cubicBezTo>
                  <a:pt x="64" y="55"/>
                  <a:pt x="64" y="54"/>
                  <a:pt x="64" y="53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46"/>
                  <a:pt x="59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4"/>
                  <a:pt x="60" y="44"/>
                  <a:pt x="60" y="44"/>
                </a:cubicBezTo>
                <a:cubicBezTo>
                  <a:pt x="60" y="44"/>
                  <a:pt x="59" y="44"/>
                  <a:pt x="59" y="44"/>
                </a:cubicBezTo>
                <a:cubicBezTo>
                  <a:pt x="58" y="44"/>
                  <a:pt x="58" y="43"/>
                  <a:pt x="58" y="43"/>
                </a:cubicBezTo>
                <a:cubicBezTo>
                  <a:pt x="57" y="43"/>
                  <a:pt x="57" y="43"/>
                  <a:pt x="57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0"/>
                  <a:pt x="57" y="40"/>
                  <a:pt x="57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4" y="38"/>
                  <a:pt x="54" y="36"/>
                  <a:pt x="53" y="35"/>
                </a:cubicBezTo>
                <a:cubicBezTo>
                  <a:pt x="52" y="33"/>
                  <a:pt x="52" y="32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8"/>
                  <a:pt x="51" y="26"/>
                  <a:pt x="51" y="26"/>
                </a:cubicBezTo>
                <a:cubicBezTo>
                  <a:pt x="52" y="25"/>
                  <a:pt x="52" y="24"/>
                  <a:pt x="53" y="23"/>
                </a:cubicBezTo>
                <a:cubicBezTo>
                  <a:pt x="52" y="23"/>
                  <a:pt x="52" y="22"/>
                  <a:pt x="51" y="22"/>
                </a:cubicBezTo>
                <a:cubicBezTo>
                  <a:pt x="50" y="22"/>
                  <a:pt x="49" y="22"/>
                  <a:pt x="48" y="21"/>
                </a:cubicBezTo>
                <a:cubicBezTo>
                  <a:pt x="47" y="21"/>
                  <a:pt x="46" y="21"/>
                  <a:pt x="45" y="21"/>
                </a:cubicBezTo>
                <a:cubicBezTo>
                  <a:pt x="45" y="21"/>
                  <a:pt x="44" y="20"/>
                  <a:pt x="44" y="20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2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1"/>
                  <a:pt x="42" y="21"/>
                  <a:pt x="41" y="21"/>
                </a:cubicBezTo>
                <a:cubicBezTo>
                  <a:pt x="40" y="21"/>
                  <a:pt x="40" y="21"/>
                  <a:pt x="40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19"/>
                  <a:pt x="39" y="19"/>
                  <a:pt x="40" y="19"/>
                </a:cubicBezTo>
                <a:cubicBezTo>
                  <a:pt x="40" y="19"/>
                  <a:pt x="40" y="19"/>
                  <a:pt x="40" y="18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7" y="18"/>
                </a:cubicBezTo>
                <a:cubicBezTo>
                  <a:pt x="36" y="17"/>
                  <a:pt x="36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4"/>
                  <a:pt x="35" y="14"/>
                  <a:pt x="35" y="13"/>
                </a:cubicBez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5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2" y="13"/>
                </a:cubicBezTo>
                <a:cubicBezTo>
                  <a:pt x="31" y="14"/>
                  <a:pt x="31" y="16"/>
                  <a:pt x="30" y="18"/>
                </a:cubicBezTo>
                <a:cubicBezTo>
                  <a:pt x="29" y="20"/>
                  <a:pt x="28" y="22"/>
                  <a:pt x="28" y="24"/>
                </a:cubicBezTo>
                <a:cubicBezTo>
                  <a:pt x="27" y="26"/>
                  <a:pt x="26" y="28"/>
                  <a:pt x="26" y="30"/>
                </a:cubicBezTo>
                <a:cubicBezTo>
                  <a:pt x="25" y="32"/>
                  <a:pt x="25" y="33"/>
                  <a:pt x="24" y="35"/>
                </a:cubicBezTo>
                <a:cubicBezTo>
                  <a:pt x="24" y="36"/>
                  <a:pt x="24" y="37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21" y="39"/>
                  <a:pt x="20" y="39"/>
                  <a:pt x="20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2"/>
                  <a:pt x="22" y="42"/>
                  <a:pt x="21" y="43"/>
                </a:cubicBezTo>
                <a:cubicBezTo>
                  <a:pt x="20" y="43"/>
                  <a:pt x="19" y="43"/>
                  <a:pt x="18" y="43"/>
                </a:cubicBezTo>
                <a:cubicBezTo>
                  <a:pt x="18" y="44"/>
                  <a:pt x="19" y="44"/>
                  <a:pt x="19" y="44"/>
                </a:cubicBezTo>
                <a:cubicBezTo>
                  <a:pt x="20" y="44"/>
                  <a:pt x="21" y="44"/>
                  <a:pt x="21" y="45"/>
                </a:cubicBezTo>
                <a:cubicBezTo>
                  <a:pt x="21" y="45"/>
                  <a:pt x="21" y="46"/>
                  <a:pt x="22" y="46"/>
                </a:cubicBezTo>
                <a:cubicBezTo>
                  <a:pt x="22" y="47"/>
                  <a:pt x="23" y="48"/>
                  <a:pt x="23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9"/>
                  <a:pt x="21" y="49"/>
                </a:cubicBezTo>
                <a:cubicBezTo>
                  <a:pt x="21" y="50"/>
                  <a:pt x="21" y="50"/>
                  <a:pt x="21" y="51"/>
                </a:cubicBezTo>
                <a:cubicBezTo>
                  <a:pt x="21" y="52"/>
                  <a:pt x="21" y="52"/>
                  <a:pt x="21" y="53"/>
                </a:cubicBezTo>
                <a:cubicBezTo>
                  <a:pt x="21" y="54"/>
                  <a:pt x="21" y="54"/>
                  <a:pt x="21" y="55"/>
                </a:cubicBezTo>
                <a:cubicBezTo>
                  <a:pt x="22" y="65"/>
                  <a:pt x="22" y="65"/>
                  <a:pt x="22" y="65"/>
                </a:cubicBezTo>
                <a:cubicBezTo>
                  <a:pt x="23" y="66"/>
                  <a:pt x="24" y="67"/>
                  <a:pt x="24" y="69"/>
                </a:cubicBezTo>
                <a:cubicBezTo>
                  <a:pt x="25" y="71"/>
                  <a:pt x="25" y="72"/>
                  <a:pt x="26" y="73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5" y="73"/>
                  <a:pt x="24" y="73"/>
                </a:cubicBezTo>
                <a:cubicBezTo>
                  <a:pt x="24" y="73"/>
                  <a:pt x="23" y="73"/>
                  <a:pt x="22" y="73"/>
                </a:cubicBezTo>
                <a:close/>
                <a:moveTo>
                  <a:pt x="28" y="92"/>
                </a:moveTo>
                <a:cubicBezTo>
                  <a:pt x="29" y="92"/>
                  <a:pt x="29" y="92"/>
                  <a:pt x="29" y="92"/>
                </a:cubicBezTo>
                <a:cubicBezTo>
                  <a:pt x="29" y="91"/>
                  <a:pt x="29" y="91"/>
                  <a:pt x="29" y="91"/>
                </a:cubicBezTo>
                <a:lnTo>
                  <a:pt x="28" y="92"/>
                </a:lnTo>
                <a:close/>
                <a:moveTo>
                  <a:pt x="29" y="10"/>
                </a:moveTo>
                <a:cubicBezTo>
                  <a:pt x="29" y="10"/>
                  <a:pt x="28" y="11"/>
                  <a:pt x="28" y="11"/>
                </a:cubicBezTo>
                <a:cubicBezTo>
                  <a:pt x="28" y="12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0"/>
                  <a:pt x="30" y="10"/>
                  <a:pt x="30" y="10"/>
                </a:cubicBezTo>
                <a:lnTo>
                  <a:pt x="29" y="10"/>
                </a:lnTo>
                <a:close/>
                <a:moveTo>
                  <a:pt x="30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1"/>
                  <a:pt x="31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9" y="0"/>
                  <a:pt x="29" y="0"/>
                </a:cubicBezTo>
                <a:lnTo>
                  <a:pt x="30" y="0"/>
                </a:lnTo>
                <a:close/>
                <a:moveTo>
                  <a:pt x="31" y="97"/>
                </a:moveTo>
                <a:cubicBezTo>
                  <a:pt x="31" y="97"/>
                  <a:pt x="31" y="97"/>
                  <a:pt x="31" y="97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1" y="98"/>
                  <a:pt x="31" y="97"/>
                </a:cubicBezTo>
                <a:close/>
                <a:moveTo>
                  <a:pt x="34" y="89"/>
                </a:moveTo>
                <a:cubicBezTo>
                  <a:pt x="34" y="89"/>
                  <a:pt x="34" y="89"/>
                  <a:pt x="34" y="90"/>
                </a:cubicBezTo>
                <a:cubicBezTo>
                  <a:pt x="34" y="90"/>
                  <a:pt x="34" y="91"/>
                  <a:pt x="34" y="91"/>
                </a:cubicBezTo>
                <a:cubicBezTo>
                  <a:pt x="35" y="91"/>
                  <a:pt x="35" y="90"/>
                  <a:pt x="35" y="90"/>
                </a:cubicBezTo>
                <a:cubicBezTo>
                  <a:pt x="35" y="89"/>
                  <a:pt x="34" y="89"/>
                  <a:pt x="34" y="89"/>
                </a:cubicBezTo>
                <a:close/>
                <a:moveTo>
                  <a:pt x="37" y="13"/>
                </a:moveTo>
                <a:cubicBezTo>
                  <a:pt x="37" y="15"/>
                  <a:pt x="38" y="16"/>
                  <a:pt x="39" y="16"/>
                </a:cubicBezTo>
                <a:cubicBezTo>
                  <a:pt x="39" y="16"/>
                  <a:pt x="39" y="16"/>
                  <a:pt x="39" y="15"/>
                </a:cubicBezTo>
                <a:cubicBezTo>
                  <a:pt x="39" y="15"/>
                  <a:pt x="40" y="14"/>
                  <a:pt x="40" y="14"/>
                </a:cubicBezTo>
                <a:cubicBezTo>
                  <a:pt x="39" y="13"/>
                  <a:pt x="39" y="13"/>
                  <a:pt x="38" y="13"/>
                </a:cubicBezTo>
                <a:cubicBezTo>
                  <a:pt x="38" y="13"/>
                  <a:pt x="37" y="13"/>
                  <a:pt x="37" y="13"/>
                </a:cubicBezTo>
                <a:close/>
                <a:moveTo>
                  <a:pt x="38" y="10"/>
                </a:moveTo>
                <a:cubicBezTo>
                  <a:pt x="38" y="10"/>
                  <a:pt x="38" y="10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9" y="11"/>
                  <a:pt x="39" y="11"/>
                  <a:pt x="39" y="10"/>
                </a:cubicBezTo>
                <a:cubicBezTo>
                  <a:pt x="39" y="10"/>
                  <a:pt x="39" y="10"/>
                  <a:pt x="38" y="10"/>
                </a:cubicBezTo>
                <a:close/>
                <a:moveTo>
                  <a:pt x="39" y="108"/>
                </a:moveTo>
                <a:cubicBezTo>
                  <a:pt x="40" y="108"/>
                  <a:pt x="40" y="108"/>
                  <a:pt x="40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9" y="110"/>
                  <a:pt x="39" y="109"/>
                  <a:pt x="39" y="109"/>
                </a:cubicBezTo>
                <a:cubicBezTo>
                  <a:pt x="39" y="108"/>
                  <a:pt x="39" y="108"/>
                  <a:pt x="39" y="108"/>
                </a:cubicBezTo>
                <a:close/>
                <a:moveTo>
                  <a:pt x="41" y="99"/>
                </a:moveTo>
                <a:cubicBezTo>
                  <a:pt x="43" y="99"/>
                  <a:pt x="43" y="99"/>
                  <a:pt x="43" y="99"/>
                </a:cubicBezTo>
                <a:cubicBezTo>
                  <a:pt x="41" y="98"/>
                  <a:pt x="41" y="98"/>
                  <a:pt x="41" y="98"/>
                </a:cubicBezTo>
                <a:lnTo>
                  <a:pt x="41" y="99"/>
                </a:lnTo>
                <a:close/>
                <a:moveTo>
                  <a:pt x="42" y="16"/>
                </a:moveTo>
                <a:cubicBezTo>
                  <a:pt x="42" y="16"/>
                  <a:pt x="42" y="16"/>
                  <a:pt x="43" y="17"/>
                </a:cubicBezTo>
                <a:cubicBezTo>
                  <a:pt x="43" y="17"/>
                  <a:pt x="44" y="17"/>
                  <a:pt x="4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6"/>
                  <a:pt x="43" y="15"/>
                  <a:pt x="42" y="16"/>
                </a:cubicBezTo>
                <a:close/>
                <a:moveTo>
                  <a:pt x="46" y="22"/>
                </a:moveTo>
                <a:cubicBezTo>
                  <a:pt x="46" y="22"/>
                  <a:pt x="46" y="23"/>
                  <a:pt x="46" y="23"/>
                </a:cubicBezTo>
                <a:cubicBezTo>
                  <a:pt x="46" y="24"/>
                  <a:pt x="45" y="24"/>
                  <a:pt x="45" y="24"/>
                </a:cubicBezTo>
                <a:cubicBezTo>
                  <a:pt x="45" y="24"/>
                  <a:pt x="45" y="23"/>
                  <a:pt x="45" y="23"/>
                </a:cubicBezTo>
                <a:cubicBezTo>
                  <a:pt x="45" y="22"/>
                  <a:pt x="45" y="22"/>
                  <a:pt x="46" y="22"/>
                </a:cubicBezTo>
                <a:close/>
                <a:moveTo>
                  <a:pt x="51" y="17"/>
                </a:move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lnTo>
                  <a:pt x="51" y="17"/>
                </a:lnTo>
                <a:close/>
                <a:moveTo>
                  <a:pt x="51" y="18"/>
                </a:moveTo>
                <a:cubicBezTo>
                  <a:pt x="51" y="18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8"/>
                  <a:pt x="52" y="18"/>
                  <a:pt x="51" y="18"/>
                </a:cubicBezTo>
                <a:close/>
                <a:moveTo>
                  <a:pt x="52" y="15"/>
                </a:moveTo>
                <a:cubicBezTo>
                  <a:pt x="53" y="15"/>
                  <a:pt x="53" y="15"/>
                  <a:pt x="54" y="14"/>
                </a:cubicBezTo>
                <a:cubicBezTo>
                  <a:pt x="54" y="14"/>
                  <a:pt x="54" y="13"/>
                  <a:pt x="54" y="13"/>
                </a:cubicBezTo>
                <a:cubicBezTo>
                  <a:pt x="52" y="13"/>
                  <a:pt x="52" y="13"/>
                  <a:pt x="52" y="13"/>
                </a:cubicBezTo>
                <a:lnTo>
                  <a:pt x="52" y="15"/>
                </a:lnTo>
                <a:close/>
                <a:moveTo>
                  <a:pt x="54" y="20"/>
                </a:moveTo>
                <a:cubicBezTo>
                  <a:pt x="55" y="20"/>
                  <a:pt x="55" y="20"/>
                  <a:pt x="55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2" y="19"/>
                  <a:pt x="52" y="19"/>
                  <a:pt x="52" y="19"/>
                </a:cubicBezTo>
                <a:lnTo>
                  <a:pt x="54" y="20"/>
                </a:lnTo>
                <a:close/>
                <a:moveTo>
                  <a:pt x="53" y="28"/>
                </a:moveTo>
                <a:cubicBezTo>
                  <a:pt x="53" y="28"/>
                  <a:pt x="53" y="29"/>
                  <a:pt x="53" y="29"/>
                </a:cubicBezTo>
                <a:cubicBezTo>
                  <a:pt x="53" y="30"/>
                  <a:pt x="53" y="30"/>
                  <a:pt x="54" y="30"/>
                </a:cubicBezTo>
                <a:cubicBezTo>
                  <a:pt x="54" y="30"/>
                  <a:pt x="54" y="29"/>
                  <a:pt x="54" y="29"/>
                </a:cubicBezTo>
                <a:cubicBezTo>
                  <a:pt x="54" y="28"/>
                  <a:pt x="54" y="28"/>
                  <a:pt x="53" y="2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1" y="42"/>
                </a:cubicBezTo>
                <a:cubicBezTo>
                  <a:pt x="61" y="42"/>
                  <a:pt x="61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1"/>
                  <a:pt x="62" y="41"/>
                  <a:pt x="61" y="41"/>
                </a:cubicBezTo>
                <a:close/>
                <a:moveTo>
                  <a:pt x="63" y="39"/>
                </a:moveTo>
                <a:cubicBezTo>
                  <a:pt x="63" y="39"/>
                  <a:pt x="63" y="40"/>
                  <a:pt x="63" y="40"/>
                </a:cubicBezTo>
                <a:cubicBezTo>
                  <a:pt x="64" y="41"/>
                  <a:pt x="64" y="41"/>
                  <a:pt x="64" y="42"/>
                </a:cubicBezTo>
                <a:cubicBezTo>
                  <a:pt x="65" y="42"/>
                  <a:pt x="65" y="42"/>
                  <a:pt x="65" y="43"/>
                </a:cubicBezTo>
                <a:cubicBezTo>
                  <a:pt x="66" y="43"/>
                  <a:pt x="66" y="43"/>
                  <a:pt x="67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3"/>
                  <a:pt x="68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67" y="40"/>
                  <a:pt x="67" y="40"/>
                  <a:pt x="67" y="40"/>
                </a:cubicBezTo>
                <a:cubicBezTo>
                  <a:pt x="71" y="41"/>
                  <a:pt x="71" y="41"/>
                  <a:pt x="71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39"/>
                  <a:pt x="71" y="39"/>
                  <a:pt x="71" y="38"/>
                </a:cubicBezTo>
                <a:cubicBezTo>
                  <a:pt x="70" y="38"/>
                  <a:pt x="69" y="38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6" y="39"/>
                  <a:pt x="66" y="39"/>
                  <a:pt x="66" y="39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6" y="36"/>
                  <a:pt x="65" y="35"/>
                </a:cubicBezTo>
                <a:cubicBezTo>
                  <a:pt x="65" y="35"/>
                  <a:pt x="64" y="35"/>
                  <a:pt x="63" y="35"/>
                </a:cubicBezTo>
                <a:cubicBezTo>
                  <a:pt x="63" y="35"/>
                  <a:pt x="63" y="36"/>
                  <a:pt x="63" y="36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9"/>
                  <a:pt x="63" y="39"/>
                  <a:pt x="63" y="39"/>
                </a:cubicBezTo>
                <a:close/>
                <a:moveTo>
                  <a:pt x="64" y="46"/>
                </a:moveTo>
                <a:cubicBezTo>
                  <a:pt x="64" y="46"/>
                  <a:pt x="64" y="46"/>
                  <a:pt x="64" y="46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6"/>
                </a:cubicBezTo>
                <a:cubicBezTo>
                  <a:pt x="65" y="46"/>
                  <a:pt x="64" y="46"/>
                  <a:pt x="64" y="46"/>
                </a:cubicBezTo>
                <a:close/>
                <a:moveTo>
                  <a:pt x="64" y="26"/>
                </a:moveTo>
                <a:cubicBezTo>
                  <a:pt x="64" y="26"/>
                  <a:pt x="64" y="26"/>
                  <a:pt x="64" y="27"/>
                </a:cubicBezTo>
                <a:cubicBezTo>
                  <a:pt x="64" y="27"/>
                  <a:pt x="64" y="28"/>
                  <a:pt x="64" y="28"/>
                </a:cubicBezTo>
                <a:cubicBezTo>
                  <a:pt x="65" y="28"/>
                  <a:pt x="65" y="27"/>
                  <a:pt x="65" y="27"/>
                </a:cubicBezTo>
                <a:cubicBezTo>
                  <a:pt x="65" y="26"/>
                  <a:pt x="65" y="26"/>
                  <a:pt x="64" y="26"/>
                </a:cubicBezTo>
                <a:close/>
                <a:moveTo>
                  <a:pt x="64" y="51"/>
                </a:moveTo>
                <a:cubicBezTo>
                  <a:pt x="65" y="51"/>
                  <a:pt x="65" y="51"/>
                  <a:pt x="66" y="51"/>
                </a:cubicBezTo>
                <a:cubicBezTo>
                  <a:pt x="65" y="50"/>
                  <a:pt x="65" y="50"/>
                  <a:pt x="65" y="50"/>
                </a:cubicBezTo>
                <a:lnTo>
                  <a:pt x="64" y="51"/>
                </a:lnTo>
                <a:close/>
                <a:moveTo>
                  <a:pt x="68" y="64"/>
                </a:moveTo>
                <a:cubicBezTo>
                  <a:pt x="68" y="64"/>
                  <a:pt x="67" y="65"/>
                  <a:pt x="67" y="65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7"/>
                  <a:pt x="67" y="67"/>
                  <a:pt x="67" y="67"/>
                </a:cubicBezTo>
                <a:cubicBezTo>
                  <a:pt x="68" y="68"/>
                  <a:pt x="69" y="68"/>
                  <a:pt x="69" y="68"/>
                </a:cubicBezTo>
                <a:cubicBezTo>
                  <a:pt x="69" y="68"/>
                  <a:pt x="69" y="68"/>
                  <a:pt x="69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1"/>
                  <a:pt x="70" y="72"/>
                  <a:pt x="70" y="72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4"/>
                  <a:pt x="71" y="74"/>
                  <a:pt x="71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2" y="69"/>
                  <a:pt x="71" y="68"/>
                </a:cubicBezTo>
                <a:cubicBezTo>
                  <a:pt x="71" y="67"/>
                  <a:pt x="71" y="67"/>
                  <a:pt x="70" y="66"/>
                </a:cubicBezTo>
                <a:cubicBezTo>
                  <a:pt x="70" y="66"/>
                  <a:pt x="70" y="65"/>
                  <a:pt x="69" y="65"/>
                </a:cubicBezTo>
                <a:cubicBezTo>
                  <a:pt x="69" y="64"/>
                  <a:pt x="68" y="64"/>
                  <a:pt x="68" y="64"/>
                </a:cubicBezTo>
                <a:close/>
                <a:moveTo>
                  <a:pt x="68" y="50"/>
                </a:move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8" y="49"/>
                  <a:pt x="68" y="49"/>
                </a:cubicBezTo>
                <a:lnTo>
                  <a:pt x="68" y="50"/>
                </a:lnTo>
                <a:close/>
                <a:moveTo>
                  <a:pt x="69" y="34"/>
                </a:moveTo>
                <a:cubicBezTo>
                  <a:pt x="69" y="34"/>
                  <a:pt x="69" y="34"/>
                  <a:pt x="69" y="34"/>
                </a:cubicBezTo>
                <a:cubicBezTo>
                  <a:pt x="70" y="33"/>
                  <a:pt x="70" y="33"/>
                  <a:pt x="70" y="33"/>
                </a:cubicBezTo>
                <a:cubicBezTo>
                  <a:pt x="70" y="33"/>
                  <a:pt x="70" y="33"/>
                  <a:pt x="70" y="33"/>
                </a:cubicBezTo>
                <a:lnTo>
                  <a:pt x="69" y="34"/>
                </a:lnTo>
                <a:close/>
                <a:moveTo>
                  <a:pt x="70" y="59"/>
                </a:moveTo>
                <a:cubicBezTo>
                  <a:pt x="70" y="59"/>
                  <a:pt x="71" y="60"/>
                  <a:pt x="71" y="60"/>
                </a:cubicBezTo>
                <a:cubicBezTo>
                  <a:pt x="71" y="60"/>
                  <a:pt x="71" y="60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1" y="59"/>
                </a:cubicBezTo>
                <a:lnTo>
                  <a:pt x="70" y="59"/>
                </a:lnTo>
                <a:close/>
                <a:moveTo>
                  <a:pt x="70" y="55"/>
                </a:moveTo>
                <a:cubicBezTo>
                  <a:pt x="71" y="55"/>
                  <a:pt x="71" y="55"/>
                  <a:pt x="7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3"/>
                  <a:pt x="70" y="53"/>
                  <a:pt x="70" y="53"/>
                </a:cubicBezTo>
                <a:lnTo>
                  <a:pt x="70" y="55"/>
                </a:lnTo>
                <a:close/>
                <a:moveTo>
                  <a:pt x="71" y="86"/>
                </a:moveTo>
                <a:cubicBezTo>
                  <a:pt x="72" y="85"/>
                  <a:pt x="72" y="85"/>
                  <a:pt x="72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84"/>
                  <a:pt x="72" y="84"/>
                  <a:pt x="72" y="84"/>
                </a:cubicBezTo>
                <a:cubicBezTo>
                  <a:pt x="71" y="84"/>
                  <a:pt x="71" y="84"/>
                  <a:pt x="71" y="84"/>
                </a:cubicBezTo>
                <a:cubicBezTo>
                  <a:pt x="71" y="84"/>
                  <a:pt x="71" y="84"/>
                  <a:pt x="71" y="84"/>
                </a:cubicBezTo>
                <a:lnTo>
                  <a:pt x="71" y="86"/>
                </a:lnTo>
                <a:close/>
                <a:moveTo>
                  <a:pt x="72" y="51"/>
                </a:moveTo>
                <a:cubicBezTo>
                  <a:pt x="72" y="51"/>
                  <a:pt x="72" y="51"/>
                  <a:pt x="72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1"/>
                  <a:pt x="72" y="51"/>
                  <a:pt x="72" y="51"/>
                </a:cubicBezTo>
                <a:close/>
                <a:moveTo>
                  <a:pt x="72" y="77"/>
                </a:moveTo>
                <a:cubicBezTo>
                  <a:pt x="72" y="76"/>
                  <a:pt x="72" y="76"/>
                  <a:pt x="72" y="76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lose/>
                <a:moveTo>
                  <a:pt x="72" y="47"/>
                </a:moveTo>
                <a:cubicBezTo>
                  <a:pt x="72" y="47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3" y="49"/>
                  <a:pt x="73" y="48"/>
                  <a:pt x="73" y="48"/>
                </a:cubicBezTo>
                <a:cubicBezTo>
                  <a:pt x="73" y="48"/>
                  <a:pt x="72" y="47"/>
                  <a:pt x="72" y="47"/>
                </a:cubicBezTo>
                <a:close/>
                <a:moveTo>
                  <a:pt x="73" y="55"/>
                </a:moveTo>
                <a:cubicBezTo>
                  <a:pt x="73" y="55"/>
                  <a:pt x="73" y="55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5"/>
                  <a:pt x="74" y="55"/>
                  <a:pt x="73" y="55"/>
                </a:cubicBezTo>
                <a:close/>
                <a:moveTo>
                  <a:pt x="76" y="46"/>
                </a:move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3" y="44"/>
                  <a:pt x="73" y="44"/>
                  <a:pt x="73" y="44"/>
                </a:cubicBezTo>
                <a:lnTo>
                  <a:pt x="76" y="46"/>
                </a:lnTo>
                <a:close/>
                <a:moveTo>
                  <a:pt x="74" y="41"/>
                </a:move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75" y="39"/>
                  <a:pt x="74" y="39"/>
                </a:cubicBezTo>
                <a:lnTo>
                  <a:pt x="74" y="41"/>
                </a:lnTo>
                <a:close/>
                <a:moveTo>
                  <a:pt x="76" y="36"/>
                </a:moveTo>
                <a:cubicBezTo>
                  <a:pt x="77" y="35"/>
                  <a:pt x="77" y="36"/>
                  <a:pt x="77" y="36"/>
                </a:cubicBezTo>
                <a:cubicBezTo>
                  <a:pt x="77" y="36"/>
                  <a:pt x="77" y="37"/>
                  <a:pt x="77" y="37"/>
                </a:cubicBezTo>
                <a:cubicBezTo>
                  <a:pt x="76" y="37"/>
                  <a:pt x="76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lose/>
                <a:moveTo>
                  <a:pt x="78" y="42"/>
                </a:moveTo>
                <a:cubicBezTo>
                  <a:pt x="77" y="41"/>
                  <a:pt x="77" y="41"/>
                  <a:pt x="77" y="41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8" y="42"/>
                  <a:pt x="78" y="42"/>
                </a:cubicBezTo>
                <a:close/>
                <a:moveTo>
                  <a:pt x="78" y="77"/>
                </a:moveTo>
                <a:cubicBezTo>
                  <a:pt x="78" y="77"/>
                  <a:pt x="79" y="76"/>
                  <a:pt x="80" y="76"/>
                </a:cubicBezTo>
                <a:cubicBezTo>
                  <a:pt x="81" y="76"/>
                  <a:pt x="82" y="76"/>
                  <a:pt x="82" y="76"/>
                </a:cubicBezTo>
                <a:cubicBezTo>
                  <a:pt x="82" y="76"/>
                  <a:pt x="82" y="76"/>
                  <a:pt x="81" y="77"/>
                </a:cubicBezTo>
                <a:cubicBezTo>
                  <a:pt x="80" y="77"/>
                  <a:pt x="79" y="77"/>
                  <a:pt x="79" y="78"/>
                </a:cubicBezTo>
                <a:lnTo>
                  <a:pt x="78" y="77"/>
                </a:lnTo>
                <a:close/>
                <a:moveTo>
                  <a:pt x="80" y="55"/>
                </a:moveTo>
                <a:cubicBezTo>
                  <a:pt x="81" y="54"/>
                  <a:pt x="81" y="54"/>
                  <a:pt x="82" y="54"/>
                </a:cubicBezTo>
                <a:cubicBezTo>
                  <a:pt x="83" y="53"/>
                  <a:pt x="83" y="54"/>
                  <a:pt x="84" y="55"/>
                </a:cubicBezTo>
                <a:cubicBezTo>
                  <a:pt x="84" y="56"/>
                  <a:pt x="84" y="57"/>
                  <a:pt x="84" y="57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5"/>
                  <a:pt x="81" y="55"/>
                  <a:pt x="80" y="5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îśľíďe">
            <a:extLst>
              <a:ext uri="{FF2B5EF4-FFF2-40B4-BE49-F238E27FC236}">
                <a16:creationId xmlns:a16="http://schemas.microsoft.com/office/drawing/2014/main" id="{E0471309-98AA-4CE8-8AE4-C353487024C2}"/>
              </a:ext>
            </a:extLst>
          </p:cNvPr>
          <p:cNvSpPr/>
          <p:nvPr/>
        </p:nvSpPr>
        <p:spPr bwMode="auto">
          <a:xfrm>
            <a:off x="1333028" y="4990885"/>
            <a:ext cx="103404" cy="80536"/>
          </a:xfrm>
          <a:custGeom>
            <a:avLst/>
            <a:gdLst>
              <a:gd name="T0" fmla="*/ 89 w 100"/>
              <a:gd name="T1" fmla="*/ 64 h 78"/>
              <a:gd name="T2" fmla="*/ 80 w 100"/>
              <a:gd name="T3" fmla="*/ 61 h 78"/>
              <a:gd name="T4" fmla="*/ 73 w 100"/>
              <a:gd name="T5" fmla="*/ 57 h 78"/>
              <a:gd name="T6" fmla="*/ 66 w 100"/>
              <a:gd name="T7" fmla="*/ 53 h 78"/>
              <a:gd name="T8" fmla="*/ 58 w 100"/>
              <a:gd name="T9" fmla="*/ 30 h 78"/>
              <a:gd name="T10" fmla="*/ 51 w 100"/>
              <a:gd name="T11" fmla="*/ 30 h 78"/>
              <a:gd name="T12" fmla="*/ 43 w 100"/>
              <a:gd name="T13" fmla="*/ 36 h 78"/>
              <a:gd name="T14" fmla="*/ 39 w 100"/>
              <a:gd name="T15" fmla="*/ 45 h 78"/>
              <a:gd name="T16" fmla="*/ 39 w 100"/>
              <a:gd name="T17" fmla="*/ 50 h 78"/>
              <a:gd name="T18" fmla="*/ 31 w 100"/>
              <a:gd name="T19" fmla="*/ 62 h 78"/>
              <a:gd name="T20" fmla="*/ 20 w 100"/>
              <a:gd name="T21" fmla="*/ 69 h 78"/>
              <a:gd name="T22" fmla="*/ 19 w 100"/>
              <a:gd name="T23" fmla="*/ 71 h 78"/>
              <a:gd name="T24" fmla="*/ 19 w 100"/>
              <a:gd name="T25" fmla="*/ 74 h 78"/>
              <a:gd name="T26" fmla="*/ 9 w 100"/>
              <a:gd name="T27" fmla="*/ 56 h 78"/>
              <a:gd name="T28" fmla="*/ 7 w 100"/>
              <a:gd name="T29" fmla="*/ 52 h 78"/>
              <a:gd name="T30" fmla="*/ 4 w 100"/>
              <a:gd name="T31" fmla="*/ 26 h 78"/>
              <a:gd name="T32" fmla="*/ 2 w 100"/>
              <a:gd name="T33" fmla="*/ 14 h 78"/>
              <a:gd name="T34" fmla="*/ 4 w 100"/>
              <a:gd name="T35" fmla="*/ 5 h 78"/>
              <a:gd name="T36" fmla="*/ 1 w 100"/>
              <a:gd name="T37" fmla="*/ 10 h 78"/>
              <a:gd name="T38" fmla="*/ 9 w 100"/>
              <a:gd name="T39" fmla="*/ 5 h 78"/>
              <a:gd name="T40" fmla="*/ 12 w 100"/>
              <a:gd name="T41" fmla="*/ 7 h 78"/>
              <a:gd name="T42" fmla="*/ 16 w 100"/>
              <a:gd name="T43" fmla="*/ 20 h 78"/>
              <a:gd name="T44" fmla="*/ 23 w 100"/>
              <a:gd name="T45" fmla="*/ 34 h 78"/>
              <a:gd name="T46" fmla="*/ 24 w 100"/>
              <a:gd name="T47" fmla="*/ 43 h 78"/>
              <a:gd name="T48" fmla="*/ 35 w 100"/>
              <a:gd name="T49" fmla="*/ 31 h 78"/>
              <a:gd name="T50" fmla="*/ 44 w 100"/>
              <a:gd name="T51" fmla="*/ 23 h 78"/>
              <a:gd name="T52" fmla="*/ 48 w 100"/>
              <a:gd name="T53" fmla="*/ 18 h 78"/>
              <a:gd name="T54" fmla="*/ 48 w 100"/>
              <a:gd name="T55" fmla="*/ 10 h 78"/>
              <a:gd name="T56" fmla="*/ 50 w 100"/>
              <a:gd name="T57" fmla="*/ 4 h 78"/>
              <a:gd name="T58" fmla="*/ 53 w 100"/>
              <a:gd name="T59" fmla="*/ 7 h 78"/>
              <a:gd name="T60" fmla="*/ 64 w 100"/>
              <a:gd name="T61" fmla="*/ 8 h 78"/>
              <a:gd name="T62" fmla="*/ 71 w 100"/>
              <a:gd name="T63" fmla="*/ 20 h 78"/>
              <a:gd name="T64" fmla="*/ 74 w 100"/>
              <a:gd name="T65" fmla="*/ 29 h 78"/>
              <a:gd name="T66" fmla="*/ 79 w 100"/>
              <a:gd name="T67" fmla="*/ 37 h 78"/>
              <a:gd name="T68" fmla="*/ 99 w 100"/>
              <a:gd name="T69" fmla="*/ 60 h 78"/>
              <a:gd name="T70" fmla="*/ 6 w 100"/>
              <a:gd name="T71" fmla="*/ 17 h 78"/>
              <a:gd name="T72" fmla="*/ 8 w 100"/>
              <a:gd name="T73" fmla="*/ 13 h 78"/>
              <a:gd name="T74" fmla="*/ 11 w 100"/>
              <a:gd name="T75" fmla="*/ 48 h 78"/>
              <a:gd name="T76" fmla="*/ 19 w 100"/>
              <a:gd name="T77" fmla="*/ 44 h 78"/>
              <a:gd name="T78" fmla="*/ 18 w 100"/>
              <a:gd name="T79" fmla="*/ 38 h 78"/>
              <a:gd name="T80" fmla="*/ 16 w 100"/>
              <a:gd name="T81" fmla="*/ 41 h 78"/>
              <a:gd name="T82" fmla="*/ 22 w 100"/>
              <a:gd name="T83" fmla="*/ 47 h 78"/>
              <a:gd name="T84" fmla="*/ 18 w 100"/>
              <a:gd name="T85" fmla="*/ 30 h 78"/>
              <a:gd name="T86" fmla="*/ 18 w 100"/>
              <a:gd name="T87" fmla="*/ 67 h 78"/>
              <a:gd name="T88" fmla="*/ 42 w 100"/>
              <a:gd name="T89" fmla="*/ 27 h 78"/>
              <a:gd name="T90" fmla="*/ 49 w 100"/>
              <a:gd name="T91" fmla="*/ 30 h 78"/>
              <a:gd name="T92" fmla="*/ 48 w 100"/>
              <a:gd name="T93" fmla="*/ 23 h 78"/>
              <a:gd name="T94" fmla="*/ 51 w 100"/>
              <a:gd name="T95" fmla="*/ 27 h 78"/>
              <a:gd name="T96" fmla="*/ 69 w 100"/>
              <a:gd name="T97" fmla="*/ 24 h 78"/>
              <a:gd name="T98" fmla="*/ 73 w 100"/>
              <a:gd name="T99" fmla="*/ 36 h 78"/>
              <a:gd name="T100" fmla="*/ 73 w 100"/>
              <a:gd name="T101" fmla="*/ 32 h 78"/>
              <a:gd name="T102" fmla="*/ 75 w 100"/>
              <a:gd name="T103" fmla="*/ 31 h 78"/>
              <a:gd name="T104" fmla="*/ 79 w 100"/>
              <a:gd name="T105" fmla="*/ 45 h 78"/>
              <a:gd name="T106" fmla="*/ 77 w 100"/>
              <a:gd name="T107" fmla="*/ 47 h 78"/>
              <a:gd name="T108" fmla="*/ 82 w 100"/>
              <a:gd name="T109" fmla="*/ 54 h 78"/>
              <a:gd name="T110" fmla="*/ 88 w 100"/>
              <a:gd name="T111" fmla="*/ 61 h 78"/>
              <a:gd name="T112" fmla="*/ 87 w 100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78">
                <a:moveTo>
                  <a:pt x="100" y="63"/>
                </a:moveTo>
                <a:cubicBezTo>
                  <a:pt x="100" y="63"/>
                  <a:pt x="100" y="63"/>
                  <a:pt x="99" y="64"/>
                </a:cubicBezTo>
                <a:cubicBezTo>
                  <a:pt x="98" y="64"/>
                  <a:pt x="97" y="64"/>
                  <a:pt x="97" y="65"/>
                </a:cubicBezTo>
                <a:cubicBezTo>
                  <a:pt x="96" y="65"/>
                  <a:pt x="96" y="65"/>
                  <a:pt x="96" y="66"/>
                </a:cubicBezTo>
                <a:cubicBezTo>
                  <a:pt x="96" y="67"/>
                  <a:pt x="96" y="67"/>
                  <a:pt x="95" y="67"/>
                </a:cubicBezTo>
                <a:cubicBezTo>
                  <a:pt x="95" y="65"/>
                  <a:pt x="95" y="64"/>
                  <a:pt x="94" y="64"/>
                </a:cubicBezTo>
                <a:cubicBezTo>
                  <a:pt x="93" y="63"/>
                  <a:pt x="93" y="63"/>
                  <a:pt x="92" y="63"/>
                </a:cubicBezTo>
                <a:cubicBezTo>
                  <a:pt x="91" y="63"/>
                  <a:pt x="90" y="64"/>
                  <a:pt x="89" y="64"/>
                </a:cubicBezTo>
                <a:cubicBezTo>
                  <a:pt x="88" y="64"/>
                  <a:pt x="88" y="64"/>
                  <a:pt x="87" y="64"/>
                </a:cubicBezTo>
                <a:cubicBezTo>
                  <a:pt x="86" y="64"/>
                  <a:pt x="86" y="63"/>
                  <a:pt x="85" y="63"/>
                </a:cubicBezTo>
                <a:cubicBezTo>
                  <a:pt x="85" y="62"/>
                  <a:pt x="85" y="62"/>
                  <a:pt x="85" y="62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0"/>
                  <a:pt x="84" y="60"/>
                  <a:pt x="83" y="60"/>
                </a:cubicBezTo>
                <a:cubicBezTo>
                  <a:pt x="82" y="61"/>
                  <a:pt x="82" y="61"/>
                  <a:pt x="82" y="62"/>
                </a:cubicBezTo>
                <a:cubicBezTo>
                  <a:pt x="81" y="63"/>
                  <a:pt x="81" y="63"/>
                  <a:pt x="80" y="63"/>
                </a:cubicBezTo>
                <a:cubicBezTo>
                  <a:pt x="79" y="63"/>
                  <a:pt x="80" y="62"/>
                  <a:pt x="80" y="61"/>
                </a:cubicBezTo>
                <a:cubicBezTo>
                  <a:pt x="81" y="61"/>
                  <a:pt x="81" y="60"/>
                  <a:pt x="81" y="59"/>
                </a:cubicBezTo>
                <a:cubicBezTo>
                  <a:pt x="81" y="59"/>
                  <a:pt x="80" y="59"/>
                  <a:pt x="80" y="58"/>
                </a:cubicBezTo>
                <a:cubicBezTo>
                  <a:pt x="80" y="58"/>
                  <a:pt x="79" y="58"/>
                  <a:pt x="79" y="58"/>
                </a:cubicBezTo>
                <a:cubicBezTo>
                  <a:pt x="78" y="58"/>
                  <a:pt x="78" y="59"/>
                  <a:pt x="77" y="59"/>
                </a:cubicBezTo>
                <a:cubicBezTo>
                  <a:pt x="77" y="59"/>
                  <a:pt x="76" y="59"/>
                  <a:pt x="76" y="59"/>
                </a:cubicBezTo>
                <a:cubicBezTo>
                  <a:pt x="76" y="58"/>
                  <a:pt x="76" y="58"/>
                  <a:pt x="75" y="58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1" y="58"/>
                </a:cubicBezTo>
                <a:cubicBezTo>
                  <a:pt x="71" y="58"/>
                  <a:pt x="71" y="59"/>
                  <a:pt x="70" y="59"/>
                </a:cubicBezTo>
                <a:cubicBezTo>
                  <a:pt x="70" y="59"/>
                  <a:pt x="69" y="59"/>
                  <a:pt x="69" y="58"/>
                </a:cubicBezTo>
                <a:cubicBezTo>
                  <a:pt x="69" y="58"/>
                  <a:pt x="68" y="57"/>
                  <a:pt x="68" y="56"/>
                </a:cubicBezTo>
                <a:cubicBezTo>
                  <a:pt x="67" y="56"/>
                  <a:pt x="67" y="55"/>
                  <a:pt x="66" y="54"/>
                </a:cubicBezTo>
                <a:cubicBezTo>
                  <a:pt x="66" y="54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2"/>
                  <a:pt x="66" y="52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1"/>
                  <a:pt x="66" y="51"/>
                  <a:pt x="65" y="50"/>
                </a:cubicBezTo>
                <a:cubicBezTo>
                  <a:pt x="64" y="50"/>
                  <a:pt x="64" y="49"/>
                  <a:pt x="64" y="49"/>
                </a:cubicBezTo>
                <a:cubicBezTo>
                  <a:pt x="64" y="49"/>
                  <a:pt x="63" y="49"/>
                  <a:pt x="63" y="48"/>
                </a:cubicBezTo>
                <a:cubicBezTo>
                  <a:pt x="63" y="48"/>
                  <a:pt x="63" y="47"/>
                  <a:pt x="63" y="47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29"/>
                  <a:pt x="57" y="28"/>
                </a:cubicBezTo>
                <a:cubicBezTo>
                  <a:pt x="57" y="28"/>
                  <a:pt x="57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4" y="27"/>
                  <a:pt x="54" y="27"/>
                  <a:pt x="54" y="28"/>
                </a:cubicBezTo>
                <a:cubicBezTo>
                  <a:pt x="53" y="28"/>
                  <a:pt x="53" y="28"/>
                  <a:pt x="53" y="29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2" y="30"/>
                </a:cubicBezTo>
                <a:cubicBezTo>
                  <a:pt x="52" y="30"/>
                  <a:pt x="51" y="30"/>
                  <a:pt x="51" y="30"/>
                </a:cubicBezTo>
                <a:cubicBezTo>
                  <a:pt x="51" y="30"/>
                  <a:pt x="51" y="30"/>
                  <a:pt x="52" y="31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3"/>
                  <a:pt x="52" y="33"/>
                  <a:pt x="52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5"/>
                  <a:pt x="45" y="35"/>
                </a:cubicBezTo>
                <a:cubicBezTo>
                  <a:pt x="44" y="36"/>
                  <a:pt x="44" y="36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2" y="40"/>
                  <a:pt x="42" y="40"/>
                  <a:pt x="41" y="40"/>
                </a:cubicBezTo>
                <a:cubicBezTo>
                  <a:pt x="41" y="41"/>
                  <a:pt x="41" y="41"/>
                  <a:pt x="41" y="42"/>
                </a:cubicBezTo>
                <a:cubicBezTo>
                  <a:pt x="40" y="42"/>
                  <a:pt x="40" y="43"/>
                  <a:pt x="40" y="43"/>
                </a:cubicBezTo>
                <a:cubicBezTo>
                  <a:pt x="40" y="44"/>
                  <a:pt x="40" y="44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8" y="46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8"/>
                  <a:pt x="41" y="49"/>
                </a:cubicBezTo>
                <a:cubicBezTo>
                  <a:pt x="40" y="49"/>
                  <a:pt x="39" y="50"/>
                  <a:pt x="39" y="50"/>
                </a:cubicBezTo>
                <a:cubicBezTo>
                  <a:pt x="38" y="50"/>
                  <a:pt x="38" y="51"/>
                  <a:pt x="38" y="52"/>
                </a:cubicBezTo>
                <a:cubicBezTo>
                  <a:pt x="38" y="52"/>
                  <a:pt x="37" y="53"/>
                  <a:pt x="37" y="54"/>
                </a:cubicBezTo>
                <a:cubicBezTo>
                  <a:pt x="37" y="55"/>
                  <a:pt x="36" y="55"/>
                  <a:pt x="36" y="56"/>
                </a:cubicBezTo>
                <a:cubicBezTo>
                  <a:pt x="36" y="56"/>
                  <a:pt x="35" y="57"/>
                  <a:pt x="35" y="57"/>
                </a:cubicBezTo>
                <a:cubicBezTo>
                  <a:pt x="34" y="57"/>
                  <a:pt x="34" y="57"/>
                  <a:pt x="33" y="57"/>
                </a:cubicBezTo>
                <a:cubicBezTo>
                  <a:pt x="33" y="57"/>
                  <a:pt x="32" y="57"/>
                  <a:pt x="32" y="57"/>
                </a:cubicBezTo>
                <a:cubicBezTo>
                  <a:pt x="31" y="57"/>
                  <a:pt x="31" y="58"/>
                  <a:pt x="31" y="58"/>
                </a:cubicBezTo>
                <a:cubicBezTo>
                  <a:pt x="31" y="59"/>
                  <a:pt x="31" y="60"/>
                  <a:pt x="31" y="62"/>
                </a:cubicBezTo>
                <a:cubicBezTo>
                  <a:pt x="31" y="63"/>
                  <a:pt x="31" y="65"/>
                  <a:pt x="31" y="66"/>
                </a:cubicBezTo>
                <a:cubicBezTo>
                  <a:pt x="29" y="66"/>
                  <a:pt x="28" y="66"/>
                  <a:pt x="27" y="66"/>
                </a:cubicBezTo>
                <a:cubicBezTo>
                  <a:pt x="27" y="67"/>
                  <a:pt x="26" y="67"/>
                  <a:pt x="26" y="68"/>
                </a:cubicBezTo>
                <a:cubicBezTo>
                  <a:pt x="25" y="69"/>
                  <a:pt x="25" y="70"/>
                  <a:pt x="24" y="70"/>
                </a:cubicBezTo>
                <a:cubicBezTo>
                  <a:pt x="24" y="71"/>
                  <a:pt x="23" y="72"/>
                  <a:pt x="23" y="73"/>
                </a:cubicBezTo>
                <a:cubicBezTo>
                  <a:pt x="22" y="73"/>
                  <a:pt x="22" y="72"/>
                  <a:pt x="22" y="72"/>
                </a:cubicBezTo>
                <a:cubicBezTo>
                  <a:pt x="22" y="71"/>
                  <a:pt x="21" y="71"/>
                  <a:pt x="21" y="70"/>
                </a:cubicBezTo>
                <a:cubicBezTo>
                  <a:pt x="21" y="70"/>
                  <a:pt x="21" y="69"/>
                  <a:pt x="20" y="69"/>
                </a:cubicBezTo>
                <a:cubicBezTo>
                  <a:pt x="20" y="69"/>
                  <a:pt x="19" y="69"/>
                  <a:pt x="18" y="69"/>
                </a:cubicBezTo>
                <a:cubicBezTo>
                  <a:pt x="18" y="70"/>
                  <a:pt x="17" y="70"/>
                  <a:pt x="17" y="70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1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3"/>
                </a:cubicBezTo>
                <a:cubicBezTo>
                  <a:pt x="19" y="73"/>
                  <a:pt x="19" y="74"/>
                  <a:pt x="19" y="74"/>
                </a:cubicBezTo>
                <a:cubicBezTo>
                  <a:pt x="19" y="74"/>
                  <a:pt x="19" y="75"/>
                  <a:pt x="19" y="76"/>
                </a:cubicBezTo>
                <a:cubicBezTo>
                  <a:pt x="19" y="77"/>
                  <a:pt x="18" y="78"/>
                  <a:pt x="18" y="78"/>
                </a:cubicBezTo>
                <a:cubicBezTo>
                  <a:pt x="18" y="78"/>
                  <a:pt x="17" y="77"/>
                  <a:pt x="16" y="75"/>
                </a:cubicBezTo>
                <a:cubicBezTo>
                  <a:pt x="15" y="73"/>
                  <a:pt x="13" y="71"/>
                  <a:pt x="13" y="68"/>
                </a:cubicBezTo>
                <a:cubicBezTo>
                  <a:pt x="12" y="66"/>
                  <a:pt x="11" y="63"/>
                  <a:pt x="10" y="61"/>
                </a:cubicBezTo>
                <a:cubicBezTo>
                  <a:pt x="9" y="59"/>
                  <a:pt x="9" y="57"/>
                  <a:pt x="9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9" y="55"/>
                  <a:pt x="9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6"/>
                  <a:pt x="11" y="55"/>
                  <a:pt x="11" y="55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3"/>
                  <a:pt x="10" y="53"/>
                  <a:pt x="10" y="53"/>
                </a:cubicBezTo>
                <a:cubicBezTo>
                  <a:pt x="8" y="52"/>
                  <a:pt x="7" y="52"/>
                  <a:pt x="7" y="52"/>
                </a:cubicBezTo>
                <a:cubicBezTo>
                  <a:pt x="7" y="50"/>
                  <a:pt x="6" y="49"/>
                  <a:pt x="6" y="48"/>
                </a:cubicBezTo>
                <a:cubicBezTo>
                  <a:pt x="6" y="47"/>
                  <a:pt x="6" y="46"/>
                  <a:pt x="6" y="45"/>
                </a:cubicBezTo>
                <a:cubicBezTo>
                  <a:pt x="5" y="43"/>
                  <a:pt x="5" y="42"/>
                  <a:pt x="5" y="41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5"/>
                  <a:pt x="5" y="34"/>
                  <a:pt x="4" y="32"/>
                </a:cubicBezTo>
                <a:cubicBezTo>
                  <a:pt x="4" y="31"/>
                  <a:pt x="4" y="29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4" y="26"/>
                </a:cubicBezTo>
                <a:cubicBezTo>
                  <a:pt x="4" y="26"/>
                  <a:pt x="4" y="26"/>
                  <a:pt x="5" y="26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4"/>
                  <a:pt x="3" y="23"/>
                  <a:pt x="3" y="23"/>
                </a:cubicBezTo>
                <a:cubicBezTo>
                  <a:pt x="3" y="22"/>
                  <a:pt x="2" y="21"/>
                  <a:pt x="2" y="20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7"/>
                  <a:pt x="1" y="17"/>
                  <a:pt x="1" y="16"/>
                </a:cubicBezTo>
                <a:cubicBezTo>
                  <a:pt x="2" y="16"/>
                  <a:pt x="2" y="15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0" y="12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3" y="11"/>
                  <a:pt x="3" y="10"/>
                </a:cubicBezTo>
                <a:cubicBezTo>
                  <a:pt x="4" y="10"/>
                  <a:pt x="4" y="9"/>
                  <a:pt x="4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3" y="5"/>
                  <a:pt x="3" y="5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2" y="9"/>
                  <a:pt x="2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3" y="3"/>
                </a:cubicBezTo>
                <a:cubicBezTo>
                  <a:pt x="3" y="2"/>
                  <a:pt x="3" y="1"/>
                  <a:pt x="3" y="0"/>
                </a:cubicBezTo>
                <a:cubicBezTo>
                  <a:pt x="3" y="0"/>
                  <a:pt x="4" y="0"/>
                  <a:pt x="5" y="0"/>
                </a:cubicBezTo>
                <a:cubicBezTo>
                  <a:pt x="5" y="0"/>
                  <a:pt x="6" y="0"/>
                  <a:pt x="7" y="1"/>
                </a:cubicBezTo>
                <a:cubicBezTo>
                  <a:pt x="8" y="1"/>
                  <a:pt x="9" y="2"/>
                  <a:pt x="10" y="2"/>
                </a:cubicBezTo>
                <a:cubicBezTo>
                  <a:pt x="10" y="2"/>
                  <a:pt x="11" y="3"/>
                  <a:pt x="11" y="3"/>
                </a:cubicBezTo>
                <a:cubicBezTo>
                  <a:pt x="10" y="4"/>
                  <a:pt x="10" y="4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7" y="6"/>
                  <a:pt x="7" y="6"/>
                </a:cubicBezTo>
                <a:cubicBezTo>
                  <a:pt x="7" y="5"/>
                  <a:pt x="6" y="5"/>
                  <a:pt x="6" y="5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9" y="7"/>
                  <a:pt x="10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2" y="7"/>
                  <a:pt x="13" y="8"/>
                  <a:pt x="13" y="8"/>
                </a:cubicBezTo>
                <a:cubicBezTo>
                  <a:pt x="13" y="9"/>
                  <a:pt x="12" y="10"/>
                  <a:pt x="12" y="11"/>
                </a:cubicBezTo>
                <a:cubicBezTo>
                  <a:pt x="11" y="12"/>
                  <a:pt x="11" y="13"/>
                  <a:pt x="11" y="14"/>
                </a:cubicBezTo>
                <a:cubicBezTo>
                  <a:pt x="11" y="15"/>
                  <a:pt x="11" y="15"/>
                  <a:pt x="12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5" y="17"/>
                  <a:pt x="15" y="17"/>
                </a:cubicBezTo>
                <a:cubicBezTo>
                  <a:pt x="16" y="18"/>
                  <a:pt x="16" y="18"/>
                  <a:pt x="16" y="19"/>
                </a:cubicBezTo>
                <a:cubicBezTo>
                  <a:pt x="16" y="19"/>
                  <a:pt x="16" y="19"/>
                  <a:pt x="16" y="20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2"/>
                  <a:pt x="16" y="2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7" y="25"/>
                  <a:pt x="17" y="25"/>
                </a:cubicBezTo>
                <a:cubicBezTo>
                  <a:pt x="18" y="25"/>
                  <a:pt x="19" y="25"/>
                  <a:pt x="20" y="25"/>
                </a:cubicBezTo>
                <a:cubicBezTo>
                  <a:pt x="20" y="26"/>
                  <a:pt x="20" y="28"/>
                  <a:pt x="21" y="29"/>
                </a:cubicBezTo>
                <a:cubicBezTo>
                  <a:pt x="21" y="31"/>
                  <a:pt x="21" y="32"/>
                  <a:pt x="22" y="33"/>
                </a:cubicBezTo>
                <a:cubicBezTo>
                  <a:pt x="22" y="33"/>
                  <a:pt x="22" y="33"/>
                  <a:pt x="23" y="34"/>
                </a:cubicBezTo>
                <a:cubicBezTo>
                  <a:pt x="23" y="35"/>
                  <a:pt x="23" y="35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3" y="37"/>
                  <a:pt x="23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3" y="41"/>
                  <a:pt x="23" y="42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8" y="44"/>
                  <a:pt x="29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1"/>
                  <a:pt x="28" y="39"/>
                  <a:pt x="29" y="38"/>
                </a:cubicBezTo>
                <a:cubicBezTo>
                  <a:pt x="29" y="37"/>
                  <a:pt x="29" y="36"/>
                  <a:pt x="30" y="36"/>
                </a:cubicBezTo>
                <a:cubicBezTo>
                  <a:pt x="31" y="35"/>
                  <a:pt x="31" y="35"/>
                  <a:pt x="32" y="34"/>
                </a:cubicBezTo>
                <a:cubicBezTo>
                  <a:pt x="33" y="34"/>
                  <a:pt x="34" y="33"/>
                  <a:pt x="35" y="31"/>
                </a:cubicBezTo>
                <a:cubicBezTo>
                  <a:pt x="35" y="29"/>
                  <a:pt x="36" y="27"/>
                  <a:pt x="36" y="26"/>
                </a:cubicBezTo>
                <a:cubicBezTo>
                  <a:pt x="37" y="25"/>
                  <a:pt x="38" y="23"/>
                  <a:pt x="39" y="22"/>
                </a:cubicBezTo>
                <a:cubicBezTo>
                  <a:pt x="39" y="22"/>
                  <a:pt x="40" y="22"/>
                  <a:pt x="40" y="23"/>
                </a:cubicBezTo>
                <a:cubicBezTo>
                  <a:pt x="40" y="24"/>
                  <a:pt x="41" y="24"/>
                  <a:pt x="41" y="24"/>
                </a:cubicBezTo>
                <a:cubicBezTo>
                  <a:pt x="41" y="24"/>
                  <a:pt x="41" y="24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2"/>
                  <a:pt x="43" y="23"/>
                  <a:pt x="43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5" y="23"/>
                  <a:pt x="45" y="23"/>
                </a:cubicBezTo>
                <a:cubicBezTo>
                  <a:pt x="46" y="23"/>
                  <a:pt x="47" y="22"/>
                  <a:pt x="47" y="22"/>
                </a:cubicBezTo>
                <a:cubicBezTo>
                  <a:pt x="47" y="22"/>
                  <a:pt x="47" y="22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20"/>
                  <a:pt x="46" y="20"/>
                  <a:pt x="46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7" y="17"/>
                </a:cubicBezTo>
                <a:cubicBezTo>
                  <a:pt x="47" y="17"/>
                  <a:pt x="47" y="16"/>
                  <a:pt x="47" y="15"/>
                </a:cubicBezTo>
                <a:cubicBezTo>
                  <a:pt x="46" y="15"/>
                  <a:pt x="46" y="14"/>
                  <a:pt x="46" y="14"/>
                </a:cubicBezTo>
                <a:cubicBezTo>
                  <a:pt x="46" y="13"/>
                  <a:pt x="46" y="13"/>
                  <a:pt x="46" y="12"/>
                </a:cubicBezTo>
                <a:cubicBezTo>
                  <a:pt x="45" y="12"/>
                  <a:pt x="46" y="11"/>
                  <a:pt x="46" y="10"/>
                </a:cubicBezTo>
                <a:cubicBezTo>
                  <a:pt x="46" y="9"/>
                  <a:pt x="47" y="8"/>
                  <a:pt x="47" y="8"/>
                </a:cubicBezTo>
                <a:cubicBezTo>
                  <a:pt x="48" y="8"/>
                  <a:pt x="48" y="8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1"/>
                  <a:pt x="48" y="11"/>
                </a:cubicBezTo>
                <a:cubicBezTo>
                  <a:pt x="48" y="12"/>
                  <a:pt x="49" y="12"/>
                  <a:pt x="49" y="12"/>
                </a:cubicBezTo>
                <a:cubicBezTo>
                  <a:pt x="49" y="12"/>
                  <a:pt x="49" y="12"/>
                  <a:pt x="50" y="11"/>
                </a:cubicBezTo>
                <a:cubicBezTo>
                  <a:pt x="50" y="11"/>
                  <a:pt x="50" y="11"/>
                  <a:pt x="50" y="10"/>
                </a:cubicBezTo>
                <a:cubicBezTo>
                  <a:pt x="50" y="10"/>
                  <a:pt x="50" y="9"/>
                  <a:pt x="50" y="8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1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6"/>
                  <a:pt x="52" y="7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5" y="5"/>
                  <a:pt x="56" y="6"/>
                </a:cubicBezTo>
                <a:cubicBezTo>
                  <a:pt x="56" y="6"/>
                  <a:pt x="57" y="6"/>
                  <a:pt x="58" y="7"/>
                </a:cubicBezTo>
                <a:cubicBezTo>
                  <a:pt x="59" y="7"/>
                  <a:pt x="59" y="7"/>
                  <a:pt x="60" y="8"/>
                </a:cubicBezTo>
                <a:cubicBezTo>
                  <a:pt x="61" y="8"/>
                  <a:pt x="61" y="8"/>
                  <a:pt x="62" y="8"/>
                </a:cubicBezTo>
                <a:cubicBezTo>
                  <a:pt x="62" y="8"/>
                  <a:pt x="62" y="8"/>
                  <a:pt x="63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5" y="9"/>
                </a:cubicBezTo>
                <a:cubicBezTo>
                  <a:pt x="65" y="10"/>
                  <a:pt x="65" y="11"/>
                  <a:pt x="65" y="11"/>
                </a:cubicBezTo>
                <a:cubicBezTo>
                  <a:pt x="66" y="11"/>
                  <a:pt x="66" y="12"/>
                  <a:pt x="67" y="12"/>
                </a:cubicBezTo>
                <a:cubicBezTo>
                  <a:pt x="67" y="12"/>
                  <a:pt x="68" y="13"/>
                  <a:pt x="69" y="13"/>
                </a:cubicBezTo>
                <a:cubicBezTo>
                  <a:pt x="69" y="14"/>
                  <a:pt x="70" y="14"/>
                  <a:pt x="70" y="14"/>
                </a:cubicBezTo>
                <a:cubicBezTo>
                  <a:pt x="71" y="15"/>
                  <a:pt x="71" y="16"/>
                  <a:pt x="71" y="17"/>
                </a:cubicBezTo>
                <a:cubicBezTo>
                  <a:pt x="71" y="17"/>
                  <a:pt x="71" y="18"/>
                  <a:pt x="71" y="18"/>
                </a:cubicBezTo>
                <a:cubicBezTo>
                  <a:pt x="71" y="19"/>
                  <a:pt x="71" y="19"/>
                  <a:pt x="71" y="20"/>
                </a:cubicBezTo>
                <a:cubicBezTo>
                  <a:pt x="71" y="20"/>
                  <a:pt x="71" y="21"/>
                  <a:pt x="72" y="21"/>
                </a:cubicBezTo>
                <a:cubicBezTo>
                  <a:pt x="72" y="21"/>
                  <a:pt x="73" y="21"/>
                  <a:pt x="73" y="22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3" y="24"/>
                  <a:pt x="73" y="25"/>
                </a:cubicBezTo>
                <a:cubicBezTo>
                  <a:pt x="73" y="26"/>
                  <a:pt x="73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75" y="29"/>
                  <a:pt x="75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1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7" y="32"/>
                  <a:pt x="77" y="33"/>
                </a:cubicBezTo>
                <a:cubicBezTo>
                  <a:pt x="78" y="33"/>
                  <a:pt x="78" y="34"/>
                  <a:pt x="78" y="34"/>
                </a:cubicBezTo>
                <a:cubicBezTo>
                  <a:pt x="78" y="34"/>
                  <a:pt x="78" y="35"/>
                  <a:pt x="79" y="35"/>
                </a:cubicBezTo>
                <a:cubicBezTo>
                  <a:pt x="79" y="36"/>
                  <a:pt x="79" y="37"/>
                  <a:pt x="79" y="37"/>
                </a:cubicBezTo>
                <a:cubicBezTo>
                  <a:pt x="80" y="38"/>
                  <a:pt x="80" y="39"/>
                  <a:pt x="80" y="40"/>
                </a:cubicBezTo>
                <a:cubicBezTo>
                  <a:pt x="80" y="40"/>
                  <a:pt x="80" y="41"/>
                  <a:pt x="80" y="41"/>
                </a:cubicBezTo>
                <a:cubicBezTo>
                  <a:pt x="82" y="43"/>
                  <a:pt x="82" y="43"/>
                  <a:pt x="82" y="43"/>
                </a:cubicBezTo>
                <a:cubicBezTo>
                  <a:pt x="85" y="50"/>
                  <a:pt x="85" y="50"/>
                  <a:pt x="85" y="50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5"/>
                  <a:pt x="93" y="55"/>
                  <a:pt x="93" y="55"/>
                </a:cubicBezTo>
                <a:cubicBezTo>
                  <a:pt x="96" y="56"/>
                  <a:pt x="96" y="56"/>
                  <a:pt x="96" y="56"/>
                </a:cubicBezTo>
                <a:cubicBezTo>
                  <a:pt x="99" y="60"/>
                  <a:pt x="99" y="60"/>
                  <a:pt x="99" y="60"/>
                </a:cubicBezTo>
                <a:cubicBezTo>
                  <a:pt x="100" y="61"/>
                  <a:pt x="100" y="61"/>
                  <a:pt x="100" y="61"/>
                </a:cubicBezTo>
                <a:lnTo>
                  <a:pt x="100" y="63"/>
                </a:lnTo>
                <a:close/>
                <a:moveTo>
                  <a:pt x="6" y="17"/>
                </a:move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5" y="14"/>
                  <a:pt x="5" y="14"/>
                  <a:pt x="5" y="14"/>
                </a:cubicBezTo>
                <a:lnTo>
                  <a:pt x="6" y="17"/>
                </a:lnTo>
                <a:close/>
                <a:moveTo>
                  <a:pt x="6" y="17"/>
                </a:moveTo>
                <a:cubicBezTo>
                  <a:pt x="6" y="17"/>
                  <a:pt x="6" y="18"/>
                  <a:pt x="6" y="18"/>
                </a:cubicBezTo>
                <a:cubicBezTo>
                  <a:pt x="6" y="18"/>
                  <a:pt x="6" y="19"/>
                  <a:pt x="6" y="19"/>
                </a:cubicBezTo>
                <a:cubicBezTo>
                  <a:pt x="7" y="19"/>
                  <a:pt x="7" y="18"/>
                  <a:pt x="7" y="18"/>
                </a:cubicBezTo>
                <a:cubicBezTo>
                  <a:pt x="7" y="17"/>
                  <a:pt x="7" y="17"/>
                  <a:pt x="6" y="17"/>
                </a:cubicBezTo>
                <a:close/>
                <a:moveTo>
                  <a:pt x="9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8" y="13"/>
                  <a:pt x="8" y="13"/>
                </a:cubicBezTo>
                <a:lnTo>
                  <a:pt x="9" y="12"/>
                </a:lnTo>
                <a:close/>
                <a:moveTo>
                  <a:pt x="8" y="10"/>
                </a:move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lose/>
                <a:moveTo>
                  <a:pt x="11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11" y="48"/>
                  <a:pt x="11" y="48"/>
                  <a:pt x="11" y="48"/>
                </a:cubicBezTo>
                <a:lnTo>
                  <a:pt x="11" y="49"/>
                </a:lnTo>
                <a:close/>
                <a:moveTo>
                  <a:pt x="13" y="57"/>
                </a:moveTo>
                <a:cubicBezTo>
                  <a:pt x="14" y="57"/>
                  <a:pt x="14" y="57"/>
                  <a:pt x="14" y="57"/>
                </a:cubicBezTo>
                <a:cubicBezTo>
                  <a:pt x="14" y="56"/>
                  <a:pt x="14" y="56"/>
                  <a:pt x="14" y="56"/>
                </a:cubicBezTo>
                <a:lnTo>
                  <a:pt x="13" y="57"/>
                </a:lnTo>
                <a:close/>
                <a:moveTo>
                  <a:pt x="16" y="41"/>
                </a:moveTo>
                <a:cubicBezTo>
                  <a:pt x="16" y="41"/>
                  <a:pt x="16" y="42"/>
                  <a:pt x="17" y="43"/>
                </a:cubicBezTo>
                <a:cubicBezTo>
                  <a:pt x="17" y="44"/>
                  <a:pt x="18" y="44"/>
                  <a:pt x="19" y="44"/>
                </a:cubicBezTo>
                <a:cubicBezTo>
                  <a:pt x="19" y="44"/>
                  <a:pt x="20" y="44"/>
                  <a:pt x="20" y="44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2"/>
                  <a:pt x="22" y="42"/>
                  <a:pt x="22" y="42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0"/>
                  <a:pt x="19" y="40"/>
                  <a:pt x="18" y="40"/>
                </a:cubicBezTo>
                <a:cubicBezTo>
                  <a:pt x="18" y="39"/>
                  <a:pt x="18" y="39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5"/>
                </a:cubicBezTo>
                <a:cubicBezTo>
                  <a:pt x="19" y="35"/>
                  <a:pt x="19" y="35"/>
                  <a:pt x="19" y="34"/>
                </a:cubicBezTo>
                <a:cubicBezTo>
                  <a:pt x="19" y="33"/>
                  <a:pt x="18" y="33"/>
                  <a:pt x="18" y="33"/>
                </a:cubicBezTo>
                <a:cubicBezTo>
                  <a:pt x="18" y="35"/>
                  <a:pt x="18" y="36"/>
                  <a:pt x="17" y="37"/>
                </a:cubicBezTo>
                <a:cubicBezTo>
                  <a:pt x="16" y="38"/>
                  <a:pt x="16" y="39"/>
                  <a:pt x="16" y="41"/>
                </a:cubicBezTo>
                <a:close/>
                <a:moveTo>
                  <a:pt x="16" y="47"/>
                </a:moveTo>
                <a:cubicBezTo>
                  <a:pt x="16" y="48"/>
                  <a:pt x="17" y="49"/>
                  <a:pt x="18" y="50"/>
                </a:cubicBezTo>
                <a:cubicBezTo>
                  <a:pt x="18" y="52"/>
                  <a:pt x="19" y="53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2"/>
                  <a:pt x="21" y="51"/>
                </a:cubicBezTo>
                <a:cubicBezTo>
                  <a:pt x="21" y="50"/>
                  <a:pt x="21" y="49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2" y="46"/>
                  <a:pt x="22" y="46"/>
                </a:cubicBezTo>
                <a:cubicBezTo>
                  <a:pt x="21" y="46"/>
                  <a:pt x="21" y="46"/>
                  <a:pt x="21" y="46"/>
                </a:cubicBezTo>
                <a:lnTo>
                  <a:pt x="16" y="47"/>
                </a:lnTo>
                <a:close/>
                <a:moveTo>
                  <a:pt x="17" y="31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lnTo>
                  <a:pt x="17" y="31"/>
                </a:lnTo>
                <a:close/>
                <a:moveTo>
                  <a:pt x="18" y="67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7" y="66"/>
                  <a:pt x="17" y="66"/>
                  <a:pt x="17" y="66"/>
                </a:cubicBezTo>
                <a:lnTo>
                  <a:pt x="18" y="67"/>
                </a:lnTo>
                <a:close/>
                <a:moveTo>
                  <a:pt x="31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31" y="46"/>
                  <a:pt x="31" y="46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29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7"/>
                </a:cubicBezTo>
                <a:cubicBezTo>
                  <a:pt x="42" y="27"/>
                  <a:pt x="42" y="26"/>
                  <a:pt x="42" y="26"/>
                </a:cubicBezTo>
                <a:cubicBezTo>
                  <a:pt x="42" y="26"/>
                  <a:pt x="42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lnTo>
                  <a:pt x="41" y="30"/>
                </a:lnTo>
                <a:close/>
                <a:moveTo>
                  <a:pt x="49" y="30"/>
                </a:moveTo>
                <a:cubicBezTo>
                  <a:pt x="48" y="30"/>
                  <a:pt x="48" y="30"/>
                  <a:pt x="48" y="31"/>
                </a:cubicBezTo>
                <a:cubicBezTo>
                  <a:pt x="48" y="31"/>
                  <a:pt x="48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48" y="23"/>
                </a:moveTo>
                <a:cubicBezTo>
                  <a:pt x="49" y="22"/>
                  <a:pt x="49" y="22"/>
                  <a:pt x="49" y="21"/>
                </a:cubicBezTo>
                <a:cubicBezTo>
                  <a:pt x="48" y="21"/>
                  <a:pt x="48" y="21"/>
                  <a:pt x="48" y="21"/>
                </a:cubicBezTo>
                <a:lnTo>
                  <a:pt x="48" y="23"/>
                </a:lnTo>
                <a:close/>
                <a:moveTo>
                  <a:pt x="51" y="18"/>
                </a:moveTo>
                <a:cubicBezTo>
                  <a:pt x="51" y="19"/>
                  <a:pt x="51" y="19"/>
                  <a:pt x="51" y="20"/>
                </a:cubicBezTo>
                <a:cubicBezTo>
                  <a:pt x="51" y="20"/>
                  <a:pt x="52" y="20"/>
                  <a:pt x="53" y="20"/>
                </a:cubicBezTo>
                <a:cubicBezTo>
                  <a:pt x="53" y="19"/>
                  <a:pt x="52" y="18"/>
                  <a:pt x="51" y="17"/>
                </a:cubicBezTo>
                <a:lnTo>
                  <a:pt x="51" y="18"/>
                </a:lnTo>
                <a:close/>
                <a:moveTo>
                  <a:pt x="51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1" y="27"/>
                </a:cubicBezTo>
                <a:close/>
                <a:moveTo>
                  <a:pt x="54" y="22"/>
                </a:moveTo>
                <a:cubicBezTo>
                  <a:pt x="54" y="23"/>
                  <a:pt x="54" y="23"/>
                  <a:pt x="55" y="23"/>
                </a:cubicBezTo>
                <a:cubicBezTo>
                  <a:pt x="55" y="23"/>
                  <a:pt x="56" y="23"/>
                  <a:pt x="56" y="23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2"/>
                  <a:pt x="55" y="22"/>
                  <a:pt x="54" y="22"/>
                </a:cubicBezTo>
                <a:close/>
                <a:moveTo>
                  <a:pt x="68" y="23"/>
                </a:moveTo>
                <a:cubicBezTo>
                  <a:pt x="68" y="23"/>
                  <a:pt x="68" y="23"/>
                  <a:pt x="68" y="24"/>
                </a:cubicBezTo>
                <a:cubicBezTo>
                  <a:pt x="68" y="24"/>
                  <a:pt x="68" y="24"/>
                  <a:pt x="69" y="24"/>
                </a:cubicBezTo>
                <a:cubicBezTo>
                  <a:pt x="69" y="24"/>
                  <a:pt x="69" y="24"/>
                  <a:pt x="69" y="23"/>
                </a:cubicBezTo>
                <a:cubicBezTo>
                  <a:pt x="69" y="23"/>
                  <a:pt x="69" y="23"/>
                  <a:pt x="68" y="23"/>
                </a:cubicBezTo>
                <a:close/>
                <a:moveTo>
                  <a:pt x="73" y="37"/>
                </a:moveTo>
                <a:cubicBezTo>
                  <a:pt x="73" y="37"/>
                  <a:pt x="74" y="38"/>
                  <a:pt x="74" y="39"/>
                </a:cubicBezTo>
                <a:cubicBezTo>
                  <a:pt x="75" y="39"/>
                  <a:pt x="76" y="40"/>
                  <a:pt x="76" y="40"/>
                </a:cubicBezTo>
                <a:cubicBezTo>
                  <a:pt x="77" y="39"/>
                  <a:pt x="77" y="39"/>
                  <a:pt x="77" y="39"/>
                </a:cubicBezTo>
                <a:cubicBezTo>
                  <a:pt x="76" y="38"/>
                  <a:pt x="76" y="38"/>
                  <a:pt x="75" y="37"/>
                </a:cubicBezTo>
                <a:cubicBezTo>
                  <a:pt x="74" y="36"/>
                  <a:pt x="74" y="36"/>
                  <a:pt x="73" y="36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6"/>
                </a:cubicBezTo>
                <a:cubicBezTo>
                  <a:pt x="72" y="36"/>
                  <a:pt x="72" y="37"/>
                  <a:pt x="72" y="37"/>
                </a:cubicBezTo>
                <a:cubicBezTo>
                  <a:pt x="72" y="37"/>
                  <a:pt x="72" y="37"/>
                  <a:pt x="72" y="37"/>
                </a:cubicBezTo>
                <a:lnTo>
                  <a:pt x="73" y="37"/>
                </a:lnTo>
                <a:close/>
                <a:moveTo>
                  <a:pt x="73" y="32"/>
                </a:moveTo>
                <a:cubicBezTo>
                  <a:pt x="73" y="32"/>
                  <a:pt x="73" y="32"/>
                  <a:pt x="73" y="32"/>
                </a:cubicBezTo>
                <a:cubicBezTo>
                  <a:pt x="73" y="31"/>
                  <a:pt x="73" y="31"/>
                  <a:pt x="73" y="31"/>
                </a:cubicBezTo>
                <a:cubicBezTo>
                  <a:pt x="72" y="31"/>
                  <a:pt x="72" y="31"/>
                  <a:pt x="72" y="31"/>
                </a:cubicBezTo>
                <a:lnTo>
                  <a:pt x="73" y="32"/>
                </a:lnTo>
                <a:close/>
                <a:moveTo>
                  <a:pt x="73" y="45"/>
                </a:moveTo>
                <a:cubicBezTo>
                  <a:pt x="73" y="45"/>
                  <a:pt x="73" y="45"/>
                  <a:pt x="73" y="45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5"/>
                  <a:pt x="73" y="45"/>
                  <a:pt x="73" y="45"/>
                </a:cubicBezTo>
                <a:close/>
                <a:moveTo>
                  <a:pt x="75" y="31"/>
                </a:moveTo>
                <a:cubicBezTo>
                  <a:pt x="75" y="31"/>
                  <a:pt x="75" y="31"/>
                  <a:pt x="75" y="31"/>
                </a:cubicBezTo>
                <a:cubicBezTo>
                  <a:pt x="75" y="32"/>
                  <a:pt x="75" y="32"/>
                  <a:pt x="76" y="32"/>
                </a:cubicBezTo>
                <a:cubicBezTo>
                  <a:pt x="76" y="32"/>
                  <a:pt x="76" y="32"/>
                  <a:pt x="76" y="31"/>
                </a:cubicBezTo>
                <a:cubicBezTo>
                  <a:pt x="76" y="31"/>
                  <a:pt x="76" y="31"/>
                  <a:pt x="75" y="31"/>
                </a:cubicBezTo>
                <a:close/>
                <a:moveTo>
                  <a:pt x="77" y="47"/>
                </a:moveTo>
                <a:cubicBezTo>
                  <a:pt x="78" y="47"/>
                  <a:pt x="78" y="47"/>
                  <a:pt x="78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9" y="46"/>
                  <a:pt x="79" y="46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7" y="45"/>
                </a:cubicBezTo>
                <a:cubicBezTo>
                  <a:pt x="77" y="45"/>
                  <a:pt x="77" y="46"/>
                  <a:pt x="77" y="46"/>
                </a:cubicBezTo>
                <a:cubicBezTo>
                  <a:pt x="77" y="46"/>
                  <a:pt x="77" y="46"/>
                  <a:pt x="77" y="46"/>
                </a:cubicBezTo>
                <a:lnTo>
                  <a:pt x="77" y="47"/>
                </a:lnTo>
                <a:close/>
                <a:moveTo>
                  <a:pt x="80" y="49"/>
                </a:moveTo>
                <a:cubicBezTo>
                  <a:pt x="80" y="49"/>
                  <a:pt x="80" y="50"/>
                  <a:pt x="80" y="50"/>
                </a:cubicBezTo>
                <a:cubicBezTo>
                  <a:pt x="80" y="50"/>
                  <a:pt x="80" y="51"/>
                  <a:pt x="80" y="51"/>
                </a:cubicBezTo>
                <a:cubicBezTo>
                  <a:pt x="81" y="51"/>
                  <a:pt x="81" y="50"/>
                  <a:pt x="81" y="50"/>
                </a:cubicBezTo>
                <a:cubicBezTo>
                  <a:pt x="81" y="49"/>
                  <a:pt x="80" y="49"/>
                  <a:pt x="80" y="49"/>
                </a:cubicBezTo>
                <a:close/>
                <a:moveTo>
                  <a:pt x="81" y="53"/>
                </a:moveTo>
                <a:cubicBezTo>
                  <a:pt x="81" y="53"/>
                  <a:pt x="81" y="53"/>
                  <a:pt x="81" y="54"/>
                </a:cubicBezTo>
                <a:cubicBezTo>
                  <a:pt x="81" y="54"/>
                  <a:pt x="81" y="54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2" y="53"/>
                  <a:pt x="82" y="53"/>
                  <a:pt x="81" y="53"/>
                </a:cubicBezTo>
                <a:close/>
                <a:moveTo>
                  <a:pt x="86" y="56"/>
                </a:moveTo>
                <a:cubicBezTo>
                  <a:pt x="86" y="57"/>
                  <a:pt x="86" y="57"/>
                  <a:pt x="88" y="57"/>
                </a:cubicBezTo>
                <a:cubicBezTo>
                  <a:pt x="87" y="56"/>
                  <a:pt x="87" y="56"/>
                  <a:pt x="87" y="55"/>
                </a:cubicBezTo>
                <a:cubicBezTo>
                  <a:pt x="87" y="55"/>
                  <a:pt x="86" y="55"/>
                  <a:pt x="86" y="56"/>
                </a:cubicBezTo>
                <a:close/>
                <a:moveTo>
                  <a:pt x="87" y="62"/>
                </a:moveTo>
                <a:cubicBezTo>
                  <a:pt x="88" y="61"/>
                  <a:pt x="88" y="61"/>
                  <a:pt x="88" y="61"/>
                </a:cubicBezTo>
                <a:cubicBezTo>
                  <a:pt x="89" y="61"/>
                  <a:pt x="90" y="61"/>
                  <a:pt x="91" y="61"/>
                </a:cubicBezTo>
                <a:cubicBezTo>
                  <a:pt x="91" y="60"/>
                  <a:pt x="92" y="60"/>
                  <a:pt x="92" y="60"/>
                </a:cubicBezTo>
                <a:cubicBezTo>
                  <a:pt x="92" y="59"/>
                  <a:pt x="92" y="59"/>
                  <a:pt x="92" y="59"/>
                </a:cubicBezTo>
                <a:cubicBezTo>
                  <a:pt x="91" y="59"/>
                  <a:pt x="91" y="59"/>
                  <a:pt x="90" y="59"/>
                </a:cubicBezTo>
                <a:cubicBezTo>
                  <a:pt x="89" y="59"/>
                  <a:pt x="89" y="59"/>
                  <a:pt x="88" y="59"/>
                </a:cubicBezTo>
                <a:cubicBezTo>
                  <a:pt x="88" y="59"/>
                  <a:pt x="87" y="59"/>
                  <a:pt x="87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9"/>
                  <a:pt x="87" y="59"/>
                  <a:pt x="87" y="59"/>
                </a:cubicBezTo>
                <a:lnTo>
                  <a:pt x="87" y="6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ṩľïḍè">
            <a:extLst>
              <a:ext uri="{FF2B5EF4-FFF2-40B4-BE49-F238E27FC236}">
                <a16:creationId xmlns:a16="http://schemas.microsoft.com/office/drawing/2014/main" id="{83E35DA3-BC4A-4D4B-AD85-304A62EC374E}"/>
              </a:ext>
            </a:extLst>
          </p:cNvPr>
          <p:cNvSpPr/>
          <p:nvPr/>
        </p:nvSpPr>
        <p:spPr bwMode="auto">
          <a:xfrm>
            <a:off x="1435437" y="4944652"/>
            <a:ext cx="61148" cy="110363"/>
          </a:xfrm>
          <a:custGeom>
            <a:avLst/>
            <a:gdLst>
              <a:gd name="T0" fmla="*/ 21 w 59"/>
              <a:gd name="T1" fmla="*/ 104 h 107"/>
              <a:gd name="T2" fmla="*/ 15 w 59"/>
              <a:gd name="T3" fmla="*/ 100 h 107"/>
              <a:gd name="T4" fmla="*/ 12 w 59"/>
              <a:gd name="T5" fmla="*/ 105 h 107"/>
              <a:gd name="T6" fmla="*/ 10 w 59"/>
              <a:gd name="T7" fmla="*/ 102 h 107"/>
              <a:gd name="T8" fmla="*/ 10 w 59"/>
              <a:gd name="T9" fmla="*/ 98 h 107"/>
              <a:gd name="T10" fmla="*/ 9 w 59"/>
              <a:gd name="T11" fmla="*/ 89 h 107"/>
              <a:gd name="T12" fmla="*/ 10 w 59"/>
              <a:gd name="T13" fmla="*/ 84 h 107"/>
              <a:gd name="T14" fmla="*/ 12 w 59"/>
              <a:gd name="T15" fmla="*/ 82 h 107"/>
              <a:gd name="T16" fmla="*/ 11 w 59"/>
              <a:gd name="T17" fmla="*/ 79 h 107"/>
              <a:gd name="T18" fmla="*/ 9 w 59"/>
              <a:gd name="T19" fmla="*/ 75 h 107"/>
              <a:gd name="T20" fmla="*/ 8 w 59"/>
              <a:gd name="T21" fmla="*/ 79 h 107"/>
              <a:gd name="T22" fmla="*/ 8 w 59"/>
              <a:gd name="T23" fmla="*/ 71 h 107"/>
              <a:gd name="T24" fmla="*/ 11 w 59"/>
              <a:gd name="T25" fmla="*/ 63 h 107"/>
              <a:gd name="T26" fmla="*/ 8 w 59"/>
              <a:gd name="T27" fmla="*/ 62 h 107"/>
              <a:gd name="T28" fmla="*/ 11 w 59"/>
              <a:gd name="T29" fmla="*/ 59 h 107"/>
              <a:gd name="T30" fmla="*/ 9 w 59"/>
              <a:gd name="T31" fmla="*/ 56 h 107"/>
              <a:gd name="T32" fmla="*/ 1 w 59"/>
              <a:gd name="T33" fmla="*/ 49 h 107"/>
              <a:gd name="T34" fmla="*/ 2 w 59"/>
              <a:gd name="T35" fmla="*/ 48 h 107"/>
              <a:gd name="T36" fmla="*/ 3 w 59"/>
              <a:gd name="T37" fmla="*/ 47 h 107"/>
              <a:gd name="T38" fmla="*/ 4 w 59"/>
              <a:gd name="T39" fmla="*/ 45 h 107"/>
              <a:gd name="T40" fmla="*/ 7 w 59"/>
              <a:gd name="T41" fmla="*/ 42 h 107"/>
              <a:gd name="T42" fmla="*/ 3 w 59"/>
              <a:gd name="T43" fmla="*/ 37 h 107"/>
              <a:gd name="T44" fmla="*/ 3 w 59"/>
              <a:gd name="T45" fmla="*/ 32 h 107"/>
              <a:gd name="T46" fmla="*/ 6 w 59"/>
              <a:gd name="T47" fmla="*/ 29 h 107"/>
              <a:gd name="T48" fmla="*/ 4 w 59"/>
              <a:gd name="T49" fmla="*/ 23 h 107"/>
              <a:gd name="T50" fmla="*/ 5 w 59"/>
              <a:gd name="T51" fmla="*/ 21 h 107"/>
              <a:gd name="T52" fmla="*/ 3 w 59"/>
              <a:gd name="T53" fmla="*/ 16 h 107"/>
              <a:gd name="T54" fmla="*/ 7 w 59"/>
              <a:gd name="T55" fmla="*/ 7 h 107"/>
              <a:gd name="T56" fmla="*/ 12 w 59"/>
              <a:gd name="T57" fmla="*/ 1 h 107"/>
              <a:gd name="T58" fmla="*/ 16 w 59"/>
              <a:gd name="T59" fmla="*/ 4 h 107"/>
              <a:gd name="T60" fmla="*/ 17 w 59"/>
              <a:gd name="T61" fmla="*/ 9 h 107"/>
              <a:gd name="T62" fmla="*/ 18 w 59"/>
              <a:gd name="T63" fmla="*/ 19 h 107"/>
              <a:gd name="T64" fmla="*/ 20 w 59"/>
              <a:gd name="T65" fmla="*/ 23 h 107"/>
              <a:gd name="T66" fmla="*/ 20 w 59"/>
              <a:gd name="T67" fmla="*/ 30 h 107"/>
              <a:gd name="T68" fmla="*/ 20 w 59"/>
              <a:gd name="T69" fmla="*/ 41 h 107"/>
              <a:gd name="T70" fmla="*/ 23 w 59"/>
              <a:gd name="T71" fmla="*/ 58 h 107"/>
              <a:gd name="T72" fmla="*/ 26 w 59"/>
              <a:gd name="T73" fmla="*/ 75 h 107"/>
              <a:gd name="T74" fmla="*/ 33 w 59"/>
              <a:gd name="T75" fmla="*/ 88 h 107"/>
              <a:gd name="T76" fmla="*/ 48 w 59"/>
              <a:gd name="T77" fmla="*/ 87 h 107"/>
              <a:gd name="T78" fmla="*/ 50 w 59"/>
              <a:gd name="T79" fmla="*/ 85 h 107"/>
              <a:gd name="T80" fmla="*/ 56 w 59"/>
              <a:gd name="T81" fmla="*/ 86 h 107"/>
              <a:gd name="T82" fmla="*/ 54 w 59"/>
              <a:gd name="T83" fmla="*/ 94 h 107"/>
              <a:gd name="T84" fmla="*/ 50 w 59"/>
              <a:gd name="T85" fmla="*/ 101 h 107"/>
              <a:gd name="T86" fmla="*/ 35 w 59"/>
              <a:gd name="T87" fmla="*/ 104 h 107"/>
              <a:gd name="T88" fmla="*/ 33 w 59"/>
              <a:gd name="T89" fmla="*/ 106 h 107"/>
              <a:gd name="T90" fmla="*/ 4 w 59"/>
              <a:gd name="T91" fmla="*/ 8 h 107"/>
              <a:gd name="T92" fmla="*/ 10 w 59"/>
              <a:gd name="T93" fmla="*/ 72 h 107"/>
              <a:gd name="T94" fmla="*/ 10 w 59"/>
              <a:gd name="T95" fmla="*/ 35 h 107"/>
              <a:gd name="T96" fmla="*/ 10 w 59"/>
              <a:gd name="T97" fmla="*/ 11 h 107"/>
              <a:gd name="T98" fmla="*/ 11 w 59"/>
              <a:gd name="T99" fmla="*/ 9 h 107"/>
              <a:gd name="T100" fmla="*/ 13 w 59"/>
              <a:gd name="T101" fmla="*/ 6 h 107"/>
              <a:gd name="T102" fmla="*/ 12 w 59"/>
              <a:gd name="T103" fmla="*/ 4 h 107"/>
              <a:gd name="T104" fmla="*/ 12 w 59"/>
              <a:gd name="T105" fmla="*/ 14 h 107"/>
              <a:gd name="T106" fmla="*/ 15 w 59"/>
              <a:gd name="T107" fmla="*/ 74 h 107"/>
              <a:gd name="T108" fmla="*/ 15 w 59"/>
              <a:gd name="T109" fmla="*/ 16 h 107"/>
              <a:gd name="T110" fmla="*/ 17 w 59"/>
              <a:gd name="T111" fmla="*/ 47 h 107"/>
              <a:gd name="T112" fmla="*/ 18 w 59"/>
              <a:gd name="T113" fmla="*/ 52 h 107"/>
              <a:gd name="T114" fmla="*/ 19 w 59"/>
              <a:gd name="T115" fmla="*/ 101 h 107"/>
              <a:gd name="T116" fmla="*/ 20 w 59"/>
              <a:gd name="T117" fmla="*/ 89 h 107"/>
              <a:gd name="T118" fmla="*/ 20 w 59"/>
              <a:gd name="T119" fmla="*/ 65 h 107"/>
              <a:gd name="T120" fmla="*/ 49 w 59"/>
              <a:gd name="T121" fmla="*/ 99 h 107"/>
              <a:gd name="T122" fmla="*/ 51 w 59"/>
              <a:gd name="T123" fmla="*/ 9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107">
                <a:moveTo>
                  <a:pt x="28" y="105"/>
                </a:moveTo>
                <a:cubicBezTo>
                  <a:pt x="28" y="104"/>
                  <a:pt x="28" y="104"/>
                  <a:pt x="27" y="104"/>
                </a:cubicBezTo>
                <a:cubicBezTo>
                  <a:pt x="27" y="103"/>
                  <a:pt x="26" y="103"/>
                  <a:pt x="25" y="103"/>
                </a:cubicBezTo>
                <a:cubicBezTo>
                  <a:pt x="25" y="103"/>
                  <a:pt x="24" y="102"/>
                  <a:pt x="24" y="102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2" y="102"/>
                  <a:pt x="22" y="102"/>
                  <a:pt x="22" y="103"/>
                </a:cubicBezTo>
                <a:cubicBezTo>
                  <a:pt x="22" y="104"/>
                  <a:pt x="21" y="104"/>
                  <a:pt x="21" y="104"/>
                </a:cubicBezTo>
                <a:cubicBezTo>
                  <a:pt x="21" y="104"/>
                  <a:pt x="20" y="104"/>
                  <a:pt x="19" y="104"/>
                </a:cubicBezTo>
                <a:cubicBezTo>
                  <a:pt x="18" y="103"/>
                  <a:pt x="18" y="103"/>
                  <a:pt x="17" y="103"/>
                </a:cubicBezTo>
                <a:cubicBezTo>
                  <a:pt x="17" y="103"/>
                  <a:pt x="17" y="104"/>
                  <a:pt x="16" y="104"/>
                </a:cubicBezTo>
                <a:cubicBezTo>
                  <a:pt x="16" y="105"/>
                  <a:pt x="16" y="105"/>
                  <a:pt x="15" y="105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5" y="105"/>
                  <a:pt x="15" y="104"/>
                  <a:pt x="15" y="103"/>
                </a:cubicBezTo>
                <a:cubicBezTo>
                  <a:pt x="15" y="101"/>
                  <a:pt x="15" y="101"/>
                  <a:pt x="15" y="100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5" y="100"/>
                  <a:pt x="15" y="101"/>
                  <a:pt x="15" y="101"/>
                </a:cubicBezTo>
                <a:cubicBezTo>
                  <a:pt x="14" y="102"/>
                  <a:pt x="14" y="103"/>
                  <a:pt x="14" y="103"/>
                </a:cubicBezTo>
                <a:cubicBezTo>
                  <a:pt x="14" y="104"/>
                  <a:pt x="13" y="104"/>
                  <a:pt x="13" y="104"/>
                </a:cubicBezTo>
                <a:cubicBezTo>
                  <a:pt x="13" y="104"/>
                  <a:pt x="13" y="105"/>
                  <a:pt x="12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3" y="103"/>
                  <a:pt x="13" y="102"/>
                </a:cubicBezTo>
                <a:cubicBezTo>
                  <a:pt x="12" y="101"/>
                  <a:pt x="12" y="100"/>
                  <a:pt x="12" y="100"/>
                </a:cubicBezTo>
                <a:cubicBezTo>
                  <a:pt x="12" y="100"/>
                  <a:pt x="12" y="100"/>
                  <a:pt x="11" y="100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2"/>
                  <a:pt x="10" y="102"/>
                  <a:pt x="9" y="101"/>
                </a:cubicBezTo>
                <a:cubicBezTo>
                  <a:pt x="9" y="101"/>
                  <a:pt x="9" y="101"/>
                  <a:pt x="9" y="100"/>
                </a:cubicBezTo>
                <a:cubicBezTo>
                  <a:pt x="9" y="100"/>
                  <a:pt x="9" y="100"/>
                  <a:pt x="9" y="100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9"/>
                  <a:pt x="9" y="99"/>
                  <a:pt x="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8"/>
                  <a:pt x="10" y="98"/>
                  <a:pt x="10" y="98"/>
                </a:cubicBezTo>
                <a:cubicBezTo>
                  <a:pt x="10" y="98"/>
                  <a:pt x="10" y="98"/>
                  <a:pt x="10" y="98"/>
                </a:cubicBezTo>
                <a:cubicBezTo>
                  <a:pt x="10" y="97"/>
                  <a:pt x="10" y="97"/>
                  <a:pt x="11" y="97"/>
                </a:cubicBezTo>
                <a:cubicBezTo>
                  <a:pt x="12" y="97"/>
                  <a:pt x="12" y="96"/>
                  <a:pt x="12" y="96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89"/>
                  <a:pt x="9" y="89"/>
                  <a:pt x="9" y="88"/>
                </a:cubicBezTo>
                <a:cubicBezTo>
                  <a:pt x="9" y="88"/>
                  <a:pt x="9" y="87"/>
                  <a:pt x="9" y="87"/>
                </a:cubicBezTo>
                <a:cubicBezTo>
                  <a:pt x="9" y="86"/>
                  <a:pt x="9" y="85"/>
                  <a:pt x="10" y="85"/>
                </a:cubicBezTo>
                <a:cubicBezTo>
                  <a:pt x="10" y="86"/>
                  <a:pt x="10" y="87"/>
                  <a:pt x="11" y="87"/>
                </a:cubicBezTo>
                <a:cubicBezTo>
                  <a:pt x="11" y="87"/>
                  <a:pt x="12" y="87"/>
                  <a:pt x="13" y="87"/>
                </a:cubicBezTo>
                <a:cubicBezTo>
                  <a:pt x="13" y="86"/>
                  <a:pt x="12" y="86"/>
                  <a:pt x="12" y="85"/>
                </a:cubicBezTo>
                <a:cubicBezTo>
                  <a:pt x="11" y="85"/>
                  <a:pt x="11" y="84"/>
                  <a:pt x="10" y="84"/>
                </a:cubicBezTo>
                <a:cubicBezTo>
                  <a:pt x="9" y="84"/>
                  <a:pt x="9" y="83"/>
                  <a:pt x="8" y="83"/>
                </a:cubicBezTo>
                <a:cubicBezTo>
                  <a:pt x="8" y="83"/>
                  <a:pt x="7" y="82"/>
                  <a:pt x="7" y="82"/>
                </a:cubicBezTo>
                <a:cubicBezTo>
                  <a:pt x="7" y="81"/>
                  <a:pt x="8" y="81"/>
                  <a:pt x="9" y="81"/>
                </a:cubicBezTo>
                <a:cubicBezTo>
                  <a:pt x="9" y="80"/>
                  <a:pt x="10" y="80"/>
                  <a:pt x="11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2" y="82"/>
                </a:cubicBezTo>
                <a:cubicBezTo>
                  <a:pt x="12" y="83"/>
                  <a:pt x="12" y="83"/>
                  <a:pt x="12" y="83"/>
                </a:cubicBezTo>
                <a:cubicBezTo>
                  <a:pt x="13" y="83"/>
                  <a:pt x="13" y="83"/>
                  <a:pt x="13" y="83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8"/>
                  <a:pt x="11" y="78"/>
                  <a:pt x="11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1" y="77"/>
                  <a:pt x="11" y="76"/>
                  <a:pt x="10" y="76"/>
                </a:cubicBezTo>
                <a:cubicBezTo>
                  <a:pt x="10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8" y="75"/>
                  <a:pt x="8" y="76"/>
                  <a:pt x="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77"/>
                  <a:pt x="8" y="77"/>
                  <a:pt x="8" y="78"/>
                </a:cubicBezTo>
                <a:cubicBezTo>
                  <a:pt x="9" y="78"/>
                  <a:pt x="9" y="79"/>
                  <a:pt x="9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9"/>
                  <a:pt x="7" y="79"/>
                  <a:pt x="6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4" y="78"/>
                  <a:pt x="4" y="77"/>
                  <a:pt x="5" y="77"/>
                </a:cubicBezTo>
                <a:cubicBezTo>
                  <a:pt x="5" y="76"/>
                  <a:pt x="5" y="76"/>
                  <a:pt x="6" y="75"/>
                </a:cubicBezTo>
                <a:cubicBezTo>
                  <a:pt x="6" y="74"/>
                  <a:pt x="7" y="74"/>
                  <a:pt x="7" y="73"/>
                </a:cubicBezTo>
                <a:cubicBezTo>
                  <a:pt x="8" y="72"/>
                  <a:pt x="8" y="72"/>
                  <a:pt x="8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8" y="70"/>
                  <a:pt x="8" y="70"/>
                  <a:pt x="8" y="70"/>
                </a:cubicBezTo>
                <a:cubicBezTo>
                  <a:pt x="9" y="69"/>
                  <a:pt x="9" y="69"/>
                  <a:pt x="9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5"/>
                  <a:pt x="9" y="65"/>
                  <a:pt x="9" y="65"/>
                </a:cubicBezTo>
                <a:cubicBezTo>
                  <a:pt x="10" y="64"/>
                  <a:pt x="10" y="64"/>
                  <a:pt x="11" y="64"/>
                </a:cubicBezTo>
                <a:cubicBezTo>
                  <a:pt x="11" y="64"/>
                  <a:pt x="11" y="63"/>
                  <a:pt x="11" y="63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0" y="63"/>
                  <a:pt x="10" y="63"/>
                  <a:pt x="9" y="63"/>
                </a:cubicBezTo>
                <a:cubicBezTo>
                  <a:pt x="8" y="64"/>
                  <a:pt x="8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3"/>
                  <a:pt x="8" y="62"/>
                </a:cubicBezTo>
                <a:cubicBezTo>
                  <a:pt x="8" y="62"/>
                  <a:pt x="9" y="61"/>
                  <a:pt x="9" y="61"/>
                </a:cubicBezTo>
                <a:cubicBezTo>
                  <a:pt x="9" y="61"/>
                  <a:pt x="9" y="61"/>
                  <a:pt x="10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8"/>
                  <a:pt x="11" y="58"/>
                  <a:pt x="11" y="58"/>
                </a:cubicBezTo>
                <a:cubicBezTo>
                  <a:pt x="10" y="59"/>
                  <a:pt x="10" y="60"/>
                  <a:pt x="9" y="60"/>
                </a:cubicBezTo>
                <a:cubicBezTo>
                  <a:pt x="8" y="60"/>
                  <a:pt x="7" y="61"/>
                  <a:pt x="7" y="61"/>
                </a:cubicBezTo>
                <a:cubicBezTo>
                  <a:pt x="7" y="60"/>
                  <a:pt x="7" y="60"/>
                  <a:pt x="7" y="59"/>
                </a:cubicBezTo>
                <a:cubicBezTo>
                  <a:pt x="8" y="58"/>
                  <a:pt x="8" y="58"/>
                  <a:pt x="8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6"/>
                  <a:pt x="9" y="55"/>
                  <a:pt x="7" y="54"/>
                </a:cubicBezTo>
                <a:cubicBezTo>
                  <a:pt x="6" y="54"/>
                  <a:pt x="5" y="53"/>
                  <a:pt x="5" y="53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1"/>
                </a:cubicBezTo>
                <a:cubicBezTo>
                  <a:pt x="1" y="50"/>
                  <a:pt x="1" y="50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8"/>
                  <a:pt x="0" y="48"/>
                  <a:pt x="0" y="48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2" y="48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4" y="49"/>
                </a:cubicBezTo>
                <a:cubicBezTo>
                  <a:pt x="4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6"/>
                  <a:pt x="3" y="46"/>
                </a:cubicBezTo>
                <a:cubicBezTo>
                  <a:pt x="3" y="45"/>
                  <a:pt x="4" y="45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7" y="45"/>
                  <a:pt x="7" y="45"/>
                </a:cubicBezTo>
                <a:cubicBezTo>
                  <a:pt x="7" y="45"/>
                  <a:pt x="7" y="45"/>
                  <a:pt x="6" y="44"/>
                </a:cubicBezTo>
                <a:cubicBezTo>
                  <a:pt x="6" y="43"/>
                  <a:pt x="6" y="43"/>
                  <a:pt x="6" y="42"/>
                </a:cubicBezTo>
                <a:cubicBezTo>
                  <a:pt x="6" y="42"/>
                  <a:pt x="6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8" y="42"/>
                  <a:pt x="8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2" y="39"/>
                  <a:pt x="2" y="38"/>
                  <a:pt x="2" y="38"/>
                </a:cubicBezTo>
                <a:cubicBezTo>
                  <a:pt x="2" y="37"/>
                  <a:pt x="2" y="37"/>
                  <a:pt x="3" y="37"/>
                </a:cubicBezTo>
                <a:cubicBezTo>
                  <a:pt x="3" y="37"/>
                  <a:pt x="2" y="36"/>
                  <a:pt x="2" y="35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3"/>
                  <a:pt x="2" y="33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2"/>
                  <a:pt x="4" y="32"/>
                  <a:pt x="3" y="32"/>
                </a:cubicBezTo>
                <a:cubicBezTo>
                  <a:pt x="3" y="31"/>
                  <a:pt x="2" y="31"/>
                  <a:pt x="1" y="32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2" y="30"/>
                </a:cubicBezTo>
                <a:cubicBezTo>
                  <a:pt x="2" y="30"/>
                  <a:pt x="2" y="30"/>
                  <a:pt x="3" y="30"/>
                </a:cubicBezTo>
                <a:cubicBezTo>
                  <a:pt x="3" y="30"/>
                  <a:pt x="3" y="30"/>
                  <a:pt x="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6" y="29"/>
                </a:cubicBezTo>
                <a:cubicBezTo>
                  <a:pt x="6" y="28"/>
                  <a:pt x="6" y="28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4" y="23"/>
                  <a:pt x="4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4" y="19"/>
                </a:cubicBezTo>
                <a:cubicBezTo>
                  <a:pt x="4" y="19"/>
                  <a:pt x="4" y="18"/>
                  <a:pt x="4" y="18"/>
                </a:cubicBezTo>
                <a:cubicBezTo>
                  <a:pt x="3" y="18"/>
                  <a:pt x="3" y="18"/>
                  <a:pt x="3" y="17"/>
                </a:cubicBezTo>
                <a:cubicBezTo>
                  <a:pt x="3" y="17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2" y="15"/>
                  <a:pt x="2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1"/>
                  <a:pt x="2" y="10"/>
                  <a:pt x="2" y="10"/>
                </a:cubicBezTo>
                <a:cubicBezTo>
                  <a:pt x="2" y="8"/>
                  <a:pt x="3" y="7"/>
                  <a:pt x="5" y="6"/>
                </a:cubicBezTo>
                <a:cubicBezTo>
                  <a:pt x="6" y="6"/>
                  <a:pt x="6" y="7"/>
                  <a:pt x="7" y="7"/>
                </a:cubicBezTo>
                <a:cubicBezTo>
                  <a:pt x="7" y="8"/>
                  <a:pt x="8" y="8"/>
                  <a:pt x="8" y="9"/>
                </a:cubicBezTo>
                <a:cubicBezTo>
                  <a:pt x="9" y="8"/>
                  <a:pt x="9" y="8"/>
                  <a:pt x="9" y="8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9" y="2"/>
                </a:cubicBezTo>
                <a:cubicBezTo>
                  <a:pt x="9" y="2"/>
                  <a:pt x="9" y="2"/>
                  <a:pt x="10" y="2"/>
                </a:cubicBezTo>
                <a:cubicBezTo>
                  <a:pt x="11" y="2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6" y="3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5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9"/>
                  <a:pt x="17" y="9"/>
                </a:cubicBezTo>
                <a:cubicBezTo>
                  <a:pt x="17" y="9"/>
                  <a:pt x="17" y="9"/>
                  <a:pt x="17" y="10"/>
                </a:cubicBezTo>
                <a:cubicBezTo>
                  <a:pt x="17" y="10"/>
                  <a:pt x="18" y="10"/>
                  <a:pt x="18" y="11"/>
                </a:cubicBezTo>
                <a:cubicBezTo>
                  <a:pt x="18" y="11"/>
                  <a:pt x="18" y="11"/>
                  <a:pt x="18" y="12"/>
                </a:cubicBezTo>
                <a:cubicBezTo>
                  <a:pt x="18" y="13"/>
                  <a:pt x="18" y="13"/>
                  <a:pt x="18" y="14"/>
                </a:cubicBezTo>
                <a:cubicBezTo>
                  <a:pt x="18" y="15"/>
                  <a:pt x="19" y="15"/>
                  <a:pt x="19" y="16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9" y="19"/>
                  <a:pt x="18" y="19"/>
                </a:cubicBezTo>
                <a:cubicBezTo>
                  <a:pt x="18" y="20"/>
                  <a:pt x="18" y="21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0"/>
                  <a:pt x="20" y="30"/>
                  <a:pt x="20" y="31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9"/>
                  <a:pt x="21" y="49"/>
                  <a:pt x="21" y="50"/>
                </a:cubicBezTo>
                <a:cubicBezTo>
                  <a:pt x="21" y="51"/>
                  <a:pt x="21" y="52"/>
                  <a:pt x="21" y="52"/>
                </a:cubicBezTo>
                <a:cubicBezTo>
                  <a:pt x="21" y="53"/>
                  <a:pt x="21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63"/>
                  <a:pt x="24" y="64"/>
                  <a:pt x="24" y="65"/>
                </a:cubicBezTo>
                <a:cubicBezTo>
                  <a:pt x="25" y="66"/>
                  <a:pt x="25" y="67"/>
                  <a:pt x="25" y="68"/>
                </a:cubicBezTo>
                <a:cubicBezTo>
                  <a:pt x="25" y="68"/>
                  <a:pt x="25" y="69"/>
                  <a:pt x="25" y="70"/>
                </a:cubicBezTo>
                <a:cubicBezTo>
                  <a:pt x="25" y="71"/>
                  <a:pt x="25" y="71"/>
                  <a:pt x="25" y="72"/>
                </a:cubicBezTo>
                <a:cubicBezTo>
                  <a:pt x="26" y="74"/>
                  <a:pt x="26" y="74"/>
                  <a:pt x="26" y="74"/>
                </a:cubicBezTo>
                <a:cubicBezTo>
                  <a:pt x="26" y="74"/>
                  <a:pt x="26" y="75"/>
                  <a:pt x="26" y="75"/>
                </a:cubicBezTo>
                <a:cubicBezTo>
                  <a:pt x="26" y="76"/>
                  <a:pt x="26" y="77"/>
                  <a:pt x="27" y="77"/>
                </a:cubicBezTo>
                <a:cubicBezTo>
                  <a:pt x="27" y="78"/>
                  <a:pt x="27" y="79"/>
                  <a:pt x="27" y="79"/>
                </a:cubicBezTo>
                <a:cubicBezTo>
                  <a:pt x="27" y="80"/>
                  <a:pt x="28" y="81"/>
                  <a:pt x="28" y="81"/>
                </a:cubicBezTo>
                <a:cubicBezTo>
                  <a:pt x="27" y="82"/>
                  <a:pt x="27" y="82"/>
                  <a:pt x="27" y="83"/>
                </a:cubicBezTo>
                <a:cubicBezTo>
                  <a:pt x="27" y="84"/>
                  <a:pt x="28" y="84"/>
                  <a:pt x="28" y="85"/>
                </a:cubicBezTo>
                <a:cubicBezTo>
                  <a:pt x="29" y="85"/>
                  <a:pt x="30" y="86"/>
                  <a:pt x="30" y="87"/>
                </a:cubicBezTo>
                <a:cubicBezTo>
                  <a:pt x="31" y="87"/>
                  <a:pt x="32" y="87"/>
                  <a:pt x="33" y="88"/>
                </a:cubicBezTo>
                <a:cubicBezTo>
                  <a:pt x="34" y="88"/>
                  <a:pt x="34" y="88"/>
                  <a:pt x="35" y="88"/>
                </a:cubicBezTo>
                <a:cubicBezTo>
                  <a:pt x="45" y="87"/>
                  <a:pt x="45" y="87"/>
                  <a:pt x="45" y="87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7" y="86"/>
                  <a:pt x="47" y="86"/>
                  <a:pt x="48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8"/>
                  <a:pt x="50" y="87"/>
                  <a:pt x="50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1" y="87"/>
                  <a:pt x="51" y="87"/>
                  <a:pt x="51" y="86"/>
                </a:cubicBezTo>
                <a:cubicBezTo>
                  <a:pt x="51" y="86"/>
                  <a:pt x="50" y="86"/>
                  <a:pt x="50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2" y="84"/>
                  <a:pt x="54" y="84"/>
                  <a:pt x="55" y="83"/>
                </a:cubicBezTo>
                <a:cubicBezTo>
                  <a:pt x="56" y="83"/>
                  <a:pt x="57" y="82"/>
                  <a:pt x="59" y="82"/>
                </a:cubicBezTo>
                <a:cubicBezTo>
                  <a:pt x="59" y="83"/>
                  <a:pt x="59" y="84"/>
                  <a:pt x="59" y="84"/>
                </a:cubicBezTo>
                <a:cubicBezTo>
                  <a:pt x="58" y="85"/>
                  <a:pt x="58" y="85"/>
                  <a:pt x="57" y="86"/>
                </a:cubicBezTo>
                <a:cubicBezTo>
                  <a:pt x="57" y="86"/>
                  <a:pt x="56" y="86"/>
                  <a:pt x="56" y="86"/>
                </a:cubicBezTo>
                <a:cubicBezTo>
                  <a:pt x="56" y="87"/>
                  <a:pt x="55" y="87"/>
                  <a:pt x="55" y="87"/>
                </a:cubicBezTo>
                <a:cubicBezTo>
                  <a:pt x="56" y="88"/>
                  <a:pt x="56" y="88"/>
                  <a:pt x="57" y="88"/>
                </a:cubicBezTo>
                <a:cubicBezTo>
                  <a:pt x="57" y="88"/>
                  <a:pt x="58" y="89"/>
                  <a:pt x="58" y="89"/>
                </a:cubicBezTo>
                <a:cubicBezTo>
                  <a:pt x="58" y="89"/>
                  <a:pt x="58" y="90"/>
                  <a:pt x="58" y="90"/>
                </a:cubicBezTo>
                <a:cubicBezTo>
                  <a:pt x="58" y="91"/>
                  <a:pt x="57" y="91"/>
                  <a:pt x="57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55" y="92"/>
                  <a:pt x="55" y="93"/>
                  <a:pt x="54" y="94"/>
                </a:cubicBezTo>
                <a:cubicBezTo>
                  <a:pt x="55" y="98"/>
                  <a:pt x="55" y="98"/>
                  <a:pt x="55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7"/>
                  <a:pt x="54" y="97"/>
                  <a:pt x="54" y="97"/>
                </a:cubicBezTo>
                <a:cubicBezTo>
                  <a:pt x="52" y="97"/>
                  <a:pt x="52" y="97"/>
                  <a:pt x="52" y="97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9"/>
                  <a:pt x="52" y="99"/>
                  <a:pt x="51" y="99"/>
                </a:cubicBezTo>
                <a:cubicBezTo>
                  <a:pt x="50" y="99"/>
                  <a:pt x="49" y="100"/>
                  <a:pt x="50" y="101"/>
                </a:cubicBezTo>
                <a:cubicBezTo>
                  <a:pt x="49" y="101"/>
                  <a:pt x="48" y="101"/>
                  <a:pt x="48" y="101"/>
                </a:cubicBezTo>
                <a:cubicBezTo>
                  <a:pt x="47" y="101"/>
                  <a:pt x="46" y="101"/>
                  <a:pt x="46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37" y="104"/>
                  <a:pt x="36" y="104"/>
                  <a:pt x="36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5"/>
                  <a:pt x="35" y="105"/>
                  <a:pt x="35" y="106"/>
                </a:cubicBezTo>
                <a:cubicBezTo>
                  <a:pt x="34" y="106"/>
                  <a:pt x="34" y="107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4" y="107"/>
                  <a:pt x="33" y="107"/>
                  <a:pt x="33" y="106"/>
                </a:cubicBezTo>
                <a:cubicBezTo>
                  <a:pt x="32" y="106"/>
                  <a:pt x="32" y="105"/>
                  <a:pt x="32" y="106"/>
                </a:cubicBezTo>
                <a:cubicBezTo>
                  <a:pt x="31" y="105"/>
                  <a:pt x="31" y="105"/>
                  <a:pt x="30" y="105"/>
                </a:cubicBezTo>
                <a:cubicBezTo>
                  <a:pt x="29" y="105"/>
                  <a:pt x="28" y="105"/>
                  <a:pt x="28" y="105"/>
                </a:cubicBezTo>
                <a:close/>
                <a:moveTo>
                  <a:pt x="3" y="7"/>
                </a:moveTo>
                <a:cubicBezTo>
                  <a:pt x="3" y="7"/>
                  <a:pt x="3" y="7"/>
                  <a:pt x="3" y="8"/>
                </a:cubicBezTo>
                <a:cubicBezTo>
                  <a:pt x="3" y="8"/>
                  <a:pt x="3" y="9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3" y="7"/>
                </a:cubicBezTo>
                <a:close/>
                <a:moveTo>
                  <a:pt x="4" y="37"/>
                </a:moveTo>
                <a:cubicBezTo>
                  <a:pt x="3" y="37"/>
                  <a:pt x="3" y="37"/>
                  <a:pt x="3" y="37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7"/>
                </a:cubicBezTo>
                <a:close/>
                <a:moveTo>
                  <a:pt x="10" y="71"/>
                </a:moveTo>
                <a:cubicBezTo>
                  <a:pt x="10" y="71"/>
                  <a:pt x="10" y="72"/>
                  <a:pt x="10" y="72"/>
                </a:cubicBezTo>
                <a:cubicBezTo>
                  <a:pt x="9" y="72"/>
                  <a:pt x="9" y="73"/>
                  <a:pt x="9" y="73"/>
                </a:cubicBezTo>
                <a:cubicBezTo>
                  <a:pt x="9" y="73"/>
                  <a:pt x="9" y="73"/>
                  <a:pt x="9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2"/>
                  <a:pt x="10" y="72"/>
                  <a:pt x="10" y="72"/>
                </a:cubicBezTo>
                <a:lnTo>
                  <a:pt x="10" y="71"/>
                </a:lnTo>
                <a:close/>
                <a:moveTo>
                  <a:pt x="10" y="35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1" y="36"/>
                  <a:pt x="11" y="36"/>
                  <a:pt x="11" y="36"/>
                </a:cubicBezTo>
                <a:lnTo>
                  <a:pt x="10" y="35"/>
                </a:lnTo>
                <a:close/>
                <a:moveTo>
                  <a:pt x="11" y="9"/>
                </a:moveTo>
                <a:cubicBezTo>
                  <a:pt x="10" y="9"/>
                  <a:pt x="10" y="9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3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lnTo>
                  <a:pt x="11" y="9"/>
                </a:lnTo>
                <a:close/>
                <a:moveTo>
                  <a:pt x="11" y="7"/>
                </a:moveTo>
                <a:cubicBezTo>
                  <a:pt x="11" y="7"/>
                  <a:pt x="11" y="7"/>
                  <a:pt x="11" y="7"/>
                </a:cubicBezTo>
                <a:cubicBezTo>
                  <a:pt x="10" y="6"/>
                  <a:pt x="10" y="6"/>
                  <a:pt x="10" y="6"/>
                </a:cubicBezTo>
                <a:lnTo>
                  <a:pt x="11" y="7"/>
                </a:lnTo>
                <a:close/>
                <a:moveTo>
                  <a:pt x="11" y="5"/>
                </a:moveTo>
                <a:cubicBezTo>
                  <a:pt x="11" y="6"/>
                  <a:pt x="12" y="6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4" y="8"/>
                  <a:pt x="14" y="8"/>
                </a:cubicBezTo>
                <a:cubicBezTo>
                  <a:pt x="14" y="9"/>
                  <a:pt x="14" y="9"/>
                  <a:pt x="15" y="9"/>
                </a:cubicBezTo>
                <a:cubicBezTo>
                  <a:pt x="15" y="8"/>
                  <a:pt x="15" y="7"/>
                  <a:pt x="14" y="6"/>
                </a:cubicBezTo>
                <a:cubicBezTo>
                  <a:pt x="14" y="5"/>
                  <a:pt x="13" y="5"/>
                  <a:pt x="1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lose/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lose/>
                <a:moveTo>
                  <a:pt x="14" y="93"/>
                </a:moveTo>
                <a:cubicBezTo>
                  <a:pt x="13" y="93"/>
                  <a:pt x="13" y="93"/>
                  <a:pt x="13" y="94"/>
                </a:cubicBezTo>
                <a:cubicBezTo>
                  <a:pt x="13" y="94"/>
                  <a:pt x="14" y="94"/>
                  <a:pt x="14" y="94"/>
                </a:cubicBezTo>
                <a:cubicBezTo>
                  <a:pt x="14" y="94"/>
                  <a:pt x="14" y="94"/>
                  <a:pt x="14" y="93"/>
                </a:cubicBezTo>
                <a:cubicBezTo>
                  <a:pt x="14" y="93"/>
                  <a:pt x="14" y="93"/>
                  <a:pt x="14" y="93"/>
                </a:cubicBezTo>
                <a:close/>
                <a:moveTo>
                  <a:pt x="1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4" y="75"/>
                  <a:pt x="15" y="75"/>
                  <a:pt x="15" y="75"/>
                </a:cubicBezTo>
                <a:cubicBezTo>
                  <a:pt x="15" y="75"/>
                  <a:pt x="15" y="74"/>
                  <a:pt x="15" y="74"/>
                </a:cubicBezTo>
                <a:cubicBezTo>
                  <a:pt x="15" y="74"/>
                  <a:pt x="15" y="73"/>
                  <a:pt x="15" y="74"/>
                </a:cubicBezTo>
                <a:close/>
                <a:moveTo>
                  <a:pt x="15" y="17"/>
                </a:move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17"/>
                </a:lnTo>
                <a:close/>
                <a:moveTo>
                  <a:pt x="17" y="47"/>
                </a:move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lose/>
                <a:moveTo>
                  <a:pt x="17" y="11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8" y="12"/>
                  <a:pt x="18" y="11"/>
                </a:cubicBezTo>
                <a:cubicBezTo>
                  <a:pt x="17" y="11"/>
                  <a:pt x="17" y="11"/>
                  <a:pt x="17" y="11"/>
                </a:cubicBezTo>
                <a:close/>
                <a:moveTo>
                  <a:pt x="17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18" y="51"/>
                  <a:pt x="18" y="51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lnTo>
                  <a:pt x="17" y="52"/>
                </a:lnTo>
                <a:close/>
                <a:moveTo>
                  <a:pt x="18" y="100"/>
                </a:moveTo>
                <a:cubicBezTo>
                  <a:pt x="18" y="101"/>
                  <a:pt x="18" y="101"/>
                  <a:pt x="18" y="101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9" y="100"/>
                  <a:pt x="18" y="100"/>
                  <a:pt x="18" y="100"/>
                </a:cubicBezTo>
                <a:close/>
                <a:moveTo>
                  <a:pt x="20" y="77"/>
                </a:moveTo>
                <a:cubicBezTo>
                  <a:pt x="19" y="77"/>
                  <a:pt x="19" y="78"/>
                  <a:pt x="19" y="78"/>
                </a:cubicBezTo>
                <a:cubicBezTo>
                  <a:pt x="20" y="78"/>
                  <a:pt x="20" y="78"/>
                  <a:pt x="20" y="78"/>
                </a:cubicBezTo>
                <a:lnTo>
                  <a:pt x="20" y="77"/>
                </a:lnTo>
                <a:close/>
                <a:moveTo>
                  <a:pt x="19" y="89"/>
                </a:moveTo>
                <a:cubicBezTo>
                  <a:pt x="20" y="89"/>
                  <a:pt x="20" y="89"/>
                  <a:pt x="20" y="89"/>
                </a:cubicBezTo>
                <a:cubicBezTo>
                  <a:pt x="20" y="88"/>
                  <a:pt x="20" y="88"/>
                  <a:pt x="20" y="88"/>
                </a:cubicBezTo>
                <a:cubicBezTo>
                  <a:pt x="19" y="88"/>
                  <a:pt x="19" y="88"/>
                  <a:pt x="19" y="88"/>
                </a:cubicBezTo>
                <a:lnTo>
                  <a:pt x="19" y="89"/>
                </a:lnTo>
                <a:close/>
                <a:moveTo>
                  <a:pt x="20" y="65"/>
                </a:moveTo>
                <a:cubicBezTo>
                  <a:pt x="21" y="64"/>
                  <a:pt x="21" y="64"/>
                  <a:pt x="21" y="64"/>
                </a:cubicBezTo>
                <a:cubicBezTo>
                  <a:pt x="20" y="64"/>
                  <a:pt x="20" y="64"/>
                  <a:pt x="20" y="64"/>
                </a:cubicBezTo>
                <a:lnTo>
                  <a:pt x="20" y="65"/>
                </a:lnTo>
                <a:close/>
                <a:moveTo>
                  <a:pt x="23" y="68"/>
                </a:moveTo>
                <a:cubicBezTo>
                  <a:pt x="23" y="68"/>
                  <a:pt x="23" y="68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3" y="68"/>
                  <a:pt x="23" y="68"/>
                  <a:pt x="23" y="68"/>
                </a:cubicBezTo>
                <a:close/>
                <a:moveTo>
                  <a:pt x="48" y="99"/>
                </a:moveTo>
                <a:cubicBezTo>
                  <a:pt x="48" y="99"/>
                  <a:pt x="48" y="99"/>
                  <a:pt x="48" y="99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98"/>
                  <a:pt x="49" y="98"/>
                  <a:pt x="49" y="98"/>
                </a:cubicBezTo>
                <a:lnTo>
                  <a:pt x="48" y="99"/>
                </a:lnTo>
                <a:close/>
                <a:moveTo>
                  <a:pt x="51" y="94"/>
                </a:moveTo>
                <a:cubicBezTo>
                  <a:pt x="50" y="94"/>
                  <a:pt x="50" y="95"/>
                  <a:pt x="50" y="95"/>
                </a:cubicBezTo>
                <a:cubicBezTo>
                  <a:pt x="50" y="95"/>
                  <a:pt x="51" y="96"/>
                  <a:pt x="51" y="96"/>
                </a:cubicBezTo>
                <a:cubicBezTo>
                  <a:pt x="51" y="96"/>
                  <a:pt x="51" y="95"/>
                  <a:pt x="51" y="95"/>
                </a:cubicBezTo>
                <a:cubicBezTo>
                  <a:pt x="51" y="95"/>
                  <a:pt x="51" y="94"/>
                  <a:pt x="51" y="9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ṡ1íḍê">
            <a:extLst>
              <a:ext uri="{FF2B5EF4-FFF2-40B4-BE49-F238E27FC236}">
                <a16:creationId xmlns:a16="http://schemas.microsoft.com/office/drawing/2014/main" id="{9771A92D-99EB-4E28-B8CD-E98AEAA22A53}"/>
              </a:ext>
            </a:extLst>
          </p:cNvPr>
          <p:cNvSpPr/>
          <p:nvPr/>
        </p:nvSpPr>
        <p:spPr bwMode="auto">
          <a:xfrm>
            <a:off x="1501556" y="4949623"/>
            <a:ext cx="54685" cy="97438"/>
          </a:xfrm>
          <a:custGeom>
            <a:avLst/>
            <a:gdLst>
              <a:gd name="T0" fmla="*/ 7 w 53"/>
              <a:gd name="T1" fmla="*/ 21 h 94"/>
              <a:gd name="T2" fmla="*/ 3 w 53"/>
              <a:gd name="T3" fmla="*/ 15 h 94"/>
              <a:gd name="T4" fmla="*/ 3 w 53"/>
              <a:gd name="T5" fmla="*/ 2 h 94"/>
              <a:gd name="T6" fmla="*/ 11 w 53"/>
              <a:gd name="T7" fmla="*/ 1 h 94"/>
              <a:gd name="T8" fmla="*/ 15 w 53"/>
              <a:gd name="T9" fmla="*/ 2 h 94"/>
              <a:gd name="T10" fmla="*/ 18 w 53"/>
              <a:gd name="T11" fmla="*/ 2 h 94"/>
              <a:gd name="T12" fmla="*/ 21 w 53"/>
              <a:gd name="T13" fmla="*/ 2 h 94"/>
              <a:gd name="T14" fmla="*/ 21 w 53"/>
              <a:gd name="T15" fmla="*/ 5 h 94"/>
              <a:gd name="T16" fmla="*/ 24 w 53"/>
              <a:gd name="T17" fmla="*/ 9 h 94"/>
              <a:gd name="T18" fmla="*/ 23 w 53"/>
              <a:gd name="T19" fmla="*/ 16 h 94"/>
              <a:gd name="T20" fmla="*/ 19 w 53"/>
              <a:gd name="T21" fmla="*/ 17 h 94"/>
              <a:gd name="T22" fmla="*/ 15 w 53"/>
              <a:gd name="T23" fmla="*/ 20 h 94"/>
              <a:gd name="T24" fmla="*/ 32 w 53"/>
              <a:gd name="T25" fmla="*/ 93 h 94"/>
              <a:gd name="T26" fmla="*/ 25 w 53"/>
              <a:gd name="T27" fmla="*/ 93 h 94"/>
              <a:gd name="T28" fmla="*/ 20 w 53"/>
              <a:gd name="T29" fmla="*/ 87 h 94"/>
              <a:gd name="T30" fmla="*/ 10 w 53"/>
              <a:gd name="T31" fmla="*/ 86 h 94"/>
              <a:gd name="T32" fmla="*/ 8 w 53"/>
              <a:gd name="T33" fmla="*/ 76 h 94"/>
              <a:gd name="T34" fmla="*/ 4 w 53"/>
              <a:gd name="T35" fmla="*/ 56 h 94"/>
              <a:gd name="T36" fmla="*/ 4 w 53"/>
              <a:gd name="T37" fmla="*/ 42 h 94"/>
              <a:gd name="T38" fmla="*/ 4 w 53"/>
              <a:gd name="T39" fmla="*/ 34 h 94"/>
              <a:gd name="T40" fmla="*/ 6 w 53"/>
              <a:gd name="T41" fmla="*/ 30 h 94"/>
              <a:gd name="T42" fmla="*/ 9 w 53"/>
              <a:gd name="T43" fmla="*/ 31 h 94"/>
              <a:gd name="T44" fmla="*/ 14 w 53"/>
              <a:gd name="T45" fmla="*/ 35 h 94"/>
              <a:gd name="T46" fmla="*/ 15 w 53"/>
              <a:gd name="T47" fmla="*/ 36 h 94"/>
              <a:gd name="T48" fmla="*/ 19 w 53"/>
              <a:gd name="T49" fmla="*/ 36 h 94"/>
              <a:gd name="T50" fmla="*/ 20 w 53"/>
              <a:gd name="T51" fmla="*/ 43 h 94"/>
              <a:gd name="T52" fmla="*/ 19 w 53"/>
              <a:gd name="T53" fmla="*/ 48 h 94"/>
              <a:gd name="T54" fmla="*/ 21 w 53"/>
              <a:gd name="T55" fmla="*/ 52 h 94"/>
              <a:gd name="T56" fmla="*/ 20 w 53"/>
              <a:gd name="T57" fmla="*/ 57 h 94"/>
              <a:gd name="T58" fmla="*/ 20 w 53"/>
              <a:gd name="T59" fmla="*/ 61 h 94"/>
              <a:gd name="T60" fmla="*/ 21 w 53"/>
              <a:gd name="T61" fmla="*/ 65 h 94"/>
              <a:gd name="T62" fmla="*/ 22 w 53"/>
              <a:gd name="T63" fmla="*/ 63 h 94"/>
              <a:gd name="T64" fmla="*/ 22 w 53"/>
              <a:gd name="T65" fmla="*/ 67 h 94"/>
              <a:gd name="T66" fmla="*/ 24 w 53"/>
              <a:gd name="T67" fmla="*/ 69 h 94"/>
              <a:gd name="T68" fmla="*/ 25 w 53"/>
              <a:gd name="T69" fmla="*/ 78 h 94"/>
              <a:gd name="T70" fmla="*/ 36 w 53"/>
              <a:gd name="T71" fmla="*/ 75 h 94"/>
              <a:gd name="T72" fmla="*/ 39 w 53"/>
              <a:gd name="T73" fmla="*/ 73 h 94"/>
              <a:gd name="T74" fmla="*/ 43 w 53"/>
              <a:gd name="T75" fmla="*/ 72 h 94"/>
              <a:gd name="T76" fmla="*/ 46 w 53"/>
              <a:gd name="T77" fmla="*/ 71 h 94"/>
              <a:gd name="T78" fmla="*/ 45 w 53"/>
              <a:gd name="T79" fmla="*/ 71 h 94"/>
              <a:gd name="T80" fmla="*/ 47 w 53"/>
              <a:gd name="T81" fmla="*/ 68 h 94"/>
              <a:gd name="T82" fmla="*/ 48 w 53"/>
              <a:gd name="T83" fmla="*/ 65 h 94"/>
              <a:gd name="T84" fmla="*/ 50 w 53"/>
              <a:gd name="T85" fmla="*/ 67 h 94"/>
              <a:gd name="T86" fmla="*/ 50 w 53"/>
              <a:gd name="T87" fmla="*/ 72 h 94"/>
              <a:gd name="T88" fmla="*/ 49 w 53"/>
              <a:gd name="T89" fmla="*/ 76 h 94"/>
              <a:gd name="T90" fmla="*/ 49 w 53"/>
              <a:gd name="T91" fmla="*/ 79 h 94"/>
              <a:gd name="T92" fmla="*/ 52 w 53"/>
              <a:gd name="T93" fmla="*/ 78 h 94"/>
              <a:gd name="T94" fmla="*/ 47 w 53"/>
              <a:gd name="T95" fmla="*/ 86 h 94"/>
              <a:gd name="T96" fmla="*/ 46 w 53"/>
              <a:gd name="T97" fmla="*/ 84 h 94"/>
              <a:gd name="T98" fmla="*/ 44 w 53"/>
              <a:gd name="T99" fmla="*/ 81 h 94"/>
              <a:gd name="T100" fmla="*/ 42 w 53"/>
              <a:gd name="T101" fmla="*/ 87 h 94"/>
              <a:gd name="T102" fmla="*/ 38 w 53"/>
              <a:gd name="T103" fmla="*/ 93 h 94"/>
              <a:gd name="T104" fmla="*/ 5 w 53"/>
              <a:gd name="T105" fmla="*/ 6 h 94"/>
              <a:gd name="T106" fmla="*/ 16 w 53"/>
              <a:gd name="T107" fmla="*/ 34 h 94"/>
              <a:gd name="T108" fmla="*/ 16 w 53"/>
              <a:gd name="T109" fmla="*/ 34 h 94"/>
              <a:gd name="T110" fmla="*/ 19 w 53"/>
              <a:gd name="T111" fmla="*/ 7 h 94"/>
              <a:gd name="T112" fmla="*/ 30 w 53"/>
              <a:gd name="T113" fmla="*/ 79 h 94"/>
              <a:gd name="T114" fmla="*/ 31 w 53"/>
              <a:gd name="T115" fmla="*/ 89 h 94"/>
              <a:gd name="T116" fmla="*/ 36 w 53"/>
              <a:gd name="T117" fmla="*/ 91 h 94"/>
              <a:gd name="T118" fmla="*/ 36 w 53"/>
              <a:gd name="T119" fmla="*/ 85 h 94"/>
              <a:gd name="T120" fmla="*/ 39 w 53"/>
              <a:gd name="T121" fmla="*/ 85 h 94"/>
              <a:gd name="T122" fmla="*/ 50 w 53"/>
              <a:gd name="T123" fmla="*/ 6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" h="94">
                <a:moveTo>
                  <a:pt x="9" y="20"/>
                </a:moveTo>
                <a:cubicBezTo>
                  <a:pt x="9" y="20"/>
                  <a:pt x="9" y="20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19"/>
                  <a:pt x="4" y="18"/>
                  <a:pt x="3" y="15"/>
                </a:cubicBezTo>
                <a:cubicBezTo>
                  <a:pt x="2" y="13"/>
                  <a:pt x="1" y="11"/>
                  <a:pt x="0" y="9"/>
                </a:cubicBezTo>
                <a:cubicBezTo>
                  <a:pt x="0" y="9"/>
                  <a:pt x="0" y="9"/>
                  <a:pt x="1" y="8"/>
                </a:cubicBezTo>
                <a:cubicBezTo>
                  <a:pt x="1" y="7"/>
                  <a:pt x="1" y="6"/>
                  <a:pt x="2" y="5"/>
                </a:cubicBezTo>
                <a:cubicBezTo>
                  <a:pt x="2" y="4"/>
                  <a:pt x="2" y="3"/>
                  <a:pt x="3" y="2"/>
                </a:cubicBezTo>
                <a:cubicBezTo>
                  <a:pt x="3" y="1"/>
                  <a:pt x="4" y="0"/>
                  <a:pt x="4" y="0"/>
                </a:cubicBezTo>
                <a:cubicBezTo>
                  <a:pt x="4" y="0"/>
                  <a:pt x="5" y="0"/>
                  <a:pt x="5" y="0"/>
                </a:cubicBezTo>
                <a:cubicBezTo>
                  <a:pt x="6" y="0"/>
                  <a:pt x="7" y="0"/>
                  <a:pt x="8" y="1"/>
                </a:cubicBezTo>
                <a:cubicBezTo>
                  <a:pt x="9" y="1"/>
                  <a:pt x="10" y="1"/>
                  <a:pt x="11" y="1"/>
                </a:cubicBezTo>
                <a:cubicBezTo>
                  <a:pt x="12" y="1"/>
                  <a:pt x="12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6" y="1"/>
                  <a:pt x="16" y="1"/>
                  <a:pt x="17" y="1"/>
                </a:cubicBezTo>
                <a:cubicBezTo>
                  <a:pt x="17" y="1"/>
                  <a:pt x="17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3"/>
                  <a:pt x="22" y="4"/>
                  <a:pt x="21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5"/>
                  <a:pt x="23" y="5"/>
                  <a:pt x="23" y="6"/>
                </a:cubicBezTo>
                <a:cubicBezTo>
                  <a:pt x="23" y="7"/>
                  <a:pt x="23" y="7"/>
                  <a:pt x="23" y="8"/>
                </a:cubicBezTo>
                <a:cubicBezTo>
                  <a:pt x="23" y="8"/>
                  <a:pt x="23" y="8"/>
                  <a:pt x="24" y="9"/>
                </a:cubicBezTo>
                <a:cubicBezTo>
                  <a:pt x="24" y="10"/>
                  <a:pt x="25" y="10"/>
                  <a:pt x="25" y="10"/>
                </a:cubicBezTo>
                <a:cubicBezTo>
                  <a:pt x="25" y="10"/>
                  <a:pt x="25" y="11"/>
                  <a:pt x="24" y="12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5"/>
                  <a:pt x="24" y="15"/>
                  <a:pt x="23" y="16"/>
                </a:cubicBezTo>
                <a:cubicBezTo>
                  <a:pt x="23" y="17"/>
                  <a:pt x="23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8"/>
                  <a:pt x="17" y="18"/>
                </a:cubicBezTo>
                <a:cubicBezTo>
                  <a:pt x="17" y="18"/>
                  <a:pt x="16" y="19"/>
                  <a:pt x="16" y="19"/>
                </a:cubicBezTo>
                <a:cubicBezTo>
                  <a:pt x="16" y="20"/>
                  <a:pt x="15" y="20"/>
                  <a:pt x="15" y="20"/>
                </a:cubicBezTo>
                <a:cubicBezTo>
                  <a:pt x="14" y="21"/>
                  <a:pt x="13" y="21"/>
                  <a:pt x="13" y="21"/>
                </a:cubicBezTo>
                <a:cubicBezTo>
                  <a:pt x="12" y="21"/>
                  <a:pt x="11" y="21"/>
                  <a:pt x="11" y="21"/>
                </a:cubicBezTo>
                <a:cubicBezTo>
                  <a:pt x="10" y="20"/>
                  <a:pt x="10" y="20"/>
                  <a:pt x="9" y="20"/>
                </a:cubicBezTo>
                <a:close/>
                <a:moveTo>
                  <a:pt x="32" y="93"/>
                </a:moveTo>
                <a:cubicBezTo>
                  <a:pt x="32" y="93"/>
                  <a:pt x="31" y="92"/>
                  <a:pt x="31" y="91"/>
                </a:cubicBezTo>
                <a:cubicBezTo>
                  <a:pt x="30" y="91"/>
                  <a:pt x="29" y="91"/>
                  <a:pt x="29" y="91"/>
                </a:cubicBezTo>
                <a:cubicBezTo>
                  <a:pt x="28" y="91"/>
                  <a:pt x="28" y="91"/>
                  <a:pt x="27" y="92"/>
                </a:cubicBezTo>
                <a:cubicBezTo>
                  <a:pt x="27" y="92"/>
                  <a:pt x="26" y="93"/>
                  <a:pt x="25" y="93"/>
                </a:cubicBezTo>
                <a:cubicBezTo>
                  <a:pt x="25" y="93"/>
                  <a:pt x="24" y="93"/>
                  <a:pt x="23" y="93"/>
                </a:cubicBezTo>
                <a:cubicBezTo>
                  <a:pt x="23" y="93"/>
                  <a:pt x="22" y="92"/>
                  <a:pt x="22" y="92"/>
                </a:cubicBezTo>
                <a:cubicBezTo>
                  <a:pt x="22" y="91"/>
                  <a:pt x="21" y="90"/>
                  <a:pt x="21" y="89"/>
                </a:cubicBezTo>
                <a:cubicBezTo>
                  <a:pt x="21" y="89"/>
                  <a:pt x="21" y="88"/>
                  <a:pt x="20" y="87"/>
                </a:cubicBezTo>
                <a:cubicBezTo>
                  <a:pt x="20" y="87"/>
                  <a:pt x="19" y="87"/>
                  <a:pt x="18" y="88"/>
                </a:cubicBezTo>
                <a:cubicBezTo>
                  <a:pt x="18" y="88"/>
                  <a:pt x="17" y="88"/>
                  <a:pt x="18" y="90"/>
                </a:cubicBezTo>
                <a:cubicBezTo>
                  <a:pt x="17" y="89"/>
                  <a:pt x="16" y="88"/>
                  <a:pt x="14" y="87"/>
                </a:cubicBezTo>
                <a:cubicBezTo>
                  <a:pt x="13" y="86"/>
                  <a:pt x="12" y="86"/>
                  <a:pt x="10" y="86"/>
                </a:cubicBezTo>
                <a:cubicBezTo>
                  <a:pt x="10" y="86"/>
                  <a:pt x="10" y="85"/>
                  <a:pt x="10" y="83"/>
                </a:cubicBezTo>
                <a:cubicBezTo>
                  <a:pt x="9" y="82"/>
                  <a:pt x="9" y="81"/>
                  <a:pt x="9" y="80"/>
                </a:cubicBezTo>
                <a:cubicBezTo>
                  <a:pt x="9" y="80"/>
                  <a:pt x="8" y="79"/>
                  <a:pt x="8" y="78"/>
                </a:cubicBezTo>
                <a:cubicBezTo>
                  <a:pt x="8" y="78"/>
                  <a:pt x="8" y="77"/>
                  <a:pt x="8" y="76"/>
                </a:cubicBezTo>
                <a:cubicBezTo>
                  <a:pt x="7" y="76"/>
                  <a:pt x="7" y="75"/>
                  <a:pt x="7" y="74"/>
                </a:cubicBezTo>
                <a:cubicBezTo>
                  <a:pt x="7" y="73"/>
                  <a:pt x="7" y="72"/>
                  <a:pt x="6" y="70"/>
                </a:cubicBezTo>
                <a:cubicBezTo>
                  <a:pt x="6" y="67"/>
                  <a:pt x="6" y="65"/>
                  <a:pt x="5" y="63"/>
                </a:cubicBezTo>
                <a:cubicBezTo>
                  <a:pt x="5" y="60"/>
                  <a:pt x="5" y="58"/>
                  <a:pt x="4" y="56"/>
                </a:cubicBezTo>
                <a:cubicBezTo>
                  <a:pt x="4" y="54"/>
                  <a:pt x="4" y="52"/>
                  <a:pt x="4" y="51"/>
                </a:cubicBezTo>
                <a:cubicBezTo>
                  <a:pt x="4" y="50"/>
                  <a:pt x="4" y="49"/>
                  <a:pt x="4" y="47"/>
                </a:cubicBezTo>
                <a:cubicBezTo>
                  <a:pt x="3" y="46"/>
                  <a:pt x="3" y="44"/>
                  <a:pt x="4" y="43"/>
                </a:cubicBezTo>
                <a:cubicBezTo>
                  <a:pt x="3" y="43"/>
                  <a:pt x="4" y="43"/>
                  <a:pt x="4" y="42"/>
                </a:cubicBezTo>
                <a:cubicBezTo>
                  <a:pt x="4" y="42"/>
                  <a:pt x="4" y="41"/>
                  <a:pt x="4" y="41"/>
                </a:cubicBezTo>
                <a:cubicBezTo>
                  <a:pt x="4" y="40"/>
                  <a:pt x="4" y="39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5"/>
                  <a:pt x="4" y="34"/>
                  <a:pt x="4" y="34"/>
                </a:cubicBezTo>
                <a:cubicBezTo>
                  <a:pt x="4" y="33"/>
                  <a:pt x="5" y="32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9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6" y="36"/>
                  <a:pt x="17" y="36"/>
                </a:cubicBezTo>
                <a:cubicBezTo>
                  <a:pt x="18" y="36"/>
                  <a:pt x="18" y="36"/>
                  <a:pt x="19" y="36"/>
                </a:cubicBezTo>
                <a:cubicBezTo>
                  <a:pt x="20" y="37"/>
                  <a:pt x="21" y="37"/>
                  <a:pt x="21" y="37"/>
                </a:cubicBezTo>
                <a:cubicBezTo>
                  <a:pt x="22" y="38"/>
                  <a:pt x="22" y="38"/>
                  <a:pt x="23" y="39"/>
                </a:cubicBezTo>
                <a:cubicBezTo>
                  <a:pt x="23" y="40"/>
                  <a:pt x="23" y="40"/>
                  <a:pt x="22" y="41"/>
                </a:cubicBezTo>
                <a:cubicBezTo>
                  <a:pt x="21" y="42"/>
                  <a:pt x="21" y="42"/>
                  <a:pt x="20" y="43"/>
                </a:cubicBezTo>
                <a:cubicBezTo>
                  <a:pt x="19" y="43"/>
                  <a:pt x="19" y="44"/>
                  <a:pt x="18" y="45"/>
                </a:cubicBezTo>
                <a:cubicBezTo>
                  <a:pt x="17" y="45"/>
                  <a:pt x="17" y="46"/>
                  <a:pt x="17" y="46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8"/>
                  <a:pt x="18" y="48"/>
                  <a:pt x="19" y="48"/>
                </a:cubicBezTo>
                <a:cubicBezTo>
                  <a:pt x="20" y="49"/>
                  <a:pt x="21" y="49"/>
                  <a:pt x="21" y="49"/>
                </a:cubicBezTo>
                <a:cubicBezTo>
                  <a:pt x="22" y="49"/>
                  <a:pt x="22" y="50"/>
                  <a:pt x="22" y="50"/>
                </a:cubicBezTo>
                <a:cubicBezTo>
                  <a:pt x="23" y="51"/>
                  <a:pt x="22" y="51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0" y="53"/>
                  <a:pt x="20" y="53"/>
                  <a:pt x="19" y="53"/>
                </a:cubicBezTo>
                <a:cubicBezTo>
                  <a:pt x="19" y="53"/>
                  <a:pt x="18" y="54"/>
                  <a:pt x="18" y="54"/>
                </a:cubicBezTo>
                <a:cubicBezTo>
                  <a:pt x="18" y="55"/>
                  <a:pt x="18" y="55"/>
                  <a:pt x="18" y="56"/>
                </a:cubicBezTo>
                <a:cubicBezTo>
                  <a:pt x="19" y="56"/>
                  <a:pt x="19" y="57"/>
                  <a:pt x="20" y="57"/>
                </a:cubicBezTo>
                <a:cubicBezTo>
                  <a:pt x="20" y="58"/>
                  <a:pt x="21" y="58"/>
                  <a:pt x="21" y="58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60"/>
                  <a:pt x="21" y="60"/>
                  <a:pt x="21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19" y="61"/>
                  <a:pt x="19" y="62"/>
                  <a:pt x="19" y="62"/>
                </a:cubicBezTo>
                <a:cubicBezTo>
                  <a:pt x="18" y="62"/>
                  <a:pt x="18" y="63"/>
                  <a:pt x="18" y="64"/>
                </a:cubicBezTo>
                <a:cubicBezTo>
                  <a:pt x="19" y="64"/>
                  <a:pt x="19" y="65"/>
                  <a:pt x="19" y="65"/>
                </a:cubicBezTo>
                <a:cubicBezTo>
                  <a:pt x="20" y="65"/>
                  <a:pt x="20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4"/>
                  <a:pt x="21" y="64"/>
                  <a:pt x="21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3" y="65"/>
                  <a:pt x="23" y="65"/>
                  <a:pt x="22" y="66"/>
                </a:cubicBezTo>
                <a:cubicBezTo>
                  <a:pt x="22" y="66"/>
                  <a:pt x="22" y="66"/>
                  <a:pt x="22" y="67"/>
                </a:cubicBezTo>
                <a:cubicBezTo>
                  <a:pt x="21" y="67"/>
                  <a:pt x="21" y="67"/>
                  <a:pt x="21" y="68"/>
                </a:cubicBezTo>
                <a:cubicBezTo>
                  <a:pt x="21" y="68"/>
                  <a:pt x="21" y="69"/>
                  <a:pt x="21" y="70"/>
                </a:cubicBezTo>
                <a:cubicBezTo>
                  <a:pt x="22" y="70"/>
                  <a:pt x="23" y="70"/>
                  <a:pt x="23" y="70"/>
                </a:cubicBezTo>
                <a:cubicBezTo>
                  <a:pt x="23" y="70"/>
                  <a:pt x="24" y="70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70"/>
                  <a:pt x="24" y="72"/>
                  <a:pt x="24" y="73"/>
                </a:cubicBezTo>
                <a:cubicBezTo>
                  <a:pt x="24" y="74"/>
                  <a:pt x="24" y="75"/>
                  <a:pt x="24" y="76"/>
                </a:cubicBezTo>
                <a:cubicBezTo>
                  <a:pt x="25" y="77"/>
                  <a:pt x="25" y="78"/>
                  <a:pt x="25" y="78"/>
                </a:cubicBezTo>
                <a:cubicBezTo>
                  <a:pt x="26" y="78"/>
                  <a:pt x="26" y="79"/>
                  <a:pt x="28" y="79"/>
                </a:cubicBezTo>
                <a:cubicBezTo>
                  <a:pt x="28" y="78"/>
                  <a:pt x="29" y="78"/>
                  <a:pt x="30" y="78"/>
                </a:cubicBezTo>
                <a:cubicBezTo>
                  <a:pt x="31" y="77"/>
                  <a:pt x="32" y="77"/>
                  <a:pt x="33" y="77"/>
                </a:cubicBezTo>
                <a:cubicBezTo>
                  <a:pt x="34" y="76"/>
                  <a:pt x="35" y="76"/>
                  <a:pt x="36" y="75"/>
                </a:cubicBezTo>
                <a:cubicBezTo>
                  <a:pt x="37" y="75"/>
                  <a:pt x="37" y="74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0" y="73"/>
                  <a:pt x="41" y="73"/>
                </a:cubicBezTo>
                <a:cubicBezTo>
                  <a:pt x="41" y="72"/>
                  <a:pt x="41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1"/>
                  <a:pt x="46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6" y="71"/>
                  <a:pt x="46" y="70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9"/>
                  <a:pt x="47" y="69"/>
                  <a:pt x="47" y="68"/>
                </a:cubicBezTo>
                <a:cubicBezTo>
                  <a:pt x="47" y="68"/>
                  <a:pt x="48" y="68"/>
                  <a:pt x="48" y="68"/>
                </a:cubicBezTo>
                <a:cubicBezTo>
                  <a:pt x="48" y="67"/>
                  <a:pt x="48" y="67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49" y="65"/>
                  <a:pt x="50" y="66"/>
                  <a:pt x="50" y="66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7"/>
                  <a:pt x="50" y="68"/>
                  <a:pt x="49" y="68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1"/>
                  <a:pt x="50" y="71"/>
                  <a:pt x="50" y="72"/>
                </a:cubicBezTo>
                <a:cubicBezTo>
                  <a:pt x="50" y="72"/>
                  <a:pt x="50" y="73"/>
                  <a:pt x="50" y="73"/>
                </a:cubicBezTo>
                <a:cubicBezTo>
                  <a:pt x="50" y="74"/>
                  <a:pt x="50" y="74"/>
                  <a:pt x="51" y="75"/>
                </a:cubicBezTo>
                <a:cubicBezTo>
                  <a:pt x="50" y="75"/>
                  <a:pt x="50" y="76"/>
                  <a:pt x="50" y="76"/>
                </a:cubicBezTo>
                <a:cubicBezTo>
                  <a:pt x="49" y="76"/>
                  <a:pt x="49" y="76"/>
                  <a:pt x="49" y="76"/>
                </a:cubicBezTo>
                <a:cubicBezTo>
                  <a:pt x="48" y="76"/>
                  <a:pt x="48" y="77"/>
                  <a:pt x="47" y="77"/>
                </a:cubicBezTo>
                <a:cubicBezTo>
                  <a:pt x="47" y="77"/>
                  <a:pt x="47" y="78"/>
                  <a:pt x="47" y="78"/>
                </a:cubicBezTo>
                <a:cubicBezTo>
                  <a:pt x="48" y="79"/>
                  <a:pt x="48" y="79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8"/>
                  <a:pt x="50" y="78"/>
                  <a:pt x="51" y="77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77"/>
                  <a:pt x="52" y="77"/>
                  <a:pt x="52" y="78"/>
                </a:cubicBezTo>
                <a:cubicBezTo>
                  <a:pt x="52" y="79"/>
                  <a:pt x="51" y="80"/>
                  <a:pt x="51" y="82"/>
                </a:cubicBezTo>
                <a:cubicBezTo>
                  <a:pt x="50" y="83"/>
                  <a:pt x="49" y="84"/>
                  <a:pt x="49" y="85"/>
                </a:cubicBez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6"/>
                  <a:pt x="46" y="86"/>
                  <a:pt x="46" y="85"/>
                </a:cubicBezTo>
                <a:cubicBezTo>
                  <a:pt x="46" y="85"/>
                  <a:pt x="46" y="85"/>
                  <a:pt x="46" y="84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5" y="82"/>
                  <a:pt x="45" y="82"/>
                </a:cubicBezTo>
                <a:cubicBezTo>
                  <a:pt x="45" y="82"/>
                  <a:pt x="44" y="81"/>
                  <a:pt x="44" y="81"/>
                </a:cubicBezTo>
                <a:cubicBezTo>
                  <a:pt x="42" y="84"/>
                  <a:pt x="42" y="84"/>
                  <a:pt x="42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5"/>
                  <a:pt x="44" y="85"/>
                  <a:pt x="43" y="86"/>
                </a:cubicBezTo>
                <a:cubicBezTo>
                  <a:pt x="43" y="86"/>
                  <a:pt x="42" y="86"/>
                  <a:pt x="42" y="87"/>
                </a:cubicBezTo>
                <a:cubicBezTo>
                  <a:pt x="42" y="88"/>
                  <a:pt x="41" y="89"/>
                  <a:pt x="41" y="90"/>
                </a:cubicBezTo>
                <a:cubicBezTo>
                  <a:pt x="41" y="90"/>
                  <a:pt x="41" y="91"/>
                  <a:pt x="41" y="91"/>
                </a:cubicBezTo>
                <a:cubicBezTo>
                  <a:pt x="41" y="92"/>
                  <a:pt x="41" y="92"/>
                  <a:pt x="40" y="92"/>
                </a:cubicBezTo>
                <a:cubicBezTo>
                  <a:pt x="40" y="93"/>
                  <a:pt x="39" y="93"/>
                  <a:pt x="38" y="93"/>
                </a:cubicBezTo>
                <a:cubicBezTo>
                  <a:pt x="37" y="93"/>
                  <a:pt x="36" y="94"/>
                  <a:pt x="35" y="94"/>
                </a:cubicBezTo>
                <a:cubicBezTo>
                  <a:pt x="35" y="94"/>
                  <a:pt x="34" y="94"/>
                  <a:pt x="32" y="93"/>
                </a:cubicBezTo>
                <a:close/>
                <a:moveTo>
                  <a:pt x="5" y="5"/>
                </a:moveTo>
                <a:cubicBezTo>
                  <a:pt x="5" y="5"/>
                  <a:pt x="5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5" y="5"/>
                  <a:pt x="5" y="5"/>
                </a:cubicBezTo>
                <a:close/>
                <a:moveTo>
                  <a:pt x="16" y="34"/>
                </a:moveTo>
                <a:cubicBezTo>
                  <a:pt x="16" y="34"/>
                  <a:pt x="16" y="34"/>
                  <a:pt x="17" y="35"/>
                </a:cubicBezTo>
                <a:cubicBezTo>
                  <a:pt x="17" y="35"/>
                  <a:pt x="17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5" y="34"/>
                  <a:pt x="16" y="34"/>
                  <a:pt x="16" y="34"/>
                </a:cubicBezTo>
                <a:close/>
                <a:moveTo>
                  <a:pt x="20" y="6"/>
                </a:move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19" y="7"/>
                  <a:pt x="19" y="7"/>
                </a:cubicBezTo>
                <a:lnTo>
                  <a:pt x="20" y="6"/>
                </a:lnTo>
                <a:close/>
                <a:moveTo>
                  <a:pt x="31" y="80"/>
                </a:move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lnTo>
                  <a:pt x="31" y="80"/>
                </a:lnTo>
                <a:close/>
                <a:moveTo>
                  <a:pt x="31" y="88"/>
                </a:moveTo>
                <a:cubicBezTo>
                  <a:pt x="31" y="89"/>
                  <a:pt x="31" y="89"/>
                  <a:pt x="31" y="89"/>
                </a:cubicBezTo>
                <a:cubicBezTo>
                  <a:pt x="31" y="89"/>
                  <a:pt x="31" y="89"/>
                  <a:pt x="31" y="89"/>
                </a:cubicBezTo>
                <a:lnTo>
                  <a:pt x="31" y="88"/>
                </a:lnTo>
                <a:close/>
                <a:moveTo>
                  <a:pt x="36" y="91"/>
                </a:move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36" y="91"/>
                  <a:pt x="36" y="91"/>
                </a:cubicBezTo>
                <a:close/>
                <a:moveTo>
                  <a:pt x="39" y="82"/>
                </a:moveTo>
                <a:cubicBezTo>
                  <a:pt x="38" y="83"/>
                  <a:pt x="37" y="83"/>
                  <a:pt x="36" y="83"/>
                </a:cubicBezTo>
                <a:cubicBezTo>
                  <a:pt x="36" y="84"/>
                  <a:pt x="36" y="84"/>
                  <a:pt x="36" y="85"/>
                </a:cubicBezTo>
                <a:cubicBezTo>
                  <a:pt x="36" y="85"/>
                  <a:pt x="36" y="86"/>
                  <a:pt x="36" y="86"/>
                </a:cubicBezTo>
                <a:cubicBezTo>
                  <a:pt x="37" y="87"/>
                  <a:pt x="38" y="87"/>
                  <a:pt x="39" y="87"/>
                </a:cubicBezTo>
                <a:cubicBezTo>
                  <a:pt x="39" y="87"/>
                  <a:pt x="39" y="87"/>
                  <a:pt x="39" y="86"/>
                </a:cubicBezTo>
                <a:cubicBezTo>
                  <a:pt x="39" y="86"/>
                  <a:pt x="39" y="85"/>
                  <a:pt x="39" y="85"/>
                </a:cubicBezTo>
                <a:cubicBezTo>
                  <a:pt x="39" y="84"/>
                  <a:pt x="39" y="83"/>
                  <a:pt x="39" y="83"/>
                </a:cubicBezTo>
                <a:cubicBezTo>
                  <a:pt x="39" y="82"/>
                  <a:pt x="39" y="82"/>
                  <a:pt x="39" y="82"/>
                </a:cubicBezTo>
                <a:close/>
                <a:moveTo>
                  <a:pt x="49" y="64"/>
                </a:move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4"/>
                  <a:pt x="49" y="6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ïṧlïḑé">
            <a:extLst>
              <a:ext uri="{FF2B5EF4-FFF2-40B4-BE49-F238E27FC236}">
                <a16:creationId xmlns:a16="http://schemas.microsoft.com/office/drawing/2014/main" id="{9679B443-1EC1-4983-BEE7-09F2FA7F260A}"/>
              </a:ext>
            </a:extLst>
          </p:cNvPr>
          <p:cNvSpPr/>
          <p:nvPr/>
        </p:nvSpPr>
        <p:spPr bwMode="auto">
          <a:xfrm>
            <a:off x="1553258" y="4961057"/>
            <a:ext cx="102907" cy="80536"/>
          </a:xfrm>
          <a:custGeom>
            <a:avLst/>
            <a:gdLst>
              <a:gd name="T0" fmla="*/ 89 w 100"/>
              <a:gd name="T1" fmla="*/ 64 h 78"/>
              <a:gd name="T2" fmla="*/ 79 w 100"/>
              <a:gd name="T3" fmla="*/ 62 h 78"/>
              <a:gd name="T4" fmla="*/ 73 w 100"/>
              <a:gd name="T5" fmla="*/ 57 h 78"/>
              <a:gd name="T6" fmla="*/ 65 w 100"/>
              <a:gd name="T7" fmla="*/ 53 h 78"/>
              <a:gd name="T8" fmla="*/ 58 w 100"/>
              <a:gd name="T9" fmla="*/ 30 h 78"/>
              <a:gd name="T10" fmla="*/ 51 w 100"/>
              <a:gd name="T11" fmla="*/ 30 h 78"/>
              <a:gd name="T12" fmla="*/ 42 w 100"/>
              <a:gd name="T13" fmla="*/ 36 h 78"/>
              <a:gd name="T14" fmla="*/ 38 w 100"/>
              <a:gd name="T15" fmla="*/ 45 h 78"/>
              <a:gd name="T16" fmla="*/ 38 w 100"/>
              <a:gd name="T17" fmla="*/ 50 h 78"/>
              <a:gd name="T18" fmla="*/ 31 w 100"/>
              <a:gd name="T19" fmla="*/ 62 h 78"/>
              <a:gd name="T20" fmla="*/ 20 w 100"/>
              <a:gd name="T21" fmla="*/ 69 h 78"/>
              <a:gd name="T22" fmla="*/ 18 w 100"/>
              <a:gd name="T23" fmla="*/ 71 h 78"/>
              <a:gd name="T24" fmla="*/ 18 w 100"/>
              <a:gd name="T25" fmla="*/ 74 h 78"/>
              <a:gd name="T26" fmla="*/ 9 w 100"/>
              <a:gd name="T27" fmla="*/ 56 h 78"/>
              <a:gd name="T28" fmla="*/ 7 w 100"/>
              <a:gd name="T29" fmla="*/ 52 h 78"/>
              <a:gd name="T30" fmla="*/ 3 w 100"/>
              <a:gd name="T31" fmla="*/ 26 h 78"/>
              <a:gd name="T32" fmla="*/ 1 w 100"/>
              <a:gd name="T33" fmla="*/ 14 h 78"/>
              <a:gd name="T34" fmla="*/ 3 w 100"/>
              <a:gd name="T35" fmla="*/ 5 h 78"/>
              <a:gd name="T36" fmla="*/ 0 w 100"/>
              <a:gd name="T37" fmla="*/ 10 h 78"/>
              <a:gd name="T38" fmla="*/ 9 w 100"/>
              <a:gd name="T39" fmla="*/ 5 h 78"/>
              <a:gd name="T40" fmla="*/ 11 w 100"/>
              <a:gd name="T41" fmla="*/ 7 h 78"/>
              <a:gd name="T42" fmla="*/ 16 w 100"/>
              <a:gd name="T43" fmla="*/ 20 h 78"/>
              <a:gd name="T44" fmla="*/ 22 w 100"/>
              <a:gd name="T45" fmla="*/ 34 h 78"/>
              <a:gd name="T46" fmla="*/ 23 w 100"/>
              <a:gd name="T47" fmla="*/ 43 h 78"/>
              <a:gd name="T48" fmla="*/ 34 w 100"/>
              <a:gd name="T49" fmla="*/ 31 h 78"/>
              <a:gd name="T50" fmla="*/ 43 w 100"/>
              <a:gd name="T51" fmla="*/ 23 h 78"/>
              <a:gd name="T52" fmla="*/ 47 w 100"/>
              <a:gd name="T53" fmla="*/ 18 h 78"/>
              <a:gd name="T54" fmla="*/ 48 w 100"/>
              <a:gd name="T55" fmla="*/ 10 h 78"/>
              <a:gd name="T56" fmla="*/ 50 w 100"/>
              <a:gd name="T57" fmla="*/ 4 h 78"/>
              <a:gd name="T58" fmla="*/ 52 w 100"/>
              <a:gd name="T59" fmla="*/ 7 h 78"/>
              <a:gd name="T60" fmla="*/ 63 w 100"/>
              <a:gd name="T61" fmla="*/ 8 h 78"/>
              <a:gd name="T62" fmla="*/ 70 w 100"/>
              <a:gd name="T63" fmla="*/ 20 h 78"/>
              <a:gd name="T64" fmla="*/ 73 w 100"/>
              <a:gd name="T65" fmla="*/ 29 h 78"/>
              <a:gd name="T66" fmla="*/ 79 w 100"/>
              <a:gd name="T67" fmla="*/ 38 h 78"/>
              <a:gd name="T68" fmla="*/ 98 w 100"/>
              <a:gd name="T69" fmla="*/ 60 h 78"/>
              <a:gd name="T70" fmla="*/ 6 w 100"/>
              <a:gd name="T71" fmla="*/ 17 h 78"/>
              <a:gd name="T72" fmla="*/ 8 w 100"/>
              <a:gd name="T73" fmla="*/ 13 h 78"/>
              <a:gd name="T74" fmla="*/ 11 w 100"/>
              <a:gd name="T75" fmla="*/ 48 h 78"/>
              <a:gd name="T76" fmla="*/ 18 w 100"/>
              <a:gd name="T77" fmla="*/ 44 h 78"/>
              <a:gd name="T78" fmla="*/ 17 w 100"/>
              <a:gd name="T79" fmla="*/ 38 h 78"/>
              <a:gd name="T80" fmla="*/ 15 w 100"/>
              <a:gd name="T81" fmla="*/ 41 h 78"/>
              <a:gd name="T82" fmla="*/ 22 w 100"/>
              <a:gd name="T83" fmla="*/ 47 h 78"/>
              <a:gd name="T84" fmla="*/ 17 w 100"/>
              <a:gd name="T85" fmla="*/ 30 h 78"/>
              <a:gd name="T86" fmla="*/ 17 w 100"/>
              <a:gd name="T87" fmla="*/ 67 h 78"/>
              <a:gd name="T88" fmla="*/ 41 w 100"/>
              <a:gd name="T89" fmla="*/ 27 h 78"/>
              <a:gd name="T90" fmla="*/ 48 w 100"/>
              <a:gd name="T91" fmla="*/ 30 h 78"/>
              <a:gd name="T92" fmla="*/ 48 w 100"/>
              <a:gd name="T93" fmla="*/ 23 h 78"/>
              <a:gd name="T94" fmla="*/ 51 w 100"/>
              <a:gd name="T95" fmla="*/ 27 h 78"/>
              <a:gd name="T96" fmla="*/ 67 w 100"/>
              <a:gd name="T97" fmla="*/ 24 h 78"/>
              <a:gd name="T98" fmla="*/ 75 w 100"/>
              <a:gd name="T99" fmla="*/ 37 h 78"/>
              <a:gd name="T100" fmla="*/ 72 w 100"/>
              <a:gd name="T101" fmla="*/ 32 h 78"/>
              <a:gd name="T102" fmla="*/ 73 w 100"/>
              <a:gd name="T103" fmla="*/ 45 h 78"/>
              <a:gd name="T104" fmla="*/ 77 w 100"/>
              <a:gd name="T105" fmla="*/ 47 h 78"/>
              <a:gd name="T106" fmla="*/ 76 w 100"/>
              <a:gd name="T107" fmla="*/ 46 h 78"/>
              <a:gd name="T108" fmla="*/ 81 w 100"/>
              <a:gd name="T109" fmla="*/ 53 h 78"/>
              <a:gd name="T110" fmla="*/ 85 w 100"/>
              <a:gd name="T111" fmla="*/ 56 h 78"/>
              <a:gd name="T112" fmla="*/ 86 w 100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78">
                <a:moveTo>
                  <a:pt x="100" y="63"/>
                </a:moveTo>
                <a:cubicBezTo>
                  <a:pt x="99" y="63"/>
                  <a:pt x="99" y="63"/>
                  <a:pt x="98" y="64"/>
                </a:cubicBezTo>
                <a:cubicBezTo>
                  <a:pt x="97" y="64"/>
                  <a:pt x="97" y="65"/>
                  <a:pt x="96" y="65"/>
                </a:cubicBezTo>
                <a:cubicBezTo>
                  <a:pt x="96" y="65"/>
                  <a:pt x="96" y="66"/>
                  <a:pt x="96" y="66"/>
                </a:cubicBezTo>
                <a:cubicBezTo>
                  <a:pt x="95" y="67"/>
                  <a:pt x="95" y="67"/>
                  <a:pt x="95" y="68"/>
                </a:cubicBezTo>
                <a:cubicBezTo>
                  <a:pt x="94" y="65"/>
                  <a:pt x="94" y="64"/>
                  <a:pt x="93" y="64"/>
                </a:cubicBezTo>
                <a:cubicBezTo>
                  <a:pt x="93" y="63"/>
                  <a:pt x="92" y="63"/>
                  <a:pt x="91" y="63"/>
                </a:cubicBezTo>
                <a:cubicBezTo>
                  <a:pt x="90" y="64"/>
                  <a:pt x="90" y="64"/>
                  <a:pt x="89" y="64"/>
                </a:cubicBezTo>
                <a:cubicBezTo>
                  <a:pt x="88" y="64"/>
                  <a:pt x="87" y="64"/>
                  <a:pt x="86" y="64"/>
                </a:cubicBezTo>
                <a:cubicBezTo>
                  <a:pt x="85" y="64"/>
                  <a:pt x="85" y="63"/>
                  <a:pt x="85" y="63"/>
                </a:cubicBezTo>
                <a:cubicBezTo>
                  <a:pt x="85" y="62"/>
                  <a:pt x="85" y="62"/>
                  <a:pt x="85" y="62"/>
                </a:cubicBezTo>
                <a:cubicBezTo>
                  <a:pt x="85" y="61"/>
                  <a:pt x="84" y="61"/>
                  <a:pt x="84" y="61"/>
                </a:cubicBezTo>
                <a:cubicBezTo>
                  <a:pt x="84" y="60"/>
                  <a:pt x="84" y="60"/>
                  <a:pt x="83" y="61"/>
                </a:cubicBezTo>
                <a:cubicBezTo>
                  <a:pt x="82" y="61"/>
                  <a:pt x="81" y="61"/>
                  <a:pt x="81" y="62"/>
                </a:cubicBezTo>
                <a:cubicBezTo>
                  <a:pt x="81" y="63"/>
                  <a:pt x="80" y="63"/>
                  <a:pt x="79" y="64"/>
                </a:cubicBezTo>
                <a:cubicBezTo>
                  <a:pt x="79" y="63"/>
                  <a:pt x="79" y="62"/>
                  <a:pt x="79" y="62"/>
                </a:cubicBezTo>
                <a:cubicBezTo>
                  <a:pt x="80" y="61"/>
                  <a:pt x="80" y="60"/>
                  <a:pt x="80" y="60"/>
                </a:cubicBezTo>
                <a:cubicBezTo>
                  <a:pt x="80" y="59"/>
                  <a:pt x="80" y="59"/>
                  <a:pt x="79" y="59"/>
                </a:cubicBezTo>
                <a:cubicBezTo>
                  <a:pt x="79" y="58"/>
                  <a:pt x="79" y="58"/>
                  <a:pt x="78" y="58"/>
                </a:cubicBezTo>
                <a:cubicBezTo>
                  <a:pt x="78" y="59"/>
                  <a:pt x="77" y="59"/>
                  <a:pt x="77" y="59"/>
                </a:cubicBezTo>
                <a:cubicBezTo>
                  <a:pt x="76" y="59"/>
                  <a:pt x="76" y="59"/>
                  <a:pt x="76" y="59"/>
                </a:cubicBezTo>
                <a:cubicBezTo>
                  <a:pt x="75" y="59"/>
                  <a:pt x="75" y="58"/>
                  <a:pt x="74" y="58"/>
                </a:cubicBezTo>
                <a:cubicBezTo>
                  <a:pt x="74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1" y="57"/>
                  <a:pt x="71" y="58"/>
                </a:cubicBezTo>
                <a:cubicBezTo>
                  <a:pt x="70" y="59"/>
                  <a:pt x="70" y="59"/>
                  <a:pt x="69" y="59"/>
                </a:cubicBezTo>
                <a:cubicBezTo>
                  <a:pt x="69" y="59"/>
                  <a:pt x="69" y="59"/>
                  <a:pt x="68" y="58"/>
                </a:cubicBezTo>
                <a:cubicBezTo>
                  <a:pt x="68" y="58"/>
                  <a:pt x="68" y="57"/>
                  <a:pt x="67" y="56"/>
                </a:cubicBezTo>
                <a:cubicBezTo>
                  <a:pt x="67" y="56"/>
                  <a:pt x="66" y="55"/>
                  <a:pt x="66" y="54"/>
                </a:cubicBezTo>
                <a:cubicBezTo>
                  <a:pt x="65" y="54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2"/>
                  <a:pt x="66" y="52"/>
                </a:cubicBezTo>
                <a:cubicBezTo>
                  <a:pt x="66" y="52"/>
                  <a:pt x="66" y="51"/>
                  <a:pt x="66" y="51"/>
                </a:cubicBezTo>
                <a:cubicBezTo>
                  <a:pt x="65" y="51"/>
                  <a:pt x="65" y="51"/>
                  <a:pt x="64" y="50"/>
                </a:cubicBezTo>
                <a:cubicBezTo>
                  <a:pt x="64" y="50"/>
                  <a:pt x="63" y="49"/>
                  <a:pt x="63" y="49"/>
                </a:cubicBezTo>
                <a:cubicBezTo>
                  <a:pt x="63" y="49"/>
                  <a:pt x="63" y="49"/>
                  <a:pt x="63" y="48"/>
                </a:cubicBezTo>
                <a:cubicBezTo>
                  <a:pt x="62" y="48"/>
                  <a:pt x="62" y="47"/>
                  <a:pt x="62" y="47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7" y="29"/>
                  <a:pt x="57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5" y="27"/>
                  <a:pt x="55" y="27"/>
                  <a:pt x="54" y="27"/>
                </a:cubicBezTo>
                <a:cubicBezTo>
                  <a:pt x="54" y="27"/>
                  <a:pt x="53" y="28"/>
                  <a:pt x="53" y="28"/>
                </a:cubicBezTo>
                <a:cubicBezTo>
                  <a:pt x="53" y="28"/>
                  <a:pt x="53" y="28"/>
                  <a:pt x="53" y="29"/>
                </a:cubicBezTo>
                <a:cubicBezTo>
                  <a:pt x="53" y="30"/>
                  <a:pt x="53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1"/>
                </a:cubicBezTo>
                <a:cubicBezTo>
                  <a:pt x="51" y="32"/>
                  <a:pt x="51" y="32"/>
                  <a:pt x="51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4" y="35"/>
                  <a:pt x="44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8"/>
                  <a:pt x="42" y="38"/>
                </a:cubicBezTo>
                <a:cubicBezTo>
                  <a:pt x="42" y="38"/>
                  <a:pt x="42" y="39"/>
                  <a:pt x="43" y="40"/>
                </a:cubicBezTo>
                <a:cubicBezTo>
                  <a:pt x="42" y="40"/>
                  <a:pt x="41" y="40"/>
                  <a:pt x="41" y="41"/>
                </a:cubicBezTo>
                <a:cubicBezTo>
                  <a:pt x="40" y="41"/>
                  <a:pt x="40" y="41"/>
                  <a:pt x="40" y="42"/>
                </a:cubicBezTo>
                <a:cubicBezTo>
                  <a:pt x="40" y="42"/>
                  <a:pt x="40" y="43"/>
                  <a:pt x="40" y="43"/>
                </a:cubicBezTo>
                <a:cubicBezTo>
                  <a:pt x="39" y="44"/>
                  <a:pt x="39" y="44"/>
                  <a:pt x="39" y="45"/>
                </a:cubicBezTo>
                <a:cubicBezTo>
                  <a:pt x="39" y="45"/>
                  <a:pt x="39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6"/>
                  <a:pt x="38" y="47"/>
                  <a:pt x="38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8"/>
                  <a:pt x="40" y="49"/>
                </a:cubicBezTo>
                <a:cubicBezTo>
                  <a:pt x="39" y="49"/>
                  <a:pt x="39" y="50"/>
                  <a:pt x="38" y="50"/>
                </a:cubicBezTo>
                <a:cubicBezTo>
                  <a:pt x="38" y="51"/>
                  <a:pt x="37" y="51"/>
                  <a:pt x="37" y="52"/>
                </a:cubicBezTo>
                <a:cubicBezTo>
                  <a:pt x="37" y="52"/>
                  <a:pt x="37" y="53"/>
                  <a:pt x="37" y="54"/>
                </a:cubicBezTo>
                <a:cubicBezTo>
                  <a:pt x="36" y="55"/>
                  <a:pt x="36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7"/>
                  <a:pt x="33" y="57"/>
                </a:cubicBezTo>
                <a:cubicBezTo>
                  <a:pt x="32" y="57"/>
                  <a:pt x="32" y="57"/>
                  <a:pt x="31" y="57"/>
                </a:cubicBezTo>
                <a:cubicBezTo>
                  <a:pt x="31" y="57"/>
                  <a:pt x="30" y="58"/>
                  <a:pt x="30" y="58"/>
                </a:cubicBezTo>
                <a:cubicBezTo>
                  <a:pt x="30" y="59"/>
                  <a:pt x="30" y="60"/>
                  <a:pt x="31" y="62"/>
                </a:cubicBezTo>
                <a:cubicBezTo>
                  <a:pt x="31" y="63"/>
                  <a:pt x="31" y="65"/>
                  <a:pt x="30" y="66"/>
                </a:cubicBezTo>
                <a:cubicBezTo>
                  <a:pt x="29" y="66"/>
                  <a:pt x="27" y="66"/>
                  <a:pt x="27" y="67"/>
                </a:cubicBezTo>
                <a:cubicBezTo>
                  <a:pt x="26" y="67"/>
                  <a:pt x="25" y="68"/>
                  <a:pt x="25" y="68"/>
                </a:cubicBezTo>
                <a:cubicBezTo>
                  <a:pt x="24" y="69"/>
                  <a:pt x="24" y="70"/>
                  <a:pt x="24" y="71"/>
                </a:cubicBezTo>
                <a:cubicBezTo>
                  <a:pt x="23" y="71"/>
                  <a:pt x="23" y="72"/>
                  <a:pt x="22" y="73"/>
                </a:cubicBezTo>
                <a:cubicBezTo>
                  <a:pt x="22" y="73"/>
                  <a:pt x="21" y="72"/>
                  <a:pt x="21" y="72"/>
                </a:cubicBezTo>
                <a:cubicBezTo>
                  <a:pt x="21" y="71"/>
                  <a:pt x="21" y="71"/>
                  <a:pt x="21" y="70"/>
                </a:cubicBezTo>
                <a:cubicBezTo>
                  <a:pt x="20" y="70"/>
                  <a:pt x="20" y="70"/>
                  <a:pt x="20" y="69"/>
                </a:cubicBezTo>
                <a:cubicBezTo>
                  <a:pt x="19" y="69"/>
                  <a:pt x="18" y="69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19" y="73"/>
                  <a:pt x="19" y="73"/>
                </a:cubicBezTo>
                <a:cubicBezTo>
                  <a:pt x="19" y="73"/>
                  <a:pt x="19" y="74"/>
                  <a:pt x="18" y="74"/>
                </a:cubicBezTo>
                <a:cubicBezTo>
                  <a:pt x="18" y="74"/>
                  <a:pt x="18" y="75"/>
                  <a:pt x="18" y="76"/>
                </a:cubicBezTo>
                <a:cubicBezTo>
                  <a:pt x="18" y="77"/>
                  <a:pt x="18" y="78"/>
                  <a:pt x="18" y="78"/>
                </a:cubicBezTo>
                <a:cubicBezTo>
                  <a:pt x="17" y="78"/>
                  <a:pt x="16" y="77"/>
                  <a:pt x="15" y="75"/>
                </a:cubicBezTo>
                <a:cubicBezTo>
                  <a:pt x="14" y="73"/>
                  <a:pt x="13" y="71"/>
                  <a:pt x="12" y="68"/>
                </a:cubicBezTo>
                <a:cubicBezTo>
                  <a:pt x="11" y="66"/>
                  <a:pt x="10" y="64"/>
                  <a:pt x="9" y="61"/>
                </a:cubicBezTo>
                <a:cubicBezTo>
                  <a:pt x="9" y="59"/>
                  <a:pt x="8" y="57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5"/>
                  <a:pt x="8" y="56"/>
                  <a:pt x="9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1" y="55"/>
                  <a:pt x="11" y="55"/>
                </a:cubicBezTo>
                <a:cubicBezTo>
                  <a:pt x="11" y="55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3"/>
                  <a:pt x="10" y="53"/>
                  <a:pt x="9" y="53"/>
                </a:cubicBezTo>
                <a:cubicBezTo>
                  <a:pt x="8" y="52"/>
                  <a:pt x="7" y="52"/>
                  <a:pt x="7" y="52"/>
                </a:cubicBezTo>
                <a:cubicBezTo>
                  <a:pt x="6" y="50"/>
                  <a:pt x="6" y="49"/>
                  <a:pt x="6" y="48"/>
                </a:cubicBezTo>
                <a:cubicBezTo>
                  <a:pt x="5" y="47"/>
                  <a:pt x="5" y="46"/>
                  <a:pt x="5" y="45"/>
                </a:cubicBezTo>
                <a:cubicBezTo>
                  <a:pt x="5" y="43"/>
                  <a:pt x="5" y="42"/>
                  <a:pt x="5" y="41"/>
                </a:cubicBezTo>
                <a:cubicBezTo>
                  <a:pt x="5" y="39"/>
                  <a:pt x="5" y="38"/>
                  <a:pt x="5" y="37"/>
                </a:cubicBezTo>
                <a:cubicBezTo>
                  <a:pt x="4" y="35"/>
                  <a:pt x="4" y="34"/>
                  <a:pt x="4" y="32"/>
                </a:cubicBezTo>
                <a:cubicBezTo>
                  <a:pt x="3" y="31"/>
                  <a:pt x="3" y="29"/>
                  <a:pt x="3" y="28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6"/>
                </a:cubicBezTo>
                <a:cubicBezTo>
                  <a:pt x="3" y="26"/>
                  <a:pt x="4" y="26"/>
                  <a:pt x="4" y="26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4"/>
                  <a:pt x="3" y="23"/>
                  <a:pt x="2" y="23"/>
                </a:cubicBezTo>
                <a:cubicBezTo>
                  <a:pt x="2" y="22"/>
                  <a:pt x="2" y="21"/>
                  <a:pt x="1" y="20"/>
                </a:cubicBezTo>
                <a:cubicBezTo>
                  <a:pt x="1" y="20"/>
                  <a:pt x="1" y="19"/>
                  <a:pt x="0" y="18"/>
                </a:cubicBezTo>
                <a:cubicBezTo>
                  <a:pt x="0" y="17"/>
                  <a:pt x="0" y="17"/>
                  <a:pt x="1" y="16"/>
                </a:cubicBezTo>
                <a:cubicBezTo>
                  <a:pt x="1" y="16"/>
                  <a:pt x="1" y="15"/>
                  <a:pt x="1" y="15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3" y="9"/>
                  <a:pt x="4" y="8"/>
                </a:cubicBezTo>
                <a:cubicBezTo>
                  <a:pt x="4" y="8"/>
                  <a:pt x="4" y="7"/>
                  <a:pt x="3" y="7"/>
                </a:cubicBezTo>
                <a:cubicBezTo>
                  <a:pt x="3" y="6"/>
                  <a:pt x="3" y="6"/>
                  <a:pt x="3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0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1" y="9"/>
                </a:cubicBezTo>
                <a:cubicBezTo>
                  <a:pt x="1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6" y="1"/>
                  <a:pt x="6" y="1"/>
                </a:cubicBezTo>
                <a:cubicBezTo>
                  <a:pt x="7" y="1"/>
                  <a:pt x="8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9" y="4"/>
                  <a:pt x="9" y="5"/>
                </a:cubicBezTo>
                <a:cubicBezTo>
                  <a:pt x="8" y="5"/>
                  <a:pt x="8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8" y="7"/>
                  <a:pt x="8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1"/>
                </a:cubicBezTo>
                <a:cubicBezTo>
                  <a:pt x="11" y="12"/>
                  <a:pt x="10" y="13"/>
                  <a:pt x="10" y="14"/>
                </a:cubicBezTo>
                <a:cubicBezTo>
                  <a:pt x="10" y="15"/>
                  <a:pt x="11" y="15"/>
                  <a:pt x="11" y="16"/>
                </a:cubicBezTo>
                <a:cubicBezTo>
                  <a:pt x="12" y="16"/>
                  <a:pt x="12" y="16"/>
                  <a:pt x="13" y="16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8"/>
                  <a:pt x="16" y="18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2"/>
                  <a:pt x="16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4"/>
                  <a:pt x="16" y="25"/>
                  <a:pt x="17" y="25"/>
                </a:cubicBezTo>
                <a:cubicBezTo>
                  <a:pt x="18" y="25"/>
                  <a:pt x="18" y="25"/>
                  <a:pt x="19" y="25"/>
                </a:cubicBezTo>
                <a:cubicBezTo>
                  <a:pt x="19" y="26"/>
                  <a:pt x="20" y="28"/>
                  <a:pt x="20" y="30"/>
                </a:cubicBezTo>
                <a:cubicBezTo>
                  <a:pt x="20" y="31"/>
                  <a:pt x="21" y="32"/>
                  <a:pt x="21" y="33"/>
                </a:cubicBezTo>
                <a:cubicBezTo>
                  <a:pt x="21" y="33"/>
                  <a:pt x="22" y="33"/>
                  <a:pt x="22" y="34"/>
                </a:cubicBezTo>
                <a:cubicBezTo>
                  <a:pt x="23" y="35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2" y="37"/>
                </a:cubicBezTo>
                <a:cubicBezTo>
                  <a:pt x="22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41"/>
                  <a:pt x="23" y="42"/>
                  <a:pt x="23" y="43"/>
                </a:cubicBezTo>
                <a:cubicBezTo>
                  <a:pt x="24" y="43"/>
                  <a:pt x="24" y="44"/>
                  <a:pt x="25" y="44"/>
                </a:cubicBezTo>
                <a:cubicBezTo>
                  <a:pt x="25" y="44"/>
                  <a:pt x="25" y="44"/>
                  <a:pt x="26" y="44"/>
                </a:cubicBezTo>
                <a:cubicBezTo>
                  <a:pt x="26" y="44"/>
                  <a:pt x="27" y="44"/>
                  <a:pt x="28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8" y="42"/>
                  <a:pt x="28" y="40"/>
                  <a:pt x="28" y="38"/>
                </a:cubicBezTo>
                <a:cubicBezTo>
                  <a:pt x="28" y="37"/>
                  <a:pt x="29" y="36"/>
                  <a:pt x="29" y="36"/>
                </a:cubicBezTo>
                <a:cubicBezTo>
                  <a:pt x="30" y="35"/>
                  <a:pt x="31" y="35"/>
                  <a:pt x="32" y="34"/>
                </a:cubicBezTo>
                <a:cubicBezTo>
                  <a:pt x="33" y="34"/>
                  <a:pt x="33" y="33"/>
                  <a:pt x="34" y="31"/>
                </a:cubicBezTo>
                <a:cubicBezTo>
                  <a:pt x="35" y="29"/>
                  <a:pt x="35" y="28"/>
                  <a:pt x="36" y="26"/>
                </a:cubicBezTo>
                <a:cubicBezTo>
                  <a:pt x="36" y="25"/>
                  <a:pt x="37" y="23"/>
                  <a:pt x="39" y="22"/>
                </a:cubicBezTo>
                <a:cubicBezTo>
                  <a:pt x="39" y="22"/>
                  <a:pt x="39" y="23"/>
                  <a:pt x="39" y="23"/>
                </a:cubicBezTo>
                <a:cubicBezTo>
                  <a:pt x="40" y="24"/>
                  <a:pt x="40" y="24"/>
                  <a:pt x="41" y="24"/>
                </a:cubicBezTo>
                <a:cubicBezTo>
                  <a:pt x="41" y="24"/>
                  <a:pt x="41" y="24"/>
                  <a:pt x="41" y="23"/>
                </a:cubicBezTo>
                <a:cubicBezTo>
                  <a:pt x="41" y="23"/>
                  <a:pt x="42" y="23"/>
                  <a:pt x="42" y="23"/>
                </a:cubicBezTo>
                <a:cubicBezTo>
                  <a:pt x="42" y="23"/>
                  <a:pt x="42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3"/>
                  <a:pt x="44" y="23"/>
                  <a:pt x="45" y="23"/>
                </a:cubicBezTo>
                <a:cubicBezTo>
                  <a:pt x="45" y="23"/>
                  <a:pt x="46" y="23"/>
                  <a:pt x="46" y="23"/>
                </a:cubicBezTo>
                <a:cubicBezTo>
                  <a:pt x="46" y="22"/>
                  <a:pt x="46" y="22"/>
                  <a:pt x="46" y="21"/>
                </a:cubicBezTo>
                <a:cubicBezTo>
                  <a:pt x="45" y="21"/>
                  <a:pt x="45" y="20"/>
                  <a:pt x="45" y="20"/>
                </a:cubicBezTo>
                <a:cubicBezTo>
                  <a:pt x="45" y="20"/>
                  <a:pt x="45" y="20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7"/>
                </a:cubicBezTo>
                <a:cubicBezTo>
                  <a:pt x="47" y="17"/>
                  <a:pt x="46" y="16"/>
                  <a:pt x="46" y="16"/>
                </a:cubicBezTo>
                <a:cubicBezTo>
                  <a:pt x="46" y="15"/>
                  <a:pt x="46" y="14"/>
                  <a:pt x="45" y="14"/>
                </a:cubicBezTo>
                <a:cubicBezTo>
                  <a:pt x="45" y="13"/>
                  <a:pt x="45" y="13"/>
                  <a:pt x="45" y="12"/>
                </a:cubicBezTo>
                <a:cubicBezTo>
                  <a:pt x="45" y="12"/>
                  <a:pt x="45" y="11"/>
                  <a:pt x="45" y="10"/>
                </a:cubicBezTo>
                <a:cubicBezTo>
                  <a:pt x="46" y="9"/>
                  <a:pt x="46" y="8"/>
                  <a:pt x="47" y="8"/>
                </a:cubicBezTo>
                <a:cubicBezTo>
                  <a:pt x="47" y="8"/>
                  <a:pt x="47" y="8"/>
                  <a:pt x="47" y="9"/>
                </a:cubicBezTo>
                <a:cubicBezTo>
                  <a:pt x="48" y="9"/>
                  <a:pt x="48" y="10"/>
                  <a:pt x="48" y="1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2"/>
                  <a:pt x="48" y="12"/>
                  <a:pt x="49" y="12"/>
                </a:cubicBezTo>
                <a:cubicBezTo>
                  <a:pt x="49" y="12"/>
                  <a:pt x="49" y="12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0"/>
                  <a:pt x="49" y="9"/>
                  <a:pt x="49" y="8"/>
                </a:cubicBezTo>
                <a:cubicBezTo>
                  <a:pt x="49" y="6"/>
                  <a:pt x="49" y="5"/>
                  <a:pt x="49" y="5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5"/>
                  <a:pt x="51" y="6"/>
                  <a:pt x="51" y="6"/>
                </a:cubicBezTo>
                <a:cubicBezTo>
                  <a:pt x="51" y="6"/>
                  <a:pt x="51" y="7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7"/>
                </a:cubicBezTo>
                <a:cubicBezTo>
                  <a:pt x="52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5"/>
                  <a:pt x="54" y="6"/>
                  <a:pt x="55" y="6"/>
                </a:cubicBezTo>
                <a:cubicBezTo>
                  <a:pt x="56" y="6"/>
                  <a:pt x="56" y="6"/>
                  <a:pt x="57" y="7"/>
                </a:cubicBezTo>
                <a:cubicBezTo>
                  <a:pt x="58" y="7"/>
                  <a:pt x="59" y="7"/>
                  <a:pt x="59" y="8"/>
                </a:cubicBezTo>
                <a:cubicBezTo>
                  <a:pt x="60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4" y="8"/>
                  <a:pt x="64" y="9"/>
                  <a:pt x="64" y="9"/>
                </a:cubicBezTo>
                <a:cubicBezTo>
                  <a:pt x="64" y="10"/>
                  <a:pt x="64" y="11"/>
                  <a:pt x="65" y="11"/>
                </a:cubicBezTo>
                <a:cubicBezTo>
                  <a:pt x="65" y="11"/>
                  <a:pt x="65" y="12"/>
                  <a:pt x="66" y="12"/>
                </a:cubicBezTo>
                <a:cubicBezTo>
                  <a:pt x="67" y="13"/>
                  <a:pt x="67" y="13"/>
                  <a:pt x="68" y="13"/>
                </a:cubicBezTo>
                <a:cubicBezTo>
                  <a:pt x="69" y="14"/>
                  <a:pt x="69" y="14"/>
                  <a:pt x="70" y="15"/>
                </a:cubicBezTo>
                <a:cubicBezTo>
                  <a:pt x="70" y="15"/>
                  <a:pt x="71" y="16"/>
                  <a:pt x="71" y="17"/>
                </a:cubicBezTo>
                <a:cubicBezTo>
                  <a:pt x="71" y="17"/>
                  <a:pt x="71" y="18"/>
                  <a:pt x="71" y="18"/>
                </a:cubicBezTo>
                <a:cubicBezTo>
                  <a:pt x="70" y="19"/>
                  <a:pt x="70" y="19"/>
                  <a:pt x="70" y="20"/>
                </a:cubicBezTo>
                <a:cubicBezTo>
                  <a:pt x="70" y="20"/>
                  <a:pt x="71" y="21"/>
                  <a:pt x="71" y="21"/>
                </a:cubicBezTo>
                <a:cubicBezTo>
                  <a:pt x="72" y="21"/>
                  <a:pt x="72" y="21"/>
                  <a:pt x="72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2" y="23"/>
                  <a:pt x="72" y="24"/>
                  <a:pt x="72" y="25"/>
                </a:cubicBezTo>
                <a:cubicBezTo>
                  <a:pt x="72" y="26"/>
                  <a:pt x="72" y="27"/>
                  <a:pt x="72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2" y="28"/>
                  <a:pt x="72" y="28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6" y="30"/>
                  <a:pt x="76" y="31"/>
                </a:cubicBezTo>
                <a:cubicBezTo>
                  <a:pt x="75" y="32"/>
                  <a:pt x="76" y="32"/>
                  <a:pt x="76" y="32"/>
                </a:cubicBezTo>
                <a:cubicBezTo>
                  <a:pt x="76" y="32"/>
                  <a:pt x="76" y="32"/>
                  <a:pt x="77" y="33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5"/>
                  <a:pt x="78" y="35"/>
                </a:cubicBezTo>
                <a:cubicBezTo>
                  <a:pt x="78" y="36"/>
                  <a:pt x="78" y="37"/>
                  <a:pt x="79" y="38"/>
                </a:cubicBezTo>
                <a:cubicBezTo>
                  <a:pt x="79" y="38"/>
                  <a:pt x="79" y="39"/>
                  <a:pt x="79" y="40"/>
                </a:cubicBezTo>
                <a:cubicBezTo>
                  <a:pt x="80" y="40"/>
                  <a:pt x="80" y="41"/>
                  <a:pt x="80" y="41"/>
                </a:cubicBezTo>
                <a:cubicBezTo>
                  <a:pt x="81" y="43"/>
                  <a:pt x="81" y="43"/>
                  <a:pt x="81" y="43"/>
                </a:cubicBezTo>
                <a:cubicBezTo>
                  <a:pt x="84" y="50"/>
                  <a:pt x="84" y="50"/>
                  <a:pt x="84" y="50"/>
                </a:cubicBezTo>
                <a:cubicBezTo>
                  <a:pt x="88" y="53"/>
                  <a:pt x="88" y="53"/>
                  <a:pt x="88" y="53"/>
                </a:cubicBezTo>
                <a:cubicBezTo>
                  <a:pt x="92" y="55"/>
                  <a:pt x="92" y="55"/>
                  <a:pt x="92" y="55"/>
                </a:cubicBezTo>
                <a:cubicBezTo>
                  <a:pt x="95" y="57"/>
                  <a:pt x="95" y="57"/>
                  <a:pt x="95" y="57"/>
                </a:cubicBezTo>
                <a:cubicBezTo>
                  <a:pt x="98" y="60"/>
                  <a:pt x="98" y="60"/>
                  <a:pt x="98" y="60"/>
                </a:cubicBezTo>
                <a:cubicBezTo>
                  <a:pt x="99" y="61"/>
                  <a:pt x="99" y="61"/>
                  <a:pt x="99" y="61"/>
                </a:cubicBezTo>
                <a:lnTo>
                  <a:pt x="100" y="63"/>
                </a:lnTo>
                <a:close/>
                <a:moveTo>
                  <a:pt x="5" y="17"/>
                </a:move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4" y="15"/>
                  <a:pt x="4" y="15"/>
                  <a:pt x="4" y="15"/>
                </a:cubicBezTo>
                <a:lnTo>
                  <a:pt x="5" y="17"/>
                </a:lnTo>
                <a:close/>
                <a:moveTo>
                  <a:pt x="6" y="17"/>
                </a:moveTo>
                <a:cubicBezTo>
                  <a:pt x="5" y="17"/>
                  <a:pt x="5" y="18"/>
                  <a:pt x="5" y="18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19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lose/>
                <a:moveTo>
                  <a:pt x="8" y="12"/>
                </a:moveTo>
                <a:cubicBezTo>
                  <a:pt x="8" y="12"/>
                  <a:pt x="8" y="12"/>
                  <a:pt x="8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3"/>
                  <a:pt x="8" y="13"/>
                  <a:pt x="8" y="13"/>
                </a:cubicBezTo>
                <a:lnTo>
                  <a:pt x="8" y="12"/>
                </a:lnTo>
                <a:close/>
                <a:moveTo>
                  <a:pt x="8" y="10"/>
                </a:move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lose/>
                <a:moveTo>
                  <a:pt x="10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11" y="48"/>
                  <a:pt x="11" y="48"/>
                  <a:pt x="11" y="48"/>
                </a:cubicBezTo>
                <a:lnTo>
                  <a:pt x="10" y="49"/>
                </a:ln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6"/>
                  <a:pt x="13" y="56"/>
                  <a:pt x="13" y="56"/>
                </a:cubicBezTo>
                <a:lnTo>
                  <a:pt x="13" y="57"/>
                </a:lnTo>
                <a:close/>
                <a:moveTo>
                  <a:pt x="15" y="41"/>
                </a:moveTo>
                <a:cubicBezTo>
                  <a:pt x="16" y="41"/>
                  <a:pt x="16" y="42"/>
                  <a:pt x="16" y="43"/>
                </a:cubicBezTo>
                <a:cubicBezTo>
                  <a:pt x="17" y="44"/>
                  <a:pt x="17" y="44"/>
                  <a:pt x="18" y="44"/>
                </a:cubicBezTo>
                <a:cubicBezTo>
                  <a:pt x="19" y="44"/>
                  <a:pt x="19" y="44"/>
                  <a:pt x="20" y="44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2"/>
                  <a:pt x="21" y="42"/>
                  <a:pt x="21" y="42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0"/>
                  <a:pt x="18" y="40"/>
                </a:cubicBezTo>
                <a:cubicBezTo>
                  <a:pt x="18" y="39"/>
                  <a:pt x="18" y="39"/>
                  <a:pt x="17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5"/>
                  <a:pt x="18" y="35"/>
                  <a:pt x="18" y="34"/>
                </a:cubicBezTo>
                <a:cubicBezTo>
                  <a:pt x="18" y="33"/>
                  <a:pt x="18" y="33"/>
                  <a:pt x="17" y="33"/>
                </a:cubicBezTo>
                <a:cubicBezTo>
                  <a:pt x="17" y="35"/>
                  <a:pt x="17" y="36"/>
                  <a:pt x="16" y="37"/>
                </a:cubicBezTo>
                <a:cubicBezTo>
                  <a:pt x="16" y="38"/>
                  <a:pt x="15" y="39"/>
                  <a:pt x="15" y="41"/>
                </a:cubicBezTo>
                <a:close/>
                <a:moveTo>
                  <a:pt x="15" y="47"/>
                </a:moveTo>
                <a:cubicBezTo>
                  <a:pt x="16" y="48"/>
                  <a:pt x="16" y="49"/>
                  <a:pt x="17" y="51"/>
                </a:cubicBezTo>
                <a:cubicBezTo>
                  <a:pt x="18" y="52"/>
                  <a:pt x="18" y="53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0" y="53"/>
                  <a:pt x="20" y="52"/>
                  <a:pt x="20" y="51"/>
                </a:cubicBezTo>
                <a:cubicBezTo>
                  <a:pt x="20" y="50"/>
                  <a:pt x="21" y="49"/>
                  <a:pt x="22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lnTo>
                  <a:pt x="15" y="47"/>
                </a:lnTo>
                <a:close/>
                <a:moveTo>
                  <a:pt x="16" y="31"/>
                </a:move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30"/>
                  <a:pt x="16" y="30"/>
                  <a:pt x="16" y="30"/>
                </a:cubicBezTo>
                <a:lnTo>
                  <a:pt x="16" y="31"/>
                </a:lnTo>
                <a:close/>
                <a:moveTo>
                  <a:pt x="17" y="67"/>
                </a:moveTo>
                <a:cubicBezTo>
                  <a:pt x="17" y="67"/>
                  <a:pt x="17" y="67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7" y="66"/>
                  <a:pt x="17" y="66"/>
                </a:cubicBezTo>
                <a:lnTo>
                  <a:pt x="17" y="67"/>
                </a:lnTo>
                <a:close/>
                <a:moveTo>
                  <a:pt x="30" y="46"/>
                </a:move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0" y="46"/>
                  <a:pt x="30" y="46"/>
                  <a:pt x="30" y="46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1" y="28"/>
                  <a:pt x="41" y="28"/>
                  <a:pt x="41" y="27"/>
                </a:cubicBezTo>
                <a:cubicBezTo>
                  <a:pt x="42" y="27"/>
                  <a:pt x="42" y="27"/>
                  <a:pt x="42" y="26"/>
                </a:cubicBezTo>
                <a:cubicBezTo>
                  <a:pt x="42" y="26"/>
                  <a:pt x="41" y="26"/>
                  <a:pt x="4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9" y="27"/>
                  <a:pt x="39" y="27"/>
                  <a:pt x="39" y="27"/>
                </a:cubicBezTo>
                <a:lnTo>
                  <a:pt x="41" y="30"/>
                </a:lnTo>
                <a:close/>
                <a:moveTo>
                  <a:pt x="48" y="30"/>
                </a:moveTo>
                <a:cubicBezTo>
                  <a:pt x="48" y="30"/>
                  <a:pt x="47" y="30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0"/>
                  <a:pt x="48" y="30"/>
                  <a:pt x="48" y="30"/>
                </a:cubicBezTo>
                <a:close/>
                <a:moveTo>
                  <a:pt x="48" y="23"/>
                </a:moveTo>
                <a:cubicBezTo>
                  <a:pt x="48" y="22"/>
                  <a:pt x="49" y="22"/>
                  <a:pt x="48" y="21"/>
                </a:cubicBezTo>
                <a:cubicBezTo>
                  <a:pt x="48" y="21"/>
                  <a:pt x="48" y="21"/>
                  <a:pt x="48" y="21"/>
                </a:cubicBezTo>
                <a:lnTo>
                  <a:pt x="48" y="23"/>
                </a:lnTo>
                <a:close/>
                <a:moveTo>
                  <a:pt x="50" y="18"/>
                </a:moveTo>
                <a:cubicBezTo>
                  <a:pt x="50" y="19"/>
                  <a:pt x="50" y="19"/>
                  <a:pt x="51" y="20"/>
                </a:cubicBezTo>
                <a:cubicBezTo>
                  <a:pt x="51" y="20"/>
                  <a:pt x="51" y="20"/>
                  <a:pt x="52" y="20"/>
                </a:cubicBezTo>
                <a:cubicBezTo>
                  <a:pt x="52" y="19"/>
                  <a:pt x="51" y="18"/>
                  <a:pt x="50" y="17"/>
                </a:cubicBezTo>
                <a:lnTo>
                  <a:pt x="50" y="18"/>
                </a:lnTo>
                <a:close/>
                <a:moveTo>
                  <a:pt x="51" y="27"/>
                </a:move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lose/>
                <a:moveTo>
                  <a:pt x="53" y="22"/>
                </a:move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5" y="23"/>
                  <a:pt x="56" y="23"/>
                </a:cubicBezTo>
                <a:cubicBezTo>
                  <a:pt x="55" y="23"/>
                  <a:pt x="55" y="22"/>
                  <a:pt x="55" y="22"/>
                </a:cubicBezTo>
                <a:cubicBezTo>
                  <a:pt x="55" y="22"/>
                  <a:pt x="54" y="22"/>
                  <a:pt x="54" y="22"/>
                </a:cubicBezTo>
                <a:lnTo>
                  <a:pt x="53" y="22"/>
                </a:lnTo>
                <a:close/>
                <a:moveTo>
                  <a:pt x="68" y="23"/>
                </a:moveTo>
                <a:cubicBezTo>
                  <a:pt x="67" y="23"/>
                  <a:pt x="67" y="23"/>
                  <a:pt x="67" y="24"/>
                </a:cubicBezTo>
                <a:cubicBezTo>
                  <a:pt x="67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3"/>
                  <a:pt x="68" y="23"/>
                  <a:pt x="68" y="23"/>
                </a:cubicBezTo>
                <a:close/>
                <a:moveTo>
                  <a:pt x="73" y="37"/>
                </a:moveTo>
                <a:cubicBezTo>
                  <a:pt x="73" y="38"/>
                  <a:pt x="73" y="38"/>
                  <a:pt x="74" y="39"/>
                </a:cubicBezTo>
                <a:cubicBezTo>
                  <a:pt x="74" y="39"/>
                  <a:pt x="75" y="40"/>
                  <a:pt x="76" y="40"/>
                </a:cubicBezTo>
                <a:cubicBezTo>
                  <a:pt x="76" y="39"/>
                  <a:pt x="76" y="39"/>
                  <a:pt x="76" y="39"/>
                </a:cubicBezTo>
                <a:cubicBezTo>
                  <a:pt x="76" y="38"/>
                  <a:pt x="75" y="38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6"/>
                  <a:pt x="71" y="36"/>
                </a:cubicBezTo>
                <a:cubicBezTo>
                  <a:pt x="71" y="36"/>
                  <a:pt x="71" y="37"/>
                  <a:pt x="71" y="37"/>
                </a:cubicBezTo>
                <a:cubicBezTo>
                  <a:pt x="71" y="37"/>
                  <a:pt x="71" y="37"/>
                  <a:pt x="71" y="37"/>
                </a:cubicBezTo>
                <a:lnTo>
                  <a:pt x="73" y="37"/>
                </a:lnTo>
                <a:close/>
                <a:moveTo>
                  <a:pt x="72" y="32"/>
                </a:moveTo>
                <a:cubicBezTo>
                  <a:pt x="73" y="32"/>
                  <a:pt x="73" y="32"/>
                  <a:pt x="73" y="32"/>
                </a:cubicBezTo>
                <a:cubicBezTo>
                  <a:pt x="73" y="31"/>
                  <a:pt x="73" y="31"/>
                  <a:pt x="73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2"/>
                </a:lnTo>
                <a:close/>
                <a:moveTo>
                  <a:pt x="72" y="45"/>
                </a:moveTo>
                <a:cubicBezTo>
                  <a:pt x="72" y="45"/>
                  <a:pt x="72" y="45"/>
                  <a:pt x="72" y="45"/>
                </a:cubicBezTo>
                <a:cubicBezTo>
                  <a:pt x="72" y="46"/>
                  <a:pt x="72" y="46"/>
                  <a:pt x="72" y="46"/>
                </a:cubicBezTo>
                <a:cubicBezTo>
                  <a:pt x="73" y="45"/>
                  <a:pt x="73" y="45"/>
                  <a:pt x="73" y="45"/>
                </a:cubicBezTo>
                <a:lnTo>
                  <a:pt x="72" y="45"/>
                </a:lnTo>
                <a:close/>
                <a:moveTo>
                  <a:pt x="75" y="31"/>
                </a:moveTo>
                <a:cubicBezTo>
                  <a:pt x="74" y="31"/>
                  <a:pt x="74" y="31"/>
                  <a:pt x="74" y="32"/>
                </a:cubicBezTo>
                <a:cubicBezTo>
                  <a:pt x="74" y="32"/>
                  <a:pt x="74" y="32"/>
                  <a:pt x="75" y="32"/>
                </a:cubicBezTo>
                <a:cubicBezTo>
                  <a:pt x="75" y="32"/>
                  <a:pt x="75" y="32"/>
                  <a:pt x="75" y="31"/>
                </a:cubicBezTo>
                <a:cubicBezTo>
                  <a:pt x="75" y="31"/>
                  <a:pt x="75" y="31"/>
                  <a:pt x="75" y="31"/>
                </a:cubicBezTo>
                <a:close/>
                <a:moveTo>
                  <a:pt x="76" y="47"/>
                </a:moveTo>
                <a:cubicBezTo>
                  <a:pt x="77" y="47"/>
                  <a:pt x="77" y="47"/>
                  <a:pt x="77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6"/>
                  <a:pt x="78" y="46"/>
                  <a:pt x="79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5"/>
                  <a:pt x="77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6"/>
                  <a:pt x="76" y="46"/>
                </a:cubicBezTo>
                <a:lnTo>
                  <a:pt x="76" y="47"/>
                </a:lnTo>
                <a:close/>
                <a:moveTo>
                  <a:pt x="79" y="49"/>
                </a:moveTo>
                <a:cubicBezTo>
                  <a:pt x="79" y="49"/>
                  <a:pt x="79" y="50"/>
                  <a:pt x="79" y="50"/>
                </a:cubicBezTo>
                <a:cubicBezTo>
                  <a:pt x="79" y="51"/>
                  <a:pt x="79" y="51"/>
                  <a:pt x="80" y="51"/>
                </a:cubicBezTo>
                <a:cubicBezTo>
                  <a:pt x="80" y="51"/>
                  <a:pt x="80" y="50"/>
                  <a:pt x="80" y="50"/>
                </a:cubicBezTo>
                <a:cubicBezTo>
                  <a:pt x="80" y="50"/>
                  <a:pt x="80" y="49"/>
                  <a:pt x="79" y="49"/>
                </a:cubicBezTo>
                <a:close/>
                <a:moveTo>
                  <a:pt x="81" y="53"/>
                </a:moveTo>
                <a:cubicBezTo>
                  <a:pt x="80" y="53"/>
                  <a:pt x="80" y="53"/>
                  <a:pt x="80" y="54"/>
                </a:cubicBezTo>
                <a:cubicBezTo>
                  <a:pt x="80" y="54"/>
                  <a:pt x="80" y="54"/>
                  <a:pt x="81" y="54"/>
                </a:cubicBezTo>
                <a:cubicBezTo>
                  <a:pt x="81" y="54"/>
                  <a:pt x="81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lose/>
                <a:moveTo>
                  <a:pt x="85" y="56"/>
                </a:moveTo>
                <a:cubicBezTo>
                  <a:pt x="85" y="57"/>
                  <a:pt x="86" y="57"/>
                  <a:pt x="87" y="57"/>
                </a:cubicBezTo>
                <a:cubicBezTo>
                  <a:pt x="87" y="56"/>
                  <a:pt x="87" y="56"/>
                  <a:pt x="86" y="56"/>
                </a:cubicBezTo>
                <a:cubicBezTo>
                  <a:pt x="86" y="55"/>
                  <a:pt x="86" y="55"/>
                  <a:pt x="85" y="56"/>
                </a:cubicBezTo>
                <a:close/>
                <a:moveTo>
                  <a:pt x="86" y="62"/>
                </a:move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1"/>
                  <a:pt x="90" y="61"/>
                </a:cubicBezTo>
                <a:cubicBezTo>
                  <a:pt x="91" y="61"/>
                  <a:pt x="91" y="60"/>
                  <a:pt x="91" y="60"/>
                </a:cubicBezTo>
                <a:cubicBezTo>
                  <a:pt x="91" y="60"/>
                  <a:pt x="91" y="60"/>
                  <a:pt x="91" y="60"/>
                </a:cubicBezTo>
                <a:cubicBezTo>
                  <a:pt x="90" y="59"/>
                  <a:pt x="90" y="59"/>
                  <a:pt x="89" y="59"/>
                </a:cubicBezTo>
                <a:cubicBezTo>
                  <a:pt x="89" y="59"/>
                  <a:pt x="88" y="59"/>
                  <a:pt x="88" y="59"/>
                </a:cubicBezTo>
                <a:cubicBezTo>
                  <a:pt x="87" y="59"/>
                  <a:pt x="87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6" y="59"/>
                  <a:pt x="86" y="59"/>
                  <a:pt x="86" y="59"/>
                </a:cubicBezTo>
                <a:lnTo>
                  <a:pt x="86" y="6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şľiḍe">
            <a:extLst>
              <a:ext uri="{FF2B5EF4-FFF2-40B4-BE49-F238E27FC236}">
                <a16:creationId xmlns:a16="http://schemas.microsoft.com/office/drawing/2014/main" id="{775E1545-9FDA-4E35-9D41-FBFA2E018719}"/>
              </a:ext>
            </a:extLst>
          </p:cNvPr>
          <p:cNvSpPr/>
          <p:nvPr/>
        </p:nvSpPr>
        <p:spPr bwMode="auto">
          <a:xfrm>
            <a:off x="1658650" y="4948629"/>
            <a:ext cx="84513" cy="76558"/>
          </a:xfrm>
          <a:custGeom>
            <a:avLst/>
            <a:gdLst>
              <a:gd name="T0" fmla="*/ 36 w 82"/>
              <a:gd name="T1" fmla="*/ 73 h 74"/>
              <a:gd name="T2" fmla="*/ 26 w 82"/>
              <a:gd name="T3" fmla="*/ 70 h 74"/>
              <a:gd name="T4" fmla="*/ 3 w 82"/>
              <a:gd name="T5" fmla="*/ 48 h 74"/>
              <a:gd name="T6" fmla="*/ 1 w 82"/>
              <a:gd name="T7" fmla="*/ 24 h 74"/>
              <a:gd name="T8" fmla="*/ 10 w 82"/>
              <a:gd name="T9" fmla="*/ 22 h 74"/>
              <a:gd name="T10" fmla="*/ 15 w 82"/>
              <a:gd name="T11" fmla="*/ 12 h 74"/>
              <a:gd name="T12" fmla="*/ 22 w 82"/>
              <a:gd name="T13" fmla="*/ 5 h 74"/>
              <a:gd name="T14" fmla="*/ 31 w 82"/>
              <a:gd name="T15" fmla="*/ 10 h 74"/>
              <a:gd name="T16" fmla="*/ 36 w 82"/>
              <a:gd name="T17" fmla="*/ 7 h 74"/>
              <a:gd name="T18" fmla="*/ 46 w 82"/>
              <a:gd name="T19" fmla="*/ 6 h 74"/>
              <a:gd name="T20" fmla="*/ 54 w 82"/>
              <a:gd name="T21" fmla="*/ 6 h 74"/>
              <a:gd name="T22" fmla="*/ 52 w 82"/>
              <a:gd name="T23" fmla="*/ 11 h 74"/>
              <a:gd name="T24" fmla="*/ 59 w 82"/>
              <a:gd name="T25" fmla="*/ 11 h 74"/>
              <a:gd name="T26" fmla="*/ 63 w 82"/>
              <a:gd name="T27" fmla="*/ 17 h 74"/>
              <a:gd name="T28" fmla="*/ 62 w 82"/>
              <a:gd name="T29" fmla="*/ 27 h 74"/>
              <a:gd name="T30" fmla="*/ 51 w 82"/>
              <a:gd name="T31" fmla="*/ 35 h 74"/>
              <a:gd name="T32" fmla="*/ 43 w 82"/>
              <a:gd name="T33" fmla="*/ 39 h 74"/>
              <a:gd name="T34" fmla="*/ 42 w 82"/>
              <a:gd name="T35" fmla="*/ 45 h 74"/>
              <a:gd name="T36" fmla="*/ 35 w 82"/>
              <a:gd name="T37" fmla="*/ 47 h 74"/>
              <a:gd name="T38" fmla="*/ 26 w 82"/>
              <a:gd name="T39" fmla="*/ 53 h 74"/>
              <a:gd name="T40" fmla="*/ 54 w 82"/>
              <a:gd name="T41" fmla="*/ 56 h 74"/>
              <a:gd name="T42" fmla="*/ 67 w 82"/>
              <a:gd name="T43" fmla="*/ 56 h 74"/>
              <a:gd name="T44" fmla="*/ 80 w 82"/>
              <a:gd name="T45" fmla="*/ 63 h 74"/>
              <a:gd name="T46" fmla="*/ 79 w 82"/>
              <a:gd name="T47" fmla="*/ 68 h 74"/>
              <a:gd name="T48" fmla="*/ 65 w 82"/>
              <a:gd name="T49" fmla="*/ 67 h 74"/>
              <a:gd name="T50" fmla="*/ 54 w 82"/>
              <a:gd name="T51" fmla="*/ 70 h 74"/>
              <a:gd name="T52" fmla="*/ 48 w 82"/>
              <a:gd name="T53" fmla="*/ 72 h 74"/>
              <a:gd name="T54" fmla="*/ 7 w 82"/>
              <a:gd name="T55" fmla="*/ 32 h 74"/>
              <a:gd name="T56" fmla="*/ 9 w 82"/>
              <a:gd name="T57" fmla="*/ 26 h 74"/>
              <a:gd name="T58" fmla="*/ 12 w 82"/>
              <a:gd name="T59" fmla="*/ 14 h 74"/>
              <a:gd name="T60" fmla="*/ 17 w 82"/>
              <a:gd name="T61" fmla="*/ 43 h 74"/>
              <a:gd name="T62" fmla="*/ 22 w 82"/>
              <a:gd name="T63" fmla="*/ 34 h 74"/>
              <a:gd name="T64" fmla="*/ 41 w 82"/>
              <a:gd name="T65" fmla="*/ 26 h 74"/>
              <a:gd name="T66" fmla="*/ 50 w 82"/>
              <a:gd name="T67" fmla="*/ 16 h 74"/>
              <a:gd name="T68" fmla="*/ 30 w 82"/>
              <a:gd name="T69" fmla="*/ 15 h 74"/>
              <a:gd name="T70" fmla="*/ 23 w 82"/>
              <a:gd name="T71" fmla="*/ 23 h 74"/>
              <a:gd name="T72" fmla="*/ 15 w 82"/>
              <a:gd name="T73" fmla="*/ 38 h 74"/>
              <a:gd name="T74" fmla="*/ 15 w 82"/>
              <a:gd name="T75" fmla="*/ 14 h 74"/>
              <a:gd name="T76" fmla="*/ 17 w 82"/>
              <a:gd name="T77" fmla="*/ 16 h 74"/>
              <a:gd name="T78" fmla="*/ 18 w 82"/>
              <a:gd name="T79" fmla="*/ 13 h 74"/>
              <a:gd name="T80" fmla="*/ 21 w 82"/>
              <a:gd name="T81" fmla="*/ 21 h 74"/>
              <a:gd name="T82" fmla="*/ 23 w 82"/>
              <a:gd name="T83" fmla="*/ 66 h 74"/>
              <a:gd name="T84" fmla="*/ 22 w 82"/>
              <a:gd name="T85" fmla="*/ 65 h 74"/>
              <a:gd name="T86" fmla="*/ 24 w 82"/>
              <a:gd name="T87" fmla="*/ 53 h 74"/>
              <a:gd name="T88" fmla="*/ 26 w 82"/>
              <a:gd name="T89" fmla="*/ 67 h 74"/>
              <a:gd name="T90" fmla="*/ 27 w 82"/>
              <a:gd name="T91" fmla="*/ 13 h 74"/>
              <a:gd name="T92" fmla="*/ 32 w 82"/>
              <a:gd name="T93" fmla="*/ 14 h 74"/>
              <a:gd name="T94" fmla="*/ 33 w 82"/>
              <a:gd name="T95" fmla="*/ 44 h 74"/>
              <a:gd name="T96" fmla="*/ 36 w 82"/>
              <a:gd name="T97" fmla="*/ 59 h 74"/>
              <a:gd name="T98" fmla="*/ 39 w 82"/>
              <a:gd name="T99" fmla="*/ 31 h 74"/>
              <a:gd name="T100" fmla="*/ 42 w 82"/>
              <a:gd name="T101" fmla="*/ 31 h 74"/>
              <a:gd name="T102" fmla="*/ 43 w 82"/>
              <a:gd name="T103" fmla="*/ 33 h 74"/>
              <a:gd name="T104" fmla="*/ 46 w 82"/>
              <a:gd name="T105" fmla="*/ 35 h 74"/>
              <a:gd name="T106" fmla="*/ 50 w 82"/>
              <a:gd name="T107" fmla="*/ 61 h 74"/>
              <a:gd name="T108" fmla="*/ 50 w 82"/>
              <a:gd name="T109" fmla="*/ 24 h 74"/>
              <a:gd name="T110" fmla="*/ 52 w 82"/>
              <a:gd name="T111" fmla="*/ 26 h 74"/>
              <a:gd name="T112" fmla="*/ 54 w 82"/>
              <a:gd name="T113" fmla="*/ 29 h 74"/>
              <a:gd name="T114" fmla="*/ 55 w 82"/>
              <a:gd name="T115" fmla="*/ 32 h 74"/>
              <a:gd name="T116" fmla="*/ 56 w 82"/>
              <a:gd name="T117" fmla="*/ 69 h 74"/>
              <a:gd name="T118" fmla="*/ 60 w 82"/>
              <a:gd name="T119" fmla="*/ 15 h 74"/>
              <a:gd name="T120" fmla="*/ 70 w 82"/>
              <a:gd name="T121" fmla="*/ 60 h 74"/>
              <a:gd name="T122" fmla="*/ 70 w 82"/>
              <a:gd name="T123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" h="74">
                <a:moveTo>
                  <a:pt x="47" y="71"/>
                </a:moveTo>
                <a:cubicBezTo>
                  <a:pt x="46" y="71"/>
                  <a:pt x="46" y="72"/>
                  <a:pt x="46" y="72"/>
                </a:cubicBezTo>
                <a:cubicBezTo>
                  <a:pt x="46" y="72"/>
                  <a:pt x="46" y="73"/>
                  <a:pt x="46" y="73"/>
                </a:cubicBezTo>
                <a:cubicBezTo>
                  <a:pt x="46" y="72"/>
                  <a:pt x="46" y="72"/>
                  <a:pt x="46" y="72"/>
                </a:cubicBezTo>
                <a:cubicBezTo>
                  <a:pt x="45" y="72"/>
                  <a:pt x="45" y="72"/>
                  <a:pt x="44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3"/>
                  <a:pt x="42" y="73"/>
                  <a:pt x="41" y="72"/>
                </a:cubicBezTo>
                <a:cubicBezTo>
                  <a:pt x="40" y="72"/>
                  <a:pt x="39" y="72"/>
                  <a:pt x="39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1"/>
                </a:cubicBezTo>
                <a:cubicBezTo>
                  <a:pt x="36" y="71"/>
                  <a:pt x="36" y="70"/>
                  <a:pt x="35" y="70"/>
                </a:cubicBezTo>
                <a:cubicBezTo>
                  <a:pt x="35" y="70"/>
                  <a:pt x="35" y="70"/>
                  <a:pt x="34" y="70"/>
                </a:cubicBezTo>
                <a:cubicBezTo>
                  <a:pt x="33" y="70"/>
                  <a:pt x="33" y="70"/>
                  <a:pt x="32" y="70"/>
                </a:cubicBezTo>
                <a:cubicBezTo>
                  <a:pt x="32" y="68"/>
                  <a:pt x="32" y="68"/>
                  <a:pt x="32" y="68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69"/>
                  <a:pt x="29" y="69"/>
                  <a:pt x="29" y="68"/>
                </a:cubicBezTo>
                <a:cubicBezTo>
                  <a:pt x="29" y="68"/>
                  <a:pt x="29" y="67"/>
                  <a:pt x="28" y="67"/>
                </a:cubicBezTo>
                <a:cubicBezTo>
                  <a:pt x="28" y="68"/>
                  <a:pt x="27" y="68"/>
                  <a:pt x="27" y="68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6" y="70"/>
                </a:cubicBezTo>
                <a:cubicBezTo>
                  <a:pt x="24" y="71"/>
                  <a:pt x="23" y="71"/>
                  <a:pt x="22" y="70"/>
                </a:cubicBezTo>
                <a:cubicBezTo>
                  <a:pt x="22" y="70"/>
                  <a:pt x="22" y="69"/>
                  <a:pt x="22" y="68"/>
                </a:cubicBezTo>
                <a:cubicBezTo>
                  <a:pt x="21" y="68"/>
                  <a:pt x="21" y="67"/>
                  <a:pt x="21" y="66"/>
                </a:cubicBezTo>
                <a:cubicBezTo>
                  <a:pt x="21" y="66"/>
                  <a:pt x="21" y="65"/>
                  <a:pt x="20" y="65"/>
                </a:cubicBezTo>
                <a:cubicBezTo>
                  <a:pt x="20" y="65"/>
                  <a:pt x="19" y="65"/>
                  <a:pt x="19" y="65"/>
                </a:cubicBezTo>
                <a:cubicBezTo>
                  <a:pt x="18" y="65"/>
                  <a:pt x="17" y="65"/>
                  <a:pt x="17" y="65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4"/>
                  <a:pt x="15" y="64"/>
                  <a:pt x="15" y="63"/>
                </a:cubicBezTo>
                <a:cubicBezTo>
                  <a:pt x="14" y="63"/>
                  <a:pt x="13" y="63"/>
                  <a:pt x="13" y="62"/>
                </a:cubicBezTo>
                <a:cubicBezTo>
                  <a:pt x="12" y="61"/>
                  <a:pt x="11" y="60"/>
                  <a:pt x="11" y="60"/>
                </a:cubicBezTo>
                <a:cubicBezTo>
                  <a:pt x="10" y="59"/>
                  <a:pt x="10" y="58"/>
                  <a:pt x="9" y="58"/>
                </a:cubicBezTo>
                <a:cubicBezTo>
                  <a:pt x="9" y="58"/>
                  <a:pt x="9" y="57"/>
                  <a:pt x="8" y="57"/>
                </a:cubicBezTo>
                <a:cubicBezTo>
                  <a:pt x="8" y="56"/>
                  <a:pt x="8" y="56"/>
                  <a:pt x="7" y="56"/>
                </a:cubicBezTo>
                <a:cubicBezTo>
                  <a:pt x="6" y="54"/>
                  <a:pt x="5" y="53"/>
                  <a:pt x="5" y="52"/>
                </a:cubicBezTo>
                <a:cubicBezTo>
                  <a:pt x="4" y="51"/>
                  <a:pt x="4" y="50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7"/>
                  <a:pt x="2" y="46"/>
                  <a:pt x="2" y="45"/>
                </a:cubicBezTo>
                <a:cubicBezTo>
                  <a:pt x="1" y="44"/>
                  <a:pt x="1" y="43"/>
                  <a:pt x="1" y="43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1"/>
                  <a:pt x="1" y="41"/>
                  <a:pt x="1" y="40"/>
                </a:cubicBezTo>
                <a:cubicBezTo>
                  <a:pt x="1" y="40"/>
                  <a:pt x="1" y="39"/>
                  <a:pt x="1" y="38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1"/>
                  <a:pt x="0" y="29"/>
                  <a:pt x="0" y="28"/>
                </a:cubicBezTo>
                <a:cubicBezTo>
                  <a:pt x="0" y="27"/>
                  <a:pt x="0" y="26"/>
                  <a:pt x="0" y="25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2" y="26"/>
                  <a:pt x="3" y="26"/>
                </a:cubicBezTo>
                <a:cubicBezTo>
                  <a:pt x="4" y="26"/>
                  <a:pt x="4" y="26"/>
                  <a:pt x="4" y="25"/>
                </a:cubicBezTo>
                <a:cubicBezTo>
                  <a:pt x="4" y="25"/>
                  <a:pt x="5" y="25"/>
                  <a:pt x="5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9" y="23"/>
                </a:cubicBezTo>
                <a:cubicBezTo>
                  <a:pt x="9" y="23"/>
                  <a:pt x="10" y="23"/>
                  <a:pt x="10" y="23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9" y="20"/>
                  <a:pt x="9" y="19"/>
                </a:cubicBezTo>
                <a:cubicBezTo>
                  <a:pt x="8" y="18"/>
                  <a:pt x="8" y="17"/>
                  <a:pt x="7" y="16"/>
                </a:cubicBezTo>
                <a:cubicBezTo>
                  <a:pt x="8" y="16"/>
                  <a:pt x="9" y="16"/>
                  <a:pt x="9" y="16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2" y="16"/>
                  <a:pt x="12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5"/>
                  <a:pt x="10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4"/>
                  <a:pt x="10" y="13"/>
                </a:cubicBezTo>
                <a:cubicBezTo>
                  <a:pt x="10" y="12"/>
                  <a:pt x="10" y="12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1"/>
                  <a:pt x="12" y="11"/>
                  <a:pt x="12" y="11"/>
                </a:cubicBezTo>
                <a:cubicBezTo>
                  <a:pt x="12" y="11"/>
                  <a:pt x="13" y="11"/>
                  <a:pt x="14" y="11"/>
                </a:cubicBezTo>
                <a:cubicBezTo>
                  <a:pt x="15" y="11"/>
                  <a:pt x="15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7" y="13"/>
                  <a:pt x="18" y="13"/>
                </a:cubicBezTo>
                <a:cubicBezTo>
                  <a:pt x="19" y="12"/>
                  <a:pt x="19" y="12"/>
                  <a:pt x="20" y="11"/>
                </a:cubicBezTo>
                <a:cubicBezTo>
                  <a:pt x="20" y="11"/>
                  <a:pt x="20" y="10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9"/>
                  <a:pt x="22" y="9"/>
                  <a:pt x="23" y="9"/>
                </a:cubicBezTo>
                <a:cubicBezTo>
                  <a:pt x="23" y="9"/>
                  <a:pt x="23" y="9"/>
                  <a:pt x="24" y="9"/>
                </a:cubicBezTo>
                <a:cubicBezTo>
                  <a:pt x="24" y="9"/>
                  <a:pt x="24" y="8"/>
                  <a:pt x="25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5"/>
                  <a:pt x="23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5"/>
                  <a:pt x="26" y="5"/>
                </a:cubicBezTo>
                <a:cubicBezTo>
                  <a:pt x="27" y="5"/>
                  <a:pt x="27" y="6"/>
                  <a:pt x="27" y="6"/>
                </a:cubicBezTo>
                <a:cubicBezTo>
                  <a:pt x="28" y="7"/>
                  <a:pt x="28" y="8"/>
                  <a:pt x="28" y="8"/>
                </a:cubicBezTo>
                <a:cubicBezTo>
                  <a:pt x="28" y="9"/>
                  <a:pt x="29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1" y="9"/>
                  <a:pt x="31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0"/>
                  <a:pt x="33" y="10"/>
                  <a:pt x="34" y="10"/>
                </a:cubicBezTo>
                <a:cubicBezTo>
                  <a:pt x="34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8"/>
                  <a:pt x="35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4" y="6"/>
                  <a:pt x="34" y="6"/>
                  <a:pt x="35" y="6"/>
                </a:cubicBezTo>
                <a:cubicBezTo>
                  <a:pt x="35" y="6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7" y="6"/>
                  <a:pt x="38" y="6"/>
                  <a:pt x="38" y="5"/>
                </a:cubicBezTo>
                <a:cubicBezTo>
                  <a:pt x="38" y="4"/>
                  <a:pt x="38" y="4"/>
                  <a:pt x="39" y="3"/>
                </a:cubicBezTo>
                <a:cubicBezTo>
                  <a:pt x="39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1" y="6"/>
                  <a:pt x="41" y="6"/>
                  <a:pt x="41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2"/>
                  <a:pt x="43" y="3"/>
                  <a:pt x="44" y="4"/>
                </a:cubicBezTo>
                <a:cubicBezTo>
                  <a:pt x="44" y="5"/>
                  <a:pt x="45" y="6"/>
                  <a:pt x="45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5" y="1"/>
                  <a:pt x="45" y="1"/>
                  <a:pt x="45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3"/>
                </a:cubicBezTo>
                <a:cubicBezTo>
                  <a:pt x="48" y="4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4" y="3"/>
                  <a:pt x="54" y="4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7"/>
                  <a:pt x="55" y="7"/>
                  <a:pt x="56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8"/>
                  <a:pt x="54" y="8"/>
                </a:cubicBezTo>
                <a:cubicBezTo>
                  <a:pt x="54" y="8"/>
                  <a:pt x="54" y="9"/>
                  <a:pt x="54" y="9"/>
                </a:cubicBezTo>
                <a:cubicBezTo>
                  <a:pt x="54" y="9"/>
                  <a:pt x="54" y="9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2" y="6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4"/>
                  <a:pt x="51" y="4"/>
                  <a:pt x="51" y="4"/>
                </a:cubicBezTo>
                <a:cubicBezTo>
                  <a:pt x="51" y="5"/>
                  <a:pt x="51" y="5"/>
                  <a:pt x="50" y="5"/>
                </a:cubicBezTo>
                <a:cubicBezTo>
                  <a:pt x="50" y="6"/>
                  <a:pt x="51" y="7"/>
                  <a:pt x="51" y="8"/>
                </a:cubicBezTo>
                <a:cubicBezTo>
                  <a:pt x="52" y="8"/>
                  <a:pt x="52" y="9"/>
                  <a:pt x="52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5" y="11"/>
                  <a:pt x="55" y="11"/>
                </a:cubicBezTo>
                <a:cubicBezTo>
                  <a:pt x="55" y="12"/>
                  <a:pt x="55" y="13"/>
                  <a:pt x="55" y="13"/>
                </a:cubicBezTo>
                <a:cubicBezTo>
                  <a:pt x="55" y="12"/>
                  <a:pt x="56" y="12"/>
                  <a:pt x="56" y="11"/>
                </a:cubicBezTo>
                <a:cubicBezTo>
                  <a:pt x="57" y="11"/>
                  <a:pt x="57" y="11"/>
                  <a:pt x="59" y="11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1" y="13"/>
                  <a:pt x="61" y="13"/>
                </a:cubicBezTo>
                <a:cubicBezTo>
                  <a:pt x="61" y="13"/>
                  <a:pt x="62" y="13"/>
                  <a:pt x="63" y="13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5"/>
                  <a:pt x="63" y="16"/>
                  <a:pt x="64" y="16"/>
                </a:cubicBezTo>
                <a:cubicBezTo>
                  <a:pt x="65" y="16"/>
                  <a:pt x="65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2" y="18"/>
                  <a:pt x="63" y="19"/>
                  <a:pt x="64" y="20"/>
                </a:cubicBezTo>
                <a:cubicBezTo>
                  <a:pt x="64" y="21"/>
                  <a:pt x="63" y="21"/>
                  <a:pt x="63" y="21"/>
                </a:cubicBezTo>
                <a:cubicBezTo>
                  <a:pt x="62" y="21"/>
                  <a:pt x="62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4"/>
                  <a:pt x="64" y="24"/>
                </a:cubicBezTo>
                <a:cubicBezTo>
                  <a:pt x="64" y="24"/>
                  <a:pt x="64" y="24"/>
                  <a:pt x="64" y="25"/>
                </a:cubicBezTo>
                <a:cubicBezTo>
                  <a:pt x="64" y="25"/>
                  <a:pt x="64" y="25"/>
                  <a:pt x="64" y="26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7"/>
                  <a:pt x="63" y="26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7"/>
                </a:cubicBezTo>
                <a:cubicBezTo>
                  <a:pt x="62" y="27"/>
                  <a:pt x="62" y="28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1"/>
                  <a:pt x="61" y="31"/>
                  <a:pt x="61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8" y="32"/>
                  <a:pt x="58" y="32"/>
                </a:cubicBezTo>
                <a:cubicBezTo>
                  <a:pt x="57" y="32"/>
                  <a:pt x="57" y="33"/>
                  <a:pt x="57" y="33"/>
                </a:cubicBezTo>
                <a:cubicBezTo>
                  <a:pt x="58" y="34"/>
                  <a:pt x="58" y="34"/>
                  <a:pt x="57" y="34"/>
                </a:cubicBezTo>
                <a:cubicBezTo>
                  <a:pt x="57" y="34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ubicBezTo>
                  <a:pt x="54" y="34"/>
                  <a:pt x="53" y="34"/>
                  <a:pt x="53" y="34"/>
                </a:cubicBezTo>
                <a:cubicBezTo>
                  <a:pt x="53" y="35"/>
                  <a:pt x="53" y="35"/>
                  <a:pt x="52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9" y="37"/>
                </a:cubicBezTo>
                <a:cubicBezTo>
                  <a:pt x="49" y="38"/>
                  <a:pt x="49" y="38"/>
                  <a:pt x="49" y="39"/>
                </a:cubicBezTo>
                <a:cubicBezTo>
                  <a:pt x="49" y="39"/>
                  <a:pt x="48" y="40"/>
                  <a:pt x="48" y="40"/>
                </a:cubicBezTo>
                <a:cubicBezTo>
                  <a:pt x="48" y="41"/>
                  <a:pt x="48" y="41"/>
                  <a:pt x="47" y="42"/>
                </a:cubicBezTo>
                <a:cubicBezTo>
                  <a:pt x="47" y="41"/>
                  <a:pt x="47" y="40"/>
                  <a:pt x="47" y="40"/>
                </a:cubicBezTo>
                <a:cubicBezTo>
                  <a:pt x="46" y="39"/>
                  <a:pt x="46" y="39"/>
                  <a:pt x="45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40"/>
                  <a:pt x="44" y="40"/>
                  <a:pt x="43" y="41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8"/>
                </a:cubicBezTo>
                <a:cubicBezTo>
                  <a:pt x="44" y="38"/>
                  <a:pt x="44" y="37"/>
                  <a:pt x="44" y="37"/>
                </a:cubicBezTo>
                <a:cubicBezTo>
                  <a:pt x="44" y="37"/>
                  <a:pt x="43" y="37"/>
                  <a:pt x="43" y="37"/>
                </a:cubicBezTo>
                <a:cubicBezTo>
                  <a:pt x="43" y="37"/>
                  <a:pt x="42" y="37"/>
                  <a:pt x="42" y="37"/>
                </a:cubicBezTo>
                <a:cubicBezTo>
                  <a:pt x="42" y="37"/>
                  <a:pt x="41" y="37"/>
                  <a:pt x="40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40" y="40"/>
                  <a:pt x="40" y="40"/>
                </a:cubicBezTo>
                <a:cubicBezTo>
                  <a:pt x="41" y="40"/>
                  <a:pt x="41" y="40"/>
                  <a:pt x="41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3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6"/>
                  <a:pt x="41" y="46"/>
                  <a:pt x="41" y="47"/>
                </a:cubicBezTo>
                <a:cubicBezTo>
                  <a:pt x="40" y="47"/>
                  <a:pt x="40" y="47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7"/>
                  <a:pt x="39" y="47"/>
                  <a:pt x="39" y="46"/>
                </a:cubicBezTo>
                <a:cubicBezTo>
                  <a:pt x="39" y="46"/>
                  <a:pt x="40" y="45"/>
                  <a:pt x="40" y="44"/>
                </a:cubicBezTo>
                <a:cubicBezTo>
                  <a:pt x="39" y="44"/>
                  <a:pt x="39" y="43"/>
                  <a:pt x="39" y="43"/>
                </a:cubicBezTo>
                <a:cubicBezTo>
                  <a:pt x="38" y="43"/>
                  <a:pt x="38" y="43"/>
                  <a:pt x="37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8" y="46"/>
                  <a:pt x="37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8"/>
                  <a:pt x="37" y="48"/>
                  <a:pt x="36" y="47"/>
                </a:cubicBezTo>
                <a:cubicBezTo>
                  <a:pt x="36" y="47"/>
                  <a:pt x="36" y="46"/>
                  <a:pt x="35" y="47"/>
                </a:cubicBezTo>
                <a:cubicBezTo>
                  <a:pt x="35" y="47"/>
                  <a:pt x="34" y="47"/>
                  <a:pt x="33" y="47"/>
                </a:cubicBezTo>
                <a:cubicBezTo>
                  <a:pt x="32" y="48"/>
                  <a:pt x="31" y="48"/>
                  <a:pt x="31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8"/>
                  <a:pt x="28" y="47"/>
                  <a:pt x="27" y="47"/>
                </a:cubicBezTo>
                <a:cubicBezTo>
                  <a:pt x="27" y="47"/>
                  <a:pt x="27" y="47"/>
                  <a:pt x="26" y="47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6" y="49"/>
                  <a:pt x="25" y="49"/>
                </a:cubicBezTo>
                <a:cubicBezTo>
                  <a:pt x="25" y="48"/>
                  <a:pt x="25" y="48"/>
                  <a:pt x="24" y="48"/>
                </a:cubicBezTo>
                <a:cubicBezTo>
                  <a:pt x="24" y="48"/>
                  <a:pt x="24" y="48"/>
                  <a:pt x="24" y="49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4" y="51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6" y="53"/>
                  <a:pt x="26" y="53"/>
                  <a:pt x="26" y="53"/>
                </a:cubicBezTo>
                <a:cubicBezTo>
                  <a:pt x="27" y="53"/>
                  <a:pt x="27" y="53"/>
                  <a:pt x="28" y="53"/>
                </a:cubicBezTo>
                <a:cubicBezTo>
                  <a:pt x="29" y="53"/>
                  <a:pt x="30" y="53"/>
                  <a:pt x="32" y="53"/>
                </a:cubicBezTo>
                <a:cubicBezTo>
                  <a:pt x="33" y="53"/>
                  <a:pt x="34" y="53"/>
                  <a:pt x="35" y="53"/>
                </a:cubicBezTo>
                <a:cubicBezTo>
                  <a:pt x="37" y="54"/>
                  <a:pt x="38" y="54"/>
                  <a:pt x="39" y="54"/>
                </a:cubicBezTo>
                <a:cubicBezTo>
                  <a:pt x="40" y="54"/>
                  <a:pt x="41" y="54"/>
                  <a:pt x="42" y="54"/>
                </a:cubicBezTo>
                <a:cubicBezTo>
                  <a:pt x="43" y="54"/>
                  <a:pt x="43" y="54"/>
                  <a:pt x="44" y="55"/>
                </a:cubicBezTo>
                <a:cubicBezTo>
                  <a:pt x="44" y="55"/>
                  <a:pt x="45" y="55"/>
                  <a:pt x="45" y="55"/>
                </a:cubicBez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6" y="57"/>
                  <a:pt x="46" y="57"/>
                </a:cubicBezTo>
                <a:cubicBezTo>
                  <a:pt x="46" y="57"/>
                  <a:pt x="46" y="57"/>
                  <a:pt x="47" y="57"/>
                </a:cubicBezTo>
                <a:cubicBezTo>
                  <a:pt x="47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0" y="56"/>
                </a:cubicBezTo>
                <a:cubicBezTo>
                  <a:pt x="51" y="56"/>
                  <a:pt x="51" y="56"/>
                  <a:pt x="52" y="56"/>
                </a:cubicBezTo>
                <a:cubicBezTo>
                  <a:pt x="53" y="56"/>
                  <a:pt x="54" y="56"/>
                  <a:pt x="54" y="56"/>
                </a:cubicBezTo>
                <a:cubicBezTo>
                  <a:pt x="55" y="56"/>
                  <a:pt x="56" y="56"/>
                  <a:pt x="57" y="56"/>
                </a:cubicBezTo>
                <a:cubicBezTo>
                  <a:pt x="57" y="57"/>
                  <a:pt x="58" y="57"/>
                  <a:pt x="58" y="57"/>
                </a:cubicBezTo>
                <a:cubicBezTo>
                  <a:pt x="59" y="57"/>
                  <a:pt x="59" y="57"/>
                  <a:pt x="60" y="57"/>
                </a:cubicBezTo>
                <a:cubicBezTo>
                  <a:pt x="60" y="57"/>
                  <a:pt x="61" y="57"/>
                  <a:pt x="61" y="57"/>
                </a:cubicBezTo>
                <a:cubicBezTo>
                  <a:pt x="61" y="56"/>
                  <a:pt x="61" y="56"/>
                  <a:pt x="62" y="56"/>
                </a:cubicBezTo>
                <a:cubicBezTo>
                  <a:pt x="62" y="56"/>
                  <a:pt x="62" y="56"/>
                  <a:pt x="63" y="56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4" y="58"/>
                </a:cubicBezTo>
                <a:cubicBezTo>
                  <a:pt x="64" y="58"/>
                  <a:pt x="65" y="57"/>
                  <a:pt x="64" y="57"/>
                </a:cubicBezTo>
                <a:cubicBezTo>
                  <a:pt x="64" y="56"/>
                  <a:pt x="64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6"/>
                  <a:pt x="69" y="56"/>
                </a:cubicBezTo>
                <a:cubicBezTo>
                  <a:pt x="69" y="56"/>
                  <a:pt x="69" y="56"/>
                  <a:pt x="69" y="57"/>
                </a:cubicBezTo>
                <a:cubicBezTo>
                  <a:pt x="69" y="57"/>
                  <a:pt x="70" y="57"/>
                  <a:pt x="70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3" y="54"/>
                  <a:pt x="73" y="54"/>
                  <a:pt x="73" y="54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5"/>
                  <a:pt x="79" y="55"/>
                  <a:pt x="80" y="55"/>
                </a:cubicBezTo>
                <a:cubicBezTo>
                  <a:pt x="81" y="55"/>
                  <a:pt x="81" y="55"/>
                  <a:pt x="82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8"/>
                  <a:pt x="81" y="59"/>
                </a:cubicBezTo>
                <a:cubicBezTo>
                  <a:pt x="81" y="59"/>
                  <a:pt x="81" y="60"/>
                  <a:pt x="81" y="60"/>
                </a:cubicBezTo>
                <a:cubicBezTo>
                  <a:pt x="81" y="61"/>
                  <a:pt x="81" y="61"/>
                  <a:pt x="81" y="62"/>
                </a:cubicBezTo>
                <a:cubicBezTo>
                  <a:pt x="81" y="62"/>
                  <a:pt x="81" y="63"/>
                  <a:pt x="81" y="63"/>
                </a:cubicBezTo>
                <a:cubicBezTo>
                  <a:pt x="81" y="63"/>
                  <a:pt x="81" y="63"/>
                  <a:pt x="80" y="63"/>
                </a:cubicBezTo>
                <a:cubicBezTo>
                  <a:pt x="80" y="64"/>
                  <a:pt x="80" y="64"/>
                  <a:pt x="80" y="64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80" y="66"/>
                  <a:pt x="80" y="65"/>
                </a:cubicBezTo>
                <a:cubicBezTo>
                  <a:pt x="79" y="65"/>
                  <a:pt x="79" y="65"/>
                  <a:pt x="79" y="65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6"/>
                  <a:pt x="78" y="66"/>
                  <a:pt x="79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67"/>
                  <a:pt x="79" y="67"/>
                  <a:pt x="79" y="67"/>
                </a:cubicBezTo>
                <a:cubicBezTo>
                  <a:pt x="80" y="67"/>
                  <a:pt x="79" y="67"/>
                  <a:pt x="79" y="68"/>
                </a:cubicBezTo>
                <a:cubicBezTo>
                  <a:pt x="79" y="68"/>
                  <a:pt x="78" y="68"/>
                  <a:pt x="78" y="68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9"/>
                  <a:pt x="77" y="68"/>
                  <a:pt x="76" y="69"/>
                </a:cubicBezTo>
                <a:cubicBezTo>
                  <a:pt x="75" y="69"/>
                  <a:pt x="74" y="69"/>
                  <a:pt x="74" y="68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70"/>
                  <a:pt x="71" y="70"/>
                  <a:pt x="71" y="70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68"/>
                  <a:pt x="67" y="69"/>
                  <a:pt x="66" y="70"/>
                </a:cubicBezTo>
                <a:cubicBezTo>
                  <a:pt x="66" y="68"/>
                  <a:pt x="66" y="68"/>
                  <a:pt x="66" y="68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9"/>
                  <a:pt x="65" y="69"/>
                  <a:pt x="65" y="69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0"/>
                  <a:pt x="60" y="70"/>
                  <a:pt x="60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8" y="70"/>
                  <a:pt x="58" y="70"/>
                  <a:pt x="59" y="69"/>
                </a:cubicBezTo>
                <a:cubicBezTo>
                  <a:pt x="59" y="69"/>
                  <a:pt x="59" y="69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7" y="68"/>
                  <a:pt x="57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6" y="69"/>
                  <a:pt x="56" y="69"/>
                  <a:pt x="56" y="69"/>
                </a:cubicBezTo>
                <a:cubicBezTo>
                  <a:pt x="55" y="70"/>
                  <a:pt x="55" y="70"/>
                  <a:pt x="54" y="70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1" y="69"/>
                  <a:pt x="51" y="69"/>
                  <a:pt x="51" y="70"/>
                </a:cubicBezTo>
                <a:cubicBezTo>
                  <a:pt x="51" y="70"/>
                  <a:pt x="51" y="71"/>
                  <a:pt x="51" y="72"/>
                </a:cubicBezTo>
                <a:cubicBezTo>
                  <a:pt x="51" y="72"/>
                  <a:pt x="51" y="73"/>
                  <a:pt x="50" y="73"/>
                </a:cubicBezTo>
                <a:cubicBezTo>
                  <a:pt x="50" y="73"/>
                  <a:pt x="50" y="73"/>
                  <a:pt x="50" y="74"/>
                </a:cubicBezTo>
                <a:cubicBezTo>
                  <a:pt x="49" y="74"/>
                  <a:pt x="49" y="73"/>
                  <a:pt x="49" y="73"/>
                </a:cubicBezTo>
                <a:cubicBezTo>
                  <a:pt x="49" y="73"/>
                  <a:pt x="49" y="73"/>
                  <a:pt x="48" y="72"/>
                </a:cubicBezTo>
                <a:cubicBezTo>
                  <a:pt x="48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lose/>
                <a:moveTo>
                  <a:pt x="1" y="27"/>
                </a:moveTo>
                <a:cubicBezTo>
                  <a:pt x="0" y="28"/>
                  <a:pt x="0" y="28"/>
                  <a:pt x="0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lnTo>
                  <a:pt x="1" y="27"/>
                </a:lnTo>
                <a:close/>
                <a:moveTo>
                  <a:pt x="6" y="28"/>
                </a:moveTo>
                <a:cubicBezTo>
                  <a:pt x="6" y="29"/>
                  <a:pt x="6" y="29"/>
                  <a:pt x="6" y="30"/>
                </a:cubicBezTo>
                <a:cubicBezTo>
                  <a:pt x="7" y="30"/>
                  <a:pt x="7" y="29"/>
                  <a:pt x="7" y="29"/>
                </a:cubicBezTo>
                <a:lnTo>
                  <a:pt x="6" y="28"/>
                </a:lnTo>
                <a:close/>
                <a:moveTo>
                  <a:pt x="6" y="31"/>
                </a:move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lnTo>
                  <a:pt x="6" y="31"/>
                </a:lnTo>
                <a:close/>
                <a:moveTo>
                  <a:pt x="8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9"/>
                  <a:pt x="8" y="39"/>
                  <a:pt x="8" y="39"/>
                </a:cubicBezTo>
                <a:lnTo>
                  <a:pt x="8" y="38"/>
                </a:lnTo>
                <a:close/>
                <a:moveTo>
                  <a:pt x="8" y="24"/>
                </a:moveTo>
                <a:cubicBezTo>
                  <a:pt x="8" y="24"/>
                  <a:pt x="8" y="25"/>
                  <a:pt x="7" y="25"/>
                </a:cubicBezTo>
                <a:cubicBezTo>
                  <a:pt x="7" y="26"/>
                  <a:pt x="7" y="27"/>
                  <a:pt x="7" y="27"/>
                </a:cubicBezTo>
                <a:cubicBezTo>
                  <a:pt x="8" y="27"/>
                  <a:pt x="8" y="26"/>
                  <a:pt x="9" y="26"/>
                </a:cubicBezTo>
                <a:cubicBezTo>
                  <a:pt x="9" y="25"/>
                  <a:pt x="10" y="25"/>
                  <a:pt x="10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lnTo>
                  <a:pt x="8" y="24"/>
                </a:lnTo>
                <a:close/>
                <a:moveTo>
                  <a:pt x="9" y="26"/>
                </a:moveTo>
                <a:cubicBezTo>
                  <a:pt x="9" y="26"/>
                  <a:pt x="9" y="26"/>
                  <a:pt x="9" y="27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7"/>
                  <a:pt x="9" y="27"/>
                  <a:pt x="9" y="27"/>
                </a:cubicBezTo>
                <a:lnTo>
                  <a:pt x="9" y="26"/>
                </a:lnTo>
                <a:close/>
                <a:moveTo>
                  <a:pt x="1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2" y="19"/>
                </a:cubicBezTo>
                <a:cubicBezTo>
                  <a:pt x="12" y="19"/>
                  <a:pt x="13" y="19"/>
                  <a:pt x="13" y="19"/>
                </a:cubicBezTo>
                <a:cubicBezTo>
                  <a:pt x="13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9"/>
                  <a:pt x="10" y="19"/>
                  <a:pt x="10" y="19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2" y="14"/>
                </a:cubicBezTo>
                <a:cubicBezTo>
                  <a:pt x="13" y="14"/>
                  <a:pt x="13" y="14"/>
                  <a:pt x="14" y="14"/>
                </a:cubicBezTo>
                <a:cubicBezTo>
                  <a:pt x="14" y="13"/>
                  <a:pt x="14" y="12"/>
                  <a:pt x="13" y="12"/>
                </a:cubicBezTo>
                <a:cubicBezTo>
                  <a:pt x="13" y="12"/>
                  <a:pt x="12" y="12"/>
                  <a:pt x="11" y="12"/>
                </a:cubicBezTo>
                <a:close/>
                <a:moveTo>
                  <a:pt x="12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lnTo>
                  <a:pt x="12" y="20"/>
                </a:lnTo>
                <a:close/>
                <a:moveTo>
                  <a:pt x="15" y="43"/>
                </a:move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4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2"/>
                  <a:pt x="16" y="41"/>
                  <a:pt x="16" y="41"/>
                </a:cubicBezTo>
                <a:cubicBezTo>
                  <a:pt x="16" y="41"/>
                  <a:pt x="16" y="40"/>
                  <a:pt x="15" y="39"/>
                </a:cubicBezTo>
                <a:cubicBezTo>
                  <a:pt x="15" y="39"/>
                  <a:pt x="15" y="38"/>
                  <a:pt x="16" y="38"/>
                </a:cubicBezTo>
                <a:cubicBezTo>
                  <a:pt x="16" y="38"/>
                  <a:pt x="16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8"/>
                  <a:pt x="17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7"/>
                  <a:pt x="21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6"/>
                  <a:pt x="22" y="36"/>
                </a:cubicBezTo>
                <a:cubicBezTo>
                  <a:pt x="22" y="35"/>
                  <a:pt x="22" y="35"/>
                  <a:pt x="22" y="34"/>
                </a:cubicBezTo>
                <a:cubicBezTo>
                  <a:pt x="22" y="34"/>
                  <a:pt x="23" y="34"/>
                  <a:pt x="23" y="34"/>
                </a:cubicBezTo>
                <a:cubicBezTo>
                  <a:pt x="24" y="34"/>
                  <a:pt x="24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4"/>
                  <a:pt x="26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4"/>
                  <a:pt x="28" y="33"/>
                  <a:pt x="29" y="32"/>
                </a:cubicBezTo>
                <a:cubicBezTo>
                  <a:pt x="30" y="32"/>
                  <a:pt x="31" y="31"/>
                  <a:pt x="31" y="31"/>
                </a:cubicBezTo>
                <a:cubicBezTo>
                  <a:pt x="31" y="32"/>
                  <a:pt x="32" y="32"/>
                  <a:pt x="32" y="33"/>
                </a:cubicBezTo>
                <a:cubicBezTo>
                  <a:pt x="32" y="33"/>
                  <a:pt x="33" y="33"/>
                  <a:pt x="34" y="33"/>
                </a:cubicBezTo>
                <a:cubicBezTo>
                  <a:pt x="34" y="33"/>
                  <a:pt x="34" y="33"/>
                  <a:pt x="35" y="33"/>
                </a:cubicBezTo>
                <a:cubicBezTo>
                  <a:pt x="35" y="33"/>
                  <a:pt x="36" y="32"/>
                  <a:pt x="36" y="32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7"/>
                  <a:pt x="38" y="27"/>
                  <a:pt x="38" y="26"/>
                </a:cubicBezTo>
                <a:cubicBezTo>
                  <a:pt x="39" y="26"/>
                  <a:pt x="40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2" y="26"/>
                </a:cubicBezTo>
                <a:cubicBezTo>
                  <a:pt x="42" y="26"/>
                  <a:pt x="43" y="26"/>
                  <a:pt x="43" y="27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5"/>
                  <a:pt x="44" y="25"/>
                  <a:pt x="44" y="24"/>
                </a:cubicBezTo>
                <a:cubicBezTo>
                  <a:pt x="44" y="23"/>
                  <a:pt x="44" y="22"/>
                  <a:pt x="44" y="22"/>
                </a:cubicBezTo>
                <a:cubicBezTo>
                  <a:pt x="44" y="22"/>
                  <a:pt x="45" y="22"/>
                  <a:pt x="46" y="22"/>
                </a:cubicBezTo>
                <a:cubicBezTo>
                  <a:pt x="47" y="21"/>
                  <a:pt x="47" y="21"/>
                  <a:pt x="48" y="21"/>
                </a:cubicBezTo>
                <a:cubicBezTo>
                  <a:pt x="48" y="21"/>
                  <a:pt x="49" y="21"/>
                  <a:pt x="49" y="21"/>
                </a:cubicBezTo>
                <a:cubicBezTo>
                  <a:pt x="50" y="20"/>
                  <a:pt x="50" y="20"/>
                  <a:pt x="51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1" y="16"/>
                  <a:pt x="51" y="17"/>
                  <a:pt x="52" y="17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6"/>
                  <a:pt x="52" y="15"/>
                  <a:pt x="52" y="14"/>
                </a:cubicBezTo>
                <a:cubicBezTo>
                  <a:pt x="51" y="13"/>
                  <a:pt x="50" y="12"/>
                  <a:pt x="49" y="11"/>
                </a:cubicBezTo>
                <a:cubicBezTo>
                  <a:pt x="48" y="11"/>
                  <a:pt x="47" y="10"/>
                  <a:pt x="46" y="10"/>
                </a:cubicBezTo>
                <a:cubicBezTo>
                  <a:pt x="45" y="9"/>
                  <a:pt x="44" y="9"/>
                  <a:pt x="43" y="9"/>
                </a:cubicBezTo>
                <a:cubicBezTo>
                  <a:pt x="42" y="9"/>
                  <a:pt x="41" y="10"/>
                  <a:pt x="41" y="10"/>
                </a:cubicBezTo>
                <a:cubicBezTo>
                  <a:pt x="40" y="11"/>
                  <a:pt x="39" y="12"/>
                  <a:pt x="39" y="12"/>
                </a:cubicBezTo>
                <a:cubicBezTo>
                  <a:pt x="38" y="13"/>
                  <a:pt x="37" y="14"/>
                  <a:pt x="36" y="14"/>
                </a:cubicBezTo>
                <a:cubicBezTo>
                  <a:pt x="36" y="15"/>
                  <a:pt x="34" y="15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1" y="15"/>
                </a:cubicBezTo>
                <a:cubicBezTo>
                  <a:pt x="31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29" y="16"/>
                </a:cubicBezTo>
                <a:cubicBezTo>
                  <a:pt x="29" y="16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5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1"/>
                  <a:pt x="24" y="21"/>
                </a:cubicBezTo>
                <a:cubicBezTo>
                  <a:pt x="24" y="22"/>
                  <a:pt x="24" y="22"/>
                  <a:pt x="24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0" y="25"/>
                  <a:pt x="19" y="27"/>
                  <a:pt x="18" y="30"/>
                </a:cubicBezTo>
                <a:cubicBezTo>
                  <a:pt x="18" y="30"/>
                  <a:pt x="17" y="30"/>
                  <a:pt x="17" y="31"/>
                </a:cubicBezTo>
                <a:cubicBezTo>
                  <a:pt x="17" y="32"/>
                  <a:pt x="16" y="32"/>
                  <a:pt x="16" y="32"/>
                </a:cubicBezTo>
                <a:cubicBezTo>
                  <a:pt x="16" y="33"/>
                  <a:pt x="16" y="33"/>
                  <a:pt x="16" y="34"/>
                </a:cubicBezTo>
                <a:cubicBezTo>
                  <a:pt x="16" y="34"/>
                  <a:pt x="16" y="35"/>
                  <a:pt x="16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4" y="36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9"/>
                  <a:pt x="14" y="39"/>
                  <a:pt x="1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43"/>
                  <a:pt x="13" y="43"/>
                  <a:pt x="13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44"/>
                  <a:pt x="13" y="44"/>
                  <a:pt x="14" y="44"/>
                </a:cubicBezTo>
                <a:cubicBezTo>
                  <a:pt x="14" y="43"/>
                  <a:pt x="15" y="43"/>
                  <a:pt x="15" y="43"/>
                </a:cubicBezTo>
                <a:close/>
                <a:moveTo>
                  <a:pt x="14" y="47"/>
                </a:moveTo>
                <a:cubicBezTo>
                  <a:pt x="14" y="46"/>
                  <a:pt x="14" y="46"/>
                  <a:pt x="14" y="46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7"/>
                  <a:pt x="14" y="47"/>
                  <a:pt x="14" y="47"/>
                </a:cubicBezTo>
                <a:close/>
                <a:moveTo>
                  <a:pt x="14" y="16"/>
                </a:moveTo>
                <a:cubicBezTo>
                  <a:pt x="14" y="16"/>
                  <a:pt x="14" y="16"/>
                  <a:pt x="15" y="16"/>
                </a:cubicBezTo>
                <a:cubicBezTo>
                  <a:pt x="15" y="16"/>
                  <a:pt x="15" y="16"/>
                  <a:pt x="15" y="15"/>
                </a:cubicBezTo>
                <a:cubicBezTo>
                  <a:pt x="15" y="15"/>
                  <a:pt x="15" y="15"/>
                  <a:pt x="15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6"/>
                </a:cubicBezTo>
                <a:close/>
                <a:moveTo>
                  <a:pt x="15" y="25"/>
                </a:moveTo>
                <a:cubicBezTo>
                  <a:pt x="15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5"/>
                  <a:pt x="15" y="25"/>
                  <a:pt x="15" y="25"/>
                </a:cubicBezTo>
                <a:close/>
                <a:moveTo>
                  <a:pt x="16" y="20"/>
                </a:moveTo>
                <a:cubicBezTo>
                  <a:pt x="17" y="20"/>
                  <a:pt x="17" y="20"/>
                  <a:pt x="17" y="20"/>
                </a:cubicBezTo>
                <a:cubicBezTo>
                  <a:pt x="17" y="18"/>
                  <a:pt x="17" y="18"/>
                  <a:pt x="17" y="18"/>
                </a:cubicBezTo>
                <a:cubicBezTo>
                  <a:pt x="16" y="18"/>
                  <a:pt x="16" y="18"/>
                  <a:pt x="16" y="18"/>
                </a:cubicBezTo>
                <a:lnTo>
                  <a:pt x="16" y="20"/>
                </a:lnTo>
                <a:close/>
                <a:moveTo>
                  <a:pt x="17" y="16"/>
                </a:move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17" y="50"/>
                </a:moveTo>
                <a:cubicBezTo>
                  <a:pt x="17" y="50"/>
                  <a:pt x="17" y="50"/>
                  <a:pt x="17" y="50"/>
                </a:cubicBezTo>
                <a:cubicBezTo>
                  <a:pt x="17" y="51"/>
                  <a:pt x="17" y="51"/>
                  <a:pt x="18" y="51"/>
                </a:cubicBezTo>
                <a:cubicBezTo>
                  <a:pt x="18" y="51"/>
                  <a:pt x="18" y="50"/>
                  <a:pt x="18" y="50"/>
                </a:cubicBezTo>
                <a:cubicBezTo>
                  <a:pt x="18" y="50"/>
                  <a:pt x="18" y="50"/>
                  <a:pt x="17" y="50"/>
                </a:cubicBezTo>
                <a:close/>
                <a:moveTo>
                  <a:pt x="18" y="43"/>
                </a:move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8" y="44"/>
                  <a:pt x="18" y="44"/>
                </a:cubicBezTo>
                <a:cubicBezTo>
                  <a:pt x="18" y="44"/>
                  <a:pt x="18" y="44"/>
                  <a:pt x="18" y="43"/>
                </a:cubicBezTo>
                <a:cubicBezTo>
                  <a:pt x="18" y="43"/>
                  <a:pt x="18" y="42"/>
                  <a:pt x="18" y="43"/>
                </a:cubicBezTo>
                <a:close/>
                <a:moveTo>
                  <a:pt x="19" y="12"/>
                </a:moveTo>
                <a:cubicBezTo>
                  <a:pt x="19" y="12"/>
                  <a:pt x="18" y="13"/>
                  <a:pt x="18" y="13"/>
                </a:cubicBezTo>
                <a:cubicBezTo>
                  <a:pt x="18" y="13"/>
                  <a:pt x="19" y="14"/>
                  <a:pt x="19" y="14"/>
                </a:cubicBezTo>
                <a:cubicBezTo>
                  <a:pt x="19" y="14"/>
                  <a:pt x="19" y="13"/>
                  <a:pt x="19" y="13"/>
                </a:cubicBezTo>
                <a:cubicBezTo>
                  <a:pt x="19" y="13"/>
                  <a:pt x="19" y="12"/>
                  <a:pt x="19" y="12"/>
                </a:cubicBezTo>
                <a:close/>
                <a:moveTo>
                  <a:pt x="19" y="13"/>
                </a:moveTo>
                <a:cubicBezTo>
                  <a:pt x="19" y="13"/>
                  <a:pt x="19" y="13"/>
                  <a:pt x="19" y="14"/>
                </a:cubicBezTo>
                <a:cubicBezTo>
                  <a:pt x="19" y="14"/>
                  <a:pt x="19" y="14"/>
                  <a:pt x="20" y="14"/>
                </a:cubicBezTo>
                <a:cubicBezTo>
                  <a:pt x="20" y="14"/>
                  <a:pt x="20" y="14"/>
                  <a:pt x="20" y="13"/>
                </a:cubicBezTo>
                <a:cubicBezTo>
                  <a:pt x="20" y="13"/>
                  <a:pt x="20" y="13"/>
                  <a:pt x="19" y="13"/>
                </a:cubicBezTo>
                <a:close/>
                <a:moveTo>
                  <a:pt x="20" y="40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lnTo>
                  <a:pt x="20" y="40"/>
                </a:lnTo>
                <a:close/>
                <a:moveTo>
                  <a:pt x="21" y="20"/>
                </a:move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1" y="20"/>
                  <a:pt x="21" y="20"/>
                  <a:pt x="21" y="20"/>
                </a:cubicBezTo>
                <a:close/>
                <a:moveTo>
                  <a:pt x="21" y="12"/>
                </a:moveTo>
                <a:cubicBezTo>
                  <a:pt x="21" y="12"/>
                  <a:pt x="21" y="13"/>
                  <a:pt x="21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2"/>
                  <a:pt x="24" y="12"/>
                  <a:pt x="23" y="11"/>
                </a:cubicBezTo>
                <a:cubicBezTo>
                  <a:pt x="23" y="11"/>
                  <a:pt x="22" y="10"/>
                  <a:pt x="22" y="10"/>
                </a:cubicBezTo>
                <a:cubicBezTo>
                  <a:pt x="22" y="10"/>
                  <a:pt x="22" y="11"/>
                  <a:pt x="21" y="11"/>
                </a:cubicBezTo>
                <a:cubicBezTo>
                  <a:pt x="21" y="12"/>
                  <a:pt x="21" y="12"/>
                  <a:pt x="21" y="12"/>
                </a:cubicBezTo>
                <a:close/>
                <a:moveTo>
                  <a:pt x="23" y="66"/>
                </a:moveTo>
                <a:cubicBezTo>
                  <a:pt x="23" y="66"/>
                  <a:pt x="23" y="66"/>
                  <a:pt x="23" y="66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4" y="66"/>
                  <a:pt x="24" y="66"/>
                </a:cubicBezTo>
                <a:cubicBezTo>
                  <a:pt x="25" y="66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4" y="64"/>
                  <a:pt x="24" y="64"/>
                  <a:pt x="23" y="64"/>
                </a:cubicBezTo>
                <a:cubicBezTo>
                  <a:pt x="23" y="64"/>
                  <a:pt x="23" y="63"/>
                  <a:pt x="22" y="63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lnTo>
                  <a:pt x="23" y="66"/>
                </a:lnTo>
                <a:close/>
                <a:moveTo>
                  <a:pt x="23" y="68"/>
                </a:move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8"/>
                  <a:pt x="23" y="68"/>
                  <a:pt x="23" y="68"/>
                </a:cubicBezTo>
                <a:close/>
                <a:moveTo>
                  <a:pt x="23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23" y="62"/>
                  <a:pt x="23" y="62"/>
                  <a:pt x="23" y="62"/>
                </a:cubicBezTo>
                <a:close/>
                <a:moveTo>
                  <a:pt x="24" y="69"/>
                </a:moveTo>
                <a:cubicBezTo>
                  <a:pt x="23" y="69"/>
                  <a:pt x="23" y="69"/>
                  <a:pt x="23" y="69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9"/>
                  <a:pt x="24" y="69"/>
                  <a:pt x="24" y="69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4" y="53"/>
                  <a:pt x="24" y="53"/>
                </a:cubicBezTo>
                <a:close/>
                <a:moveTo>
                  <a:pt x="25" y="69"/>
                </a:moveTo>
                <a:cubicBezTo>
                  <a:pt x="25" y="69"/>
                  <a:pt x="25" y="69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70"/>
                  <a:pt x="25" y="70"/>
                  <a:pt x="25" y="70"/>
                </a:cubicBezTo>
                <a:lnTo>
                  <a:pt x="25" y="69"/>
                </a:lnTo>
                <a:close/>
                <a:moveTo>
                  <a:pt x="26" y="8"/>
                </a:moveTo>
                <a:cubicBezTo>
                  <a:pt x="26" y="8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lnTo>
                  <a:pt x="26" y="8"/>
                </a:lnTo>
                <a:close/>
                <a:moveTo>
                  <a:pt x="26" y="67"/>
                </a:moveTo>
                <a:cubicBezTo>
                  <a:pt x="25" y="67"/>
                  <a:pt x="25" y="67"/>
                  <a:pt x="25" y="68"/>
                </a:cubicBezTo>
                <a:cubicBezTo>
                  <a:pt x="25" y="68"/>
                  <a:pt x="25" y="68"/>
                  <a:pt x="26" y="68"/>
                </a:cubicBezTo>
                <a:cubicBezTo>
                  <a:pt x="26" y="68"/>
                  <a:pt x="26" y="68"/>
                  <a:pt x="26" y="67"/>
                </a:cubicBezTo>
                <a:cubicBezTo>
                  <a:pt x="26" y="67"/>
                  <a:pt x="26" y="67"/>
                  <a:pt x="26" y="67"/>
                </a:cubicBezTo>
                <a:close/>
                <a:moveTo>
                  <a:pt x="26" y="11"/>
                </a:moveTo>
                <a:cubicBezTo>
                  <a:pt x="25" y="11"/>
                  <a:pt x="25" y="12"/>
                  <a:pt x="25" y="12"/>
                </a:cubicBezTo>
                <a:cubicBezTo>
                  <a:pt x="25" y="12"/>
                  <a:pt x="25" y="13"/>
                  <a:pt x="26" y="13"/>
                </a:cubicBezTo>
                <a:cubicBezTo>
                  <a:pt x="26" y="13"/>
                  <a:pt x="26" y="12"/>
                  <a:pt x="26" y="12"/>
                </a:cubicBezTo>
                <a:cubicBezTo>
                  <a:pt x="26" y="12"/>
                  <a:pt x="26" y="11"/>
                  <a:pt x="26" y="11"/>
                </a:cubicBezTo>
                <a:close/>
                <a:moveTo>
                  <a:pt x="26" y="18"/>
                </a:moveTo>
                <a:cubicBezTo>
                  <a:pt x="26" y="18"/>
                  <a:pt x="26" y="18"/>
                  <a:pt x="26" y="18"/>
                </a:cubicBezTo>
                <a:cubicBezTo>
                  <a:pt x="26" y="19"/>
                  <a:pt x="26" y="19"/>
                  <a:pt x="26" y="19"/>
                </a:cubicBezTo>
                <a:cubicBezTo>
                  <a:pt x="27" y="19"/>
                  <a:pt x="27" y="19"/>
                  <a:pt x="27" y="18"/>
                </a:cubicBezTo>
                <a:cubicBezTo>
                  <a:pt x="27" y="18"/>
                  <a:pt x="27" y="18"/>
                  <a:pt x="26" y="18"/>
                </a:cubicBezTo>
                <a:close/>
                <a:moveTo>
                  <a:pt x="27" y="17"/>
                </a:move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6" y="13"/>
                </a:cubicBezTo>
                <a:lnTo>
                  <a:pt x="27" y="17"/>
                </a:lnTo>
                <a:close/>
                <a:moveTo>
                  <a:pt x="27" y="64"/>
                </a:moveTo>
                <a:cubicBezTo>
                  <a:pt x="28" y="64"/>
                  <a:pt x="28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7" y="64"/>
                  <a:pt x="27" y="64"/>
                </a:cubicBezTo>
                <a:close/>
                <a:moveTo>
                  <a:pt x="31" y="64"/>
                </a:moveTo>
                <a:cubicBezTo>
                  <a:pt x="30" y="64"/>
                  <a:pt x="30" y="64"/>
                  <a:pt x="30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31" y="65"/>
                  <a:pt x="31" y="65"/>
                  <a:pt x="31" y="65"/>
                </a:cubicBezTo>
                <a:lnTo>
                  <a:pt x="31" y="64"/>
                </a:lnTo>
                <a:close/>
                <a:moveTo>
                  <a:pt x="30" y="13"/>
                </a:moveTo>
                <a:cubicBezTo>
                  <a:pt x="31" y="13"/>
                  <a:pt x="31" y="14"/>
                  <a:pt x="32" y="14"/>
                </a:cubicBezTo>
                <a:cubicBezTo>
                  <a:pt x="32" y="14"/>
                  <a:pt x="33" y="15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5" y="14"/>
                  <a:pt x="35" y="14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2"/>
                  <a:pt x="32" y="12"/>
                  <a:pt x="32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lnTo>
                  <a:pt x="30" y="13"/>
                </a:lnTo>
                <a:close/>
                <a:moveTo>
                  <a:pt x="33" y="45"/>
                </a:move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lnTo>
                  <a:pt x="33" y="45"/>
                </a:lnTo>
                <a:close/>
                <a:moveTo>
                  <a:pt x="32" y="63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4" y="65"/>
                  <a:pt x="34" y="65"/>
                  <a:pt x="34" y="65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2"/>
                  <a:pt x="32" y="62"/>
                  <a:pt x="32" y="63"/>
                </a:cubicBezTo>
                <a:close/>
                <a:moveTo>
                  <a:pt x="34" y="42"/>
                </a:move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4" y="43"/>
                  <a:pt x="34" y="42"/>
                </a:cubicBezTo>
                <a:close/>
                <a:moveTo>
                  <a:pt x="36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60"/>
                  <a:pt x="37" y="60"/>
                  <a:pt x="37" y="59"/>
                </a:cubicBezTo>
                <a:cubicBezTo>
                  <a:pt x="37" y="59"/>
                  <a:pt x="36" y="59"/>
                  <a:pt x="36" y="59"/>
                </a:cubicBezTo>
                <a:close/>
                <a:moveTo>
                  <a:pt x="38" y="69"/>
                </a:moveTo>
                <a:cubicBezTo>
                  <a:pt x="38" y="68"/>
                  <a:pt x="38" y="68"/>
                  <a:pt x="38" y="68"/>
                </a:cubicBezTo>
                <a:cubicBezTo>
                  <a:pt x="37" y="69"/>
                  <a:pt x="37" y="69"/>
                  <a:pt x="37" y="69"/>
                </a:cubicBezTo>
                <a:cubicBezTo>
                  <a:pt x="38" y="69"/>
                  <a:pt x="38" y="69"/>
                  <a:pt x="38" y="69"/>
                </a:cubicBezTo>
                <a:close/>
                <a:moveTo>
                  <a:pt x="39" y="61"/>
                </a:moveTo>
                <a:cubicBezTo>
                  <a:pt x="39" y="60"/>
                  <a:pt x="39" y="60"/>
                  <a:pt x="39" y="60"/>
                </a:cubicBezTo>
                <a:cubicBezTo>
                  <a:pt x="38" y="60"/>
                  <a:pt x="38" y="61"/>
                  <a:pt x="38" y="61"/>
                </a:cubicBezTo>
                <a:cubicBezTo>
                  <a:pt x="39" y="61"/>
                  <a:pt x="39" y="61"/>
                  <a:pt x="39" y="61"/>
                </a:cubicBezTo>
                <a:close/>
                <a:moveTo>
                  <a:pt x="39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lnTo>
                  <a:pt x="39" y="32"/>
                </a:lnTo>
                <a:close/>
                <a:moveTo>
                  <a:pt x="39" y="7"/>
                </a:moveTo>
                <a:cubicBezTo>
                  <a:pt x="39" y="7"/>
                  <a:pt x="39" y="8"/>
                  <a:pt x="39" y="8"/>
                </a:cubicBezTo>
                <a:cubicBezTo>
                  <a:pt x="39" y="9"/>
                  <a:pt x="39" y="9"/>
                  <a:pt x="40" y="9"/>
                </a:cubicBezTo>
                <a:cubicBezTo>
                  <a:pt x="40" y="9"/>
                  <a:pt x="40" y="9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7"/>
                  <a:pt x="40" y="7"/>
                </a:cubicBezTo>
                <a:lnTo>
                  <a:pt x="39" y="7"/>
                </a:lnTo>
                <a:close/>
                <a:moveTo>
                  <a:pt x="39" y="27"/>
                </a:moveTo>
                <a:cubicBezTo>
                  <a:pt x="39" y="28"/>
                  <a:pt x="39" y="28"/>
                  <a:pt x="39" y="29"/>
                </a:cubicBezTo>
                <a:cubicBezTo>
                  <a:pt x="39" y="29"/>
                  <a:pt x="40" y="30"/>
                  <a:pt x="40" y="30"/>
                </a:cubicBezTo>
                <a:cubicBezTo>
                  <a:pt x="40" y="31"/>
                  <a:pt x="40" y="31"/>
                  <a:pt x="41" y="31"/>
                </a:cubicBezTo>
                <a:cubicBezTo>
                  <a:pt x="41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3" y="30"/>
                  <a:pt x="43" y="30"/>
                </a:cubicBezTo>
                <a:cubicBezTo>
                  <a:pt x="43" y="29"/>
                  <a:pt x="43" y="28"/>
                  <a:pt x="42" y="28"/>
                </a:cubicBezTo>
                <a:cubicBezTo>
                  <a:pt x="42" y="28"/>
                  <a:pt x="42" y="28"/>
                  <a:pt x="41" y="29"/>
                </a:cubicBezTo>
                <a:cubicBezTo>
                  <a:pt x="41" y="28"/>
                  <a:pt x="41" y="28"/>
                  <a:pt x="40" y="28"/>
                </a:cubicBezTo>
                <a:cubicBezTo>
                  <a:pt x="40" y="27"/>
                  <a:pt x="40" y="27"/>
                  <a:pt x="39" y="27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1" y="61"/>
                </a:moveTo>
                <a:cubicBezTo>
                  <a:pt x="41" y="61"/>
                  <a:pt x="42" y="61"/>
                  <a:pt x="42" y="60"/>
                </a:cubicBezTo>
                <a:cubicBezTo>
                  <a:pt x="41" y="60"/>
                  <a:pt x="41" y="60"/>
                  <a:pt x="41" y="60"/>
                </a:cubicBezTo>
                <a:lnTo>
                  <a:pt x="41" y="61"/>
                </a:lnTo>
                <a:close/>
                <a:moveTo>
                  <a:pt x="42" y="34"/>
                </a:move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3"/>
                  <a:pt x="42" y="33"/>
                  <a:pt x="42" y="33"/>
                </a:cubicBezTo>
                <a:lnTo>
                  <a:pt x="42" y="34"/>
                </a:lnTo>
                <a:close/>
                <a:moveTo>
                  <a:pt x="45" y="24"/>
                </a:move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3"/>
                  <a:pt x="46" y="23"/>
                  <a:pt x="47" y="23"/>
                </a:cubicBezTo>
                <a:cubicBezTo>
                  <a:pt x="48" y="23"/>
                  <a:pt x="49" y="23"/>
                  <a:pt x="49" y="23"/>
                </a:cubicBezTo>
                <a:cubicBezTo>
                  <a:pt x="49" y="22"/>
                  <a:pt x="49" y="22"/>
                  <a:pt x="48" y="22"/>
                </a:cubicBezTo>
                <a:cubicBezTo>
                  <a:pt x="48" y="22"/>
                  <a:pt x="48" y="22"/>
                  <a:pt x="47" y="22"/>
                </a:cubicBezTo>
                <a:cubicBezTo>
                  <a:pt x="47" y="22"/>
                  <a:pt x="47" y="22"/>
                  <a:pt x="46" y="23"/>
                </a:cubicBezTo>
                <a:cubicBezTo>
                  <a:pt x="45" y="23"/>
                  <a:pt x="45" y="23"/>
                  <a:pt x="45" y="24"/>
                </a:cubicBezTo>
                <a:close/>
                <a:moveTo>
                  <a:pt x="46" y="34"/>
                </a:moveTo>
                <a:cubicBezTo>
                  <a:pt x="46" y="34"/>
                  <a:pt x="46" y="34"/>
                  <a:pt x="46" y="35"/>
                </a:cubicBezTo>
                <a:cubicBezTo>
                  <a:pt x="46" y="35"/>
                  <a:pt x="46" y="36"/>
                  <a:pt x="47" y="36"/>
                </a:cubicBezTo>
                <a:cubicBezTo>
                  <a:pt x="47" y="36"/>
                  <a:pt x="48" y="35"/>
                  <a:pt x="48" y="35"/>
                </a:cubicBezTo>
                <a:cubicBezTo>
                  <a:pt x="47" y="34"/>
                  <a:pt x="47" y="33"/>
                  <a:pt x="47" y="33"/>
                </a:cubicBezTo>
                <a:lnTo>
                  <a:pt x="46" y="34"/>
                </a:lnTo>
                <a:close/>
                <a:moveTo>
                  <a:pt x="47" y="38"/>
                </a:move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lnTo>
                  <a:pt x="47" y="38"/>
                </a:lnTo>
                <a:close/>
                <a:moveTo>
                  <a:pt x="47" y="9"/>
                </a:moveTo>
                <a:cubicBezTo>
                  <a:pt x="48" y="8"/>
                  <a:pt x="48" y="8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7" y="8"/>
                  <a:pt x="47" y="8"/>
                </a:cubicBezTo>
                <a:lnTo>
                  <a:pt x="47" y="9"/>
                </a:lnTo>
                <a:close/>
                <a:moveTo>
                  <a:pt x="47" y="60"/>
                </a:moveTo>
                <a:cubicBezTo>
                  <a:pt x="48" y="60"/>
                  <a:pt x="49" y="61"/>
                  <a:pt x="50" y="61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50" y="60"/>
                  <a:pt x="50" y="60"/>
                </a:cubicBezTo>
                <a:cubicBezTo>
                  <a:pt x="50" y="59"/>
                  <a:pt x="50" y="59"/>
                  <a:pt x="50" y="58"/>
                </a:cubicBezTo>
                <a:cubicBezTo>
                  <a:pt x="50" y="58"/>
                  <a:pt x="49" y="59"/>
                  <a:pt x="49" y="59"/>
                </a:cubicBezTo>
                <a:cubicBezTo>
                  <a:pt x="48" y="59"/>
                  <a:pt x="48" y="60"/>
                  <a:pt x="47" y="60"/>
                </a:cubicBezTo>
                <a:close/>
                <a:moveTo>
                  <a:pt x="49" y="70"/>
                </a:moveTo>
                <a:cubicBezTo>
                  <a:pt x="49" y="70"/>
                  <a:pt x="49" y="70"/>
                  <a:pt x="49" y="70"/>
                </a:cubicBezTo>
                <a:cubicBezTo>
                  <a:pt x="49" y="69"/>
                  <a:pt x="49" y="69"/>
                  <a:pt x="48" y="69"/>
                </a:cubicBezTo>
                <a:lnTo>
                  <a:pt x="49" y="70"/>
                </a:lnTo>
                <a:close/>
                <a:moveTo>
                  <a:pt x="50" y="24"/>
                </a:move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9" y="25"/>
                  <a:pt x="49" y="25"/>
                </a:cubicBezTo>
                <a:cubicBezTo>
                  <a:pt x="51" y="25"/>
                  <a:pt x="51" y="25"/>
                  <a:pt x="51" y="25"/>
                </a:cubicBezTo>
                <a:lnTo>
                  <a:pt x="50" y="24"/>
                </a:lnTo>
                <a:close/>
                <a:moveTo>
                  <a:pt x="49" y="62"/>
                </a:moveTo>
                <a:cubicBezTo>
                  <a:pt x="49" y="63"/>
                  <a:pt x="49" y="63"/>
                  <a:pt x="50" y="64"/>
                </a:cubicBezTo>
                <a:cubicBezTo>
                  <a:pt x="50" y="65"/>
                  <a:pt x="50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4"/>
                  <a:pt x="51" y="64"/>
                  <a:pt x="51" y="63"/>
                </a:cubicBezTo>
                <a:cubicBezTo>
                  <a:pt x="50" y="63"/>
                  <a:pt x="50" y="62"/>
                  <a:pt x="49" y="62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lose/>
                <a:moveTo>
                  <a:pt x="52" y="26"/>
                </a:moveTo>
                <a:cubicBezTo>
                  <a:pt x="52" y="26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3" y="27"/>
                  <a:pt x="53" y="27"/>
                </a:cubicBezTo>
                <a:cubicBezTo>
                  <a:pt x="52" y="26"/>
                  <a:pt x="52" y="26"/>
                  <a:pt x="52" y="26"/>
                </a:cubicBezTo>
                <a:close/>
                <a:moveTo>
                  <a:pt x="53" y="33"/>
                </a:moveTo>
                <a:cubicBezTo>
                  <a:pt x="53" y="32"/>
                  <a:pt x="53" y="32"/>
                  <a:pt x="53" y="32"/>
                </a:cubicBezTo>
                <a:cubicBezTo>
                  <a:pt x="52" y="33"/>
                  <a:pt x="52" y="33"/>
                  <a:pt x="52" y="33"/>
                </a:cubicBezTo>
                <a:lnTo>
                  <a:pt x="53" y="33"/>
                </a:lnTo>
                <a:close/>
                <a:moveTo>
                  <a:pt x="53" y="31"/>
                </a:moveTo>
                <a:cubicBezTo>
                  <a:pt x="53" y="31"/>
                  <a:pt x="53" y="31"/>
                  <a:pt x="53" y="31"/>
                </a:cubicBezTo>
                <a:cubicBezTo>
                  <a:pt x="53" y="30"/>
                  <a:pt x="53" y="30"/>
                  <a:pt x="53" y="30"/>
                </a:cubicBezTo>
                <a:cubicBezTo>
                  <a:pt x="52" y="30"/>
                  <a:pt x="52" y="30"/>
                  <a:pt x="52" y="30"/>
                </a:cubicBezTo>
                <a:lnTo>
                  <a:pt x="53" y="31"/>
                </a:lnTo>
                <a:close/>
                <a:moveTo>
                  <a:pt x="53" y="20"/>
                </a:moveTo>
                <a:cubicBezTo>
                  <a:pt x="53" y="20"/>
                  <a:pt x="53" y="20"/>
                  <a:pt x="53" y="20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lnTo>
                  <a:pt x="53" y="20"/>
                </a:lnTo>
                <a:close/>
                <a:moveTo>
                  <a:pt x="54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lnTo>
                  <a:pt x="54" y="29"/>
                </a:lnTo>
                <a:close/>
                <a:moveTo>
                  <a:pt x="54" y="22"/>
                </a:moveTo>
                <a:cubicBezTo>
                  <a:pt x="54" y="23"/>
                  <a:pt x="55" y="24"/>
                  <a:pt x="55" y="24"/>
                </a:cubicBezTo>
                <a:cubicBezTo>
                  <a:pt x="56" y="25"/>
                  <a:pt x="56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6" y="24"/>
                  <a:pt x="56" y="24"/>
                  <a:pt x="56" y="23"/>
                </a:cubicBezTo>
                <a:cubicBezTo>
                  <a:pt x="56" y="23"/>
                  <a:pt x="56" y="22"/>
                  <a:pt x="56" y="22"/>
                </a:cubicBezTo>
                <a:cubicBezTo>
                  <a:pt x="56" y="22"/>
                  <a:pt x="55" y="22"/>
                  <a:pt x="54" y="22"/>
                </a:cubicBezTo>
                <a:close/>
                <a:moveTo>
                  <a:pt x="55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3"/>
                  <a:pt x="55" y="33"/>
                  <a:pt x="55" y="33"/>
                </a:cubicBezTo>
                <a:lnTo>
                  <a:pt x="55" y="32"/>
                </a:lnTo>
                <a:close/>
                <a:moveTo>
                  <a:pt x="56" y="15"/>
                </a:moveTo>
                <a:cubicBezTo>
                  <a:pt x="55" y="15"/>
                  <a:pt x="55" y="16"/>
                  <a:pt x="55" y="16"/>
                </a:cubicBezTo>
                <a:cubicBezTo>
                  <a:pt x="55" y="17"/>
                  <a:pt x="56" y="17"/>
                  <a:pt x="56" y="17"/>
                </a:cubicBezTo>
                <a:cubicBezTo>
                  <a:pt x="56" y="16"/>
                  <a:pt x="56" y="16"/>
                  <a:pt x="56" y="16"/>
                </a:cubicBezTo>
                <a:lnTo>
                  <a:pt x="56" y="15"/>
                </a:lnTo>
                <a:close/>
                <a:moveTo>
                  <a:pt x="56" y="13"/>
                </a:moveTo>
                <a:cubicBezTo>
                  <a:pt x="56" y="13"/>
                  <a:pt x="55" y="13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3"/>
                  <a:pt x="56" y="13"/>
                  <a:pt x="56" y="13"/>
                </a:cubicBezTo>
                <a:close/>
                <a:moveTo>
                  <a:pt x="56" y="68"/>
                </a:moveTo>
                <a:cubicBezTo>
                  <a:pt x="56" y="68"/>
                  <a:pt x="56" y="68"/>
                  <a:pt x="56" y="69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69"/>
                  <a:pt x="57" y="69"/>
                  <a:pt x="56" y="69"/>
                </a:cubicBezTo>
                <a:cubicBezTo>
                  <a:pt x="56" y="68"/>
                  <a:pt x="56" y="68"/>
                  <a:pt x="56" y="68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60" y="23"/>
                </a:moveTo>
                <a:cubicBezTo>
                  <a:pt x="60" y="22"/>
                  <a:pt x="60" y="22"/>
                  <a:pt x="60" y="22"/>
                </a:cubicBezTo>
                <a:cubicBezTo>
                  <a:pt x="58" y="23"/>
                  <a:pt x="58" y="23"/>
                  <a:pt x="58" y="23"/>
                </a:cubicBezTo>
                <a:lnTo>
                  <a:pt x="60" y="23"/>
                </a:lnTo>
                <a:close/>
                <a:moveTo>
                  <a:pt x="59" y="14"/>
                </a:moveTo>
                <a:cubicBezTo>
                  <a:pt x="59" y="14"/>
                  <a:pt x="59" y="15"/>
                  <a:pt x="59" y="15"/>
                </a:cubicBezTo>
                <a:cubicBezTo>
                  <a:pt x="59" y="15"/>
                  <a:pt x="59" y="16"/>
                  <a:pt x="59" y="16"/>
                </a:cubicBezTo>
                <a:cubicBezTo>
                  <a:pt x="59" y="16"/>
                  <a:pt x="60" y="15"/>
                  <a:pt x="60" y="15"/>
                </a:cubicBezTo>
                <a:cubicBezTo>
                  <a:pt x="59" y="14"/>
                  <a:pt x="59" y="14"/>
                  <a:pt x="59" y="14"/>
                </a:cubicBezTo>
                <a:close/>
                <a:moveTo>
                  <a:pt x="60" y="15"/>
                </a:moveTo>
                <a:cubicBezTo>
                  <a:pt x="59" y="15"/>
                  <a:pt x="59" y="15"/>
                  <a:pt x="59" y="15"/>
                </a:cubicBezTo>
                <a:cubicBezTo>
                  <a:pt x="59" y="16"/>
                  <a:pt x="60" y="16"/>
                  <a:pt x="60" y="16"/>
                </a:cubicBezTo>
                <a:cubicBezTo>
                  <a:pt x="60" y="16"/>
                  <a:pt x="60" y="16"/>
                  <a:pt x="60" y="15"/>
                </a:cubicBezTo>
                <a:cubicBezTo>
                  <a:pt x="60" y="15"/>
                  <a:pt x="60" y="15"/>
                  <a:pt x="60" y="15"/>
                </a:cubicBezTo>
                <a:close/>
                <a:moveTo>
                  <a:pt x="65" y="59"/>
                </a:moveTo>
                <a:cubicBezTo>
                  <a:pt x="64" y="59"/>
                  <a:pt x="64" y="59"/>
                  <a:pt x="64" y="60"/>
                </a:cubicBezTo>
                <a:cubicBezTo>
                  <a:pt x="65" y="60"/>
                  <a:pt x="65" y="60"/>
                  <a:pt x="66" y="59"/>
                </a:cubicBezTo>
                <a:lnTo>
                  <a:pt x="65" y="59"/>
                </a:lnTo>
                <a:close/>
                <a:moveTo>
                  <a:pt x="68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1"/>
                  <a:pt x="70" y="61"/>
                  <a:pt x="70" y="61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8" y="61"/>
                  <a:pt x="68" y="61"/>
                </a:cubicBezTo>
                <a:close/>
                <a:moveTo>
                  <a:pt x="70" y="58"/>
                </a:moveTo>
                <a:cubicBezTo>
                  <a:pt x="69" y="59"/>
                  <a:pt x="69" y="59"/>
                  <a:pt x="69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lnTo>
                  <a:pt x="70" y="58"/>
                </a:lnTo>
                <a:close/>
                <a:moveTo>
                  <a:pt x="70" y="66"/>
                </a:moveTo>
                <a:cubicBezTo>
                  <a:pt x="70" y="66"/>
                  <a:pt x="70" y="66"/>
                  <a:pt x="70" y="66"/>
                </a:cubicBezTo>
                <a:cubicBezTo>
                  <a:pt x="69" y="66"/>
                  <a:pt x="69" y="66"/>
                  <a:pt x="69" y="66"/>
                </a:cubicBezTo>
                <a:lnTo>
                  <a:pt x="70" y="66"/>
                </a:lnTo>
                <a:close/>
                <a:moveTo>
                  <a:pt x="71" y="58"/>
                </a:moveTo>
                <a:cubicBezTo>
                  <a:pt x="71" y="58"/>
                  <a:pt x="71" y="59"/>
                  <a:pt x="71" y="59"/>
                </a:cubicBezTo>
                <a:cubicBezTo>
                  <a:pt x="71" y="59"/>
                  <a:pt x="71" y="60"/>
                  <a:pt x="72" y="60"/>
                </a:cubicBezTo>
                <a:cubicBezTo>
                  <a:pt x="72" y="60"/>
                  <a:pt x="72" y="59"/>
                  <a:pt x="72" y="59"/>
                </a:cubicBezTo>
                <a:cubicBezTo>
                  <a:pt x="72" y="59"/>
                  <a:pt x="72" y="58"/>
                  <a:pt x="71" y="58"/>
                </a:cubicBezTo>
                <a:close/>
                <a:moveTo>
                  <a:pt x="76" y="66"/>
                </a:moveTo>
                <a:cubicBezTo>
                  <a:pt x="76" y="66"/>
                  <a:pt x="75" y="66"/>
                  <a:pt x="75" y="67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6"/>
                  <a:pt x="76" y="66"/>
                  <a:pt x="76" y="66"/>
                </a:cubicBezTo>
                <a:cubicBezTo>
                  <a:pt x="77" y="66"/>
                  <a:pt x="77" y="66"/>
                  <a:pt x="77" y="66"/>
                </a:cubicBezTo>
                <a:lnTo>
                  <a:pt x="76" y="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š1ïḍè">
            <a:extLst>
              <a:ext uri="{FF2B5EF4-FFF2-40B4-BE49-F238E27FC236}">
                <a16:creationId xmlns:a16="http://schemas.microsoft.com/office/drawing/2014/main" id="{A55F1879-B5CD-40C0-A1F1-397E7472AD2C}"/>
              </a:ext>
            </a:extLst>
          </p:cNvPr>
          <p:cNvSpPr/>
          <p:nvPr/>
        </p:nvSpPr>
        <p:spPr bwMode="auto">
          <a:xfrm>
            <a:off x="1257960" y="5136545"/>
            <a:ext cx="99924" cy="109370"/>
          </a:xfrm>
          <a:custGeom>
            <a:avLst/>
            <a:gdLst>
              <a:gd name="T0" fmla="*/ 49 w 97"/>
              <a:gd name="T1" fmla="*/ 100 h 106"/>
              <a:gd name="T2" fmla="*/ 41 w 97"/>
              <a:gd name="T3" fmla="*/ 103 h 106"/>
              <a:gd name="T4" fmla="*/ 26 w 97"/>
              <a:gd name="T5" fmla="*/ 104 h 106"/>
              <a:gd name="T6" fmla="*/ 15 w 97"/>
              <a:gd name="T7" fmla="*/ 105 h 106"/>
              <a:gd name="T8" fmla="*/ 12 w 97"/>
              <a:gd name="T9" fmla="*/ 95 h 106"/>
              <a:gd name="T10" fmla="*/ 9 w 97"/>
              <a:gd name="T11" fmla="*/ 72 h 106"/>
              <a:gd name="T12" fmla="*/ 5 w 97"/>
              <a:gd name="T13" fmla="*/ 69 h 106"/>
              <a:gd name="T14" fmla="*/ 6 w 97"/>
              <a:gd name="T15" fmla="*/ 51 h 106"/>
              <a:gd name="T16" fmla="*/ 2 w 97"/>
              <a:gd name="T17" fmla="*/ 32 h 106"/>
              <a:gd name="T18" fmla="*/ 11 w 97"/>
              <a:gd name="T19" fmla="*/ 26 h 106"/>
              <a:gd name="T20" fmla="*/ 11 w 97"/>
              <a:gd name="T21" fmla="*/ 12 h 106"/>
              <a:gd name="T22" fmla="*/ 22 w 97"/>
              <a:gd name="T23" fmla="*/ 11 h 106"/>
              <a:gd name="T24" fmla="*/ 31 w 97"/>
              <a:gd name="T25" fmla="*/ 12 h 106"/>
              <a:gd name="T26" fmla="*/ 39 w 97"/>
              <a:gd name="T27" fmla="*/ 11 h 106"/>
              <a:gd name="T28" fmla="*/ 46 w 97"/>
              <a:gd name="T29" fmla="*/ 5 h 106"/>
              <a:gd name="T30" fmla="*/ 54 w 97"/>
              <a:gd name="T31" fmla="*/ 6 h 106"/>
              <a:gd name="T32" fmla="*/ 64 w 97"/>
              <a:gd name="T33" fmla="*/ 18 h 106"/>
              <a:gd name="T34" fmla="*/ 56 w 97"/>
              <a:gd name="T35" fmla="*/ 20 h 106"/>
              <a:gd name="T36" fmla="*/ 36 w 97"/>
              <a:gd name="T37" fmla="*/ 26 h 106"/>
              <a:gd name="T38" fmla="*/ 23 w 97"/>
              <a:gd name="T39" fmla="*/ 24 h 106"/>
              <a:gd name="T40" fmla="*/ 11 w 97"/>
              <a:gd name="T41" fmla="*/ 34 h 106"/>
              <a:gd name="T42" fmla="*/ 18 w 97"/>
              <a:gd name="T43" fmla="*/ 42 h 106"/>
              <a:gd name="T44" fmla="*/ 18 w 97"/>
              <a:gd name="T45" fmla="*/ 56 h 106"/>
              <a:gd name="T46" fmla="*/ 29 w 97"/>
              <a:gd name="T47" fmla="*/ 55 h 106"/>
              <a:gd name="T48" fmla="*/ 38 w 97"/>
              <a:gd name="T49" fmla="*/ 55 h 106"/>
              <a:gd name="T50" fmla="*/ 51 w 97"/>
              <a:gd name="T51" fmla="*/ 55 h 106"/>
              <a:gd name="T52" fmla="*/ 48 w 97"/>
              <a:gd name="T53" fmla="*/ 63 h 106"/>
              <a:gd name="T54" fmla="*/ 25 w 97"/>
              <a:gd name="T55" fmla="*/ 74 h 106"/>
              <a:gd name="T56" fmla="*/ 29 w 97"/>
              <a:gd name="T57" fmla="*/ 86 h 106"/>
              <a:gd name="T58" fmla="*/ 40 w 97"/>
              <a:gd name="T59" fmla="*/ 88 h 106"/>
              <a:gd name="T60" fmla="*/ 46 w 97"/>
              <a:gd name="T61" fmla="*/ 86 h 106"/>
              <a:gd name="T62" fmla="*/ 51 w 97"/>
              <a:gd name="T63" fmla="*/ 90 h 106"/>
              <a:gd name="T64" fmla="*/ 69 w 97"/>
              <a:gd name="T65" fmla="*/ 80 h 106"/>
              <a:gd name="T66" fmla="*/ 79 w 97"/>
              <a:gd name="T67" fmla="*/ 86 h 106"/>
              <a:gd name="T68" fmla="*/ 83 w 97"/>
              <a:gd name="T69" fmla="*/ 81 h 106"/>
              <a:gd name="T70" fmla="*/ 84 w 97"/>
              <a:gd name="T71" fmla="*/ 95 h 106"/>
              <a:gd name="T72" fmla="*/ 64 w 97"/>
              <a:gd name="T73" fmla="*/ 100 h 106"/>
              <a:gd name="T74" fmla="*/ 56 w 97"/>
              <a:gd name="T75" fmla="*/ 103 h 106"/>
              <a:gd name="T76" fmla="*/ 8 w 97"/>
              <a:gd name="T77" fmla="*/ 25 h 106"/>
              <a:gd name="T78" fmla="*/ 16 w 97"/>
              <a:gd name="T79" fmla="*/ 92 h 106"/>
              <a:gd name="T80" fmla="*/ 18 w 97"/>
              <a:gd name="T81" fmla="*/ 21 h 106"/>
              <a:gd name="T82" fmla="*/ 24 w 97"/>
              <a:gd name="T83" fmla="*/ 15 h 106"/>
              <a:gd name="T84" fmla="*/ 44 w 97"/>
              <a:gd name="T85" fmla="*/ 9 h 106"/>
              <a:gd name="T86" fmla="*/ 48 w 97"/>
              <a:gd name="T87" fmla="*/ 18 h 106"/>
              <a:gd name="T88" fmla="*/ 55 w 97"/>
              <a:gd name="T89" fmla="*/ 53 h 106"/>
              <a:gd name="T90" fmla="*/ 53 w 97"/>
              <a:gd name="T91" fmla="*/ 60 h 106"/>
              <a:gd name="T92" fmla="*/ 57 w 97"/>
              <a:gd name="T93" fmla="*/ 50 h 106"/>
              <a:gd name="T94" fmla="*/ 69 w 97"/>
              <a:gd name="T95" fmla="*/ 14 h 106"/>
              <a:gd name="T96" fmla="*/ 70 w 97"/>
              <a:gd name="T97" fmla="*/ 1 h 106"/>
              <a:gd name="T98" fmla="*/ 76 w 97"/>
              <a:gd name="T99" fmla="*/ 3 h 106"/>
              <a:gd name="T100" fmla="*/ 85 w 97"/>
              <a:gd name="T101" fmla="*/ 11 h 106"/>
              <a:gd name="T102" fmla="*/ 79 w 97"/>
              <a:gd name="T103" fmla="*/ 9 h 106"/>
              <a:gd name="T104" fmla="*/ 73 w 97"/>
              <a:gd name="T105" fmla="*/ 18 h 106"/>
              <a:gd name="T106" fmla="*/ 67 w 97"/>
              <a:gd name="T107" fmla="*/ 9 h 106"/>
              <a:gd name="T108" fmla="*/ 72 w 97"/>
              <a:gd name="T109" fmla="*/ 9 h 106"/>
              <a:gd name="T110" fmla="*/ 75 w 97"/>
              <a:gd name="T111" fmla="*/ 79 h 106"/>
              <a:gd name="T112" fmla="*/ 80 w 97"/>
              <a:gd name="T113" fmla="*/ 10 h 106"/>
              <a:gd name="T114" fmla="*/ 89 w 97"/>
              <a:gd name="T115" fmla="*/ 94 h 106"/>
              <a:gd name="T116" fmla="*/ 90 w 97"/>
              <a:gd name="T117" fmla="*/ 78 h 106"/>
              <a:gd name="T118" fmla="*/ 97 w 97"/>
              <a:gd name="T119" fmla="*/ 73 h 106"/>
              <a:gd name="T120" fmla="*/ 97 w 97"/>
              <a:gd name="T121" fmla="*/ 7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7" h="106">
                <a:moveTo>
                  <a:pt x="0" y="27"/>
                </a:moveTo>
                <a:cubicBezTo>
                  <a:pt x="0" y="27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2" y="25"/>
                  <a:pt x="2" y="26"/>
                </a:cubicBezTo>
                <a:cubicBezTo>
                  <a:pt x="2" y="27"/>
                  <a:pt x="2" y="27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2" y="28"/>
                  <a:pt x="2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7"/>
                  <a:pt x="0" y="27"/>
                </a:cubicBezTo>
                <a:close/>
                <a:moveTo>
                  <a:pt x="53" y="101"/>
                </a:moveTo>
                <a:cubicBezTo>
                  <a:pt x="52" y="102"/>
                  <a:pt x="52" y="102"/>
                  <a:pt x="52" y="102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50" y="101"/>
                  <a:pt x="50" y="100"/>
                  <a:pt x="49" y="100"/>
                </a:cubicBezTo>
                <a:cubicBezTo>
                  <a:pt x="49" y="100"/>
                  <a:pt x="49" y="99"/>
                  <a:pt x="49" y="99"/>
                </a:cubicBezTo>
                <a:cubicBezTo>
                  <a:pt x="49" y="99"/>
                  <a:pt x="49" y="99"/>
                  <a:pt x="49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48" y="99"/>
                  <a:pt x="48" y="99"/>
                  <a:pt x="47" y="100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2" y="103"/>
                  <a:pt x="41" y="103"/>
                  <a:pt x="41" y="103"/>
                </a:cubicBezTo>
                <a:cubicBezTo>
                  <a:pt x="41" y="103"/>
                  <a:pt x="40" y="104"/>
                  <a:pt x="39" y="104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7" y="103"/>
                  <a:pt x="36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7" y="102"/>
                </a:cubicBezTo>
                <a:cubicBezTo>
                  <a:pt x="27" y="102"/>
                  <a:pt x="27" y="102"/>
                  <a:pt x="26" y="102"/>
                </a:cubicBezTo>
                <a:cubicBezTo>
                  <a:pt x="26" y="102"/>
                  <a:pt x="26" y="103"/>
                  <a:pt x="26" y="103"/>
                </a:cubicBezTo>
                <a:cubicBezTo>
                  <a:pt x="26" y="103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4"/>
                  <a:pt x="22" y="105"/>
                  <a:pt x="21" y="105"/>
                </a:cubicBezTo>
                <a:cubicBezTo>
                  <a:pt x="21" y="106"/>
                  <a:pt x="20" y="106"/>
                  <a:pt x="20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8" y="106"/>
                  <a:pt x="18" y="106"/>
                  <a:pt x="17" y="106"/>
                </a:cubicBezTo>
                <a:cubicBezTo>
                  <a:pt x="16" y="106"/>
                  <a:pt x="15" y="106"/>
                  <a:pt x="15" y="105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0"/>
                  <a:pt x="13" y="100"/>
                  <a:pt x="13" y="100"/>
                </a:cubicBezTo>
                <a:cubicBezTo>
                  <a:pt x="13" y="100"/>
                  <a:pt x="12" y="100"/>
                  <a:pt x="12" y="100"/>
                </a:cubicBezTo>
                <a:cubicBezTo>
                  <a:pt x="12" y="100"/>
                  <a:pt x="12" y="99"/>
                  <a:pt x="12" y="99"/>
                </a:cubicBezTo>
                <a:cubicBezTo>
                  <a:pt x="12" y="98"/>
                  <a:pt x="12" y="98"/>
                  <a:pt x="12" y="97"/>
                </a:cubicBezTo>
                <a:cubicBezTo>
                  <a:pt x="12" y="97"/>
                  <a:pt x="12" y="97"/>
                  <a:pt x="12" y="96"/>
                </a:cubicBezTo>
                <a:cubicBezTo>
                  <a:pt x="12" y="96"/>
                  <a:pt x="12" y="95"/>
                  <a:pt x="12" y="95"/>
                </a:cubicBezTo>
                <a:cubicBezTo>
                  <a:pt x="12" y="94"/>
                  <a:pt x="12" y="93"/>
                  <a:pt x="12" y="93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2" y="92"/>
                  <a:pt x="12" y="91"/>
                </a:cubicBezTo>
                <a:cubicBezTo>
                  <a:pt x="12" y="90"/>
                  <a:pt x="12" y="90"/>
                  <a:pt x="12" y="89"/>
                </a:cubicBezTo>
                <a:cubicBezTo>
                  <a:pt x="12" y="88"/>
                  <a:pt x="11" y="88"/>
                  <a:pt x="11" y="87"/>
                </a:cubicBezTo>
                <a:cubicBezTo>
                  <a:pt x="11" y="87"/>
                  <a:pt x="11" y="86"/>
                  <a:pt x="11" y="86"/>
                </a:cubicBezTo>
                <a:cubicBezTo>
                  <a:pt x="11" y="86"/>
                  <a:pt x="11" y="85"/>
                  <a:pt x="11" y="84"/>
                </a:cubicBezTo>
                <a:cubicBezTo>
                  <a:pt x="11" y="83"/>
                  <a:pt x="11" y="82"/>
                  <a:pt x="11" y="82"/>
                </a:cubicBezTo>
                <a:cubicBezTo>
                  <a:pt x="11" y="82"/>
                  <a:pt x="11" y="81"/>
                  <a:pt x="11" y="80"/>
                </a:cubicBezTo>
                <a:cubicBezTo>
                  <a:pt x="11" y="79"/>
                  <a:pt x="11" y="78"/>
                  <a:pt x="11" y="77"/>
                </a:cubicBezTo>
                <a:cubicBezTo>
                  <a:pt x="11" y="77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10" y="74"/>
                  <a:pt x="10" y="73"/>
                </a:cubicBezTo>
                <a:cubicBezTo>
                  <a:pt x="10" y="73"/>
                  <a:pt x="10" y="73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1"/>
                  <a:pt x="9" y="71"/>
                  <a:pt x="9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69"/>
                  <a:pt x="9" y="69"/>
                  <a:pt x="9" y="68"/>
                </a:cubicBezTo>
                <a:cubicBezTo>
                  <a:pt x="9" y="68"/>
                  <a:pt x="9" y="67"/>
                  <a:pt x="9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6"/>
                  <a:pt x="8" y="66"/>
                  <a:pt x="8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6" y="69"/>
                  <a:pt x="6" y="69"/>
                  <a:pt x="6" y="69"/>
                </a:cubicBezTo>
                <a:cubicBezTo>
                  <a:pt x="6" y="69"/>
                  <a:pt x="6" y="69"/>
                  <a:pt x="6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69"/>
                  <a:pt x="3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3" y="65"/>
                  <a:pt x="3" y="65"/>
                </a:cubicBezTo>
                <a:cubicBezTo>
                  <a:pt x="3" y="64"/>
                  <a:pt x="3" y="63"/>
                  <a:pt x="4" y="63"/>
                </a:cubicBezTo>
                <a:cubicBezTo>
                  <a:pt x="4" y="63"/>
                  <a:pt x="4" y="63"/>
                  <a:pt x="4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60"/>
                  <a:pt x="5" y="60"/>
                  <a:pt x="6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59"/>
                  <a:pt x="6" y="59"/>
                  <a:pt x="6" y="59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2"/>
                  <a:pt x="6" y="51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7"/>
                  <a:pt x="5" y="46"/>
                </a:cubicBezTo>
                <a:cubicBezTo>
                  <a:pt x="5" y="46"/>
                  <a:pt x="4" y="45"/>
                  <a:pt x="4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3"/>
                  <a:pt x="3" y="42"/>
                  <a:pt x="3" y="42"/>
                </a:cubicBezTo>
                <a:cubicBezTo>
                  <a:pt x="3" y="41"/>
                  <a:pt x="3" y="40"/>
                  <a:pt x="2" y="40"/>
                </a:cubicBezTo>
                <a:cubicBezTo>
                  <a:pt x="2" y="39"/>
                  <a:pt x="2" y="38"/>
                  <a:pt x="2" y="37"/>
                </a:cubicBezTo>
                <a:cubicBezTo>
                  <a:pt x="1" y="37"/>
                  <a:pt x="1" y="36"/>
                  <a:pt x="1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3" y="32"/>
                  <a:pt x="3" y="31"/>
                  <a:pt x="3" y="31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29"/>
                  <a:pt x="4" y="29"/>
                  <a:pt x="3" y="29"/>
                </a:cubicBezTo>
                <a:cubicBezTo>
                  <a:pt x="4" y="29"/>
                  <a:pt x="4" y="29"/>
                  <a:pt x="5" y="30"/>
                </a:cubicBezTo>
                <a:cubicBezTo>
                  <a:pt x="5" y="30"/>
                  <a:pt x="6" y="30"/>
                  <a:pt x="6" y="30"/>
                </a:cubicBezTo>
                <a:cubicBezTo>
                  <a:pt x="6" y="30"/>
                  <a:pt x="6" y="30"/>
                  <a:pt x="7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1" y="26"/>
                </a:cubicBezTo>
                <a:cubicBezTo>
                  <a:pt x="11" y="25"/>
                  <a:pt x="10" y="24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9" y="22"/>
                  <a:pt x="9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9" y="20"/>
                  <a:pt x="9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9" y="18"/>
                  <a:pt x="9" y="18"/>
                  <a:pt x="9" y="17"/>
                </a:cubicBezTo>
                <a:cubicBezTo>
                  <a:pt x="9" y="16"/>
                  <a:pt x="9" y="15"/>
                  <a:pt x="9" y="15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3" y="14"/>
                  <a:pt x="14" y="14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3"/>
                  <a:pt x="25" y="13"/>
                </a:cubicBezTo>
                <a:cubicBezTo>
                  <a:pt x="25" y="13"/>
                  <a:pt x="25" y="14"/>
                  <a:pt x="25" y="14"/>
                </a:cubicBezTo>
                <a:cubicBezTo>
                  <a:pt x="25" y="14"/>
                  <a:pt x="26" y="14"/>
                  <a:pt x="26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7" y="11"/>
                  <a:pt x="27" y="11"/>
                </a:cubicBezTo>
                <a:cubicBezTo>
                  <a:pt x="28" y="11"/>
                  <a:pt x="28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1"/>
                  <a:pt x="30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4" y="11"/>
                  <a:pt x="34" y="11"/>
                </a:cubicBezTo>
                <a:cubicBezTo>
                  <a:pt x="35" y="10"/>
                  <a:pt x="35" y="10"/>
                  <a:pt x="35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8" y="12"/>
                  <a:pt x="38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9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7"/>
                  <a:pt x="43" y="7"/>
                </a:cubicBezTo>
                <a:cubicBezTo>
                  <a:pt x="44" y="6"/>
                  <a:pt x="44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5"/>
                  <a:pt x="48" y="6"/>
                </a:cubicBezTo>
                <a:cubicBezTo>
                  <a:pt x="48" y="6"/>
                  <a:pt x="49" y="7"/>
                  <a:pt x="49" y="7"/>
                </a:cubicBezTo>
                <a:cubicBezTo>
                  <a:pt x="49" y="7"/>
                  <a:pt x="49" y="7"/>
                  <a:pt x="50" y="8"/>
                </a:cubicBezTo>
                <a:cubicBezTo>
                  <a:pt x="51" y="8"/>
                  <a:pt x="51" y="9"/>
                  <a:pt x="51" y="9"/>
                </a:cubicBezTo>
                <a:cubicBezTo>
                  <a:pt x="51" y="9"/>
                  <a:pt x="52" y="8"/>
                  <a:pt x="52" y="8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3" y="6"/>
                  <a:pt x="54" y="6"/>
                </a:cubicBezTo>
                <a:cubicBezTo>
                  <a:pt x="54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61" y="8"/>
                  <a:pt x="61" y="8"/>
                  <a:pt x="61" y="8"/>
                </a:cubicBezTo>
                <a:cubicBezTo>
                  <a:pt x="66" y="4"/>
                  <a:pt x="66" y="4"/>
                  <a:pt x="66" y="4"/>
                </a:cubicBezTo>
                <a:cubicBezTo>
                  <a:pt x="69" y="13"/>
                  <a:pt x="69" y="13"/>
                  <a:pt x="69" y="13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5" y="16"/>
                  <a:pt x="65" y="17"/>
                </a:cubicBezTo>
                <a:cubicBezTo>
                  <a:pt x="65" y="18"/>
                  <a:pt x="64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3" y="18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0" y="21"/>
                  <a:pt x="60" y="21"/>
                </a:cubicBezTo>
                <a:cubicBezTo>
                  <a:pt x="60" y="21"/>
                  <a:pt x="59" y="21"/>
                  <a:pt x="59" y="21"/>
                </a:cubicBezTo>
                <a:cubicBezTo>
                  <a:pt x="59" y="22"/>
                  <a:pt x="59" y="22"/>
                  <a:pt x="58" y="22"/>
                </a:cubicBezTo>
                <a:cubicBezTo>
                  <a:pt x="58" y="22"/>
                  <a:pt x="57" y="22"/>
                  <a:pt x="57" y="22"/>
                </a:cubicBezTo>
                <a:cubicBezTo>
                  <a:pt x="57" y="21"/>
                  <a:pt x="57" y="21"/>
                  <a:pt x="57" y="21"/>
                </a:cubicBezTo>
                <a:cubicBezTo>
                  <a:pt x="56" y="21"/>
                  <a:pt x="56" y="20"/>
                  <a:pt x="56" y="20"/>
                </a:cubicBezTo>
                <a:cubicBezTo>
                  <a:pt x="55" y="20"/>
                  <a:pt x="55" y="20"/>
                  <a:pt x="54" y="20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20"/>
                  <a:pt x="52" y="20"/>
                </a:cubicBezTo>
                <a:cubicBezTo>
                  <a:pt x="51" y="21"/>
                  <a:pt x="51" y="21"/>
                  <a:pt x="51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49" y="22"/>
                  <a:pt x="49" y="22"/>
                </a:cubicBezTo>
                <a:cubicBezTo>
                  <a:pt x="48" y="22"/>
                  <a:pt x="47" y="23"/>
                  <a:pt x="46" y="23"/>
                </a:cubicBezTo>
                <a:cubicBezTo>
                  <a:pt x="45" y="23"/>
                  <a:pt x="45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8" y="26"/>
                </a:cubicBezTo>
                <a:cubicBezTo>
                  <a:pt x="37" y="26"/>
                  <a:pt x="37" y="26"/>
                  <a:pt x="36" y="26"/>
                </a:cubicBezTo>
                <a:cubicBezTo>
                  <a:pt x="36" y="27"/>
                  <a:pt x="35" y="27"/>
                  <a:pt x="35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2" y="28"/>
                  <a:pt x="32" y="28"/>
                </a:cubicBezTo>
                <a:cubicBezTo>
                  <a:pt x="32" y="28"/>
                  <a:pt x="31" y="28"/>
                  <a:pt x="31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29" y="28"/>
                </a:cubicBezTo>
                <a:cubicBezTo>
                  <a:pt x="29" y="28"/>
                  <a:pt x="28" y="28"/>
                  <a:pt x="28" y="28"/>
                </a:cubicBezTo>
                <a:cubicBezTo>
                  <a:pt x="27" y="28"/>
                  <a:pt x="27" y="28"/>
                  <a:pt x="26" y="28"/>
                </a:cubicBezTo>
                <a:cubicBezTo>
                  <a:pt x="26" y="28"/>
                  <a:pt x="26" y="27"/>
                  <a:pt x="26" y="27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3" y="29"/>
                  <a:pt x="23" y="29"/>
                </a:cubicBezTo>
                <a:cubicBezTo>
                  <a:pt x="22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0"/>
                  <a:pt x="20" y="30"/>
                  <a:pt x="2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3"/>
                  <a:pt x="18" y="44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0" y="48"/>
                  <a:pt x="19" y="49"/>
                </a:cubicBezTo>
                <a:cubicBezTo>
                  <a:pt x="19" y="49"/>
                  <a:pt x="18" y="50"/>
                  <a:pt x="18" y="50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3"/>
                  <a:pt x="18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7"/>
                  <a:pt x="18" y="57"/>
                  <a:pt x="18" y="57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20" y="57"/>
                </a:cubicBezTo>
                <a:cubicBezTo>
                  <a:pt x="20" y="57"/>
                  <a:pt x="20" y="58"/>
                  <a:pt x="20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3" y="58"/>
                  <a:pt x="23" y="57"/>
                </a:cubicBezTo>
                <a:cubicBezTo>
                  <a:pt x="24" y="57"/>
                  <a:pt x="25" y="57"/>
                  <a:pt x="25" y="57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6"/>
                  <a:pt x="26" y="55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2" y="55"/>
                  <a:pt x="32" y="55"/>
                  <a:pt x="32" y="54"/>
                </a:cubicBezTo>
                <a:cubicBezTo>
                  <a:pt x="32" y="54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3"/>
                  <a:pt x="34" y="53"/>
                  <a:pt x="35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6" y="54"/>
                  <a:pt x="36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4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7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3"/>
                  <a:pt x="49" y="53"/>
                  <a:pt x="49" y="54"/>
                </a:cubicBezTo>
                <a:cubicBezTo>
                  <a:pt x="50" y="54"/>
                  <a:pt x="50" y="55"/>
                  <a:pt x="50" y="55"/>
                </a:cubicBezTo>
                <a:cubicBezTo>
                  <a:pt x="50" y="55"/>
                  <a:pt x="50" y="55"/>
                  <a:pt x="51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6"/>
                  <a:pt x="51" y="56"/>
                  <a:pt x="51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1" y="57"/>
                  <a:pt x="51" y="58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9"/>
                  <a:pt x="49" y="59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0"/>
                  <a:pt x="49" y="61"/>
                  <a:pt x="50" y="61"/>
                </a:cubicBezTo>
                <a:cubicBezTo>
                  <a:pt x="50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7" y="63"/>
                  <a:pt x="47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4"/>
                  <a:pt x="46" y="64"/>
                  <a:pt x="46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2" y="64"/>
                  <a:pt x="42" y="64"/>
                  <a:pt x="41" y="65"/>
                </a:cubicBezTo>
                <a:cubicBezTo>
                  <a:pt x="41" y="65"/>
                  <a:pt x="40" y="65"/>
                  <a:pt x="40" y="65"/>
                </a:cubicBezTo>
                <a:cubicBezTo>
                  <a:pt x="40" y="65"/>
                  <a:pt x="39" y="66"/>
                  <a:pt x="38" y="66"/>
                </a:cubicBezTo>
                <a:cubicBezTo>
                  <a:pt x="38" y="66"/>
                  <a:pt x="37" y="67"/>
                  <a:pt x="36" y="67"/>
                </a:cubicBezTo>
                <a:cubicBezTo>
                  <a:pt x="35" y="68"/>
                  <a:pt x="35" y="68"/>
                  <a:pt x="34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2" y="70"/>
                  <a:pt x="31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29" y="71"/>
                  <a:pt x="28" y="71"/>
                  <a:pt x="27" y="72"/>
                </a:cubicBezTo>
                <a:cubicBezTo>
                  <a:pt x="26" y="72"/>
                  <a:pt x="26" y="72"/>
                  <a:pt x="26" y="73"/>
                </a:cubicBezTo>
                <a:cubicBezTo>
                  <a:pt x="25" y="73"/>
                  <a:pt x="25" y="73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5"/>
                  <a:pt x="25" y="75"/>
                  <a:pt x="24" y="76"/>
                </a:cubicBezTo>
                <a:cubicBezTo>
                  <a:pt x="25" y="76"/>
                  <a:pt x="24" y="76"/>
                  <a:pt x="24" y="77"/>
                </a:cubicBezTo>
                <a:cubicBezTo>
                  <a:pt x="24" y="78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5" y="84"/>
                </a:cubicBezTo>
                <a:cubicBezTo>
                  <a:pt x="25" y="84"/>
                  <a:pt x="25" y="84"/>
                  <a:pt x="26" y="84"/>
                </a:cubicBezTo>
                <a:cubicBezTo>
                  <a:pt x="28" y="86"/>
                  <a:pt x="28" y="86"/>
                  <a:pt x="28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30" y="85"/>
                  <a:pt x="30" y="85"/>
                  <a:pt x="30" y="85"/>
                </a:cubicBezTo>
                <a:cubicBezTo>
                  <a:pt x="30" y="85"/>
                  <a:pt x="30" y="85"/>
                  <a:pt x="30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1" y="85"/>
                  <a:pt x="31" y="85"/>
                  <a:pt x="32" y="85"/>
                </a:cubicBezTo>
                <a:cubicBezTo>
                  <a:pt x="33" y="85"/>
                  <a:pt x="33" y="86"/>
                  <a:pt x="34" y="86"/>
                </a:cubicBezTo>
                <a:cubicBezTo>
                  <a:pt x="34" y="86"/>
                  <a:pt x="35" y="86"/>
                  <a:pt x="36" y="87"/>
                </a:cubicBezTo>
                <a:cubicBezTo>
                  <a:pt x="36" y="87"/>
                  <a:pt x="37" y="87"/>
                  <a:pt x="37" y="87"/>
                </a:cubicBezTo>
                <a:cubicBezTo>
                  <a:pt x="37" y="87"/>
                  <a:pt x="37" y="87"/>
                  <a:pt x="38" y="87"/>
                </a:cubicBezTo>
                <a:cubicBezTo>
                  <a:pt x="38" y="87"/>
                  <a:pt x="38" y="88"/>
                  <a:pt x="38" y="88"/>
                </a:cubicBezTo>
                <a:cubicBezTo>
                  <a:pt x="38" y="88"/>
                  <a:pt x="39" y="88"/>
                  <a:pt x="39" y="89"/>
                </a:cubicBezTo>
                <a:cubicBezTo>
                  <a:pt x="39" y="89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1" y="88"/>
                  <a:pt x="41" y="88"/>
                  <a:pt x="42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4" y="87"/>
                  <a:pt x="44" y="87"/>
                  <a:pt x="44" y="87"/>
                </a:cubicBezTo>
                <a:cubicBezTo>
                  <a:pt x="43" y="86"/>
                  <a:pt x="43" y="86"/>
                  <a:pt x="43" y="86"/>
                </a:cubicBezTo>
                <a:cubicBezTo>
                  <a:pt x="42" y="86"/>
                  <a:pt x="42" y="86"/>
                  <a:pt x="41" y="86"/>
                </a:cubicBezTo>
                <a:cubicBezTo>
                  <a:pt x="41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5"/>
                  <a:pt x="43" y="85"/>
                  <a:pt x="43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5"/>
                  <a:pt x="44" y="84"/>
                  <a:pt x="45" y="84"/>
                </a:cubicBezTo>
                <a:cubicBezTo>
                  <a:pt x="45" y="84"/>
                  <a:pt x="46" y="84"/>
                  <a:pt x="46" y="83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7" y="87"/>
                  <a:pt x="47" y="87"/>
                  <a:pt x="47" y="87"/>
                </a:cubicBezTo>
                <a:cubicBezTo>
                  <a:pt x="47" y="86"/>
                  <a:pt x="48" y="86"/>
                  <a:pt x="48" y="86"/>
                </a:cubicBezTo>
                <a:cubicBezTo>
                  <a:pt x="48" y="85"/>
                  <a:pt x="48" y="85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6"/>
                  <a:pt x="51" y="86"/>
                  <a:pt x="51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7"/>
                </a:cubicBezTo>
                <a:cubicBezTo>
                  <a:pt x="50" y="87"/>
                  <a:pt x="50" y="87"/>
                  <a:pt x="50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1" y="90"/>
                  <a:pt x="51" y="90"/>
                  <a:pt x="51" y="90"/>
                </a:cubicBezTo>
                <a:cubicBezTo>
                  <a:pt x="51" y="90"/>
                  <a:pt x="51" y="90"/>
                  <a:pt x="5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8"/>
                  <a:pt x="52" y="87"/>
                </a:cubicBezTo>
                <a:cubicBezTo>
                  <a:pt x="52" y="86"/>
                  <a:pt x="52" y="86"/>
                  <a:pt x="52" y="86"/>
                </a:cubicBezTo>
                <a:cubicBezTo>
                  <a:pt x="53" y="86"/>
                  <a:pt x="53" y="85"/>
                  <a:pt x="53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85"/>
                  <a:pt x="54" y="84"/>
                  <a:pt x="54" y="83"/>
                </a:cubicBezTo>
                <a:cubicBezTo>
                  <a:pt x="54" y="83"/>
                  <a:pt x="54" y="82"/>
                  <a:pt x="54" y="82"/>
                </a:cubicBezTo>
                <a:cubicBezTo>
                  <a:pt x="61" y="81"/>
                  <a:pt x="61" y="81"/>
                  <a:pt x="61" y="81"/>
                </a:cubicBezTo>
                <a:cubicBezTo>
                  <a:pt x="62" y="79"/>
                  <a:pt x="62" y="79"/>
                  <a:pt x="62" y="79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78"/>
                  <a:pt x="69" y="79"/>
                  <a:pt x="69" y="79"/>
                </a:cubicBezTo>
                <a:cubicBezTo>
                  <a:pt x="69" y="80"/>
                  <a:pt x="69" y="80"/>
                  <a:pt x="69" y="80"/>
                </a:cubicBezTo>
                <a:cubicBezTo>
                  <a:pt x="70" y="80"/>
                  <a:pt x="70" y="81"/>
                  <a:pt x="71" y="81"/>
                </a:cubicBezTo>
                <a:cubicBezTo>
                  <a:pt x="71" y="81"/>
                  <a:pt x="72" y="81"/>
                  <a:pt x="72" y="82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2"/>
                  <a:pt x="74" y="82"/>
                  <a:pt x="74" y="83"/>
                </a:cubicBezTo>
                <a:cubicBezTo>
                  <a:pt x="74" y="83"/>
                  <a:pt x="74" y="84"/>
                  <a:pt x="74" y="84"/>
                </a:cubicBezTo>
                <a:cubicBezTo>
                  <a:pt x="75" y="84"/>
                  <a:pt x="75" y="84"/>
                  <a:pt x="76" y="84"/>
                </a:cubicBezTo>
                <a:cubicBezTo>
                  <a:pt x="76" y="84"/>
                  <a:pt x="77" y="84"/>
                  <a:pt x="77" y="84"/>
                </a:cubicBezTo>
                <a:cubicBezTo>
                  <a:pt x="77" y="84"/>
                  <a:pt x="77" y="85"/>
                  <a:pt x="77" y="85"/>
                </a:cubicBezTo>
                <a:cubicBezTo>
                  <a:pt x="78" y="86"/>
                  <a:pt x="78" y="87"/>
                  <a:pt x="78" y="87"/>
                </a:cubicBezTo>
                <a:cubicBezTo>
                  <a:pt x="78" y="87"/>
                  <a:pt x="78" y="87"/>
                  <a:pt x="79" y="88"/>
                </a:cubicBezTo>
                <a:cubicBezTo>
                  <a:pt x="79" y="88"/>
                  <a:pt x="79" y="88"/>
                  <a:pt x="80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80" y="87"/>
                  <a:pt x="79" y="86"/>
                </a:cubicBezTo>
                <a:cubicBezTo>
                  <a:pt x="79" y="86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4"/>
                  <a:pt x="78" y="83"/>
                  <a:pt x="79" y="82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1" y="79"/>
                  <a:pt x="81" y="79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4" y="80"/>
                  <a:pt x="84" y="80"/>
                  <a:pt x="84" y="79"/>
                </a:cubicBezTo>
                <a:cubicBezTo>
                  <a:pt x="85" y="78"/>
                  <a:pt x="85" y="77"/>
                  <a:pt x="85" y="77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76"/>
                  <a:pt x="86" y="77"/>
                  <a:pt x="86" y="79"/>
                </a:cubicBezTo>
                <a:cubicBezTo>
                  <a:pt x="87" y="84"/>
                  <a:pt x="87" y="84"/>
                  <a:pt x="87" y="84"/>
                </a:cubicBezTo>
                <a:cubicBezTo>
                  <a:pt x="87" y="83"/>
                  <a:pt x="88" y="82"/>
                  <a:pt x="88" y="82"/>
                </a:cubicBezTo>
                <a:cubicBezTo>
                  <a:pt x="89" y="82"/>
                  <a:pt x="89" y="83"/>
                  <a:pt x="89" y="83"/>
                </a:cubicBezTo>
                <a:cubicBezTo>
                  <a:pt x="89" y="84"/>
                  <a:pt x="89" y="85"/>
                  <a:pt x="89" y="85"/>
                </a:cubicBezTo>
                <a:cubicBezTo>
                  <a:pt x="88" y="86"/>
                  <a:pt x="88" y="87"/>
                  <a:pt x="87" y="88"/>
                </a:cubicBezTo>
                <a:cubicBezTo>
                  <a:pt x="87" y="88"/>
                  <a:pt x="87" y="89"/>
                  <a:pt x="87" y="89"/>
                </a:cubicBezTo>
                <a:cubicBezTo>
                  <a:pt x="87" y="90"/>
                  <a:pt x="87" y="91"/>
                  <a:pt x="87" y="91"/>
                </a:cubicBezTo>
                <a:cubicBezTo>
                  <a:pt x="87" y="91"/>
                  <a:pt x="87" y="91"/>
                  <a:pt x="86" y="92"/>
                </a:cubicBezTo>
                <a:cubicBezTo>
                  <a:pt x="86" y="92"/>
                  <a:pt x="86" y="93"/>
                  <a:pt x="85" y="93"/>
                </a:cubicBezTo>
                <a:cubicBezTo>
                  <a:pt x="85" y="94"/>
                  <a:pt x="85" y="94"/>
                  <a:pt x="84" y="94"/>
                </a:cubicBezTo>
                <a:cubicBezTo>
                  <a:pt x="84" y="95"/>
                  <a:pt x="84" y="95"/>
                  <a:pt x="84" y="95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4" y="99"/>
                  <a:pt x="84" y="99"/>
                  <a:pt x="84" y="99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8" y="100"/>
                  <a:pt x="78" y="99"/>
                  <a:pt x="77" y="99"/>
                </a:cubicBezTo>
                <a:cubicBezTo>
                  <a:pt x="77" y="99"/>
                  <a:pt x="77" y="98"/>
                  <a:pt x="76" y="98"/>
                </a:cubicBezTo>
                <a:cubicBezTo>
                  <a:pt x="74" y="99"/>
                  <a:pt x="74" y="99"/>
                  <a:pt x="74" y="99"/>
                </a:cubicBezTo>
                <a:cubicBezTo>
                  <a:pt x="73" y="99"/>
                  <a:pt x="73" y="99"/>
                  <a:pt x="73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0" y="101"/>
                </a:cubicBezTo>
                <a:cubicBezTo>
                  <a:pt x="69" y="101"/>
                  <a:pt x="69" y="101"/>
                  <a:pt x="68" y="101"/>
                </a:cubicBezTo>
                <a:cubicBezTo>
                  <a:pt x="68" y="101"/>
                  <a:pt x="67" y="101"/>
                  <a:pt x="66" y="101"/>
                </a:cubicBezTo>
                <a:cubicBezTo>
                  <a:pt x="65" y="101"/>
                  <a:pt x="64" y="100"/>
                  <a:pt x="64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2" y="98"/>
                  <a:pt x="62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8"/>
                  <a:pt x="59" y="99"/>
                </a:cubicBezTo>
                <a:cubicBezTo>
                  <a:pt x="59" y="99"/>
                  <a:pt x="59" y="100"/>
                  <a:pt x="59" y="100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8" y="101"/>
                  <a:pt x="58" y="101"/>
                  <a:pt x="57" y="102"/>
                </a:cubicBezTo>
                <a:cubicBezTo>
                  <a:pt x="56" y="102"/>
                  <a:pt x="56" y="103"/>
                  <a:pt x="56" y="103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2"/>
                  <a:pt x="55" y="102"/>
                  <a:pt x="55" y="101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3" y="101"/>
                  <a:pt x="53" y="101"/>
                  <a:pt x="53" y="101"/>
                </a:cubicBezTo>
                <a:close/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21"/>
                  <a:pt x="6" y="21"/>
                </a:cubicBezTo>
                <a:cubicBezTo>
                  <a:pt x="6" y="22"/>
                  <a:pt x="7" y="22"/>
                  <a:pt x="7" y="22"/>
                </a:cubicBezTo>
                <a:cubicBezTo>
                  <a:pt x="7" y="22"/>
                  <a:pt x="7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5" y="23"/>
                  <a:pt x="5" y="23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lnTo>
                  <a:pt x="4" y="21"/>
                </a:lnTo>
                <a:close/>
                <a:moveTo>
                  <a:pt x="15" y="49"/>
                </a:moveTo>
                <a:cubicBezTo>
                  <a:pt x="15" y="49"/>
                  <a:pt x="15" y="49"/>
                  <a:pt x="15" y="50"/>
                </a:cubicBezTo>
                <a:cubicBezTo>
                  <a:pt x="15" y="50"/>
                  <a:pt x="15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49"/>
                  <a:pt x="16" y="49"/>
                  <a:pt x="15" y="49"/>
                </a:cubicBezTo>
                <a:close/>
                <a:moveTo>
                  <a:pt x="16" y="92"/>
                </a:moveTo>
                <a:cubicBezTo>
                  <a:pt x="16" y="91"/>
                  <a:pt x="16" y="91"/>
                  <a:pt x="15" y="91"/>
                </a:cubicBezTo>
                <a:cubicBezTo>
                  <a:pt x="15" y="91"/>
                  <a:pt x="15" y="91"/>
                  <a:pt x="15" y="92"/>
                </a:cubicBezTo>
                <a:cubicBezTo>
                  <a:pt x="15" y="92"/>
                  <a:pt x="15" y="92"/>
                  <a:pt x="15" y="92"/>
                </a:cubicBezTo>
                <a:lnTo>
                  <a:pt x="16" y="92"/>
                </a:lnTo>
                <a:close/>
                <a:moveTo>
                  <a:pt x="18" y="18"/>
                </a:moveTo>
                <a:cubicBezTo>
                  <a:pt x="18" y="17"/>
                  <a:pt x="18" y="17"/>
                  <a:pt x="18" y="17"/>
                </a:cubicBezTo>
                <a:cubicBezTo>
                  <a:pt x="17" y="17"/>
                  <a:pt x="17" y="17"/>
                  <a:pt x="17" y="17"/>
                </a:cubicBezTo>
                <a:lnTo>
                  <a:pt x="18" y="18"/>
                </a:lnTo>
                <a:close/>
                <a:moveTo>
                  <a:pt x="18" y="24"/>
                </a:move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lnTo>
                  <a:pt x="18" y="24"/>
                </a:lnTo>
                <a:close/>
                <a:moveTo>
                  <a:pt x="19" y="103"/>
                </a:moveTo>
                <a:cubicBezTo>
                  <a:pt x="19" y="103"/>
                  <a:pt x="18" y="104"/>
                  <a:pt x="18" y="104"/>
                </a:cubicBezTo>
                <a:cubicBezTo>
                  <a:pt x="18" y="105"/>
                  <a:pt x="19" y="105"/>
                  <a:pt x="19" y="105"/>
                </a:cubicBezTo>
                <a:cubicBezTo>
                  <a:pt x="19" y="105"/>
                  <a:pt x="20" y="104"/>
                  <a:pt x="20" y="104"/>
                </a:cubicBezTo>
                <a:cubicBezTo>
                  <a:pt x="20" y="103"/>
                  <a:pt x="19" y="103"/>
                  <a:pt x="19" y="103"/>
                </a:cubicBezTo>
                <a:close/>
                <a:moveTo>
                  <a:pt x="20" y="9"/>
                </a:move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9"/>
                  <a:pt x="20" y="9"/>
                  <a:pt x="20" y="9"/>
                </a:cubicBezTo>
                <a:close/>
                <a:moveTo>
                  <a:pt x="23" y="14"/>
                </a:moveTo>
                <a:cubicBezTo>
                  <a:pt x="22" y="14"/>
                  <a:pt x="22" y="14"/>
                  <a:pt x="22" y="15"/>
                </a:cubicBezTo>
                <a:cubicBezTo>
                  <a:pt x="22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3" y="14"/>
                  <a:pt x="23" y="14"/>
                </a:cubicBezTo>
                <a:close/>
                <a:moveTo>
                  <a:pt x="41" y="60"/>
                </a:move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1" y="59"/>
                  <a:pt x="41" y="59"/>
                  <a:pt x="41" y="59"/>
                </a:cubicBezTo>
                <a:lnTo>
                  <a:pt x="41" y="60"/>
                </a:lnTo>
                <a:close/>
                <a:moveTo>
                  <a:pt x="44" y="10"/>
                </a:move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44" y="88"/>
                </a:moveTo>
                <a:cubicBezTo>
                  <a:pt x="44" y="88"/>
                  <a:pt x="44" y="88"/>
                  <a:pt x="44" y="89"/>
                </a:cubicBezTo>
                <a:cubicBezTo>
                  <a:pt x="44" y="89"/>
                  <a:pt x="44" y="89"/>
                  <a:pt x="45" y="89"/>
                </a:cubicBezTo>
                <a:cubicBezTo>
                  <a:pt x="45" y="89"/>
                  <a:pt x="45" y="89"/>
                  <a:pt x="45" y="88"/>
                </a:cubicBezTo>
                <a:cubicBezTo>
                  <a:pt x="45" y="88"/>
                  <a:pt x="45" y="88"/>
                  <a:pt x="44" y="88"/>
                </a:cubicBezTo>
                <a:close/>
                <a:moveTo>
                  <a:pt x="48" y="20"/>
                </a:move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8"/>
                  <a:pt x="49" y="18"/>
                  <a:pt x="49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lnTo>
                  <a:pt x="48" y="20"/>
                </a:lnTo>
                <a:close/>
                <a:moveTo>
                  <a:pt x="49" y="9"/>
                </a:moveTo>
                <a:cubicBezTo>
                  <a:pt x="49" y="9"/>
                  <a:pt x="49" y="9"/>
                  <a:pt x="49" y="9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49" y="10"/>
                  <a:pt x="49" y="10"/>
                </a:cubicBezTo>
                <a:lnTo>
                  <a:pt x="49" y="9"/>
                </a:lnTo>
                <a:close/>
                <a:moveTo>
                  <a:pt x="51" y="52"/>
                </a:moveTo>
                <a:cubicBezTo>
                  <a:pt x="51" y="51"/>
                  <a:pt x="51" y="51"/>
                  <a:pt x="51" y="51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2" y="50"/>
                  <a:pt x="53" y="51"/>
                </a:cubicBezTo>
                <a:cubicBezTo>
                  <a:pt x="53" y="51"/>
                  <a:pt x="54" y="52"/>
                  <a:pt x="54" y="52"/>
                </a:cubicBezTo>
                <a:cubicBezTo>
                  <a:pt x="54" y="52"/>
                  <a:pt x="54" y="52"/>
                  <a:pt x="55" y="53"/>
                </a:cubicBezTo>
                <a:cubicBezTo>
                  <a:pt x="55" y="54"/>
                  <a:pt x="55" y="55"/>
                  <a:pt x="55" y="55"/>
                </a:cubicBezTo>
                <a:cubicBezTo>
                  <a:pt x="55" y="55"/>
                  <a:pt x="55" y="55"/>
                  <a:pt x="54" y="55"/>
                </a:cubicBezTo>
                <a:cubicBezTo>
                  <a:pt x="54" y="55"/>
                  <a:pt x="53" y="55"/>
                  <a:pt x="53" y="55"/>
                </a:cubicBezTo>
                <a:cubicBezTo>
                  <a:pt x="53" y="55"/>
                  <a:pt x="53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2"/>
                  <a:pt x="51" y="52"/>
                  <a:pt x="51" y="52"/>
                </a:cubicBezTo>
                <a:close/>
                <a:moveTo>
                  <a:pt x="51" y="22"/>
                </a:moveTo>
                <a:cubicBezTo>
                  <a:pt x="52" y="21"/>
                  <a:pt x="52" y="22"/>
                  <a:pt x="52" y="22"/>
                </a:cubicBezTo>
                <a:cubicBezTo>
                  <a:pt x="52" y="23"/>
                  <a:pt x="52" y="23"/>
                  <a:pt x="52" y="23"/>
                </a:cubicBezTo>
                <a:cubicBezTo>
                  <a:pt x="51" y="23"/>
                  <a:pt x="51" y="23"/>
                  <a:pt x="51" y="22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2" y="59"/>
                </a:moveTo>
                <a:cubicBezTo>
                  <a:pt x="52" y="59"/>
                  <a:pt x="53" y="59"/>
                  <a:pt x="53" y="60"/>
                </a:cubicBezTo>
                <a:cubicBezTo>
                  <a:pt x="53" y="60"/>
                  <a:pt x="53" y="61"/>
                  <a:pt x="52" y="61"/>
                </a:cubicBezTo>
                <a:cubicBezTo>
                  <a:pt x="52" y="61"/>
                  <a:pt x="52" y="60"/>
                  <a:pt x="51" y="60"/>
                </a:cubicBezTo>
                <a:cubicBezTo>
                  <a:pt x="51" y="59"/>
                  <a:pt x="52" y="59"/>
                  <a:pt x="52" y="59"/>
                </a:cubicBezTo>
                <a:close/>
                <a:moveTo>
                  <a:pt x="53" y="8"/>
                </a:moveTo>
                <a:cubicBezTo>
                  <a:pt x="53" y="8"/>
                  <a:pt x="53" y="9"/>
                  <a:pt x="53" y="9"/>
                </a:cubicBezTo>
                <a:cubicBezTo>
                  <a:pt x="53" y="10"/>
                  <a:pt x="53" y="10"/>
                  <a:pt x="54" y="10"/>
                </a:cubicBezTo>
                <a:cubicBezTo>
                  <a:pt x="54" y="10"/>
                  <a:pt x="54" y="10"/>
                  <a:pt x="54" y="9"/>
                </a:cubicBezTo>
                <a:cubicBezTo>
                  <a:pt x="54" y="9"/>
                  <a:pt x="54" y="8"/>
                  <a:pt x="53" y="8"/>
                </a:cubicBezTo>
                <a:close/>
                <a:moveTo>
                  <a:pt x="55" y="49"/>
                </a:move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4" y="48"/>
                  <a:pt x="54" y="48"/>
                </a:cubicBezTo>
                <a:lnTo>
                  <a:pt x="55" y="49"/>
                </a:lnTo>
                <a:close/>
                <a:moveTo>
                  <a:pt x="57" y="49"/>
                </a:moveTo>
                <a:cubicBezTo>
                  <a:pt x="57" y="49"/>
                  <a:pt x="57" y="49"/>
                  <a:pt x="57" y="49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0"/>
                  <a:pt x="56" y="50"/>
                </a:cubicBezTo>
                <a:lnTo>
                  <a:pt x="57" y="49"/>
                </a:lnTo>
                <a:close/>
                <a:moveTo>
                  <a:pt x="57" y="53"/>
                </a:moveTo>
                <a:cubicBezTo>
                  <a:pt x="58" y="54"/>
                  <a:pt x="58" y="54"/>
                  <a:pt x="58" y="54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4"/>
                  <a:pt x="57" y="54"/>
                </a:cubicBezTo>
                <a:cubicBezTo>
                  <a:pt x="57" y="53"/>
                  <a:pt x="57" y="53"/>
                  <a:pt x="57" y="53"/>
                </a:cubicBezTo>
                <a:close/>
                <a:moveTo>
                  <a:pt x="61" y="49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61" y="49"/>
                </a:cubicBezTo>
                <a:close/>
                <a:moveTo>
                  <a:pt x="66" y="16"/>
                </a:moveTo>
                <a:cubicBezTo>
                  <a:pt x="66" y="16"/>
                  <a:pt x="67" y="16"/>
                  <a:pt x="67" y="15"/>
                </a:cubicBezTo>
                <a:cubicBezTo>
                  <a:pt x="68" y="15"/>
                  <a:pt x="69" y="14"/>
                  <a:pt x="69" y="14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70" y="13"/>
                  <a:pt x="70" y="13"/>
                  <a:pt x="70" y="12"/>
                </a:cubicBezTo>
                <a:cubicBezTo>
                  <a:pt x="70" y="12"/>
                  <a:pt x="70" y="11"/>
                  <a:pt x="70" y="11"/>
                </a:cubicBezTo>
                <a:cubicBezTo>
                  <a:pt x="70" y="11"/>
                  <a:pt x="69" y="10"/>
                  <a:pt x="69" y="10"/>
                </a:cubicBezTo>
                <a:cubicBezTo>
                  <a:pt x="69" y="10"/>
                  <a:pt x="68" y="9"/>
                  <a:pt x="68" y="9"/>
                </a:cubicBezTo>
                <a:cubicBezTo>
                  <a:pt x="68" y="9"/>
                  <a:pt x="68" y="8"/>
                  <a:pt x="68" y="8"/>
                </a:cubicBezTo>
                <a:cubicBezTo>
                  <a:pt x="67" y="9"/>
                  <a:pt x="66" y="9"/>
                  <a:pt x="67" y="8"/>
                </a:cubicBezTo>
                <a:cubicBezTo>
                  <a:pt x="68" y="7"/>
                  <a:pt x="69" y="6"/>
                  <a:pt x="70" y="6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8" y="5"/>
                  <a:pt x="68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69" y="3"/>
                  <a:pt x="69" y="3"/>
                </a:cubicBezTo>
                <a:cubicBezTo>
                  <a:pt x="70" y="2"/>
                  <a:pt x="70" y="2"/>
                  <a:pt x="70" y="2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1"/>
                  <a:pt x="72" y="1"/>
                </a:cubicBezTo>
                <a:cubicBezTo>
                  <a:pt x="72" y="2"/>
                  <a:pt x="72" y="2"/>
                  <a:pt x="72" y="3"/>
                </a:cubicBezTo>
                <a:cubicBezTo>
                  <a:pt x="72" y="3"/>
                  <a:pt x="72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6" y="3"/>
                  <a:pt x="76" y="3"/>
                </a:cubicBezTo>
                <a:cubicBezTo>
                  <a:pt x="77" y="3"/>
                  <a:pt x="77" y="3"/>
                  <a:pt x="78" y="2"/>
                </a:cubicBezTo>
                <a:cubicBezTo>
                  <a:pt x="78" y="2"/>
                  <a:pt x="79" y="2"/>
                  <a:pt x="79" y="2"/>
                </a:cubicBezTo>
                <a:cubicBezTo>
                  <a:pt x="79" y="2"/>
                  <a:pt x="79" y="2"/>
                  <a:pt x="79" y="3"/>
                </a:cubicBezTo>
                <a:cubicBezTo>
                  <a:pt x="79" y="3"/>
                  <a:pt x="79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3"/>
                  <a:pt x="82" y="3"/>
                  <a:pt x="82" y="2"/>
                </a:cubicBezTo>
                <a:cubicBezTo>
                  <a:pt x="83" y="1"/>
                  <a:pt x="84" y="1"/>
                  <a:pt x="84" y="1"/>
                </a:cubicBezTo>
                <a:cubicBezTo>
                  <a:pt x="84" y="1"/>
                  <a:pt x="85" y="1"/>
                  <a:pt x="86" y="2"/>
                </a:cubicBezTo>
                <a:cubicBezTo>
                  <a:pt x="88" y="2"/>
                  <a:pt x="88" y="2"/>
                  <a:pt x="89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4"/>
                  <a:pt x="85" y="4"/>
                  <a:pt x="85" y="5"/>
                </a:cubicBezTo>
                <a:cubicBezTo>
                  <a:pt x="85" y="6"/>
                  <a:pt x="85" y="6"/>
                  <a:pt x="85" y="7"/>
                </a:cubicBezTo>
                <a:cubicBezTo>
                  <a:pt x="85" y="8"/>
                  <a:pt x="85" y="9"/>
                  <a:pt x="85" y="9"/>
                </a:cubicBezTo>
                <a:cubicBezTo>
                  <a:pt x="85" y="10"/>
                  <a:pt x="85" y="11"/>
                  <a:pt x="85" y="11"/>
                </a:cubicBezTo>
                <a:cubicBezTo>
                  <a:pt x="85" y="11"/>
                  <a:pt x="85" y="11"/>
                  <a:pt x="85" y="12"/>
                </a:cubicBezTo>
                <a:cubicBezTo>
                  <a:pt x="85" y="12"/>
                  <a:pt x="85" y="12"/>
                  <a:pt x="85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2"/>
                  <a:pt x="84" y="11"/>
                  <a:pt x="84" y="11"/>
                </a:cubicBezTo>
                <a:cubicBezTo>
                  <a:pt x="84" y="10"/>
                  <a:pt x="84" y="10"/>
                  <a:pt x="84" y="9"/>
                </a:cubicBezTo>
                <a:cubicBezTo>
                  <a:pt x="83" y="9"/>
                  <a:pt x="83" y="9"/>
                  <a:pt x="83" y="8"/>
                </a:cubicBezTo>
                <a:cubicBezTo>
                  <a:pt x="83" y="7"/>
                  <a:pt x="82" y="7"/>
                  <a:pt x="82" y="7"/>
                </a:cubicBezTo>
                <a:cubicBezTo>
                  <a:pt x="82" y="7"/>
                  <a:pt x="82" y="6"/>
                  <a:pt x="82" y="6"/>
                </a:cubicBezTo>
                <a:cubicBezTo>
                  <a:pt x="82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6"/>
                  <a:pt x="81" y="6"/>
                </a:cubicBezTo>
                <a:cubicBezTo>
                  <a:pt x="80" y="7"/>
                  <a:pt x="80" y="7"/>
                  <a:pt x="80" y="8"/>
                </a:cubicBezTo>
                <a:cubicBezTo>
                  <a:pt x="80" y="8"/>
                  <a:pt x="80" y="8"/>
                  <a:pt x="79" y="9"/>
                </a:cubicBezTo>
                <a:cubicBezTo>
                  <a:pt x="79" y="10"/>
                  <a:pt x="78" y="10"/>
                  <a:pt x="78" y="10"/>
                </a:cubicBezTo>
                <a:cubicBezTo>
                  <a:pt x="78" y="12"/>
                  <a:pt x="78" y="12"/>
                  <a:pt x="78" y="12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4"/>
                  <a:pt x="79" y="14"/>
                  <a:pt x="79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5"/>
                </a:cubicBezTo>
                <a:cubicBezTo>
                  <a:pt x="79" y="15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7" y="16"/>
                  <a:pt x="77" y="15"/>
                  <a:pt x="77" y="15"/>
                </a:cubicBezTo>
                <a:cubicBezTo>
                  <a:pt x="76" y="15"/>
                  <a:pt x="76" y="15"/>
                  <a:pt x="76" y="14"/>
                </a:cubicBezTo>
                <a:cubicBezTo>
                  <a:pt x="76" y="14"/>
                  <a:pt x="75" y="15"/>
                  <a:pt x="75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5"/>
                  <a:pt x="74" y="16"/>
                  <a:pt x="74" y="17"/>
                </a:cubicBezTo>
                <a:cubicBezTo>
                  <a:pt x="74" y="17"/>
                  <a:pt x="73" y="18"/>
                  <a:pt x="73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7"/>
                  <a:pt x="72" y="17"/>
                  <a:pt x="72" y="17"/>
                </a:cubicBezTo>
                <a:cubicBezTo>
                  <a:pt x="71" y="17"/>
                  <a:pt x="71" y="17"/>
                  <a:pt x="70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8" y="18"/>
                  <a:pt x="68" y="18"/>
                </a:cubicBezTo>
                <a:cubicBezTo>
                  <a:pt x="67" y="18"/>
                  <a:pt x="67" y="17"/>
                  <a:pt x="67" y="17"/>
                </a:cubicBezTo>
                <a:cubicBezTo>
                  <a:pt x="66" y="17"/>
                  <a:pt x="66" y="17"/>
                  <a:pt x="66" y="17"/>
                </a:cubicBezTo>
                <a:lnTo>
                  <a:pt x="66" y="16"/>
                </a:lnTo>
                <a:close/>
                <a:moveTo>
                  <a:pt x="67" y="9"/>
                </a:moveTo>
                <a:cubicBezTo>
                  <a:pt x="66" y="10"/>
                  <a:pt x="66" y="10"/>
                  <a:pt x="66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lnTo>
                  <a:pt x="67" y="9"/>
                </a:lnTo>
                <a:close/>
                <a:moveTo>
                  <a:pt x="68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98"/>
                  <a:pt x="67" y="98"/>
                  <a:pt x="67" y="98"/>
                </a:cubicBezTo>
                <a:lnTo>
                  <a:pt x="68" y="100"/>
                </a:lnTo>
                <a:close/>
                <a:moveTo>
                  <a:pt x="71" y="11"/>
                </a:moveTo>
                <a:cubicBezTo>
                  <a:pt x="72" y="11"/>
                  <a:pt x="72" y="11"/>
                  <a:pt x="72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3" y="12"/>
                  <a:pt x="73" y="11"/>
                  <a:pt x="73" y="10"/>
                </a:cubicBezTo>
                <a:cubicBezTo>
                  <a:pt x="73" y="10"/>
                  <a:pt x="73" y="9"/>
                  <a:pt x="74" y="9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8"/>
                  <a:pt x="72" y="8"/>
                  <a:pt x="72" y="9"/>
                </a:cubicBezTo>
                <a:cubicBezTo>
                  <a:pt x="72" y="10"/>
                  <a:pt x="72" y="10"/>
                  <a:pt x="71" y="11"/>
                </a:cubicBezTo>
                <a:cubicBezTo>
                  <a:pt x="71" y="11"/>
                  <a:pt x="71" y="11"/>
                  <a:pt x="71" y="11"/>
                </a:cubicBezTo>
                <a:close/>
                <a:moveTo>
                  <a:pt x="74" y="87"/>
                </a:moveTo>
                <a:cubicBezTo>
                  <a:pt x="75" y="87"/>
                  <a:pt x="75" y="87"/>
                  <a:pt x="75" y="87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6"/>
                  <a:pt x="74" y="86"/>
                  <a:pt x="74" y="86"/>
                </a:cubicBezTo>
                <a:lnTo>
                  <a:pt x="74" y="87"/>
                </a:lnTo>
                <a:close/>
                <a:moveTo>
                  <a:pt x="75" y="79"/>
                </a:moveTo>
                <a:cubicBezTo>
                  <a:pt x="75" y="79"/>
                  <a:pt x="75" y="79"/>
                  <a:pt x="75" y="79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79"/>
                  <a:pt x="75" y="79"/>
                  <a:pt x="75" y="79"/>
                </a:cubicBezTo>
                <a:close/>
                <a:moveTo>
                  <a:pt x="76" y="95"/>
                </a:moveTo>
                <a:cubicBezTo>
                  <a:pt x="76" y="95"/>
                  <a:pt x="75" y="95"/>
                  <a:pt x="75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7" y="96"/>
                  <a:pt x="77" y="96"/>
                  <a:pt x="77" y="95"/>
                </a:cubicBezTo>
                <a:cubicBezTo>
                  <a:pt x="77" y="95"/>
                  <a:pt x="76" y="95"/>
                  <a:pt x="76" y="95"/>
                </a:cubicBezTo>
                <a:close/>
                <a:moveTo>
                  <a:pt x="77" y="79"/>
                </a:moveTo>
                <a:cubicBezTo>
                  <a:pt x="78" y="78"/>
                  <a:pt x="78" y="79"/>
                  <a:pt x="78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7" y="80"/>
                  <a:pt x="77" y="80"/>
                  <a:pt x="77" y="79"/>
                </a:cubicBezTo>
                <a:cubicBezTo>
                  <a:pt x="77" y="79"/>
                  <a:pt x="77" y="79"/>
                  <a:pt x="77" y="79"/>
                </a:cubicBezTo>
                <a:close/>
                <a:moveTo>
                  <a:pt x="80" y="10"/>
                </a:moveTo>
                <a:cubicBezTo>
                  <a:pt x="81" y="10"/>
                  <a:pt x="81" y="10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0"/>
                  <a:pt x="80" y="10"/>
                  <a:pt x="80" y="10"/>
                </a:cubicBezTo>
                <a:close/>
                <a:moveTo>
                  <a:pt x="81" y="7"/>
                </a:moveTo>
                <a:cubicBezTo>
                  <a:pt x="82" y="7"/>
                  <a:pt x="82" y="8"/>
                  <a:pt x="82" y="8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9"/>
                  <a:pt x="81" y="9"/>
                  <a:pt x="81" y="8"/>
                </a:cubicBezTo>
                <a:cubicBezTo>
                  <a:pt x="81" y="8"/>
                  <a:pt x="81" y="7"/>
                  <a:pt x="81" y="7"/>
                </a:cubicBezTo>
                <a:close/>
                <a:moveTo>
                  <a:pt x="83" y="86"/>
                </a:moveTo>
                <a:cubicBezTo>
                  <a:pt x="83" y="85"/>
                  <a:pt x="83" y="85"/>
                  <a:pt x="83" y="85"/>
                </a:cubicBezTo>
                <a:cubicBezTo>
                  <a:pt x="82" y="85"/>
                  <a:pt x="82" y="85"/>
                  <a:pt x="82" y="85"/>
                </a:cubicBezTo>
                <a:lnTo>
                  <a:pt x="83" y="86"/>
                </a:lnTo>
                <a:close/>
                <a:moveTo>
                  <a:pt x="85" y="86"/>
                </a:move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6"/>
                  <a:pt x="84" y="86"/>
                </a:cubicBezTo>
                <a:lnTo>
                  <a:pt x="85" y="86"/>
                </a:lnTo>
                <a:close/>
                <a:moveTo>
                  <a:pt x="88" y="93"/>
                </a:moveTo>
                <a:cubicBezTo>
                  <a:pt x="88" y="93"/>
                  <a:pt x="89" y="93"/>
                  <a:pt x="89" y="94"/>
                </a:cubicBezTo>
                <a:cubicBezTo>
                  <a:pt x="89" y="94"/>
                  <a:pt x="89" y="95"/>
                  <a:pt x="88" y="95"/>
                </a:cubicBezTo>
                <a:cubicBezTo>
                  <a:pt x="88" y="95"/>
                  <a:pt x="88" y="94"/>
                  <a:pt x="87" y="94"/>
                </a:cubicBezTo>
                <a:cubicBezTo>
                  <a:pt x="87" y="93"/>
                  <a:pt x="88" y="93"/>
                  <a:pt x="88" y="93"/>
                </a:cubicBezTo>
                <a:close/>
                <a:moveTo>
                  <a:pt x="89" y="79"/>
                </a:moveTo>
                <a:cubicBezTo>
                  <a:pt x="89" y="79"/>
                  <a:pt x="89" y="79"/>
                  <a:pt x="89" y="79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7"/>
                  <a:pt x="88" y="77"/>
                </a:cubicBezTo>
                <a:cubicBezTo>
                  <a:pt x="88" y="76"/>
                  <a:pt x="88" y="76"/>
                  <a:pt x="88" y="75"/>
                </a:cubicBezTo>
                <a:cubicBezTo>
                  <a:pt x="88" y="75"/>
                  <a:pt x="88" y="75"/>
                  <a:pt x="89" y="75"/>
                </a:cubicBezTo>
                <a:cubicBezTo>
                  <a:pt x="90" y="75"/>
                  <a:pt x="90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3" y="76"/>
                  <a:pt x="92" y="77"/>
                  <a:pt x="92" y="77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8"/>
                  <a:pt x="90" y="78"/>
                  <a:pt x="90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9"/>
                  <a:pt x="92" y="79"/>
                  <a:pt x="92" y="79"/>
                </a:cubicBezTo>
                <a:cubicBezTo>
                  <a:pt x="93" y="79"/>
                  <a:pt x="93" y="79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3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2"/>
                  <a:pt x="93" y="82"/>
                  <a:pt x="93" y="82"/>
                </a:cubicBezTo>
                <a:cubicBezTo>
                  <a:pt x="93" y="82"/>
                  <a:pt x="92" y="82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2" y="83"/>
                  <a:pt x="91" y="83"/>
                  <a:pt x="91" y="83"/>
                </a:cubicBezTo>
                <a:cubicBezTo>
                  <a:pt x="90" y="83"/>
                  <a:pt x="90" y="83"/>
                  <a:pt x="90" y="83"/>
                </a:cubicBezTo>
                <a:lnTo>
                  <a:pt x="89" y="79"/>
                </a:lnTo>
                <a:close/>
                <a:moveTo>
                  <a:pt x="97" y="72"/>
                </a:moveTo>
                <a:cubicBezTo>
                  <a:pt x="97" y="72"/>
                  <a:pt x="97" y="72"/>
                  <a:pt x="97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75"/>
                  <a:pt x="96" y="76"/>
                  <a:pt x="96" y="76"/>
                </a:cubicBezTo>
                <a:cubicBezTo>
                  <a:pt x="97" y="77"/>
                  <a:pt x="97" y="77"/>
                  <a:pt x="97" y="77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6" y="79"/>
                  <a:pt x="96" y="79"/>
                </a:cubicBezTo>
                <a:cubicBezTo>
                  <a:pt x="96" y="80"/>
                  <a:pt x="96" y="80"/>
                  <a:pt x="95" y="80"/>
                </a:cubicBezTo>
                <a:cubicBezTo>
                  <a:pt x="95" y="80"/>
                  <a:pt x="95" y="79"/>
                  <a:pt x="95" y="79"/>
                </a:cubicBezTo>
                <a:cubicBezTo>
                  <a:pt x="95" y="78"/>
                  <a:pt x="94" y="77"/>
                  <a:pt x="94" y="77"/>
                </a:cubicBezTo>
                <a:cubicBezTo>
                  <a:pt x="94" y="76"/>
                  <a:pt x="94" y="75"/>
                  <a:pt x="93" y="75"/>
                </a:cubicBezTo>
                <a:cubicBezTo>
                  <a:pt x="93" y="74"/>
                  <a:pt x="93" y="74"/>
                  <a:pt x="93" y="73"/>
                </a:cubicBezTo>
                <a:cubicBezTo>
                  <a:pt x="93" y="72"/>
                  <a:pt x="93" y="72"/>
                  <a:pt x="93" y="72"/>
                </a:cubicBezTo>
                <a:lnTo>
                  <a:pt x="97" y="7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šḻïḋê">
            <a:extLst>
              <a:ext uri="{FF2B5EF4-FFF2-40B4-BE49-F238E27FC236}">
                <a16:creationId xmlns:a16="http://schemas.microsoft.com/office/drawing/2014/main" id="{D8384858-E03A-4405-B36A-1CE2BAFE5F7F}"/>
              </a:ext>
            </a:extLst>
          </p:cNvPr>
          <p:cNvSpPr/>
          <p:nvPr/>
        </p:nvSpPr>
        <p:spPr bwMode="auto">
          <a:xfrm>
            <a:off x="1360867" y="5105723"/>
            <a:ext cx="110861" cy="122792"/>
          </a:xfrm>
          <a:custGeom>
            <a:avLst/>
            <a:gdLst>
              <a:gd name="T0" fmla="*/ 78 w 107"/>
              <a:gd name="T1" fmla="*/ 65 h 119"/>
              <a:gd name="T2" fmla="*/ 83 w 107"/>
              <a:gd name="T3" fmla="*/ 83 h 119"/>
              <a:gd name="T4" fmla="*/ 101 w 107"/>
              <a:gd name="T5" fmla="*/ 95 h 119"/>
              <a:gd name="T6" fmla="*/ 105 w 107"/>
              <a:gd name="T7" fmla="*/ 98 h 119"/>
              <a:gd name="T8" fmla="*/ 106 w 107"/>
              <a:gd name="T9" fmla="*/ 106 h 119"/>
              <a:gd name="T10" fmla="*/ 100 w 107"/>
              <a:gd name="T11" fmla="*/ 111 h 119"/>
              <a:gd name="T12" fmla="*/ 88 w 107"/>
              <a:gd name="T13" fmla="*/ 107 h 119"/>
              <a:gd name="T14" fmla="*/ 78 w 107"/>
              <a:gd name="T15" fmla="*/ 97 h 119"/>
              <a:gd name="T16" fmla="*/ 74 w 107"/>
              <a:gd name="T17" fmla="*/ 96 h 119"/>
              <a:gd name="T18" fmla="*/ 62 w 107"/>
              <a:gd name="T19" fmla="*/ 96 h 119"/>
              <a:gd name="T20" fmla="*/ 57 w 107"/>
              <a:gd name="T21" fmla="*/ 104 h 119"/>
              <a:gd name="T22" fmla="*/ 47 w 107"/>
              <a:gd name="T23" fmla="*/ 111 h 119"/>
              <a:gd name="T24" fmla="*/ 42 w 107"/>
              <a:gd name="T25" fmla="*/ 109 h 119"/>
              <a:gd name="T26" fmla="*/ 35 w 107"/>
              <a:gd name="T27" fmla="*/ 115 h 119"/>
              <a:gd name="T28" fmla="*/ 31 w 107"/>
              <a:gd name="T29" fmla="*/ 119 h 119"/>
              <a:gd name="T30" fmla="*/ 24 w 107"/>
              <a:gd name="T31" fmla="*/ 117 h 119"/>
              <a:gd name="T32" fmla="*/ 15 w 107"/>
              <a:gd name="T33" fmla="*/ 116 h 119"/>
              <a:gd name="T34" fmla="*/ 7 w 107"/>
              <a:gd name="T35" fmla="*/ 106 h 119"/>
              <a:gd name="T36" fmla="*/ 1 w 107"/>
              <a:gd name="T37" fmla="*/ 96 h 119"/>
              <a:gd name="T38" fmla="*/ 3 w 107"/>
              <a:gd name="T39" fmla="*/ 81 h 119"/>
              <a:gd name="T40" fmla="*/ 9 w 107"/>
              <a:gd name="T41" fmla="*/ 68 h 119"/>
              <a:gd name="T42" fmla="*/ 16 w 107"/>
              <a:gd name="T43" fmla="*/ 64 h 119"/>
              <a:gd name="T44" fmla="*/ 23 w 107"/>
              <a:gd name="T45" fmla="*/ 60 h 119"/>
              <a:gd name="T46" fmla="*/ 27 w 107"/>
              <a:gd name="T47" fmla="*/ 60 h 119"/>
              <a:gd name="T48" fmla="*/ 39 w 107"/>
              <a:gd name="T49" fmla="*/ 57 h 119"/>
              <a:gd name="T50" fmla="*/ 49 w 107"/>
              <a:gd name="T51" fmla="*/ 52 h 119"/>
              <a:gd name="T52" fmla="*/ 50 w 107"/>
              <a:gd name="T53" fmla="*/ 33 h 119"/>
              <a:gd name="T54" fmla="*/ 50 w 107"/>
              <a:gd name="T55" fmla="*/ 18 h 119"/>
              <a:gd name="T56" fmla="*/ 58 w 107"/>
              <a:gd name="T57" fmla="*/ 0 h 119"/>
              <a:gd name="T58" fmla="*/ 68 w 107"/>
              <a:gd name="T59" fmla="*/ 21 h 119"/>
              <a:gd name="T60" fmla="*/ 69 w 107"/>
              <a:gd name="T61" fmla="*/ 23 h 119"/>
              <a:gd name="T62" fmla="*/ 68 w 107"/>
              <a:gd name="T63" fmla="*/ 33 h 119"/>
              <a:gd name="T64" fmla="*/ 70 w 107"/>
              <a:gd name="T65" fmla="*/ 40 h 119"/>
              <a:gd name="T66" fmla="*/ 72 w 107"/>
              <a:gd name="T67" fmla="*/ 51 h 119"/>
              <a:gd name="T68" fmla="*/ 5 w 107"/>
              <a:gd name="T69" fmla="*/ 98 h 119"/>
              <a:gd name="T70" fmla="*/ 9 w 107"/>
              <a:gd name="T71" fmla="*/ 74 h 119"/>
              <a:gd name="T72" fmla="*/ 17 w 107"/>
              <a:gd name="T73" fmla="*/ 97 h 119"/>
              <a:gd name="T74" fmla="*/ 44 w 107"/>
              <a:gd name="T75" fmla="*/ 98 h 119"/>
              <a:gd name="T76" fmla="*/ 63 w 107"/>
              <a:gd name="T77" fmla="*/ 88 h 119"/>
              <a:gd name="T78" fmla="*/ 64 w 107"/>
              <a:gd name="T79" fmla="*/ 84 h 119"/>
              <a:gd name="T80" fmla="*/ 65 w 107"/>
              <a:gd name="T81" fmla="*/ 75 h 119"/>
              <a:gd name="T82" fmla="*/ 53 w 107"/>
              <a:gd name="T83" fmla="*/ 70 h 119"/>
              <a:gd name="T84" fmla="*/ 51 w 107"/>
              <a:gd name="T85" fmla="*/ 67 h 119"/>
              <a:gd name="T86" fmla="*/ 45 w 107"/>
              <a:gd name="T87" fmla="*/ 67 h 119"/>
              <a:gd name="T88" fmla="*/ 31 w 107"/>
              <a:gd name="T89" fmla="*/ 70 h 119"/>
              <a:gd name="T90" fmla="*/ 15 w 107"/>
              <a:gd name="T91" fmla="*/ 91 h 119"/>
              <a:gd name="T92" fmla="*/ 38 w 107"/>
              <a:gd name="T93" fmla="*/ 60 h 119"/>
              <a:gd name="T94" fmla="*/ 45 w 107"/>
              <a:gd name="T95" fmla="*/ 108 h 119"/>
              <a:gd name="T96" fmla="*/ 48 w 107"/>
              <a:gd name="T97" fmla="*/ 61 h 119"/>
              <a:gd name="T98" fmla="*/ 56 w 107"/>
              <a:gd name="T99" fmla="*/ 104 h 119"/>
              <a:gd name="T100" fmla="*/ 58 w 107"/>
              <a:gd name="T101" fmla="*/ 50 h 119"/>
              <a:gd name="T102" fmla="*/ 59 w 107"/>
              <a:gd name="T103" fmla="*/ 89 h 119"/>
              <a:gd name="T104" fmla="*/ 64 w 107"/>
              <a:gd name="T105" fmla="*/ 29 h 119"/>
              <a:gd name="T106" fmla="*/ 65 w 107"/>
              <a:gd name="T107" fmla="*/ 49 h 119"/>
              <a:gd name="T108" fmla="*/ 72 w 107"/>
              <a:gd name="T109" fmla="*/ 57 h 119"/>
              <a:gd name="T110" fmla="*/ 76 w 107"/>
              <a:gd name="T111" fmla="*/ 58 h 119"/>
              <a:gd name="T112" fmla="*/ 77 w 107"/>
              <a:gd name="T113" fmla="*/ 71 h 119"/>
              <a:gd name="T114" fmla="*/ 96 w 107"/>
              <a:gd name="T115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7" h="119">
                <a:moveTo>
                  <a:pt x="74" y="60"/>
                </a:moveTo>
                <a:cubicBezTo>
                  <a:pt x="74" y="61"/>
                  <a:pt x="74" y="61"/>
                  <a:pt x="7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6" y="61"/>
                  <a:pt x="76" y="60"/>
                  <a:pt x="76" y="60"/>
                </a:cubicBezTo>
                <a:cubicBezTo>
                  <a:pt x="76" y="59"/>
                  <a:pt x="76" y="58"/>
                  <a:pt x="76" y="58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2"/>
                  <a:pt x="77" y="63"/>
                </a:cubicBezTo>
                <a:cubicBezTo>
                  <a:pt x="77" y="63"/>
                  <a:pt x="77" y="64"/>
                  <a:pt x="78" y="65"/>
                </a:cubicBezTo>
                <a:cubicBezTo>
                  <a:pt x="78" y="66"/>
                  <a:pt x="78" y="67"/>
                  <a:pt x="79" y="69"/>
                </a:cubicBezTo>
                <a:cubicBezTo>
                  <a:pt x="78" y="69"/>
                  <a:pt x="78" y="69"/>
                  <a:pt x="78" y="70"/>
                </a:cubicBezTo>
                <a:cubicBezTo>
                  <a:pt x="78" y="71"/>
                  <a:pt x="78" y="71"/>
                  <a:pt x="79" y="72"/>
                </a:cubicBezTo>
                <a:cubicBezTo>
                  <a:pt x="79" y="73"/>
                  <a:pt x="79" y="74"/>
                  <a:pt x="80" y="75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7"/>
                  <a:pt x="81" y="78"/>
                  <a:pt x="81" y="79"/>
                </a:cubicBezTo>
                <a:cubicBezTo>
                  <a:pt x="82" y="79"/>
                  <a:pt x="82" y="80"/>
                  <a:pt x="82" y="81"/>
                </a:cubicBezTo>
                <a:cubicBezTo>
                  <a:pt x="83" y="82"/>
                  <a:pt x="83" y="82"/>
                  <a:pt x="83" y="83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5"/>
                  <a:pt x="85" y="86"/>
                  <a:pt x="86" y="87"/>
                </a:cubicBezTo>
                <a:cubicBezTo>
                  <a:pt x="88" y="88"/>
                  <a:pt x="89" y="90"/>
                  <a:pt x="91" y="91"/>
                </a:cubicBezTo>
                <a:cubicBezTo>
                  <a:pt x="92" y="93"/>
                  <a:pt x="94" y="94"/>
                  <a:pt x="95" y="95"/>
                </a:cubicBezTo>
                <a:cubicBezTo>
                  <a:pt x="96" y="97"/>
                  <a:pt x="98" y="97"/>
                  <a:pt x="98" y="97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97"/>
                  <a:pt x="99" y="97"/>
                  <a:pt x="100" y="96"/>
                </a:cubicBezTo>
                <a:cubicBezTo>
                  <a:pt x="100" y="96"/>
                  <a:pt x="100" y="95"/>
                  <a:pt x="100" y="95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5"/>
                  <a:pt x="102" y="95"/>
                  <a:pt x="102" y="96"/>
                </a:cubicBezTo>
                <a:cubicBezTo>
                  <a:pt x="102" y="96"/>
                  <a:pt x="103" y="96"/>
                  <a:pt x="103" y="96"/>
                </a:cubicBezTo>
                <a:cubicBezTo>
                  <a:pt x="103" y="97"/>
                  <a:pt x="103" y="96"/>
                  <a:pt x="104" y="96"/>
                </a:cubicBezTo>
                <a:cubicBezTo>
                  <a:pt x="104" y="96"/>
                  <a:pt x="104" y="96"/>
                  <a:pt x="105" y="97"/>
                </a:cubicBezTo>
                <a:cubicBezTo>
                  <a:pt x="105" y="98"/>
                  <a:pt x="105" y="98"/>
                  <a:pt x="105" y="98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9"/>
                  <a:pt x="105" y="99"/>
                  <a:pt x="106" y="99"/>
                </a:cubicBezTo>
                <a:cubicBezTo>
                  <a:pt x="106" y="99"/>
                  <a:pt x="107" y="99"/>
                  <a:pt x="107" y="9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100"/>
                  <a:pt x="107" y="100"/>
                  <a:pt x="107" y="101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6" y="102"/>
                  <a:pt x="106" y="102"/>
                  <a:pt x="106" y="103"/>
                </a:cubicBezTo>
                <a:cubicBezTo>
                  <a:pt x="107" y="104"/>
                  <a:pt x="107" y="105"/>
                  <a:pt x="107" y="105"/>
                </a:cubicBezTo>
                <a:cubicBezTo>
                  <a:pt x="107" y="105"/>
                  <a:pt x="106" y="106"/>
                  <a:pt x="106" y="106"/>
                </a:cubicBezTo>
                <a:cubicBezTo>
                  <a:pt x="105" y="107"/>
                  <a:pt x="105" y="107"/>
                  <a:pt x="105" y="108"/>
                </a:cubicBezTo>
                <a:cubicBezTo>
                  <a:pt x="105" y="108"/>
                  <a:pt x="105" y="108"/>
                  <a:pt x="105" y="109"/>
                </a:cubicBezTo>
                <a:cubicBezTo>
                  <a:pt x="105" y="109"/>
                  <a:pt x="105" y="110"/>
                  <a:pt x="105" y="110"/>
                </a:cubicBezTo>
                <a:cubicBezTo>
                  <a:pt x="104" y="110"/>
                  <a:pt x="104" y="110"/>
                  <a:pt x="103" y="109"/>
                </a:cubicBezTo>
                <a:cubicBezTo>
                  <a:pt x="102" y="109"/>
                  <a:pt x="102" y="109"/>
                  <a:pt x="101" y="109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1" y="109"/>
                  <a:pt x="101" y="110"/>
                </a:cubicBezTo>
                <a:cubicBezTo>
                  <a:pt x="101" y="110"/>
                  <a:pt x="101" y="111"/>
                  <a:pt x="101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1"/>
                  <a:pt x="99" y="111"/>
                  <a:pt x="99" y="110"/>
                </a:cubicBezTo>
                <a:cubicBezTo>
                  <a:pt x="98" y="110"/>
                  <a:pt x="98" y="109"/>
                  <a:pt x="98" y="109"/>
                </a:cubicBezTo>
                <a:cubicBezTo>
                  <a:pt x="97" y="109"/>
                  <a:pt x="96" y="109"/>
                  <a:pt x="95" y="109"/>
                </a:cubicBezTo>
                <a:cubicBezTo>
                  <a:pt x="94" y="109"/>
                  <a:pt x="94" y="109"/>
                  <a:pt x="93" y="109"/>
                </a:cubicBezTo>
                <a:cubicBezTo>
                  <a:pt x="92" y="109"/>
                  <a:pt x="92" y="109"/>
                  <a:pt x="91" y="109"/>
                </a:cubicBezTo>
                <a:cubicBezTo>
                  <a:pt x="91" y="108"/>
                  <a:pt x="90" y="107"/>
                  <a:pt x="90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8" y="106"/>
                  <a:pt x="88" y="106"/>
                  <a:pt x="88" y="106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8" y="104"/>
                  <a:pt x="88" y="103"/>
                  <a:pt x="87" y="103"/>
                </a:cubicBezTo>
                <a:cubicBezTo>
                  <a:pt x="86" y="102"/>
                  <a:pt x="86" y="102"/>
                  <a:pt x="85" y="102"/>
                </a:cubicBezTo>
                <a:cubicBezTo>
                  <a:pt x="84" y="102"/>
                  <a:pt x="84" y="103"/>
                  <a:pt x="83" y="103"/>
                </a:cubicBezTo>
                <a:cubicBezTo>
                  <a:pt x="82" y="102"/>
                  <a:pt x="82" y="102"/>
                  <a:pt x="82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0"/>
                  <a:pt x="80" y="100"/>
                  <a:pt x="80" y="101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0"/>
                  <a:pt x="77" y="99"/>
                  <a:pt x="77" y="99"/>
                </a:cubicBezTo>
                <a:cubicBezTo>
                  <a:pt x="77" y="98"/>
                  <a:pt x="77" y="97"/>
                  <a:pt x="77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4"/>
                  <a:pt x="73" y="93"/>
                  <a:pt x="72" y="92"/>
                </a:cubicBezTo>
                <a:cubicBezTo>
                  <a:pt x="71" y="91"/>
                  <a:pt x="71" y="91"/>
                  <a:pt x="70" y="91"/>
                </a:cubicBezTo>
                <a:cubicBezTo>
                  <a:pt x="70" y="91"/>
                  <a:pt x="70" y="92"/>
                  <a:pt x="69" y="93"/>
                </a:cubicBezTo>
                <a:cubicBezTo>
                  <a:pt x="69" y="94"/>
                  <a:pt x="68" y="94"/>
                  <a:pt x="68" y="94"/>
                </a:cubicBezTo>
                <a:cubicBezTo>
                  <a:pt x="68" y="94"/>
                  <a:pt x="67" y="94"/>
                  <a:pt x="67" y="95"/>
                </a:cubicBezTo>
                <a:cubicBezTo>
                  <a:pt x="66" y="95"/>
                  <a:pt x="66" y="95"/>
                  <a:pt x="65" y="95"/>
                </a:cubicBezTo>
                <a:cubicBezTo>
                  <a:pt x="64" y="96"/>
                  <a:pt x="64" y="96"/>
                  <a:pt x="63" y="96"/>
                </a:cubicBezTo>
                <a:cubicBezTo>
                  <a:pt x="63" y="96"/>
                  <a:pt x="62" y="96"/>
                  <a:pt x="62" y="96"/>
                </a:cubicBezTo>
                <a:cubicBezTo>
                  <a:pt x="62" y="97"/>
                  <a:pt x="61" y="97"/>
                  <a:pt x="61" y="97"/>
                </a:cubicBezTo>
                <a:cubicBezTo>
                  <a:pt x="61" y="98"/>
                  <a:pt x="61" y="98"/>
                  <a:pt x="61" y="98"/>
                </a:cubicBezTo>
                <a:cubicBezTo>
                  <a:pt x="61" y="99"/>
                  <a:pt x="60" y="99"/>
                  <a:pt x="60" y="100"/>
                </a:cubicBezTo>
                <a:cubicBezTo>
                  <a:pt x="60" y="100"/>
                  <a:pt x="59" y="100"/>
                  <a:pt x="59" y="100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8" y="101"/>
                  <a:pt x="58" y="102"/>
                  <a:pt x="58" y="103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9" y="103"/>
                  <a:pt x="58" y="103"/>
                  <a:pt x="57" y="104"/>
                </a:cubicBezTo>
                <a:cubicBezTo>
                  <a:pt x="57" y="105"/>
                  <a:pt x="56" y="105"/>
                  <a:pt x="55" y="106"/>
                </a:cubicBezTo>
                <a:cubicBezTo>
                  <a:pt x="54" y="107"/>
                  <a:pt x="53" y="108"/>
                  <a:pt x="52" y="108"/>
                </a:cubicBezTo>
                <a:cubicBezTo>
                  <a:pt x="51" y="109"/>
                  <a:pt x="50" y="109"/>
                  <a:pt x="50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9"/>
                  <a:pt x="48" y="109"/>
                  <a:pt x="48" y="110"/>
                </a:cubicBezTo>
                <a:cubicBezTo>
                  <a:pt x="48" y="110"/>
                  <a:pt x="48" y="110"/>
                  <a:pt x="48" y="111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1"/>
                  <a:pt x="47" y="111"/>
                  <a:pt x="46" y="111"/>
                </a:cubicBezTo>
                <a:cubicBezTo>
                  <a:pt x="46" y="110"/>
                  <a:pt x="46" y="110"/>
                  <a:pt x="45" y="110"/>
                </a:cubicBezTo>
                <a:cubicBezTo>
                  <a:pt x="46" y="113"/>
                  <a:pt x="46" y="113"/>
                  <a:pt x="46" y="113"/>
                </a:cubicBezTo>
                <a:cubicBezTo>
                  <a:pt x="46" y="113"/>
                  <a:pt x="46" y="113"/>
                  <a:pt x="46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4" y="113"/>
                  <a:pt x="44" y="113"/>
                  <a:pt x="43" y="113"/>
                </a:cubicBezTo>
                <a:cubicBezTo>
                  <a:pt x="42" y="113"/>
                  <a:pt x="42" y="112"/>
                  <a:pt x="42" y="111"/>
                </a:cubicBezTo>
                <a:cubicBezTo>
                  <a:pt x="42" y="111"/>
                  <a:pt x="42" y="111"/>
                  <a:pt x="42" y="110"/>
                </a:cubicBezTo>
                <a:cubicBezTo>
                  <a:pt x="42" y="110"/>
                  <a:pt x="42" y="110"/>
                  <a:pt x="42" y="109"/>
                </a:cubicBezTo>
                <a:cubicBezTo>
                  <a:pt x="42" y="109"/>
                  <a:pt x="42" y="108"/>
                  <a:pt x="42" y="108"/>
                </a:cubicBezTo>
                <a:cubicBezTo>
                  <a:pt x="42" y="107"/>
                  <a:pt x="42" y="107"/>
                  <a:pt x="41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9"/>
                  <a:pt x="40" y="110"/>
                  <a:pt x="40" y="111"/>
                </a:cubicBezTo>
                <a:cubicBezTo>
                  <a:pt x="40" y="111"/>
                  <a:pt x="40" y="112"/>
                  <a:pt x="40" y="113"/>
                </a:cubicBezTo>
                <a:cubicBezTo>
                  <a:pt x="40" y="113"/>
                  <a:pt x="40" y="114"/>
                  <a:pt x="40" y="114"/>
                </a:cubicBezTo>
                <a:cubicBezTo>
                  <a:pt x="40" y="114"/>
                  <a:pt x="39" y="114"/>
                  <a:pt x="39" y="114"/>
                </a:cubicBezTo>
                <a:cubicBezTo>
                  <a:pt x="38" y="114"/>
                  <a:pt x="37" y="114"/>
                  <a:pt x="37" y="115"/>
                </a:cubicBezTo>
                <a:cubicBezTo>
                  <a:pt x="36" y="115"/>
                  <a:pt x="36" y="115"/>
                  <a:pt x="35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3" y="115"/>
                  <a:pt x="32" y="114"/>
                  <a:pt x="31" y="112"/>
                </a:cubicBezTo>
                <a:cubicBezTo>
                  <a:pt x="30" y="111"/>
                  <a:pt x="29" y="111"/>
                  <a:pt x="28" y="111"/>
                </a:cubicBezTo>
                <a:cubicBezTo>
                  <a:pt x="29" y="112"/>
                  <a:pt x="29" y="113"/>
                  <a:pt x="30" y="114"/>
                </a:cubicBezTo>
                <a:cubicBezTo>
                  <a:pt x="31" y="115"/>
                  <a:pt x="31" y="117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0" y="118"/>
                  <a:pt x="29" y="117"/>
                  <a:pt x="28" y="117"/>
                </a:cubicBezTo>
                <a:cubicBezTo>
                  <a:pt x="28" y="116"/>
                  <a:pt x="27" y="116"/>
                  <a:pt x="26" y="114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5" y="114"/>
                  <a:pt x="24" y="114"/>
                  <a:pt x="24" y="114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116"/>
                  <a:pt x="24" y="116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3" y="117"/>
                  <a:pt x="23" y="117"/>
                  <a:pt x="22" y="117"/>
                </a:cubicBezTo>
                <a:cubicBezTo>
                  <a:pt x="22" y="116"/>
                  <a:pt x="22" y="116"/>
                  <a:pt x="21" y="115"/>
                </a:cubicBezTo>
                <a:cubicBezTo>
                  <a:pt x="21" y="114"/>
                  <a:pt x="21" y="114"/>
                  <a:pt x="20" y="114"/>
                </a:cubicBezTo>
                <a:cubicBezTo>
                  <a:pt x="20" y="113"/>
                  <a:pt x="19" y="113"/>
                  <a:pt x="18" y="114"/>
                </a:cubicBezTo>
                <a:cubicBezTo>
                  <a:pt x="18" y="115"/>
                  <a:pt x="18" y="115"/>
                  <a:pt x="18" y="116"/>
                </a:cubicBezTo>
                <a:cubicBezTo>
                  <a:pt x="18" y="117"/>
                  <a:pt x="18" y="118"/>
                  <a:pt x="18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9"/>
                  <a:pt x="17" y="118"/>
                  <a:pt x="16" y="117"/>
                </a:cubicBezTo>
                <a:cubicBezTo>
                  <a:pt x="16" y="117"/>
                  <a:pt x="15" y="116"/>
                  <a:pt x="15" y="116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3" y="119"/>
                  <a:pt x="12" y="118"/>
                  <a:pt x="10" y="117"/>
                </a:cubicBezTo>
                <a:cubicBezTo>
                  <a:pt x="9" y="116"/>
                  <a:pt x="8" y="114"/>
                  <a:pt x="8" y="113"/>
                </a:cubicBezTo>
                <a:cubicBezTo>
                  <a:pt x="9" y="113"/>
                  <a:pt x="9" y="113"/>
                  <a:pt x="10" y="113"/>
                </a:cubicBezTo>
                <a:cubicBezTo>
                  <a:pt x="10" y="113"/>
                  <a:pt x="10" y="112"/>
                  <a:pt x="10" y="112"/>
                </a:cubicBezTo>
                <a:cubicBezTo>
                  <a:pt x="10" y="111"/>
                  <a:pt x="10" y="110"/>
                  <a:pt x="9" y="109"/>
                </a:cubicBezTo>
                <a:cubicBezTo>
                  <a:pt x="8" y="108"/>
                  <a:pt x="8" y="107"/>
                  <a:pt x="7" y="106"/>
                </a:cubicBezTo>
                <a:cubicBezTo>
                  <a:pt x="7" y="106"/>
                  <a:pt x="7" y="105"/>
                  <a:pt x="8" y="105"/>
                </a:cubicBezTo>
                <a:cubicBezTo>
                  <a:pt x="8" y="105"/>
                  <a:pt x="8" y="104"/>
                  <a:pt x="8" y="104"/>
                </a:cubicBezTo>
                <a:cubicBezTo>
                  <a:pt x="8" y="103"/>
                  <a:pt x="7" y="103"/>
                  <a:pt x="6" y="103"/>
                </a:cubicBezTo>
                <a:cubicBezTo>
                  <a:pt x="6" y="103"/>
                  <a:pt x="5" y="103"/>
                  <a:pt x="5" y="104"/>
                </a:cubicBezTo>
                <a:cubicBezTo>
                  <a:pt x="5" y="104"/>
                  <a:pt x="5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3" y="103"/>
                  <a:pt x="2" y="101"/>
                  <a:pt x="2" y="100"/>
                </a:cubicBezTo>
                <a:cubicBezTo>
                  <a:pt x="1" y="99"/>
                  <a:pt x="1" y="97"/>
                  <a:pt x="1" y="96"/>
                </a:cubicBezTo>
                <a:cubicBezTo>
                  <a:pt x="0" y="94"/>
                  <a:pt x="0" y="92"/>
                  <a:pt x="0" y="91"/>
                </a:cubicBezTo>
                <a:cubicBezTo>
                  <a:pt x="0" y="90"/>
                  <a:pt x="0" y="89"/>
                  <a:pt x="1" y="87"/>
                </a:cubicBezTo>
                <a:cubicBezTo>
                  <a:pt x="1" y="86"/>
                  <a:pt x="1" y="86"/>
                  <a:pt x="1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3" y="85"/>
                  <a:pt x="3" y="85"/>
                  <a:pt x="3" y="85"/>
                </a:cubicBezTo>
                <a:cubicBezTo>
                  <a:pt x="3" y="85"/>
                  <a:pt x="3" y="85"/>
                  <a:pt x="3" y="84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3"/>
                  <a:pt x="1" y="83"/>
                  <a:pt x="2" y="82"/>
                </a:cubicBezTo>
                <a:cubicBezTo>
                  <a:pt x="2" y="82"/>
                  <a:pt x="3" y="81"/>
                  <a:pt x="3" y="81"/>
                </a:cubicBezTo>
                <a:cubicBezTo>
                  <a:pt x="4" y="81"/>
                  <a:pt x="4" y="81"/>
                  <a:pt x="4" y="80"/>
                </a:cubicBezTo>
                <a:cubicBezTo>
                  <a:pt x="5" y="80"/>
                  <a:pt x="5" y="79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6"/>
                  <a:pt x="5" y="76"/>
                  <a:pt x="5" y="75"/>
                </a:cubicBezTo>
                <a:cubicBezTo>
                  <a:pt x="5" y="74"/>
                  <a:pt x="5" y="73"/>
                  <a:pt x="6" y="72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69"/>
                  <a:pt x="8" y="68"/>
                  <a:pt x="9" y="68"/>
                </a:cubicBezTo>
                <a:cubicBezTo>
                  <a:pt x="9" y="68"/>
                  <a:pt x="9" y="68"/>
                  <a:pt x="10" y="68"/>
                </a:cubicBezTo>
                <a:cubicBezTo>
                  <a:pt x="10" y="68"/>
                  <a:pt x="11" y="68"/>
                  <a:pt x="11" y="68"/>
                </a:cubicBezTo>
                <a:cubicBezTo>
                  <a:pt x="11" y="67"/>
                  <a:pt x="11" y="67"/>
                  <a:pt x="11" y="66"/>
                </a:cubicBezTo>
                <a:cubicBezTo>
                  <a:pt x="11" y="66"/>
                  <a:pt x="12" y="66"/>
                  <a:pt x="12" y="65"/>
                </a:cubicBezTo>
                <a:cubicBezTo>
                  <a:pt x="12" y="65"/>
                  <a:pt x="12" y="64"/>
                  <a:pt x="12" y="64"/>
                </a:cubicBezTo>
                <a:cubicBezTo>
                  <a:pt x="13" y="63"/>
                  <a:pt x="14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9" y="63"/>
                  <a:pt x="19" y="63"/>
                  <a:pt x="20" y="63"/>
                </a:cubicBezTo>
                <a:cubicBezTo>
                  <a:pt x="21" y="63"/>
                  <a:pt x="21" y="62"/>
                  <a:pt x="22" y="61"/>
                </a:cubicBezTo>
                <a:cubicBezTo>
                  <a:pt x="22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59"/>
                  <a:pt x="26" y="59"/>
                  <a:pt x="26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0"/>
                  <a:pt x="27" y="60"/>
                  <a:pt x="27" y="60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2"/>
                  <a:pt x="30" y="62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8" y="59"/>
                  <a:pt x="28" y="58"/>
                  <a:pt x="27" y="57"/>
                </a:cubicBezTo>
                <a:cubicBezTo>
                  <a:pt x="28" y="57"/>
                  <a:pt x="29" y="57"/>
                  <a:pt x="29" y="57"/>
                </a:cubicBezTo>
                <a:cubicBezTo>
                  <a:pt x="30" y="56"/>
                  <a:pt x="30" y="56"/>
                  <a:pt x="31" y="56"/>
                </a:cubicBezTo>
                <a:cubicBezTo>
                  <a:pt x="32" y="56"/>
                  <a:pt x="33" y="56"/>
                  <a:pt x="35" y="57"/>
                </a:cubicBezTo>
                <a:cubicBezTo>
                  <a:pt x="36" y="57"/>
                  <a:pt x="37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8" y="56"/>
                  <a:pt x="38" y="56"/>
                  <a:pt x="38" y="55"/>
                </a:cubicBezTo>
                <a:cubicBezTo>
                  <a:pt x="39" y="55"/>
                  <a:pt x="39" y="54"/>
                  <a:pt x="40" y="54"/>
                </a:cubicBezTo>
                <a:cubicBezTo>
                  <a:pt x="41" y="54"/>
                  <a:pt x="41" y="53"/>
                  <a:pt x="42" y="53"/>
                </a:cubicBezTo>
                <a:cubicBezTo>
                  <a:pt x="43" y="53"/>
                  <a:pt x="44" y="53"/>
                  <a:pt x="44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1"/>
                  <a:pt x="46" y="51"/>
                  <a:pt x="47" y="51"/>
                </a:cubicBezTo>
                <a:cubicBezTo>
                  <a:pt x="48" y="51"/>
                  <a:pt x="49" y="51"/>
                  <a:pt x="49" y="52"/>
                </a:cubicBezTo>
                <a:cubicBezTo>
                  <a:pt x="50" y="52"/>
                  <a:pt x="51" y="53"/>
                  <a:pt x="52" y="52"/>
                </a:cubicBezTo>
                <a:cubicBezTo>
                  <a:pt x="52" y="51"/>
                  <a:pt x="51" y="50"/>
                  <a:pt x="51" y="49"/>
                </a:cubicBezTo>
                <a:cubicBezTo>
                  <a:pt x="51" y="49"/>
                  <a:pt x="51" y="48"/>
                  <a:pt x="51" y="47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3"/>
                  <a:pt x="52" y="42"/>
                  <a:pt x="52" y="41"/>
                </a:cubicBezTo>
                <a:cubicBezTo>
                  <a:pt x="51" y="40"/>
                  <a:pt x="51" y="39"/>
                  <a:pt x="51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1"/>
                  <a:pt x="51" y="31"/>
                  <a:pt x="51" y="31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9"/>
                  <a:pt x="50" y="28"/>
                  <a:pt x="50" y="27"/>
                </a:cubicBezTo>
                <a:cubicBezTo>
                  <a:pt x="50" y="26"/>
                  <a:pt x="50" y="25"/>
                  <a:pt x="50" y="24"/>
                </a:cubicBezTo>
                <a:cubicBezTo>
                  <a:pt x="50" y="23"/>
                  <a:pt x="50" y="22"/>
                  <a:pt x="51" y="21"/>
                </a:cubicBezTo>
                <a:cubicBezTo>
                  <a:pt x="51" y="20"/>
                  <a:pt x="51" y="20"/>
                  <a:pt x="51" y="19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3"/>
                  <a:pt x="49" y="11"/>
                  <a:pt x="50" y="9"/>
                </a:cubicBezTo>
                <a:cubicBezTo>
                  <a:pt x="51" y="6"/>
                  <a:pt x="51" y="4"/>
                  <a:pt x="52" y="2"/>
                </a:cubicBezTo>
                <a:cubicBezTo>
                  <a:pt x="53" y="3"/>
                  <a:pt x="54" y="3"/>
                  <a:pt x="55" y="4"/>
                </a:cubicBezTo>
                <a:cubicBezTo>
                  <a:pt x="55" y="3"/>
                  <a:pt x="55" y="2"/>
                  <a:pt x="55" y="1"/>
                </a:cubicBezTo>
                <a:cubicBezTo>
                  <a:pt x="56" y="0"/>
                  <a:pt x="56" y="0"/>
                  <a:pt x="5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1"/>
                  <a:pt x="61" y="2"/>
                  <a:pt x="63" y="4"/>
                </a:cubicBezTo>
                <a:cubicBezTo>
                  <a:pt x="64" y="5"/>
                  <a:pt x="65" y="7"/>
                  <a:pt x="66" y="9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2"/>
                  <a:pt x="68" y="13"/>
                </a:cubicBezTo>
                <a:cubicBezTo>
                  <a:pt x="69" y="14"/>
                  <a:pt x="69" y="15"/>
                  <a:pt x="69" y="15"/>
                </a:cubicBezTo>
                <a:cubicBezTo>
                  <a:pt x="69" y="15"/>
                  <a:pt x="69" y="15"/>
                  <a:pt x="69" y="16"/>
                </a:cubicBezTo>
                <a:cubicBezTo>
                  <a:pt x="69" y="17"/>
                  <a:pt x="69" y="17"/>
                  <a:pt x="68" y="17"/>
                </a:cubicBezTo>
                <a:cubicBezTo>
                  <a:pt x="67" y="18"/>
                  <a:pt x="67" y="18"/>
                  <a:pt x="67" y="19"/>
                </a:cubicBezTo>
                <a:cubicBezTo>
                  <a:pt x="67" y="19"/>
                  <a:pt x="68" y="20"/>
                  <a:pt x="68" y="21"/>
                </a:cubicBezTo>
                <a:cubicBezTo>
                  <a:pt x="69" y="22"/>
                  <a:pt x="70" y="24"/>
                  <a:pt x="70" y="25"/>
                </a:cubicBezTo>
                <a:cubicBezTo>
                  <a:pt x="71" y="26"/>
                  <a:pt x="71" y="27"/>
                  <a:pt x="71" y="29"/>
                </a:cubicBezTo>
                <a:cubicBezTo>
                  <a:pt x="71" y="29"/>
                  <a:pt x="70" y="29"/>
                  <a:pt x="70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6"/>
                </a:cubicBezTo>
                <a:cubicBezTo>
                  <a:pt x="69" y="26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3"/>
                </a:cubicBezTo>
                <a:cubicBezTo>
                  <a:pt x="69" y="23"/>
                  <a:pt x="68" y="23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4"/>
                  <a:pt x="66" y="25"/>
                  <a:pt x="66" y="25"/>
                </a:cubicBezTo>
                <a:cubicBezTo>
                  <a:pt x="66" y="26"/>
                  <a:pt x="66" y="26"/>
                  <a:pt x="66" y="27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9"/>
                  <a:pt x="66" y="29"/>
                  <a:pt x="67" y="29"/>
                </a:cubicBezTo>
                <a:cubicBezTo>
                  <a:pt x="68" y="29"/>
                  <a:pt x="68" y="29"/>
                  <a:pt x="69" y="29"/>
                </a:cubicBezTo>
                <a:cubicBezTo>
                  <a:pt x="70" y="33"/>
                  <a:pt x="70" y="33"/>
                  <a:pt x="70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71" y="37"/>
                  <a:pt x="71" y="37"/>
                  <a:pt x="71" y="37"/>
                </a:cubicBezTo>
                <a:cubicBezTo>
                  <a:pt x="70" y="37"/>
                  <a:pt x="70" y="37"/>
                  <a:pt x="70" y="37"/>
                </a:cubicBezTo>
                <a:cubicBezTo>
                  <a:pt x="70" y="37"/>
                  <a:pt x="70" y="37"/>
                  <a:pt x="70" y="37"/>
                </a:cubicBezTo>
                <a:cubicBezTo>
                  <a:pt x="70" y="38"/>
                  <a:pt x="70" y="39"/>
                  <a:pt x="70" y="40"/>
                </a:cubicBezTo>
                <a:cubicBezTo>
                  <a:pt x="70" y="40"/>
                  <a:pt x="70" y="41"/>
                  <a:pt x="70" y="42"/>
                </a:cubicBezTo>
                <a:cubicBezTo>
                  <a:pt x="69" y="42"/>
                  <a:pt x="69" y="43"/>
                  <a:pt x="69" y="43"/>
                </a:cubicBezTo>
                <a:cubicBezTo>
                  <a:pt x="69" y="44"/>
                  <a:pt x="69" y="44"/>
                  <a:pt x="69" y="45"/>
                </a:cubicBezTo>
                <a:cubicBezTo>
                  <a:pt x="68" y="45"/>
                  <a:pt x="68" y="45"/>
                  <a:pt x="67" y="45"/>
                </a:cubicBezTo>
                <a:cubicBezTo>
                  <a:pt x="66" y="45"/>
                  <a:pt x="66" y="45"/>
                  <a:pt x="66" y="47"/>
                </a:cubicBezTo>
                <a:cubicBezTo>
                  <a:pt x="66" y="47"/>
                  <a:pt x="67" y="48"/>
                  <a:pt x="67" y="48"/>
                </a:cubicBezTo>
                <a:cubicBezTo>
                  <a:pt x="68" y="49"/>
                  <a:pt x="68" y="49"/>
                  <a:pt x="69" y="49"/>
                </a:cubicBezTo>
                <a:cubicBezTo>
                  <a:pt x="69" y="50"/>
                  <a:pt x="70" y="50"/>
                  <a:pt x="70" y="50"/>
                </a:cubicBezTo>
                <a:cubicBezTo>
                  <a:pt x="71" y="50"/>
                  <a:pt x="71" y="51"/>
                  <a:pt x="72" y="51"/>
                </a:cubicBezTo>
                <a:cubicBezTo>
                  <a:pt x="72" y="51"/>
                  <a:pt x="72" y="52"/>
                  <a:pt x="72" y="52"/>
                </a:cubicBezTo>
                <a:cubicBezTo>
                  <a:pt x="72" y="53"/>
                  <a:pt x="72" y="53"/>
                  <a:pt x="73" y="54"/>
                </a:cubicBezTo>
                <a:cubicBezTo>
                  <a:pt x="73" y="54"/>
                  <a:pt x="73" y="55"/>
                  <a:pt x="73" y="55"/>
                </a:cubicBezTo>
                <a:cubicBezTo>
                  <a:pt x="73" y="56"/>
                  <a:pt x="74" y="56"/>
                  <a:pt x="74" y="56"/>
                </a:cubicBezTo>
                <a:cubicBezTo>
                  <a:pt x="74" y="57"/>
                  <a:pt x="74" y="57"/>
                  <a:pt x="74" y="57"/>
                </a:cubicBezTo>
                <a:cubicBezTo>
                  <a:pt x="75" y="57"/>
                  <a:pt x="75" y="57"/>
                  <a:pt x="75" y="56"/>
                </a:cubicBezTo>
                <a:cubicBezTo>
                  <a:pt x="76" y="58"/>
                  <a:pt x="76" y="58"/>
                  <a:pt x="76" y="58"/>
                </a:cubicBezTo>
                <a:cubicBezTo>
                  <a:pt x="75" y="58"/>
                  <a:pt x="74" y="59"/>
                  <a:pt x="74" y="60"/>
                </a:cubicBezTo>
                <a:close/>
                <a:moveTo>
                  <a:pt x="5" y="98"/>
                </a:moveTo>
                <a:cubicBezTo>
                  <a:pt x="6" y="98"/>
                  <a:pt x="6" y="98"/>
                  <a:pt x="6" y="98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8"/>
                  <a:pt x="5" y="98"/>
                  <a:pt x="5" y="98"/>
                </a:cubicBezTo>
                <a:close/>
                <a:moveTo>
                  <a:pt x="6" y="85"/>
                </a:moveTo>
                <a:cubicBezTo>
                  <a:pt x="7" y="85"/>
                  <a:pt x="7" y="85"/>
                  <a:pt x="7" y="85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lnTo>
                  <a:pt x="6" y="85"/>
                </a:lnTo>
                <a:close/>
                <a:moveTo>
                  <a:pt x="9" y="74"/>
                </a:moveTo>
                <a:cubicBezTo>
                  <a:pt x="9" y="74"/>
                  <a:pt x="9" y="74"/>
                  <a:pt x="9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4"/>
                  <a:pt x="9" y="74"/>
                  <a:pt x="9" y="74"/>
                </a:cubicBezTo>
                <a:close/>
                <a:moveTo>
                  <a:pt x="12" y="116"/>
                </a:moveTo>
                <a:cubicBezTo>
                  <a:pt x="13" y="116"/>
                  <a:pt x="13" y="116"/>
                  <a:pt x="13" y="116"/>
                </a:cubicBezTo>
                <a:cubicBezTo>
                  <a:pt x="12" y="115"/>
                  <a:pt x="12" y="115"/>
                  <a:pt x="12" y="115"/>
                </a:cubicBezTo>
                <a:lnTo>
                  <a:pt x="12" y="116"/>
                </a:lnTo>
                <a:close/>
                <a:moveTo>
                  <a:pt x="15" y="95"/>
                </a:moveTo>
                <a:cubicBezTo>
                  <a:pt x="15" y="95"/>
                  <a:pt x="15" y="96"/>
                  <a:pt x="17" y="97"/>
                </a:cubicBezTo>
                <a:cubicBezTo>
                  <a:pt x="18" y="97"/>
                  <a:pt x="19" y="98"/>
                  <a:pt x="19" y="98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2"/>
                  <a:pt x="24" y="102"/>
                  <a:pt x="25" y="102"/>
                </a:cubicBezTo>
                <a:cubicBezTo>
                  <a:pt x="27" y="102"/>
                  <a:pt x="28" y="103"/>
                  <a:pt x="29" y="103"/>
                </a:cubicBezTo>
                <a:cubicBezTo>
                  <a:pt x="29" y="103"/>
                  <a:pt x="30" y="103"/>
                  <a:pt x="31" y="103"/>
                </a:cubicBezTo>
                <a:cubicBezTo>
                  <a:pt x="32" y="103"/>
                  <a:pt x="32" y="103"/>
                  <a:pt x="33" y="103"/>
                </a:cubicBezTo>
                <a:cubicBezTo>
                  <a:pt x="34" y="102"/>
                  <a:pt x="36" y="102"/>
                  <a:pt x="37" y="102"/>
                </a:cubicBezTo>
                <a:cubicBezTo>
                  <a:pt x="38" y="101"/>
                  <a:pt x="39" y="101"/>
                  <a:pt x="41" y="100"/>
                </a:cubicBezTo>
                <a:cubicBezTo>
                  <a:pt x="42" y="100"/>
                  <a:pt x="43" y="99"/>
                  <a:pt x="44" y="98"/>
                </a:cubicBezTo>
                <a:cubicBezTo>
                  <a:pt x="45" y="98"/>
                  <a:pt x="47" y="97"/>
                  <a:pt x="49" y="96"/>
                </a:cubicBezTo>
                <a:cubicBezTo>
                  <a:pt x="49" y="95"/>
                  <a:pt x="49" y="95"/>
                  <a:pt x="50" y="94"/>
                </a:cubicBezTo>
                <a:cubicBezTo>
                  <a:pt x="51" y="94"/>
                  <a:pt x="51" y="93"/>
                  <a:pt x="52" y="93"/>
                </a:cubicBezTo>
                <a:cubicBezTo>
                  <a:pt x="53" y="92"/>
                  <a:pt x="53" y="92"/>
                  <a:pt x="54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9" y="85"/>
                  <a:pt x="59" y="85"/>
                  <a:pt x="59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62" y="89"/>
                  <a:pt x="62" y="89"/>
                  <a:pt x="62" y="89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5"/>
                  <a:pt x="62" y="84"/>
                </a:cubicBezTo>
                <a:cubicBezTo>
                  <a:pt x="63" y="84"/>
                  <a:pt x="63" y="83"/>
                  <a:pt x="63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4"/>
                  <a:pt x="64" y="84"/>
                  <a:pt x="64" y="84"/>
                </a:cubicBezTo>
                <a:cubicBezTo>
                  <a:pt x="67" y="85"/>
                  <a:pt x="67" y="85"/>
                  <a:pt x="67" y="85"/>
                </a:cubicBezTo>
                <a:cubicBezTo>
                  <a:pt x="68" y="84"/>
                  <a:pt x="68" y="84"/>
                  <a:pt x="68" y="82"/>
                </a:cubicBezTo>
                <a:cubicBezTo>
                  <a:pt x="68" y="82"/>
                  <a:pt x="67" y="82"/>
                  <a:pt x="67" y="81"/>
                </a:cubicBezTo>
                <a:cubicBezTo>
                  <a:pt x="66" y="81"/>
                  <a:pt x="65" y="81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66" y="79"/>
                  <a:pt x="66" y="79"/>
                  <a:pt x="66" y="78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78"/>
                  <a:pt x="65" y="77"/>
                  <a:pt x="65" y="77"/>
                </a:cubicBezTo>
                <a:cubicBezTo>
                  <a:pt x="65" y="76"/>
                  <a:pt x="65" y="76"/>
                  <a:pt x="65" y="75"/>
                </a:cubicBezTo>
                <a:cubicBezTo>
                  <a:pt x="65" y="75"/>
                  <a:pt x="64" y="74"/>
                  <a:pt x="64" y="74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4"/>
                  <a:pt x="63" y="74"/>
                </a:cubicBezTo>
                <a:cubicBezTo>
                  <a:pt x="62" y="75"/>
                  <a:pt x="62" y="75"/>
                  <a:pt x="62" y="75"/>
                </a:cubicBezTo>
                <a:cubicBezTo>
                  <a:pt x="61" y="75"/>
                  <a:pt x="61" y="75"/>
                  <a:pt x="61" y="75"/>
                </a:cubicBezTo>
                <a:cubicBezTo>
                  <a:pt x="60" y="74"/>
                  <a:pt x="60" y="73"/>
                  <a:pt x="60" y="72"/>
                </a:cubicBezTo>
                <a:cubicBezTo>
                  <a:pt x="59" y="71"/>
                  <a:pt x="58" y="71"/>
                  <a:pt x="57" y="71"/>
                </a:cubicBezTo>
                <a:cubicBezTo>
                  <a:pt x="56" y="71"/>
                  <a:pt x="56" y="71"/>
                  <a:pt x="55" y="72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9"/>
                  <a:pt x="54" y="69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5" y="66"/>
                  <a:pt x="55" y="65"/>
                </a:cubicBezTo>
                <a:cubicBezTo>
                  <a:pt x="54" y="65"/>
                  <a:pt x="54" y="66"/>
                  <a:pt x="53" y="67"/>
                </a:cubicBezTo>
                <a:cubicBezTo>
                  <a:pt x="53" y="68"/>
                  <a:pt x="53" y="69"/>
                  <a:pt x="52" y="69"/>
                </a:cubicBezTo>
                <a:cubicBezTo>
                  <a:pt x="52" y="68"/>
                  <a:pt x="52" y="67"/>
                  <a:pt x="51" y="67"/>
                </a:cubicBezTo>
                <a:cubicBezTo>
                  <a:pt x="50" y="66"/>
                  <a:pt x="50" y="66"/>
                  <a:pt x="49" y="65"/>
                </a:cubicBezTo>
                <a:cubicBezTo>
                  <a:pt x="49" y="65"/>
                  <a:pt x="48" y="65"/>
                  <a:pt x="48" y="65"/>
                </a:cubicBezTo>
                <a:cubicBezTo>
                  <a:pt x="47" y="65"/>
                  <a:pt x="47" y="64"/>
                  <a:pt x="47" y="64"/>
                </a:cubicBezTo>
                <a:cubicBezTo>
                  <a:pt x="47" y="65"/>
                  <a:pt x="46" y="65"/>
                  <a:pt x="46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7"/>
                  <a:pt x="46" y="67"/>
                  <a:pt x="45" y="67"/>
                </a:cubicBezTo>
                <a:cubicBezTo>
                  <a:pt x="45" y="67"/>
                  <a:pt x="44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9"/>
                  <a:pt x="37" y="69"/>
                  <a:pt x="37" y="69"/>
                </a:cubicBezTo>
                <a:cubicBezTo>
                  <a:pt x="35" y="69"/>
                  <a:pt x="33" y="70"/>
                  <a:pt x="31" y="70"/>
                </a:cubicBezTo>
                <a:cubicBezTo>
                  <a:pt x="29" y="71"/>
                  <a:pt x="27" y="71"/>
                  <a:pt x="25" y="72"/>
                </a:cubicBezTo>
                <a:cubicBezTo>
                  <a:pt x="23" y="72"/>
                  <a:pt x="21" y="73"/>
                  <a:pt x="19" y="74"/>
                </a:cubicBezTo>
                <a:cubicBezTo>
                  <a:pt x="18" y="76"/>
                  <a:pt x="17" y="77"/>
                  <a:pt x="16" y="79"/>
                </a:cubicBezTo>
                <a:cubicBezTo>
                  <a:pt x="16" y="79"/>
                  <a:pt x="16" y="80"/>
                  <a:pt x="16" y="80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82"/>
                  <a:pt x="15" y="83"/>
                  <a:pt x="15" y="84"/>
                </a:cubicBezTo>
                <a:cubicBezTo>
                  <a:pt x="14" y="85"/>
                  <a:pt x="13" y="87"/>
                  <a:pt x="14" y="88"/>
                </a:cubicBezTo>
                <a:cubicBezTo>
                  <a:pt x="14" y="89"/>
                  <a:pt x="14" y="89"/>
                  <a:pt x="14" y="90"/>
                </a:cubicBezTo>
                <a:cubicBezTo>
                  <a:pt x="15" y="90"/>
                  <a:pt x="15" y="91"/>
                  <a:pt x="15" y="91"/>
                </a:cubicBezTo>
                <a:cubicBezTo>
                  <a:pt x="15" y="92"/>
                  <a:pt x="15" y="93"/>
                  <a:pt x="15" y="93"/>
                </a:cubicBezTo>
                <a:cubicBezTo>
                  <a:pt x="14" y="93"/>
                  <a:pt x="14" y="94"/>
                  <a:pt x="15" y="95"/>
                </a:cubicBezTo>
                <a:close/>
                <a:moveTo>
                  <a:pt x="36" y="64"/>
                </a:moveTo>
                <a:cubicBezTo>
                  <a:pt x="36" y="65"/>
                  <a:pt x="37" y="66"/>
                  <a:pt x="38" y="65"/>
                </a:cubicBezTo>
                <a:cubicBezTo>
                  <a:pt x="38" y="64"/>
                  <a:pt x="37" y="64"/>
                  <a:pt x="36" y="64"/>
                </a:cubicBezTo>
                <a:close/>
                <a:moveTo>
                  <a:pt x="38" y="61"/>
                </a:move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lnTo>
                  <a:pt x="38" y="61"/>
                </a:lnTo>
                <a:close/>
                <a:moveTo>
                  <a:pt x="40" y="64"/>
                </a:moveTo>
                <a:cubicBezTo>
                  <a:pt x="41" y="64"/>
                  <a:pt x="41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0" y="62"/>
                  <a:pt x="40" y="62"/>
                  <a:pt x="40" y="62"/>
                </a:cubicBezTo>
                <a:lnTo>
                  <a:pt x="40" y="64"/>
                </a:lnTo>
                <a:close/>
                <a:moveTo>
                  <a:pt x="45" y="108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46" y="54"/>
                </a:moveTo>
                <a:cubicBezTo>
                  <a:pt x="46" y="54"/>
                  <a:pt x="46" y="54"/>
                  <a:pt x="46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7" y="54"/>
                  <a:pt x="46" y="54"/>
                </a:cubicBezTo>
                <a:close/>
                <a:moveTo>
                  <a:pt x="48" y="61"/>
                </a:moveTo>
                <a:cubicBezTo>
                  <a:pt x="48" y="61"/>
                  <a:pt x="49" y="60"/>
                  <a:pt x="49" y="60"/>
                </a:cubicBezTo>
                <a:cubicBezTo>
                  <a:pt x="48" y="60"/>
                  <a:pt x="48" y="60"/>
                  <a:pt x="48" y="60"/>
                </a:cubicBezTo>
                <a:lnTo>
                  <a:pt x="48" y="61"/>
                </a:lnTo>
                <a:close/>
                <a:moveTo>
                  <a:pt x="48" y="105"/>
                </a:moveTo>
                <a:cubicBezTo>
                  <a:pt x="48" y="105"/>
                  <a:pt x="48" y="105"/>
                  <a:pt x="48" y="105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9" y="105"/>
                  <a:pt x="49" y="105"/>
                  <a:pt x="49" y="105"/>
                </a:cubicBezTo>
                <a:lnTo>
                  <a:pt x="48" y="105"/>
                </a:lnTo>
                <a:close/>
                <a:moveTo>
                  <a:pt x="55" y="103"/>
                </a:moveTo>
                <a:cubicBezTo>
                  <a:pt x="55" y="103"/>
                  <a:pt x="54" y="103"/>
                  <a:pt x="55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4"/>
                  <a:pt x="56" y="104"/>
                  <a:pt x="56" y="104"/>
                </a:cubicBezTo>
                <a:cubicBezTo>
                  <a:pt x="55" y="103"/>
                  <a:pt x="55" y="103"/>
                  <a:pt x="55" y="103"/>
                </a:cubicBezTo>
                <a:close/>
                <a:moveTo>
                  <a:pt x="56" y="44"/>
                </a:moveTo>
                <a:cubicBezTo>
                  <a:pt x="56" y="45"/>
                  <a:pt x="56" y="45"/>
                  <a:pt x="56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9" y="45"/>
                  <a:pt x="59" y="45"/>
                  <a:pt x="59" y="45"/>
                </a:cubicBezTo>
                <a:cubicBezTo>
                  <a:pt x="58" y="44"/>
                  <a:pt x="58" y="44"/>
                  <a:pt x="57" y="44"/>
                </a:cubicBezTo>
                <a:cubicBezTo>
                  <a:pt x="57" y="44"/>
                  <a:pt x="57" y="44"/>
                  <a:pt x="56" y="44"/>
                </a:cubicBezTo>
                <a:close/>
                <a:moveTo>
                  <a:pt x="59" y="51"/>
                </a:move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lnTo>
                  <a:pt x="59" y="51"/>
                </a:lnTo>
                <a:close/>
                <a:moveTo>
                  <a:pt x="59" y="4"/>
                </a:move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60" y="5"/>
                  <a:pt x="60" y="5"/>
                  <a:pt x="59" y="4"/>
                </a:cubicBezTo>
                <a:close/>
                <a:moveTo>
                  <a:pt x="59" y="90"/>
                </a:moveTo>
                <a:cubicBezTo>
                  <a:pt x="60" y="90"/>
                  <a:pt x="60" y="90"/>
                  <a:pt x="60" y="90"/>
                </a:cubicBezTo>
                <a:cubicBezTo>
                  <a:pt x="59" y="89"/>
                  <a:pt x="59" y="89"/>
                  <a:pt x="59" y="89"/>
                </a:cubicBezTo>
                <a:lnTo>
                  <a:pt x="59" y="90"/>
                </a:lnTo>
                <a:close/>
                <a:moveTo>
                  <a:pt x="61" y="29"/>
                </a:moveTo>
                <a:cubicBezTo>
                  <a:pt x="61" y="29"/>
                  <a:pt x="61" y="30"/>
                  <a:pt x="62" y="30"/>
                </a:cubicBezTo>
                <a:cubicBezTo>
                  <a:pt x="63" y="31"/>
                  <a:pt x="63" y="32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5" y="30"/>
                  <a:pt x="65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8"/>
                </a:cubicBezTo>
                <a:cubicBezTo>
                  <a:pt x="64" y="27"/>
                  <a:pt x="63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28"/>
                  <a:pt x="61" y="28"/>
                  <a:pt x="61" y="28"/>
                </a:cubicBezTo>
                <a:lnTo>
                  <a:pt x="61" y="29"/>
                </a:lnTo>
                <a:close/>
                <a:moveTo>
                  <a:pt x="64" y="50"/>
                </a:moveTo>
                <a:cubicBezTo>
                  <a:pt x="65" y="49"/>
                  <a:pt x="65" y="49"/>
                  <a:pt x="65" y="49"/>
                </a:cubicBezTo>
                <a:cubicBezTo>
                  <a:pt x="64" y="50"/>
                  <a:pt x="64" y="50"/>
                  <a:pt x="64" y="50"/>
                </a:cubicBezTo>
                <a:close/>
                <a:moveTo>
                  <a:pt x="64" y="93"/>
                </a:moveTo>
                <a:cubicBezTo>
                  <a:pt x="64" y="93"/>
                  <a:pt x="64" y="94"/>
                  <a:pt x="64" y="94"/>
                </a:cubicBezTo>
                <a:cubicBezTo>
                  <a:pt x="64" y="95"/>
                  <a:pt x="64" y="95"/>
                  <a:pt x="65" y="95"/>
                </a:cubicBezTo>
                <a:cubicBezTo>
                  <a:pt x="65" y="95"/>
                  <a:pt x="65" y="94"/>
                  <a:pt x="65" y="94"/>
                </a:cubicBezTo>
                <a:cubicBezTo>
                  <a:pt x="65" y="94"/>
                  <a:pt x="65" y="93"/>
                  <a:pt x="64" y="93"/>
                </a:cubicBezTo>
                <a:close/>
                <a:moveTo>
                  <a:pt x="72" y="55"/>
                </a:moveTo>
                <a:cubicBezTo>
                  <a:pt x="72" y="56"/>
                  <a:pt x="71" y="56"/>
                  <a:pt x="71" y="56"/>
                </a:cubicBezTo>
                <a:cubicBezTo>
                  <a:pt x="71" y="57"/>
                  <a:pt x="71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lnTo>
                  <a:pt x="72" y="55"/>
                </a:lnTo>
                <a:close/>
                <a:moveTo>
                  <a:pt x="73" y="58"/>
                </a:moveTo>
                <a:cubicBezTo>
                  <a:pt x="72" y="59"/>
                  <a:pt x="72" y="59"/>
                  <a:pt x="72" y="59"/>
                </a:cubicBezTo>
                <a:cubicBezTo>
                  <a:pt x="72" y="60"/>
                  <a:pt x="72" y="60"/>
                  <a:pt x="73" y="60"/>
                </a:cubicBezTo>
                <a:cubicBezTo>
                  <a:pt x="73" y="60"/>
                  <a:pt x="73" y="60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76" y="58"/>
                </a:moveTo>
                <a:cubicBezTo>
                  <a:pt x="76" y="58"/>
                  <a:pt x="76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close/>
                <a:moveTo>
                  <a:pt x="76" y="91"/>
                </a:moveTo>
                <a:cubicBezTo>
                  <a:pt x="76" y="91"/>
                  <a:pt x="76" y="91"/>
                  <a:pt x="76" y="92"/>
                </a:cubicBezTo>
                <a:cubicBezTo>
                  <a:pt x="76" y="92"/>
                  <a:pt x="76" y="93"/>
                  <a:pt x="76" y="93"/>
                </a:cubicBezTo>
                <a:cubicBezTo>
                  <a:pt x="77" y="93"/>
                  <a:pt x="77" y="92"/>
                  <a:pt x="77" y="92"/>
                </a:cubicBezTo>
                <a:cubicBezTo>
                  <a:pt x="77" y="91"/>
                  <a:pt x="77" y="91"/>
                  <a:pt x="76" y="91"/>
                </a:cubicBezTo>
                <a:close/>
                <a:moveTo>
                  <a:pt x="76" y="71"/>
                </a:moveTo>
                <a:cubicBezTo>
                  <a:pt x="77" y="71"/>
                  <a:pt x="77" y="71"/>
                  <a:pt x="77" y="71"/>
                </a:cubicBezTo>
                <a:cubicBezTo>
                  <a:pt x="77" y="71"/>
                  <a:pt x="77" y="71"/>
                  <a:pt x="77" y="71"/>
                </a:cubicBezTo>
                <a:cubicBezTo>
                  <a:pt x="76" y="71"/>
                  <a:pt x="76" y="71"/>
                  <a:pt x="76" y="71"/>
                </a:cubicBezTo>
                <a:close/>
                <a:moveTo>
                  <a:pt x="90" y="104"/>
                </a:moveTo>
                <a:cubicBezTo>
                  <a:pt x="89" y="103"/>
                  <a:pt x="89" y="103"/>
                  <a:pt x="89" y="103"/>
                </a:cubicBezTo>
                <a:cubicBezTo>
                  <a:pt x="89" y="103"/>
                  <a:pt x="89" y="103"/>
                  <a:pt x="89" y="103"/>
                </a:cubicBezTo>
                <a:lnTo>
                  <a:pt x="90" y="104"/>
                </a:lnTo>
                <a:close/>
                <a:moveTo>
                  <a:pt x="91" y="105"/>
                </a:moveTo>
                <a:cubicBezTo>
                  <a:pt x="91" y="106"/>
                  <a:pt x="92" y="107"/>
                  <a:pt x="92" y="107"/>
                </a:cubicBezTo>
                <a:cubicBezTo>
                  <a:pt x="93" y="107"/>
                  <a:pt x="94" y="107"/>
                  <a:pt x="95" y="107"/>
                </a:cubicBezTo>
                <a:cubicBezTo>
                  <a:pt x="95" y="107"/>
                  <a:pt x="96" y="107"/>
                  <a:pt x="96" y="107"/>
                </a:cubicBezTo>
                <a:cubicBezTo>
                  <a:pt x="96" y="106"/>
                  <a:pt x="97" y="106"/>
                  <a:pt x="96" y="105"/>
                </a:cubicBezTo>
                <a:cubicBezTo>
                  <a:pt x="96" y="104"/>
                  <a:pt x="96" y="104"/>
                  <a:pt x="96" y="103"/>
                </a:cubicBezTo>
                <a:cubicBezTo>
                  <a:pt x="95" y="103"/>
                  <a:pt x="95" y="103"/>
                  <a:pt x="94" y="103"/>
                </a:cubicBezTo>
                <a:cubicBezTo>
                  <a:pt x="94" y="103"/>
                  <a:pt x="93" y="102"/>
                  <a:pt x="93" y="102"/>
                </a:cubicBezTo>
                <a:cubicBezTo>
                  <a:pt x="92" y="102"/>
                  <a:pt x="92" y="102"/>
                  <a:pt x="91" y="101"/>
                </a:cubicBezTo>
                <a:cubicBezTo>
                  <a:pt x="91" y="101"/>
                  <a:pt x="91" y="102"/>
                  <a:pt x="91" y="103"/>
                </a:cubicBezTo>
                <a:cubicBezTo>
                  <a:pt x="91" y="104"/>
                  <a:pt x="91" y="104"/>
                  <a:pt x="91" y="10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şlîḍè">
            <a:extLst>
              <a:ext uri="{FF2B5EF4-FFF2-40B4-BE49-F238E27FC236}">
                <a16:creationId xmlns:a16="http://schemas.microsoft.com/office/drawing/2014/main" id="{32A718D3-7329-4304-9410-6E79A34EEBFC}"/>
              </a:ext>
            </a:extLst>
          </p:cNvPr>
          <p:cNvSpPr/>
          <p:nvPr/>
        </p:nvSpPr>
        <p:spPr bwMode="auto">
          <a:xfrm>
            <a:off x="1471728" y="5145990"/>
            <a:ext cx="94952" cy="70096"/>
          </a:xfrm>
          <a:custGeom>
            <a:avLst/>
            <a:gdLst>
              <a:gd name="T0" fmla="*/ 72 w 92"/>
              <a:gd name="T1" fmla="*/ 59 h 68"/>
              <a:gd name="T2" fmla="*/ 65 w 92"/>
              <a:gd name="T3" fmla="*/ 67 h 68"/>
              <a:gd name="T4" fmla="*/ 55 w 92"/>
              <a:gd name="T5" fmla="*/ 61 h 68"/>
              <a:gd name="T6" fmla="*/ 45 w 92"/>
              <a:gd name="T7" fmla="*/ 53 h 68"/>
              <a:gd name="T8" fmla="*/ 45 w 92"/>
              <a:gd name="T9" fmla="*/ 61 h 68"/>
              <a:gd name="T10" fmla="*/ 39 w 92"/>
              <a:gd name="T11" fmla="*/ 66 h 68"/>
              <a:gd name="T12" fmla="*/ 27 w 92"/>
              <a:gd name="T13" fmla="*/ 68 h 68"/>
              <a:gd name="T14" fmla="*/ 14 w 92"/>
              <a:gd name="T15" fmla="*/ 61 h 68"/>
              <a:gd name="T16" fmla="*/ 11 w 92"/>
              <a:gd name="T17" fmla="*/ 56 h 68"/>
              <a:gd name="T18" fmla="*/ 6 w 92"/>
              <a:gd name="T19" fmla="*/ 52 h 68"/>
              <a:gd name="T20" fmla="*/ 2 w 92"/>
              <a:gd name="T21" fmla="*/ 43 h 68"/>
              <a:gd name="T22" fmla="*/ 0 w 92"/>
              <a:gd name="T23" fmla="*/ 23 h 68"/>
              <a:gd name="T24" fmla="*/ 4 w 92"/>
              <a:gd name="T25" fmla="*/ 8 h 68"/>
              <a:gd name="T26" fmla="*/ 11 w 92"/>
              <a:gd name="T27" fmla="*/ 12 h 68"/>
              <a:gd name="T28" fmla="*/ 22 w 92"/>
              <a:gd name="T29" fmla="*/ 21 h 68"/>
              <a:gd name="T30" fmla="*/ 25 w 92"/>
              <a:gd name="T31" fmla="*/ 36 h 68"/>
              <a:gd name="T32" fmla="*/ 25 w 92"/>
              <a:gd name="T33" fmla="*/ 53 h 68"/>
              <a:gd name="T34" fmla="*/ 32 w 92"/>
              <a:gd name="T35" fmla="*/ 51 h 68"/>
              <a:gd name="T36" fmla="*/ 37 w 92"/>
              <a:gd name="T37" fmla="*/ 49 h 68"/>
              <a:gd name="T38" fmla="*/ 46 w 92"/>
              <a:gd name="T39" fmla="*/ 43 h 68"/>
              <a:gd name="T40" fmla="*/ 52 w 92"/>
              <a:gd name="T41" fmla="*/ 23 h 68"/>
              <a:gd name="T42" fmla="*/ 55 w 92"/>
              <a:gd name="T43" fmla="*/ 0 h 68"/>
              <a:gd name="T44" fmla="*/ 65 w 92"/>
              <a:gd name="T45" fmla="*/ 0 h 68"/>
              <a:gd name="T46" fmla="*/ 68 w 92"/>
              <a:gd name="T47" fmla="*/ 13 h 68"/>
              <a:gd name="T48" fmla="*/ 68 w 92"/>
              <a:gd name="T49" fmla="*/ 5 h 68"/>
              <a:gd name="T50" fmla="*/ 72 w 92"/>
              <a:gd name="T51" fmla="*/ 25 h 68"/>
              <a:gd name="T52" fmla="*/ 69 w 92"/>
              <a:gd name="T53" fmla="*/ 38 h 68"/>
              <a:gd name="T54" fmla="*/ 67 w 92"/>
              <a:gd name="T55" fmla="*/ 43 h 68"/>
              <a:gd name="T56" fmla="*/ 73 w 92"/>
              <a:gd name="T57" fmla="*/ 47 h 68"/>
              <a:gd name="T58" fmla="*/ 89 w 92"/>
              <a:gd name="T59" fmla="*/ 43 h 68"/>
              <a:gd name="T60" fmla="*/ 92 w 92"/>
              <a:gd name="T61" fmla="*/ 53 h 68"/>
              <a:gd name="T62" fmla="*/ 85 w 92"/>
              <a:gd name="T63" fmla="*/ 57 h 68"/>
              <a:gd name="T64" fmla="*/ 77 w 92"/>
              <a:gd name="T65" fmla="*/ 68 h 68"/>
              <a:gd name="T66" fmla="*/ 4 w 92"/>
              <a:gd name="T67" fmla="*/ 38 h 68"/>
              <a:gd name="T68" fmla="*/ 7 w 92"/>
              <a:gd name="T69" fmla="*/ 9 h 68"/>
              <a:gd name="T70" fmla="*/ 7 w 92"/>
              <a:gd name="T71" fmla="*/ 35 h 68"/>
              <a:gd name="T72" fmla="*/ 8 w 92"/>
              <a:gd name="T73" fmla="*/ 27 h 68"/>
              <a:gd name="T74" fmla="*/ 9 w 92"/>
              <a:gd name="T75" fmla="*/ 53 h 68"/>
              <a:gd name="T76" fmla="*/ 12 w 92"/>
              <a:gd name="T77" fmla="*/ 40 h 68"/>
              <a:gd name="T78" fmla="*/ 16 w 92"/>
              <a:gd name="T79" fmla="*/ 39 h 68"/>
              <a:gd name="T80" fmla="*/ 17 w 92"/>
              <a:gd name="T81" fmla="*/ 46 h 68"/>
              <a:gd name="T82" fmla="*/ 16 w 92"/>
              <a:gd name="T83" fmla="*/ 46 h 68"/>
              <a:gd name="T84" fmla="*/ 25 w 92"/>
              <a:gd name="T85" fmla="*/ 12 h 68"/>
              <a:gd name="T86" fmla="*/ 21 w 92"/>
              <a:gd name="T87" fmla="*/ 14 h 68"/>
              <a:gd name="T88" fmla="*/ 20 w 92"/>
              <a:gd name="T89" fmla="*/ 37 h 68"/>
              <a:gd name="T90" fmla="*/ 21 w 92"/>
              <a:gd name="T91" fmla="*/ 7 h 68"/>
              <a:gd name="T92" fmla="*/ 23 w 92"/>
              <a:gd name="T93" fmla="*/ 55 h 68"/>
              <a:gd name="T94" fmla="*/ 36 w 92"/>
              <a:gd name="T95" fmla="*/ 64 h 68"/>
              <a:gd name="T96" fmla="*/ 38 w 92"/>
              <a:gd name="T97" fmla="*/ 60 h 68"/>
              <a:gd name="T98" fmla="*/ 46 w 92"/>
              <a:gd name="T99" fmla="*/ 51 h 68"/>
              <a:gd name="T100" fmla="*/ 53 w 92"/>
              <a:gd name="T101" fmla="*/ 41 h 68"/>
              <a:gd name="T102" fmla="*/ 55 w 92"/>
              <a:gd name="T103" fmla="*/ 54 h 68"/>
              <a:gd name="T104" fmla="*/ 58 w 92"/>
              <a:gd name="T105" fmla="*/ 47 h 68"/>
              <a:gd name="T106" fmla="*/ 61 w 92"/>
              <a:gd name="T107" fmla="*/ 10 h 68"/>
              <a:gd name="T108" fmla="*/ 62 w 92"/>
              <a:gd name="T109" fmla="*/ 57 h 68"/>
              <a:gd name="T110" fmla="*/ 64 w 92"/>
              <a:gd name="T111" fmla="*/ 19 h 68"/>
              <a:gd name="T112" fmla="*/ 65 w 92"/>
              <a:gd name="T113" fmla="*/ 21 h 68"/>
              <a:gd name="T114" fmla="*/ 65 w 92"/>
              <a:gd name="T115" fmla="*/ 54 h 68"/>
              <a:gd name="T116" fmla="*/ 66 w 92"/>
              <a:gd name="T117" fmla="*/ 35 h 68"/>
              <a:gd name="T118" fmla="*/ 68 w 92"/>
              <a:gd name="T119" fmla="*/ 63 h 68"/>
              <a:gd name="T120" fmla="*/ 70 w 92"/>
              <a:gd name="T121" fmla="*/ 53 h 68"/>
              <a:gd name="T122" fmla="*/ 86 w 92"/>
              <a:gd name="T123" fmla="*/ 4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2" h="68">
                <a:moveTo>
                  <a:pt x="73" y="65"/>
                </a:moveTo>
                <a:cubicBezTo>
                  <a:pt x="73" y="65"/>
                  <a:pt x="73" y="64"/>
                  <a:pt x="73" y="64"/>
                </a:cubicBezTo>
                <a:cubicBezTo>
                  <a:pt x="73" y="64"/>
                  <a:pt x="73" y="63"/>
                  <a:pt x="73" y="63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1"/>
                  <a:pt x="73" y="61"/>
                  <a:pt x="72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1"/>
                  <a:pt x="74" y="61"/>
                  <a:pt x="74" y="62"/>
                </a:cubicBezTo>
                <a:cubicBezTo>
                  <a:pt x="75" y="63"/>
                  <a:pt x="75" y="64"/>
                  <a:pt x="76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2"/>
                  <a:pt x="76" y="61"/>
                  <a:pt x="75" y="60"/>
                </a:cubicBezTo>
                <a:cubicBezTo>
                  <a:pt x="74" y="59"/>
                  <a:pt x="73" y="58"/>
                  <a:pt x="72" y="59"/>
                </a:cubicBezTo>
                <a:cubicBezTo>
                  <a:pt x="71" y="59"/>
                  <a:pt x="71" y="59"/>
                  <a:pt x="70" y="59"/>
                </a:cubicBezTo>
                <a:cubicBezTo>
                  <a:pt x="69" y="60"/>
                  <a:pt x="69" y="60"/>
                  <a:pt x="69" y="61"/>
                </a:cubicBezTo>
                <a:cubicBezTo>
                  <a:pt x="69" y="62"/>
                  <a:pt x="69" y="62"/>
                  <a:pt x="70" y="62"/>
                </a:cubicBezTo>
                <a:cubicBezTo>
                  <a:pt x="71" y="63"/>
                  <a:pt x="71" y="63"/>
                  <a:pt x="71" y="64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4"/>
                  <a:pt x="69" y="64"/>
                  <a:pt x="68" y="64"/>
                </a:cubicBezTo>
                <a:cubicBezTo>
                  <a:pt x="66" y="64"/>
                  <a:pt x="65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6"/>
                  <a:pt x="66" y="66"/>
                  <a:pt x="66" y="67"/>
                </a:cubicBezTo>
                <a:cubicBezTo>
                  <a:pt x="66" y="67"/>
                  <a:pt x="66" y="67"/>
                  <a:pt x="65" y="67"/>
                </a:cubicBezTo>
                <a:cubicBezTo>
                  <a:pt x="64" y="67"/>
                  <a:pt x="64" y="67"/>
                  <a:pt x="63" y="67"/>
                </a:cubicBezTo>
                <a:cubicBezTo>
                  <a:pt x="62" y="67"/>
                  <a:pt x="61" y="67"/>
                  <a:pt x="61" y="66"/>
                </a:cubicBezTo>
                <a:cubicBezTo>
                  <a:pt x="61" y="66"/>
                  <a:pt x="61" y="66"/>
                  <a:pt x="62" y="65"/>
                </a:cubicBezTo>
                <a:cubicBezTo>
                  <a:pt x="62" y="65"/>
                  <a:pt x="62" y="64"/>
                  <a:pt x="62" y="64"/>
                </a:cubicBezTo>
                <a:cubicBezTo>
                  <a:pt x="62" y="63"/>
                  <a:pt x="61" y="63"/>
                  <a:pt x="61" y="62"/>
                </a:cubicBezTo>
                <a:cubicBezTo>
                  <a:pt x="61" y="62"/>
                  <a:pt x="60" y="62"/>
                  <a:pt x="60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7" y="63"/>
                  <a:pt x="57" y="63"/>
                  <a:pt x="56" y="62"/>
                </a:cubicBezTo>
                <a:cubicBezTo>
                  <a:pt x="55" y="61"/>
                  <a:pt x="55" y="61"/>
                  <a:pt x="55" y="61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60"/>
                  <a:pt x="54" y="60"/>
                  <a:pt x="55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58"/>
                  <a:pt x="54" y="58"/>
                  <a:pt x="53" y="58"/>
                </a:cubicBezTo>
                <a:cubicBezTo>
                  <a:pt x="52" y="58"/>
                  <a:pt x="51" y="58"/>
                  <a:pt x="50" y="58"/>
                </a:cubicBezTo>
                <a:cubicBezTo>
                  <a:pt x="50" y="58"/>
                  <a:pt x="50" y="57"/>
                  <a:pt x="49" y="57"/>
                </a:cubicBezTo>
                <a:cubicBezTo>
                  <a:pt x="49" y="56"/>
                  <a:pt x="48" y="55"/>
                  <a:pt x="48" y="55"/>
                </a:cubicBezTo>
                <a:cubicBezTo>
                  <a:pt x="48" y="55"/>
                  <a:pt x="48" y="55"/>
                  <a:pt x="47" y="55"/>
                </a:cubicBezTo>
                <a:cubicBezTo>
                  <a:pt x="47" y="54"/>
                  <a:pt x="47" y="54"/>
                  <a:pt x="46" y="54"/>
                </a:cubicBezTo>
                <a:cubicBezTo>
                  <a:pt x="46" y="54"/>
                  <a:pt x="46" y="54"/>
                  <a:pt x="46" y="53"/>
                </a:cubicBezTo>
                <a:cubicBezTo>
                  <a:pt x="46" y="53"/>
                  <a:pt x="45" y="52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2"/>
                  <a:pt x="45" y="62"/>
                  <a:pt x="45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3" y="62"/>
                  <a:pt x="42" y="62"/>
                </a:cubicBezTo>
                <a:cubicBezTo>
                  <a:pt x="42" y="62"/>
                  <a:pt x="41" y="62"/>
                  <a:pt x="41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3"/>
                </a:cubicBezTo>
                <a:cubicBezTo>
                  <a:pt x="40" y="64"/>
                  <a:pt x="40" y="64"/>
                  <a:pt x="40" y="65"/>
                </a:cubicBezTo>
                <a:cubicBezTo>
                  <a:pt x="39" y="65"/>
                  <a:pt x="39" y="65"/>
                  <a:pt x="39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9" y="66"/>
                  <a:pt x="39" y="66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7"/>
                  <a:pt x="35" y="67"/>
                </a:cubicBezTo>
                <a:cubicBezTo>
                  <a:pt x="34" y="66"/>
                  <a:pt x="33" y="66"/>
                  <a:pt x="32" y="66"/>
                </a:cubicBezTo>
                <a:cubicBezTo>
                  <a:pt x="31" y="67"/>
                  <a:pt x="31" y="67"/>
                  <a:pt x="31" y="67"/>
                </a:cubicBezTo>
                <a:cubicBezTo>
                  <a:pt x="30" y="67"/>
                  <a:pt x="30" y="67"/>
                  <a:pt x="29" y="67"/>
                </a:cubicBezTo>
                <a:cubicBezTo>
                  <a:pt x="28" y="68"/>
                  <a:pt x="27" y="68"/>
                  <a:pt x="27" y="68"/>
                </a:cubicBezTo>
                <a:cubicBezTo>
                  <a:pt x="26" y="68"/>
                  <a:pt x="26" y="68"/>
                  <a:pt x="2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4" y="67"/>
                  <a:pt x="24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1" y="65"/>
                  <a:pt x="20" y="64"/>
                  <a:pt x="20" y="65"/>
                </a:cubicBezTo>
                <a:cubicBezTo>
                  <a:pt x="19" y="65"/>
                  <a:pt x="18" y="65"/>
                  <a:pt x="17" y="65"/>
                </a:cubicBezTo>
                <a:cubicBezTo>
                  <a:pt x="16" y="65"/>
                  <a:pt x="16" y="64"/>
                  <a:pt x="15" y="63"/>
                </a:cubicBezTo>
                <a:cubicBezTo>
                  <a:pt x="15" y="63"/>
                  <a:pt x="15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0"/>
                  <a:pt x="15" y="60"/>
                </a:cubicBezTo>
                <a:cubicBezTo>
                  <a:pt x="15" y="60"/>
                  <a:pt x="15" y="59"/>
                  <a:pt x="15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8"/>
                  <a:pt x="12" y="57"/>
                </a:cubicBezTo>
                <a:cubicBezTo>
                  <a:pt x="12" y="56"/>
                  <a:pt x="11" y="56"/>
                  <a:pt x="11" y="56"/>
                </a:cubicBezTo>
                <a:cubicBezTo>
                  <a:pt x="10" y="56"/>
                  <a:pt x="10" y="56"/>
                  <a:pt x="10" y="57"/>
                </a:cubicBezTo>
                <a:cubicBezTo>
                  <a:pt x="10" y="57"/>
                  <a:pt x="9" y="57"/>
                  <a:pt x="9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3"/>
                  <a:pt x="6" y="53"/>
                  <a:pt x="6" y="52"/>
                </a:cubicBezTo>
                <a:cubicBezTo>
                  <a:pt x="6" y="52"/>
                  <a:pt x="6" y="51"/>
                  <a:pt x="6" y="51"/>
                </a:cubicBezTo>
                <a:cubicBezTo>
                  <a:pt x="5" y="48"/>
                  <a:pt x="5" y="46"/>
                  <a:pt x="3" y="45"/>
                </a:cubicBezTo>
                <a:cubicBezTo>
                  <a:pt x="3" y="45"/>
                  <a:pt x="4" y="45"/>
                  <a:pt x="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3"/>
                  <a:pt x="5" y="43"/>
                </a:cubicBezTo>
                <a:cubicBezTo>
                  <a:pt x="6" y="42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0"/>
                  <a:pt x="3" y="41"/>
                  <a:pt x="3" y="41"/>
                </a:cubicBezTo>
                <a:cubicBezTo>
                  <a:pt x="3" y="42"/>
                  <a:pt x="3" y="42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0" y="37"/>
                  <a:pt x="0" y="36"/>
                  <a:pt x="0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30"/>
                  <a:pt x="0" y="30"/>
                  <a:pt x="0" y="29"/>
                </a:cubicBezTo>
                <a:cubicBezTo>
                  <a:pt x="0" y="27"/>
                  <a:pt x="0" y="25"/>
                  <a:pt x="0" y="23"/>
                </a:cubicBezTo>
                <a:cubicBezTo>
                  <a:pt x="0" y="21"/>
                  <a:pt x="0" y="19"/>
                  <a:pt x="1" y="17"/>
                </a:cubicBezTo>
                <a:cubicBezTo>
                  <a:pt x="1" y="16"/>
                  <a:pt x="1" y="14"/>
                  <a:pt x="1" y="12"/>
                </a:cubicBezTo>
                <a:cubicBezTo>
                  <a:pt x="1" y="10"/>
                  <a:pt x="1" y="8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9"/>
                  <a:pt x="4" y="8"/>
                  <a:pt x="4" y="8"/>
                </a:cubicBezTo>
                <a:cubicBezTo>
                  <a:pt x="5" y="7"/>
                  <a:pt x="6" y="7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5"/>
                  <a:pt x="9" y="5"/>
                </a:cubicBezTo>
                <a:cubicBezTo>
                  <a:pt x="10" y="6"/>
                  <a:pt x="10" y="7"/>
                  <a:pt x="10" y="7"/>
                </a:cubicBezTo>
                <a:cubicBezTo>
                  <a:pt x="10" y="7"/>
                  <a:pt x="10" y="8"/>
                  <a:pt x="10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10" y="13"/>
                  <a:pt x="11" y="12"/>
                </a:cubicBezTo>
                <a:cubicBezTo>
                  <a:pt x="11" y="12"/>
                  <a:pt x="12" y="12"/>
                  <a:pt x="12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4"/>
                  <a:pt x="14" y="14"/>
                  <a:pt x="15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6"/>
                  <a:pt x="20" y="16"/>
                  <a:pt x="21" y="17"/>
                </a:cubicBezTo>
                <a:cubicBezTo>
                  <a:pt x="21" y="18"/>
                  <a:pt x="21" y="18"/>
                  <a:pt x="21" y="19"/>
                </a:cubicBezTo>
                <a:cubicBezTo>
                  <a:pt x="21" y="20"/>
                  <a:pt x="21" y="20"/>
                  <a:pt x="22" y="21"/>
                </a:cubicBezTo>
                <a:cubicBezTo>
                  <a:pt x="22" y="22"/>
                  <a:pt x="22" y="23"/>
                  <a:pt x="22" y="23"/>
                </a:cubicBezTo>
                <a:cubicBezTo>
                  <a:pt x="22" y="23"/>
                  <a:pt x="23" y="24"/>
                  <a:pt x="2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6"/>
                  <a:pt x="25" y="26"/>
                  <a:pt x="25" y="27"/>
                </a:cubicBezTo>
                <a:cubicBezTo>
                  <a:pt x="25" y="27"/>
                  <a:pt x="25" y="28"/>
                  <a:pt x="24" y="28"/>
                </a:cubicBezTo>
                <a:cubicBezTo>
                  <a:pt x="24" y="28"/>
                  <a:pt x="24" y="29"/>
                  <a:pt x="2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1"/>
                  <a:pt x="24" y="32"/>
                  <a:pt x="24" y="33"/>
                </a:cubicBezTo>
                <a:cubicBezTo>
                  <a:pt x="24" y="34"/>
                  <a:pt x="24" y="35"/>
                  <a:pt x="25" y="36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8"/>
                  <a:pt x="25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3" y="39"/>
                </a:cubicBezTo>
                <a:cubicBezTo>
                  <a:pt x="23" y="39"/>
                  <a:pt x="22" y="39"/>
                  <a:pt x="22" y="39"/>
                </a:cubicBezTo>
                <a:cubicBezTo>
                  <a:pt x="21" y="40"/>
                  <a:pt x="21" y="40"/>
                  <a:pt x="21" y="41"/>
                </a:cubicBezTo>
                <a:cubicBezTo>
                  <a:pt x="21" y="41"/>
                  <a:pt x="21" y="42"/>
                  <a:pt x="21" y="42"/>
                </a:cubicBezTo>
                <a:cubicBezTo>
                  <a:pt x="21" y="43"/>
                  <a:pt x="22" y="44"/>
                  <a:pt x="22" y="45"/>
                </a:cubicBezTo>
                <a:cubicBezTo>
                  <a:pt x="22" y="45"/>
                  <a:pt x="23" y="45"/>
                  <a:pt x="23" y="45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5" y="52"/>
                  <a:pt x="25" y="53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7" y="54"/>
                  <a:pt x="27" y="54"/>
                  <a:pt x="27" y="55"/>
                </a:cubicBezTo>
                <a:cubicBezTo>
                  <a:pt x="26" y="55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6"/>
                  <a:pt x="28" y="56"/>
                  <a:pt x="28" y="55"/>
                </a:cubicBezTo>
                <a:cubicBezTo>
                  <a:pt x="28" y="55"/>
                  <a:pt x="29" y="54"/>
                  <a:pt x="29" y="54"/>
                </a:cubicBezTo>
                <a:cubicBezTo>
                  <a:pt x="29" y="53"/>
                  <a:pt x="29" y="53"/>
                  <a:pt x="30" y="52"/>
                </a:cubicBezTo>
                <a:cubicBezTo>
                  <a:pt x="30" y="52"/>
                  <a:pt x="31" y="52"/>
                  <a:pt x="32" y="51"/>
                </a:cubicBezTo>
                <a:cubicBezTo>
                  <a:pt x="32" y="51"/>
                  <a:pt x="32" y="52"/>
                  <a:pt x="33" y="52"/>
                </a:cubicBezTo>
                <a:cubicBezTo>
                  <a:pt x="33" y="52"/>
                  <a:pt x="34" y="53"/>
                  <a:pt x="34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3" y="53"/>
                  <a:pt x="34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2"/>
                  <a:pt x="37" y="52"/>
                  <a:pt x="37" y="51"/>
                </a:cubicBezTo>
                <a:cubicBezTo>
                  <a:pt x="37" y="50"/>
                  <a:pt x="37" y="50"/>
                  <a:pt x="37" y="49"/>
                </a:cubicBezTo>
                <a:cubicBezTo>
                  <a:pt x="37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1" y="47"/>
                </a:cubicBezTo>
                <a:cubicBezTo>
                  <a:pt x="41" y="47"/>
                  <a:pt x="42" y="47"/>
                  <a:pt x="42" y="46"/>
                </a:cubicBezTo>
                <a:cubicBezTo>
                  <a:pt x="42" y="46"/>
                  <a:pt x="42" y="46"/>
                  <a:pt x="43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5"/>
                  <a:pt x="45" y="45"/>
                </a:cubicBezTo>
                <a:cubicBezTo>
                  <a:pt x="45" y="44"/>
                  <a:pt x="45" y="44"/>
                  <a:pt x="46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7" y="42"/>
                  <a:pt x="48" y="41"/>
                </a:cubicBezTo>
                <a:cubicBezTo>
                  <a:pt x="48" y="41"/>
                  <a:pt x="49" y="40"/>
                  <a:pt x="49" y="39"/>
                </a:cubicBezTo>
                <a:cubicBezTo>
                  <a:pt x="50" y="39"/>
                  <a:pt x="50" y="38"/>
                  <a:pt x="51" y="38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6"/>
                  <a:pt x="52" y="36"/>
                  <a:pt x="52" y="34"/>
                </a:cubicBezTo>
                <a:cubicBezTo>
                  <a:pt x="52" y="33"/>
                  <a:pt x="52" y="32"/>
                  <a:pt x="52" y="31"/>
                </a:cubicBezTo>
                <a:cubicBezTo>
                  <a:pt x="52" y="31"/>
                  <a:pt x="52" y="30"/>
                  <a:pt x="52" y="30"/>
                </a:cubicBezTo>
                <a:cubicBezTo>
                  <a:pt x="52" y="29"/>
                  <a:pt x="52" y="28"/>
                  <a:pt x="52" y="27"/>
                </a:cubicBezTo>
                <a:cubicBezTo>
                  <a:pt x="52" y="26"/>
                  <a:pt x="52" y="25"/>
                  <a:pt x="52" y="24"/>
                </a:cubicBezTo>
                <a:cubicBezTo>
                  <a:pt x="52" y="24"/>
                  <a:pt x="52" y="23"/>
                  <a:pt x="52" y="23"/>
                </a:cubicBezTo>
                <a:cubicBezTo>
                  <a:pt x="52" y="22"/>
                  <a:pt x="52" y="21"/>
                  <a:pt x="53" y="20"/>
                </a:cubicBezTo>
                <a:cubicBezTo>
                  <a:pt x="53" y="18"/>
                  <a:pt x="53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2" y="7"/>
                  <a:pt x="52" y="6"/>
                </a:cubicBezTo>
                <a:cubicBezTo>
                  <a:pt x="52" y="5"/>
                  <a:pt x="52" y="5"/>
                  <a:pt x="53" y="4"/>
                </a:cubicBezTo>
                <a:cubicBezTo>
                  <a:pt x="53" y="3"/>
                  <a:pt x="54" y="2"/>
                  <a:pt x="54" y="1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0"/>
                  <a:pt x="55" y="0"/>
                  <a:pt x="56" y="0"/>
                </a:cubicBezTo>
                <a:cubicBezTo>
                  <a:pt x="56" y="0"/>
                  <a:pt x="57" y="0"/>
                  <a:pt x="57" y="0"/>
                </a:cubicBezTo>
                <a:cubicBezTo>
                  <a:pt x="57" y="0"/>
                  <a:pt x="57" y="0"/>
                  <a:pt x="58" y="1"/>
                </a:cubicBezTo>
                <a:cubicBezTo>
                  <a:pt x="58" y="1"/>
                  <a:pt x="58" y="1"/>
                  <a:pt x="59" y="1"/>
                </a:cubicBezTo>
                <a:cubicBezTo>
                  <a:pt x="59" y="2"/>
                  <a:pt x="59" y="2"/>
                  <a:pt x="59" y="2"/>
                </a:cubicBezTo>
                <a:cubicBezTo>
                  <a:pt x="60" y="2"/>
                  <a:pt x="60" y="2"/>
                  <a:pt x="61" y="2"/>
                </a:cubicBezTo>
                <a:cubicBezTo>
                  <a:pt x="62" y="2"/>
                  <a:pt x="62" y="2"/>
                  <a:pt x="62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5" y="2"/>
                  <a:pt x="65" y="3"/>
                </a:cubicBezTo>
                <a:cubicBezTo>
                  <a:pt x="64" y="3"/>
                  <a:pt x="64" y="4"/>
                  <a:pt x="64" y="4"/>
                </a:cubicBezTo>
                <a:cubicBezTo>
                  <a:pt x="65" y="7"/>
                  <a:pt x="65" y="7"/>
                  <a:pt x="65" y="7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5" y="9"/>
                  <a:pt x="65" y="9"/>
                </a:cubicBezTo>
                <a:cubicBezTo>
                  <a:pt x="66" y="10"/>
                  <a:pt x="66" y="10"/>
                  <a:pt x="66" y="10"/>
                </a:cubicBezTo>
                <a:cubicBezTo>
                  <a:pt x="66" y="10"/>
                  <a:pt x="67" y="11"/>
                  <a:pt x="67" y="11"/>
                </a:cubicBezTo>
                <a:cubicBezTo>
                  <a:pt x="67" y="12"/>
                  <a:pt x="68" y="13"/>
                  <a:pt x="68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2"/>
                  <a:pt x="69" y="12"/>
                  <a:pt x="68" y="11"/>
                </a:cubicBezTo>
                <a:cubicBezTo>
                  <a:pt x="68" y="10"/>
                  <a:pt x="68" y="9"/>
                  <a:pt x="68" y="9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6"/>
                  <a:pt x="68" y="6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8" y="4"/>
                  <a:pt x="68" y="4"/>
                  <a:pt x="68" y="5"/>
                </a:cubicBezTo>
                <a:cubicBezTo>
                  <a:pt x="68" y="5"/>
                  <a:pt x="68" y="5"/>
                  <a:pt x="69" y="5"/>
                </a:cubicBezTo>
                <a:cubicBezTo>
                  <a:pt x="69" y="6"/>
                  <a:pt x="69" y="6"/>
                  <a:pt x="69" y="6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1" y="16"/>
                  <a:pt x="71" y="16"/>
                </a:cubicBezTo>
                <a:cubicBezTo>
                  <a:pt x="72" y="17"/>
                  <a:pt x="72" y="17"/>
                  <a:pt x="73" y="18"/>
                </a:cubicBezTo>
                <a:cubicBezTo>
                  <a:pt x="73" y="18"/>
                  <a:pt x="74" y="19"/>
                  <a:pt x="74" y="19"/>
                </a:cubicBezTo>
                <a:cubicBezTo>
                  <a:pt x="75" y="20"/>
                  <a:pt x="75" y="20"/>
                  <a:pt x="75" y="20"/>
                </a:cubicBezTo>
                <a:cubicBezTo>
                  <a:pt x="74" y="21"/>
                  <a:pt x="74" y="21"/>
                  <a:pt x="74" y="21"/>
                </a:cubicBezTo>
                <a:cubicBezTo>
                  <a:pt x="74" y="22"/>
                  <a:pt x="74" y="22"/>
                  <a:pt x="74" y="22"/>
                </a:cubicBezTo>
                <a:cubicBezTo>
                  <a:pt x="73" y="22"/>
                  <a:pt x="73" y="23"/>
                  <a:pt x="73" y="23"/>
                </a:cubicBezTo>
                <a:cubicBezTo>
                  <a:pt x="72" y="24"/>
                  <a:pt x="72" y="24"/>
                  <a:pt x="72" y="25"/>
                </a:cubicBezTo>
                <a:cubicBezTo>
                  <a:pt x="73" y="26"/>
                  <a:pt x="73" y="26"/>
                  <a:pt x="73" y="27"/>
                </a:cubicBezTo>
                <a:cubicBezTo>
                  <a:pt x="73" y="28"/>
                  <a:pt x="74" y="28"/>
                  <a:pt x="75" y="28"/>
                </a:cubicBezTo>
                <a:cubicBezTo>
                  <a:pt x="75" y="29"/>
                  <a:pt x="75" y="29"/>
                  <a:pt x="74" y="29"/>
                </a:cubicBezTo>
                <a:cubicBezTo>
                  <a:pt x="74" y="29"/>
                  <a:pt x="74" y="29"/>
                  <a:pt x="73" y="29"/>
                </a:cubicBezTo>
                <a:cubicBezTo>
                  <a:pt x="73" y="29"/>
                  <a:pt x="72" y="30"/>
                  <a:pt x="72" y="30"/>
                </a:cubicBezTo>
                <a:cubicBezTo>
                  <a:pt x="72" y="30"/>
                  <a:pt x="71" y="31"/>
                  <a:pt x="72" y="32"/>
                </a:cubicBezTo>
                <a:cubicBezTo>
                  <a:pt x="72" y="37"/>
                  <a:pt x="72" y="37"/>
                  <a:pt x="72" y="37"/>
                </a:cubicBezTo>
                <a:cubicBezTo>
                  <a:pt x="72" y="38"/>
                  <a:pt x="71" y="39"/>
                  <a:pt x="70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0" y="37"/>
                  <a:pt x="70" y="37"/>
                </a:cubicBezTo>
                <a:cubicBezTo>
                  <a:pt x="70" y="36"/>
                  <a:pt x="70" y="36"/>
                  <a:pt x="70" y="36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8"/>
                  <a:pt x="67" y="38"/>
                  <a:pt x="67" y="39"/>
                </a:cubicBezTo>
                <a:cubicBezTo>
                  <a:pt x="67" y="40"/>
                  <a:pt x="68" y="41"/>
                  <a:pt x="69" y="41"/>
                </a:cubicBezTo>
                <a:cubicBezTo>
                  <a:pt x="69" y="41"/>
                  <a:pt x="69" y="42"/>
                  <a:pt x="68" y="42"/>
                </a:cubicBezTo>
                <a:cubicBezTo>
                  <a:pt x="68" y="42"/>
                  <a:pt x="68" y="42"/>
                  <a:pt x="67" y="42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1"/>
                  <a:pt x="66" y="42"/>
                  <a:pt x="66" y="42"/>
                </a:cubicBezTo>
                <a:cubicBezTo>
                  <a:pt x="66" y="43"/>
                  <a:pt x="67" y="43"/>
                  <a:pt x="67" y="43"/>
                </a:cubicBezTo>
                <a:cubicBezTo>
                  <a:pt x="68" y="43"/>
                  <a:pt x="68" y="43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5"/>
                  <a:pt x="67" y="45"/>
                  <a:pt x="67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46"/>
                  <a:pt x="69" y="46"/>
                  <a:pt x="69" y="45"/>
                </a:cubicBezTo>
                <a:cubicBezTo>
                  <a:pt x="69" y="45"/>
                  <a:pt x="70" y="45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3" y="47"/>
                </a:cubicBezTo>
                <a:cubicBezTo>
                  <a:pt x="73" y="46"/>
                  <a:pt x="73" y="46"/>
                  <a:pt x="74" y="46"/>
                </a:cubicBezTo>
                <a:cubicBezTo>
                  <a:pt x="74" y="46"/>
                  <a:pt x="74" y="46"/>
                  <a:pt x="75" y="46"/>
                </a:cubicBezTo>
                <a:cubicBezTo>
                  <a:pt x="76" y="46"/>
                  <a:pt x="77" y="46"/>
                  <a:pt x="78" y="46"/>
                </a:cubicBezTo>
                <a:cubicBezTo>
                  <a:pt x="79" y="46"/>
                  <a:pt x="80" y="45"/>
                  <a:pt x="80" y="45"/>
                </a:cubicBezTo>
                <a:cubicBezTo>
                  <a:pt x="81" y="45"/>
                  <a:pt x="82" y="45"/>
                  <a:pt x="82" y="45"/>
                </a:cubicBezTo>
                <a:cubicBezTo>
                  <a:pt x="82" y="45"/>
                  <a:pt x="82" y="45"/>
                  <a:pt x="83" y="45"/>
                </a:cubicBezTo>
                <a:cubicBezTo>
                  <a:pt x="84" y="45"/>
                  <a:pt x="84" y="44"/>
                  <a:pt x="85" y="44"/>
                </a:cubicBezTo>
                <a:cubicBezTo>
                  <a:pt x="86" y="44"/>
                  <a:pt x="86" y="44"/>
                  <a:pt x="87" y="44"/>
                </a:cubicBezTo>
                <a:cubicBezTo>
                  <a:pt x="87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43"/>
                  <a:pt x="90" y="43"/>
                  <a:pt x="90" y="44"/>
                </a:cubicBezTo>
                <a:cubicBezTo>
                  <a:pt x="91" y="45"/>
                  <a:pt x="91" y="46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6"/>
                  <a:pt x="91" y="47"/>
                  <a:pt x="90" y="47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50"/>
                  <a:pt x="91" y="50"/>
                  <a:pt x="91" y="50"/>
                </a:cubicBezTo>
                <a:cubicBezTo>
                  <a:pt x="91" y="51"/>
                  <a:pt x="92" y="51"/>
                  <a:pt x="92" y="51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3"/>
                  <a:pt x="92" y="53"/>
                </a:cubicBezTo>
                <a:cubicBezTo>
                  <a:pt x="92" y="54"/>
                  <a:pt x="92" y="54"/>
                  <a:pt x="91" y="54"/>
                </a:cubicBezTo>
                <a:cubicBezTo>
                  <a:pt x="91" y="54"/>
                  <a:pt x="90" y="54"/>
                  <a:pt x="90" y="54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88" y="52"/>
                  <a:pt x="88" y="52"/>
                  <a:pt x="87" y="52"/>
                </a:cubicBezTo>
                <a:cubicBezTo>
                  <a:pt x="87" y="52"/>
                  <a:pt x="86" y="52"/>
                  <a:pt x="86" y="52"/>
                </a:cubicBezTo>
                <a:cubicBezTo>
                  <a:pt x="86" y="52"/>
                  <a:pt x="85" y="53"/>
                  <a:pt x="85" y="53"/>
                </a:cubicBezTo>
                <a:cubicBezTo>
                  <a:pt x="85" y="53"/>
                  <a:pt x="85" y="54"/>
                  <a:pt x="85" y="54"/>
                </a:cubicBezTo>
                <a:cubicBezTo>
                  <a:pt x="85" y="55"/>
                  <a:pt x="84" y="55"/>
                  <a:pt x="84" y="55"/>
                </a:cubicBezTo>
                <a:cubicBezTo>
                  <a:pt x="84" y="55"/>
                  <a:pt x="84" y="56"/>
                  <a:pt x="85" y="56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8"/>
                  <a:pt x="84" y="58"/>
                  <a:pt x="83" y="59"/>
                </a:cubicBezTo>
                <a:cubicBezTo>
                  <a:pt x="83" y="60"/>
                  <a:pt x="82" y="61"/>
                  <a:pt x="82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61"/>
                  <a:pt x="79" y="60"/>
                  <a:pt x="79" y="60"/>
                </a:cubicBezTo>
                <a:cubicBezTo>
                  <a:pt x="79" y="61"/>
                  <a:pt x="80" y="62"/>
                  <a:pt x="80" y="62"/>
                </a:cubicBezTo>
                <a:cubicBezTo>
                  <a:pt x="80" y="63"/>
                  <a:pt x="80" y="63"/>
                  <a:pt x="80" y="64"/>
                </a:cubicBezTo>
                <a:cubicBezTo>
                  <a:pt x="80" y="65"/>
                  <a:pt x="80" y="65"/>
                  <a:pt x="80" y="65"/>
                </a:cubicBezTo>
                <a:cubicBezTo>
                  <a:pt x="79" y="65"/>
                  <a:pt x="79" y="66"/>
                  <a:pt x="78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8"/>
                  <a:pt x="77" y="68"/>
                  <a:pt x="77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7"/>
                  <a:pt x="76" y="67"/>
                  <a:pt x="76" y="67"/>
                </a:cubicBezTo>
                <a:cubicBezTo>
                  <a:pt x="75" y="67"/>
                  <a:pt x="74" y="67"/>
                  <a:pt x="74" y="67"/>
                </a:cubicBezTo>
                <a:cubicBezTo>
                  <a:pt x="74" y="67"/>
                  <a:pt x="73" y="66"/>
                  <a:pt x="73" y="65"/>
                </a:cubicBezTo>
                <a:close/>
                <a:moveTo>
                  <a:pt x="3" y="33"/>
                </a:move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5" y="34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3" y="32"/>
                </a:cubicBezTo>
                <a:cubicBezTo>
                  <a:pt x="3" y="32"/>
                  <a:pt x="3" y="32"/>
                  <a:pt x="3" y="33"/>
                </a:cubicBezTo>
                <a:close/>
                <a:moveTo>
                  <a:pt x="4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37"/>
                  <a:pt x="3" y="37"/>
                  <a:pt x="3" y="37"/>
                </a:cubicBezTo>
                <a:lnTo>
                  <a:pt x="4" y="38"/>
                </a:lnTo>
                <a:close/>
                <a:moveTo>
                  <a:pt x="6" y="9"/>
                </a:move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lose/>
                <a:moveTo>
                  <a:pt x="7" y="49"/>
                </a:move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lose/>
                <a:moveTo>
                  <a:pt x="7" y="36"/>
                </a:moveTo>
                <a:cubicBezTo>
                  <a:pt x="7" y="36"/>
                  <a:pt x="7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1" y="36"/>
                </a:cubicBezTo>
                <a:cubicBezTo>
                  <a:pt x="12" y="36"/>
                  <a:pt x="12" y="35"/>
                  <a:pt x="12" y="34"/>
                </a:cubicBezTo>
                <a:cubicBezTo>
                  <a:pt x="7" y="35"/>
                  <a:pt x="7" y="35"/>
                  <a:pt x="7" y="35"/>
                </a:cubicBezTo>
                <a:lnTo>
                  <a:pt x="7" y="36"/>
                </a:lnTo>
                <a:close/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9"/>
                </a:cubicBezTo>
                <a:cubicBezTo>
                  <a:pt x="7" y="30"/>
                  <a:pt x="7" y="30"/>
                  <a:pt x="7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9" y="29"/>
                  <a:pt x="9" y="29"/>
                  <a:pt x="9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lnTo>
                  <a:pt x="7" y="27"/>
                </a:lnTo>
                <a:close/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lnTo>
                  <a:pt x="8" y="43"/>
                </a:lnTo>
                <a:close/>
                <a:moveTo>
                  <a:pt x="8" y="53"/>
                </a:move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4"/>
                  <a:pt x="9" y="53"/>
                  <a:pt x="9" y="53"/>
                </a:cubicBezTo>
                <a:cubicBezTo>
                  <a:pt x="9" y="52"/>
                  <a:pt x="9" y="52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8" y="51"/>
                  <a:pt x="8" y="52"/>
                </a:cubicBezTo>
                <a:cubicBezTo>
                  <a:pt x="8" y="52"/>
                  <a:pt x="8" y="53"/>
                  <a:pt x="8" y="53"/>
                </a:cubicBezTo>
                <a:close/>
                <a:moveTo>
                  <a:pt x="8" y="8"/>
                </a:moveTo>
                <a:cubicBezTo>
                  <a:pt x="8" y="8"/>
                  <a:pt x="8" y="9"/>
                  <a:pt x="8" y="9"/>
                </a:cubicBezTo>
                <a:cubicBezTo>
                  <a:pt x="8" y="9"/>
                  <a:pt x="8" y="10"/>
                  <a:pt x="8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8"/>
                  <a:pt x="9" y="8"/>
                  <a:pt x="8" y="8"/>
                </a:cubicBezTo>
                <a:close/>
                <a:moveTo>
                  <a:pt x="11" y="41"/>
                </a:move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2" y="39"/>
                </a:cubicBezTo>
                <a:cubicBezTo>
                  <a:pt x="11" y="39"/>
                  <a:pt x="11" y="39"/>
                  <a:pt x="11" y="39"/>
                </a:cubicBezTo>
                <a:lnTo>
                  <a:pt x="11" y="41"/>
                </a:lnTo>
                <a:close/>
                <a:moveTo>
                  <a:pt x="14" y="38"/>
                </a:moveTo>
                <a:cubicBezTo>
                  <a:pt x="14" y="39"/>
                  <a:pt x="14" y="40"/>
                  <a:pt x="14" y="41"/>
                </a:cubicBezTo>
                <a:cubicBezTo>
                  <a:pt x="15" y="41"/>
                  <a:pt x="15" y="42"/>
                  <a:pt x="16" y="42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0"/>
                  <a:pt x="19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7" y="39"/>
                  <a:pt x="16" y="39"/>
                </a:cubicBezTo>
                <a:cubicBezTo>
                  <a:pt x="16" y="39"/>
                  <a:pt x="16" y="38"/>
                  <a:pt x="16" y="37"/>
                </a:cubicBezTo>
                <a:cubicBezTo>
                  <a:pt x="16" y="36"/>
                  <a:pt x="16" y="36"/>
                  <a:pt x="15" y="36"/>
                </a:cubicBezTo>
                <a:cubicBezTo>
                  <a:pt x="14" y="36"/>
                  <a:pt x="14" y="37"/>
                  <a:pt x="14" y="37"/>
                </a:cubicBezTo>
                <a:cubicBezTo>
                  <a:pt x="14" y="37"/>
                  <a:pt x="14" y="38"/>
                  <a:pt x="14" y="38"/>
                </a:cubicBezTo>
                <a:close/>
                <a:moveTo>
                  <a:pt x="16" y="17"/>
                </a:moveTo>
                <a:cubicBezTo>
                  <a:pt x="16" y="17"/>
                  <a:pt x="17" y="17"/>
                  <a:pt x="1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lnTo>
                  <a:pt x="16" y="17"/>
                </a:lnTo>
                <a:close/>
                <a:moveTo>
                  <a:pt x="16" y="46"/>
                </a:moveTo>
                <a:cubicBezTo>
                  <a:pt x="17" y="46"/>
                  <a:pt x="17" y="46"/>
                  <a:pt x="17" y="46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8" y="47"/>
                  <a:pt x="18" y="46"/>
                </a:cubicBezTo>
                <a:cubicBezTo>
                  <a:pt x="18" y="46"/>
                  <a:pt x="19" y="46"/>
                  <a:pt x="19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8" y="45"/>
                  <a:pt x="1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17" y="32"/>
                </a:moveTo>
                <a:cubicBezTo>
                  <a:pt x="18" y="31"/>
                  <a:pt x="18" y="31"/>
                  <a:pt x="18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7" y="31"/>
                  <a:pt x="17" y="31"/>
                  <a:pt x="17" y="31"/>
                </a:cubicBezTo>
                <a:lnTo>
                  <a:pt x="17" y="32"/>
                </a:lnTo>
                <a:close/>
                <a:moveTo>
                  <a:pt x="19" y="10"/>
                </a:moveTo>
                <a:cubicBezTo>
                  <a:pt x="19" y="11"/>
                  <a:pt x="20" y="11"/>
                  <a:pt x="20" y="12"/>
                </a:cubicBezTo>
                <a:cubicBezTo>
                  <a:pt x="21" y="13"/>
                  <a:pt x="21" y="13"/>
                  <a:pt x="22" y="13"/>
                </a:cubicBezTo>
                <a:cubicBezTo>
                  <a:pt x="23" y="13"/>
                  <a:pt x="23" y="13"/>
                  <a:pt x="24" y="13"/>
                </a:cubicBezTo>
                <a:cubicBezTo>
                  <a:pt x="24" y="12"/>
                  <a:pt x="24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2" y="16"/>
                  <a:pt x="21" y="15"/>
                  <a:pt x="21" y="14"/>
                </a:cubicBezTo>
                <a:cubicBezTo>
                  <a:pt x="20" y="13"/>
                  <a:pt x="19" y="12"/>
                  <a:pt x="19" y="11"/>
                </a:cubicBezTo>
                <a:lnTo>
                  <a:pt x="19" y="10"/>
                </a:lnTo>
                <a:close/>
                <a:moveTo>
                  <a:pt x="21" y="46"/>
                </a:moveTo>
                <a:cubicBezTo>
                  <a:pt x="21" y="46"/>
                  <a:pt x="20" y="46"/>
                  <a:pt x="20" y="46"/>
                </a:cubicBezTo>
                <a:cubicBezTo>
                  <a:pt x="19" y="46"/>
                  <a:pt x="19" y="47"/>
                  <a:pt x="19" y="47"/>
                </a:cubicBezTo>
                <a:cubicBezTo>
                  <a:pt x="19" y="47"/>
                  <a:pt x="20" y="47"/>
                  <a:pt x="21" y="47"/>
                </a:cubicBezTo>
                <a:cubicBezTo>
                  <a:pt x="21" y="47"/>
                  <a:pt x="22" y="47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1" y="46"/>
                </a:lnTo>
                <a:close/>
                <a:moveTo>
                  <a:pt x="19" y="36"/>
                </a:moveTo>
                <a:cubicBezTo>
                  <a:pt x="19" y="36"/>
                  <a:pt x="20" y="37"/>
                  <a:pt x="20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8"/>
                  <a:pt x="21" y="37"/>
                  <a:pt x="21" y="37"/>
                </a:cubicBezTo>
                <a:cubicBezTo>
                  <a:pt x="22" y="37"/>
                  <a:pt x="22" y="36"/>
                  <a:pt x="22" y="36"/>
                </a:cubicBezTo>
                <a:cubicBezTo>
                  <a:pt x="22" y="35"/>
                  <a:pt x="21" y="34"/>
                  <a:pt x="20" y="34"/>
                </a:cubicBezTo>
                <a:cubicBezTo>
                  <a:pt x="20" y="34"/>
                  <a:pt x="19" y="34"/>
                  <a:pt x="19" y="35"/>
                </a:cubicBezTo>
                <a:cubicBezTo>
                  <a:pt x="19" y="35"/>
                  <a:pt x="19" y="35"/>
                  <a:pt x="19" y="36"/>
                </a:cubicBezTo>
                <a:close/>
                <a:moveTo>
                  <a:pt x="20" y="8"/>
                </a:move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2" y="7"/>
                  <a:pt x="22" y="7"/>
                  <a:pt x="23" y="8"/>
                </a:cubicBezTo>
                <a:cubicBezTo>
                  <a:pt x="24" y="9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1" y="11"/>
                  <a:pt x="21" y="10"/>
                </a:cubicBezTo>
                <a:cubicBezTo>
                  <a:pt x="20" y="9"/>
                  <a:pt x="20" y="8"/>
                  <a:pt x="20" y="8"/>
                </a:cubicBezTo>
                <a:close/>
                <a:moveTo>
                  <a:pt x="23" y="55"/>
                </a:moveTo>
                <a:cubicBezTo>
                  <a:pt x="23" y="55"/>
                  <a:pt x="23" y="55"/>
                  <a:pt x="23" y="55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5"/>
                  <a:pt x="23" y="55"/>
                  <a:pt x="23" y="55"/>
                </a:cubicBezTo>
                <a:close/>
                <a:moveTo>
                  <a:pt x="35" y="65"/>
                </a:moveTo>
                <a:cubicBezTo>
                  <a:pt x="35" y="64"/>
                  <a:pt x="35" y="64"/>
                  <a:pt x="35" y="64"/>
                </a:cubicBezTo>
                <a:cubicBezTo>
                  <a:pt x="34" y="64"/>
                  <a:pt x="34" y="64"/>
                  <a:pt x="34" y="64"/>
                </a:cubicBezTo>
                <a:lnTo>
                  <a:pt x="35" y="65"/>
                </a:lnTo>
                <a:close/>
                <a:moveTo>
                  <a:pt x="36" y="64"/>
                </a:moveTo>
                <a:cubicBezTo>
                  <a:pt x="37" y="64"/>
                  <a:pt x="37" y="65"/>
                  <a:pt x="38" y="65"/>
                </a:cubicBezTo>
                <a:cubicBezTo>
                  <a:pt x="37" y="64"/>
                  <a:pt x="37" y="64"/>
                  <a:pt x="37" y="64"/>
                </a:cubicBezTo>
                <a:lnTo>
                  <a:pt x="36" y="64"/>
                </a:lnTo>
                <a:close/>
                <a:moveTo>
                  <a:pt x="37" y="56"/>
                </a:moveTo>
                <a:cubicBezTo>
                  <a:pt x="37" y="56"/>
                  <a:pt x="36" y="56"/>
                  <a:pt x="36" y="56"/>
                </a:cubicBezTo>
                <a:cubicBezTo>
                  <a:pt x="37" y="57"/>
                  <a:pt x="37" y="57"/>
                  <a:pt x="37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6"/>
                  <a:pt x="38" y="56"/>
                </a:cubicBezTo>
                <a:cubicBezTo>
                  <a:pt x="38" y="56"/>
                  <a:pt x="37" y="55"/>
                  <a:pt x="37" y="56"/>
                </a:cubicBezTo>
                <a:close/>
                <a:moveTo>
                  <a:pt x="38" y="60"/>
                </a:moveTo>
                <a:cubicBezTo>
                  <a:pt x="37" y="60"/>
                  <a:pt x="37" y="60"/>
                  <a:pt x="37" y="60"/>
                </a:cubicBezTo>
                <a:cubicBezTo>
                  <a:pt x="37" y="61"/>
                  <a:pt x="37" y="61"/>
                  <a:pt x="38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60"/>
                  <a:pt x="38" y="60"/>
                </a:cubicBezTo>
                <a:close/>
                <a:moveTo>
                  <a:pt x="38" y="60"/>
                </a:moveTo>
                <a:cubicBezTo>
                  <a:pt x="38" y="60"/>
                  <a:pt x="38" y="60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0"/>
                  <a:pt x="38" y="60"/>
                  <a:pt x="38" y="60"/>
                </a:cubicBezTo>
                <a:close/>
                <a:moveTo>
                  <a:pt x="46" y="46"/>
                </a:moveTo>
                <a:cubicBezTo>
                  <a:pt x="46" y="46"/>
                  <a:pt x="45" y="46"/>
                  <a:pt x="45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7"/>
                  <a:pt x="46" y="47"/>
                  <a:pt x="46" y="46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6" y="51"/>
                </a:moveTo>
                <a:cubicBezTo>
                  <a:pt x="46" y="51"/>
                  <a:pt x="46" y="52"/>
                  <a:pt x="46" y="52"/>
                </a:cubicBezTo>
                <a:cubicBezTo>
                  <a:pt x="46" y="52"/>
                  <a:pt x="46" y="53"/>
                  <a:pt x="46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1"/>
                  <a:pt x="46" y="51"/>
                  <a:pt x="46" y="51"/>
                </a:cubicBezTo>
                <a:close/>
                <a:moveTo>
                  <a:pt x="50" y="52"/>
                </a:moveTo>
                <a:cubicBezTo>
                  <a:pt x="50" y="52"/>
                  <a:pt x="50" y="52"/>
                  <a:pt x="50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2"/>
                  <a:pt x="52" y="51"/>
                  <a:pt x="53" y="50"/>
                </a:cubicBezTo>
                <a:cubicBezTo>
                  <a:pt x="54" y="49"/>
                  <a:pt x="54" y="48"/>
                  <a:pt x="54" y="47"/>
                </a:cubicBezTo>
                <a:cubicBezTo>
                  <a:pt x="54" y="47"/>
                  <a:pt x="54" y="46"/>
                  <a:pt x="54" y="44"/>
                </a:cubicBezTo>
                <a:cubicBezTo>
                  <a:pt x="53" y="42"/>
                  <a:pt x="53" y="41"/>
                  <a:pt x="53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2"/>
                  <a:pt x="52" y="42"/>
                  <a:pt x="52" y="43"/>
                </a:cubicBezTo>
                <a:cubicBezTo>
                  <a:pt x="52" y="44"/>
                  <a:pt x="52" y="45"/>
                  <a:pt x="51" y="45"/>
                </a:cubicBezTo>
                <a:cubicBezTo>
                  <a:pt x="51" y="47"/>
                  <a:pt x="51" y="48"/>
                  <a:pt x="51" y="49"/>
                </a:cubicBezTo>
                <a:cubicBezTo>
                  <a:pt x="51" y="49"/>
                  <a:pt x="50" y="50"/>
                  <a:pt x="50" y="52"/>
                </a:cubicBezTo>
                <a:close/>
                <a:moveTo>
                  <a:pt x="55" y="53"/>
                </a:moveTo>
                <a:cubicBezTo>
                  <a:pt x="54" y="53"/>
                  <a:pt x="53" y="53"/>
                  <a:pt x="52" y="53"/>
                </a:cubicBezTo>
                <a:cubicBezTo>
                  <a:pt x="51" y="54"/>
                  <a:pt x="50" y="54"/>
                  <a:pt x="51" y="56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4" y="54"/>
                  <a:pt x="54" y="54"/>
                  <a:pt x="55" y="54"/>
                </a:cubicBezTo>
                <a:cubicBezTo>
                  <a:pt x="55" y="54"/>
                  <a:pt x="55" y="54"/>
                  <a:pt x="55" y="53"/>
                </a:cubicBezTo>
                <a:close/>
                <a:moveTo>
                  <a:pt x="55" y="51"/>
                </a:moveTo>
                <a:cubicBezTo>
                  <a:pt x="55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lnTo>
                  <a:pt x="55" y="51"/>
                </a:lnTo>
                <a:close/>
                <a:moveTo>
                  <a:pt x="57" y="55"/>
                </a:moveTo>
                <a:cubicBezTo>
                  <a:pt x="56" y="55"/>
                  <a:pt x="56" y="55"/>
                  <a:pt x="56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5"/>
                  <a:pt x="57" y="55"/>
                  <a:pt x="57" y="55"/>
                </a:cubicBezTo>
                <a:close/>
                <a:moveTo>
                  <a:pt x="57" y="48"/>
                </a:moveTo>
                <a:cubicBezTo>
                  <a:pt x="57" y="48"/>
                  <a:pt x="58" y="47"/>
                  <a:pt x="58" y="47"/>
                </a:cubicBezTo>
                <a:cubicBezTo>
                  <a:pt x="57" y="47"/>
                  <a:pt x="57" y="47"/>
                  <a:pt x="57" y="47"/>
                </a:cubicBezTo>
                <a:lnTo>
                  <a:pt x="57" y="48"/>
                </a:lnTo>
                <a:close/>
                <a:moveTo>
                  <a:pt x="60" y="5"/>
                </a:moveTo>
                <a:cubicBezTo>
                  <a:pt x="60" y="6"/>
                  <a:pt x="60" y="6"/>
                  <a:pt x="61" y="6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0" y="4"/>
                  <a:pt x="60" y="4"/>
                </a:cubicBezTo>
                <a:lnTo>
                  <a:pt x="60" y="5"/>
                </a:lnTo>
                <a:close/>
                <a:moveTo>
                  <a:pt x="61" y="10"/>
                </a:move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1" y="9"/>
                  <a:pt x="61" y="9"/>
                </a:cubicBezTo>
                <a:lnTo>
                  <a:pt x="61" y="10"/>
                </a:lnTo>
                <a:close/>
                <a:moveTo>
                  <a:pt x="62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6"/>
                  <a:pt x="62" y="26"/>
                  <a:pt x="62" y="26"/>
                </a:cubicBezTo>
                <a:cubicBezTo>
                  <a:pt x="62" y="26"/>
                  <a:pt x="62" y="25"/>
                  <a:pt x="62" y="25"/>
                </a:cubicBezTo>
                <a:cubicBezTo>
                  <a:pt x="62" y="25"/>
                  <a:pt x="62" y="24"/>
                  <a:pt x="62" y="25"/>
                </a:cubicBezTo>
                <a:close/>
                <a:moveTo>
                  <a:pt x="62" y="59"/>
                </a:moveTo>
                <a:cubicBezTo>
                  <a:pt x="62" y="59"/>
                  <a:pt x="63" y="58"/>
                  <a:pt x="63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7"/>
                  <a:pt x="62" y="57"/>
                  <a:pt x="62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7"/>
                </a:cubicBezTo>
                <a:lnTo>
                  <a:pt x="62" y="59"/>
                </a:lnTo>
                <a:close/>
                <a:moveTo>
                  <a:pt x="63" y="27"/>
                </a:moveTo>
                <a:cubicBezTo>
                  <a:pt x="63" y="27"/>
                  <a:pt x="63" y="27"/>
                  <a:pt x="62" y="28"/>
                </a:cubicBezTo>
                <a:cubicBezTo>
                  <a:pt x="62" y="28"/>
                  <a:pt x="62" y="28"/>
                  <a:pt x="62" y="29"/>
                </a:cubicBezTo>
                <a:cubicBezTo>
                  <a:pt x="63" y="28"/>
                  <a:pt x="63" y="28"/>
                  <a:pt x="63" y="28"/>
                </a:cubicBezTo>
                <a:lnTo>
                  <a:pt x="63" y="27"/>
                </a:lnTo>
                <a:close/>
                <a:moveTo>
                  <a:pt x="64" y="18"/>
                </a:moveTo>
                <a:cubicBezTo>
                  <a:pt x="64" y="18"/>
                  <a:pt x="63" y="18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8"/>
                  <a:pt x="64" y="18"/>
                  <a:pt x="64" y="18"/>
                </a:cubicBezTo>
                <a:close/>
                <a:moveTo>
                  <a:pt x="65" y="61"/>
                </a:moveTo>
                <a:cubicBezTo>
                  <a:pt x="64" y="61"/>
                  <a:pt x="64" y="61"/>
                  <a:pt x="64" y="61"/>
                </a:cubicBezTo>
                <a:cubicBezTo>
                  <a:pt x="64" y="62"/>
                  <a:pt x="63" y="62"/>
                  <a:pt x="64" y="63"/>
                </a:cubicBezTo>
                <a:cubicBezTo>
                  <a:pt x="65" y="62"/>
                  <a:pt x="65" y="62"/>
                  <a:pt x="65" y="62"/>
                </a:cubicBezTo>
                <a:lnTo>
                  <a:pt x="65" y="61"/>
                </a:lnTo>
                <a:close/>
                <a:moveTo>
                  <a:pt x="65" y="21"/>
                </a:moveTo>
                <a:cubicBezTo>
                  <a:pt x="66" y="21"/>
                  <a:pt x="66" y="20"/>
                  <a:pt x="66" y="19"/>
                </a:cubicBezTo>
                <a:cubicBezTo>
                  <a:pt x="64" y="19"/>
                  <a:pt x="64" y="19"/>
                  <a:pt x="64" y="19"/>
                </a:cubicBezTo>
                <a:lnTo>
                  <a:pt x="65" y="21"/>
                </a:lnTo>
                <a:close/>
                <a:moveTo>
                  <a:pt x="65" y="56"/>
                </a:moveTo>
                <a:cubicBezTo>
                  <a:pt x="65" y="56"/>
                  <a:pt x="65" y="57"/>
                  <a:pt x="65" y="57"/>
                </a:cubicBezTo>
                <a:cubicBezTo>
                  <a:pt x="65" y="58"/>
                  <a:pt x="66" y="58"/>
                  <a:pt x="66" y="59"/>
                </a:cubicBezTo>
                <a:cubicBezTo>
                  <a:pt x="66" y="59"/>
                  <a:pt x="67" y="60"/>
                  <a:pt x="67" y="60"/>
                </a:cubicBezTo>
                <a:cubicBezTo>
                  <a:pt x="67" y="61"/>
                  <a:pt x="68" y="61"/>
                  <a:pt x="68" y="61"/>
                </a:cubicBezTo>
                <a:cubicBezTo>
                  <a:pt x="68" y="61"/>
                  <a:pt x="68" y="60"/>
                  <a:pt x="68" y="59"/>
                </a:cubicBezTo>
                <a:cubicBezTo>
                  <a:pt x="68" y="58"/>
                  <a:pt x="68" y="58"/>
                  <a:pt x="6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6"/>
                  <a:pt x="68" y="55"/>
                  <a:pt x="67" y="55"/>
                </a:cubicBezTo>
                <a:cubicBezTo>
                  <a:pt x="67" y="54"/>
                  <a:pt x="67" y="54"/>
                  <a:pt x="66" y="53"/>
                </a:cubicBezTo>
                <a:cubicBezTo>
                  <a:pt x="66" y="54"/>
                  <a:pt x="66" y="54"/>
                  <a:pt x="65" y="54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5" y="56"/>
                </a:cubicBezTo>
                <a:close/>
                <a:moveTo>
                  <a:pt x="66" y="13"/>
                </a:moveTo>
                <a:cubicBezTo>
                  <a:pt x="66" y="13"/>
                  <a:pt x="66" y="14"/>
                  <a:pt x="67" y="14"/>
                </a:cubicBezTo>
                <a:cubicBezTo>
                  <a:pt x="67" y="12"/>
                  <a:pt x="67" y="12"/>
                  <a:pt x="67" y="12"/>
                </a:cubicBezTo>
                <a:lnTo>
                  <a:pt x="66" y="13"/>
                </a:lnTo>
                <a:close/>
                <a:moveTo>
                  <a:pt x="68" y="33"/>
                </a:moveTo>
                <a:cubicBezTo>
                  <a:pt x="68" y="33"/>
                  <a:pt x="68" y="33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5"/>
                  <a:pt x="66" y="35"/>
                  <a:pt x="66" y="35"/>
                </a:cubicBezTo>
                <a:cubicBezTo>
                  <a:pt x="68" y="35"/>
                  <a:pt x="68" y="35"/>
                  <a:pt x="69" y="35"/>
                </a:cubicBezTo>
                <a:cubicBezTo>
                  <a:pt x="69" y="35"/>
                  <a:pt x="69" y="34"/>
                  <a:pt x="69" y="33"/>
                </a:cubicBezTo>
                <a:cubicBezTo>
                  <a:pt x="69" y="32"/>
                  <a:pt x="69" y="32"/>
                  <a:pt x="69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8" y="33"/>
                </a:cubicBezTo>
                <a:close/>
                <a:moveTo>
                  <a:pt x="68" y="62"/>
                </a:moveTo>
                <a:cubicBezTo>
                  <a:pt x="68" y="62"/>
                  <a:pt x="67" y="62"/>
                  <a:pt x="68" y="62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3"/>
                  <a:pt x="68" y="62"/>
                  <a:pt x="68" y="62"/>
                </a:cubicBezTo>
                <a:cubicBezTo>
                  <a:pt x="68" y="62"/>
                  <a:pt x="68" y="62"/>
                  <a:pt x="68" y="62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  <a:moveTo>
                  <a:pt x="69" y="47"/>
                </a:moveTo>
                <a:cubicBezTo>
                  <a:pt x="69" y="47"/>
                  <a:pt x="69" y="48"/>
                  <a:pt x="69" y="48"/>
                </a:cubicBezTo>
                <a:cubicBezTo>
                  <a:pt x="70" y="48"/>
                  <a:pt x="70" y="48"/>
                  <a:pt x="70" y="48"/>
                </a:cubicBezTo>
                <a:lnTo>
                  <a:pt x="69" y="47"/>
                </a:lnTo>
                <a:close/>
                <a:moveTo>
                  <a:pt x="69" y="53"/>
                </a:moveTo>
                <a:cubicBezTo>
                  <a:pt x="70" y="53"/>
                  <a:pt x="70" y="53"/>
                  <a:pt x="70" y="53"/>
                </a:cubicBezTo>
                <a:cubicBezTo>
                  <a:pt x="70" y="52"/>
                  <a:pt x="70" y="52"/>
                  <a:pt x="70" y="52"/>
                </a:cubicBezTo>
                <a:lnTo>
                  <a:pt x="69" y="53"/>
                </a:lnTo>
                <a:close/>
                <a:moveTo>
                  <a:pt x="83" y="52"/>
                </a:moveTo>
                <a:cubicBezTo>
                  <a:pt x="83" y="52"/>
                  <a:pt x="82" y="53"/>
                  <a:pt x="82" y="53"/>
                </a:cubicBezTo>
                <a:cubicBezTo>
                  <a:pt x="82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3" y="52"/>
                  <a:pt x="83" y="52"/>
                </a:cubicBezTo>
                <a:close/>
                <a:moveTo>
                  <a:pt x="84" y="48"/>
                </a:move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50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48"/>
                  <a:pt x="86" y="48"/>
                  <a:pt x="86" y="48"/>
                </a:cubicBezTo>
                <a:lnTo>
                  <a:pt x="84" y="4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isḷîdè">
            <a:extLst>
              <a:ext uri="{FF2B5EF4-FFF2-40B4-BE49-F238E27FC236}">
                <a16:creationId xmlns:a16="http://schemas.microsoft.com/office/drawing/2014/main" id="{695D0A35-F65A-4B22-BAF5-8719AD768AF9}"/>
              </a:ext>
            </a:extLst>
          </p:cNvPr>
          <p:cNvSpPr/>
          <p:nvPr/>
        </p:nvSpPr>
        <p:spPr bwMode="auto">
          <a:xfrm>
            <a:off x="1564692" y="5124116"/>
            <a:ext cx="80535" cy="77553"/>
          </a:xfrm>
          <a:custGeom>
            <a:avLst/>
            <a:gdLst>
              <a:gd name="T0" fmla="*/ 42 w 78"/>
              <a:gd name="T1" fmla="*/ 73 h 75"/>
              <a:gd name="T2" fmla="*/ 34 w 78"/>
              <a:gd name="T3" fmla="*/ 70 h 75"/>
              <a:gd name="T4" fmla="*/ 23 w 78"/>
              <a:gd name="T5" fmla="*/ 73 h 75"/>
              <a:gd name="T6" fmla="*/ 18 w 78"/>
              <a:gd name="T7" fmla="*/ 68 h 75"/>
              <a:gd name="T8" fmla="*/ 12 w 78"/>
              <a:gd name="T9" fmla="*/ 67 h 75"/>
              <a:gd name="T10" fmla="*/ 8 w 78"/>
              <a:gd name="T11" fmla="*/ 60 h 75"/>
              <a:gd name="T12" fmla="*/ 3 w 78"/>
              <a:gd name="T13" fmla="*/ 59 h 75"/>
              <a:gd name="T14" fmla="*/ 1 w 78"/>
              <a:gd name="T15" fmla="*/ 53 h 75"/>
              <a:gd name="T16" fmla="*/ 3 w 78"/>
              <a:gd name="T17" fmla="*/ 49 h 75"/>
              <a:gd name="T18" fmla="*/ 2 w 78"/>
              <a:gd name="T19" fmla="*/ 39 h 75"/>
              <a:gd name="T20" fmla="*/ 7 w 78"/>
              <a:gd name="T21" fmla="*/ 28 h 75"/>
              <a:gd name="T22" fmla="*/ 9 w 78"/>
              <a:gd name="T23" fmla="*/ 25 h 75"/>
              <a:gd name="T24" fmla="*/ 9 w 78"/>
              <a:gd name="T25" fmla="*/ 20 h 75"/>
              <a:gd name="T26" fmla="*/ 18 w 78"/>
              <a:gd name="T27" fmla="*/ 14 h 75"/>
              <a:gd name="T28" fmla="*/ 19 w 78"/>
              <a:gd name="T29" fmla="*/ 21 h 75"/>
              <a:gd name="T30" fmla="*/ 21 w 78"/>
              <a:gd name="T31" fmla="*/ 15 h 75"/>
              <a:gd name="T32" fmla="*/ 26 w 78"/>
              <a:gd name="T33" fmla="*/ 10 h 75"/>
              <a:gd name="T34" fmla="*/ 35 w 78"/>
              <a:gd name="T35" fmla="*/ 7 h 75"/>
              <a:gd name="T36" fmla="*/ 44 w 78"/>
              <a:gd name="T37" fmla="*/ 5 h 75"/>
              <a:gd name="T38" fmla="*/ 49 w 78"/>
              <a:gd name="T39" fmla="*/ 4 h 75"/>
              <a:gd name="T40" fmla="*/ 54 w 78"/>
              <a:gd name="T41" fmla="*/ 0 h 75"/>
              <a:gd name="T42" fmla="*/ 63 w 78"/>
              <a:gd name="T43" fmla="*/ 4 h 75"/>
              <a:gd name="T44" fmla="*/ 68 w 78"/>
              <a:gd name="T45" fmla="*/ 9 h 75"/>
              <a:gd name="T46" fmla="*/ 69 w 78"/>
              <a:gd name="T47" fmla="*/ 18 h 75"/>
              <a:gd name="T48" fmla="*/ 60 w 78"/>
              <a:gd name="T49" fmla="*/ 14 h 75"/>
              <a:gd name="T50" fmla="*/ 50 w 78"/>
              <a:gd name="T51" fmla="*/ 16 h 75"/>
              <a:gd name="T52" fmla="*/ 33 w 78"/>
              <a:gd name="T53" fmla="*/ 24 h 75"/>
              <a:gd name="T54" fmla="*/ 28 w 78"/>
              <a:gd name="T55" fmla="*/ 29 h 75"/>
              <a:gd name="T56" fmla="*/ 24 w 78"/>
              <a:gd name="T57" fmla="*/ 47 h 75"/>
              <a:gd name="T58" fmla="*/ 22 w 78"/>
              <a:gd name="T59" fmla="*/ 52 h 75"/>
              <a:gd name="T60" fmla="*/ 32 w 78"/>
              <a:gd name="T61" fmla="*/ 60 h 75"/>
              <a:gd name="T62" fmla="*/ 49 w 78"/>
              <a:gd name="T63" fmla="*/ 61 h 75"/>
              <a:gd name="T64" fmla="*/ 69 w 78"/>
              <a:gd name="T65" fmla="*/ 53 h 75"/>
              <a:gd name="T66" fmla="*/ 78 w 78"/>
              <a:gd name="T67" fmla="*/ 57 h 75"/>
              <a:gd name="T68" fmla="*/ 76 w 78"/>
              <a:gd name="T69" fmla="*/ 59 h 75"/>
              <a:gd name="T70" fmla="*/ 68 w 78"/>
              <a:gd name="T71" fmla="*/ 66 h 75"/>
              <a:gd name="T72" fmla="*/ 63 w 78"/>
              <a:gd name="T73" fmla="*/ 70 h 75"/>
              <a:gd name="T74" fmla="*/ 52 w 78"/>
              <a:gd name="T75" fmla="*/ 74 h 75"/>
              <a:gd name="T76" fmla="*/ 6 w 78"/>
              <a:gd name="T77" fmla="*/ 51 h 75"/>
              <a:gd name="T78" fmla="*/ 8 w 78"/>
              <a:gd name="T79" fmla="*/ 35 h 75"/>
              <a:gd name="T80" fmla="*/ 13 w 78"/>
              <a:gd name="T81" fmla="*/ 46 h 75"/>
              <a:gd name="T82" fmla="*/ 12 w 78"/>
              <a:gd name="T83" fmla="*/ 19 h 75"/>
              <a:gd name="T84" fmla="*/ 14 w 78"/>
              <a:gd name="T85" fmla="*/ 41 h 75"/>
              <a:gd name="T86" fmla="*/ 14 w 78"/>
              <a:gd name="T87" fmla="*/ 32 h 75"/>
              <a:gd name="T88" fmla="*/ 16 w 78"/>
              <a:gd name="T89" fmla="*/ 38 h 75"/>
              <a:gd name="T90" fmla="*/ 22 w 78"/>
              <a:gd name="T91" fmla="*/ 40 h 75"/>
              <a:gd name="T92" fmla="*/ 20 w 78"/>
              <a:gd name="T93" fmla="*/ 33 h 75"/>
              <a:gd name="T94" fmla="*/ 21 w 78"/>
              <a:gd name="T95" fmla="*/ 66 h 75"/>
              <a:gd name="T96" fmla="*/ 33 w 78"/>
              <a:gd name="T97" fmla="*/ 12 h 75"/>
              <a:gd name="T98" fmla="*/ 39 w 78"/>
              <a:gd name="T99" fmla="*/ 11 h 75"/>
              <a:gd name="T100" fmla="*/ 37 w 78"/>
              <a:gd name="T101" fmla="*/ 15 h 75"/>
              <a:gd name="T102" fmla="*/ 37 w 78"/>
              <a:gd name="T103" fmla="*/ 19 h 75"/>
              <a:gd name="T104" fmla="*/ 41 w 78"/>
              <a:gd name="T105" fmla="*/ 7 h 75"/>
              <a:gd name="T106" fmla="*/ 41 w 78"/>
              <a:gd name="T107" fmla="*/ 18 h 75"/>
              <a:gd name="T108" fmla="*/ 47 w 78"/>
              <a:gd name="T109" fmla="*/ 7 h 75"/>
              <a:gd name="T110" fmla="*/ 49 w 78"/>
              <a:gd name="T111" fmla="*/ 11 h 75"/>
              <a:gd name="T112" fmla="*/ 48 w 78"/>
              <a:gd name="T113" fmla="*/ 15 h 75"/>
              <a:gd name="T114" fmla="*/ 53 w 78"/>
              <a:gd name="T115" fmla="*/ 73 h 75"/>
              <a:gd name="T116" fmla="*/ 53 w 78"/>
              <a:gd name="T117" fmla="*/ 70 h 75"/>
              <a:gd name="T118" fmla="*/ 61 w 78"/>
              <a:gd name="T119" fmla="*/ 6 h 75"/>
              <a:gd name="T120" fmla="*/ 66 w 78"/>
              <a:gd name="T121" fmla="*/ 60 h 75"/>
              <a:gd name="T122" fmla="*/ 72 w 78"/>
              <a:gd name="T123" fmla="*/ 5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" h="75">
                <a:moveTo>
                  <a:pt x="52" y="74"/>
                </a:moveTo>
                <a:cubicBezTo>
                  <a:pt x="52" y="74"/>
                  <a:pt x="51" y="73"/>
                  <a:pt x="51" y="73"/>
                </a:cubicBezTo>
                <a:cubicBezTo>
                  <a:pt x="51" y="72"/>
                  <a:pt x="51" y="71"/>
                  <a:pt x="51" y="71"/>
                </a:cubicBezTo>
                <a:cubicBezTo>
                  <a:pt x="51" y="71"/>
                  <a:pt x="50" y="71"/>
                  <a:pt x="50" y="71"/>
                </a:cubicBezTo>
                <a:cubicBezTo>
                  <a:pt x="50" y="71"/>
                  <a:pt x="49" y="71"/>
                  <a:pt x="49" y="71"/>
                </a:cubicBezTo>
                <a:cubicBezTo>
                  <a:pt x="48" y="71"/>
                  <a:pt x="48" y="71"/>
                  <a:pt x="48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70"/>
                  <a:pt x="46" y="71"/>
                  <a:pt x="46" y="71"/>
                </a:cubicBezTo>
                <a:cubicBezTo>
                  <a:pt x="45" y="72"/>
                  <a:pt x="45" y="72"/>
                  <a:pt x="44" y="73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1"/>
                  <a:pt x="43" y="71"/>
                  <a:pt x="43" y="71"/>
                </a:cubicBezTo>
                <a:cubicBezTo>
                  <a:pt x="43" y="72"/>
                  <a:pt x="42" y="72"/>
                  <a:pt x="42" y="73"/>
                </a:cubicBezTo>
                <a:cubicBezTo>
                  <a:pt x="42" y="73"/>
                  <a:pt x="42" y="74"/>
                  <a:pt x="42" y="74"/>
                </a:cubicBezTo>
                <a:cubicBezTo>
                  <a:pt x="42" y="75"/>
                  <a:pt x="42" y="75"/>
                  <a:pt x="42" y="75"/>
                </a:cubicBezTo>
                <a:cubicBezTo>
                  <a:pt x="41" y="75"/>
                  <a:pt x="41" y="75"/>
                  <a:pt x="41" y="74"/>
                </a:cubicBezTo>
                <a:cubicBezTo>
                  <a:pt x="41" y="73"/>
                  <a:pt x="41" y="72"/>
                  <a:pt x="41" y="72"/>
                </a:cubicBezTo>
                <a:cubicBezTo>
                  <a:pt x="41" y="71"/>
                  <a:pt x="41" y="71"/>
                  <a:pt x="41" y="70"/>
                </a:cubicBezTo>
                <a:cubicBezTo>
                  <a:pt x="41" y="68"/>
                  <a:pt x="40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69"/>
                  <a:pt x="37" y="69"/>
                  <a:pt x="36" y="69"/>
                </a:cubicBezTo>
                <a:cubicBezTo>
                  <a:pt x="35" y="69"/>
                  <a:pt x="35" y="70"/>
                  <a:pt x="34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34" y="71"/>
                  <a:pt x="34" y="71"/>
                  <a:pt x="34" y="71"/>
                </a:cubicBezTo>
                <a:cubicBezTo>
                  <a:pt x="32" y="72"/>
                  <a:pt x="32" y="72"/>
                  <a:pt x="32" y="72"/>
                </a:cubicBezTo>
                <a:cubicBezTo>
                  <a:pt x="31" y="71"/>
                  <a:pt x="31" y="71"/>
                  <a:pt x="3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9" y="71"/>
                  <a:pt x="28" y="72"/>
                  <a:pt x="28" y="72"/>
                </a:cubicBezTo>
                <a:cubicBezTo>
                  <a:pt x="27" y="72"/>
                  <a:pt x="27" y="72"/>
                  <a:pt x="26" y="73"/>
                </a:cubicBezTo>
                <a:cubicBezTo>
                  <a:pt x="26" y="73"/>
                  <a:pt x="25" y="73"/>
                  <a:pt x="25" y="72"/>
                </a:cubicBezTo>
                <a:cubicBezTo>
                  <a:pt x="25" y="72"/>
                  <a:pt x="25" y="72"/>
                  <a:pt x="24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2"/>
                  <a:pt x="23" y="73"/>
                  <a:pt x="23" y="73"/>
                </a:cubicBezTo>
                <a:cubicBezTo>
                  <a:pt x="22" y="74"/>
                  <a:pt x="22" y="74"/>
                  <a:pt x="22" y="75"/>
                </a:cubicBezTo>
                <a:cubicBezTo>
                  <a:pt x="22" y="75"/>
                  <a:pt x="22" y="74"/>
                  <a:pt x="21" y="74"/>
                </a:cubicBezTo>
                <a:cubicBezTo>
                  <a:pt x="21" y="74"/>
                  <a:pt x="21" y="73"/>
                  <a:pt x="21" y="73"/>
                </a:cubicBezTo>
                <a:cubicBezTo>
                  <a:pt x="21" y="73"/>
                  <a:pt x="21" y="73"/>
                  <a:pt x="22" y="72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69"/>
                  <a:pt x="21" y="69"/>
                </a:cubicBezTo>
                <a:cubicBezTo>
                  <a:pt x="20" y="69"/>
                  <a:pt x="20" y="70"/>
                  <a:pt x="20" y="70"/>
                </a:cubicBezTo>
                <a:cubicBezTo>
                  <a:pt x="20" y="70"/>
                  <a:pt x="20" y="71"/>
                  <a:pt x="20" y="71"/>
                </a:cubicBezTo>
                <a:cubicBezTo>
                  <a:pt x="20" y="71"/>
                  <a:pt x="19" y="71"/>
                  <a:pt x="19" y="70"/>
                </a:cubicBezTo>
                <a:cubicBezTo>
                  <a:pt x="19" y="69"/>
                  <a:pt x="19" y="69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68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6" y="65"/>
                  <a:pt x="16" y="65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7"/>
                  <a:pt x="13" y="67"/>
                  <a:pt x="12" y="67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5"/>
                  <a:pt x="12" y="65"/>
                  <a:pt x="12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1" y="64"/>
                  <a:pt x="11" y="64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2"/>
                  <a:pt x="12" y="62"/>
                </a:cubicBezTo>
                <a:cubicBezTo>
                  <a:pt x="12" y="61"/>
                  <a:pt x="12" y="61"/>
                  <a:pt x="12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1"/>
                  <a:pt x="10" y="61"/>
                  <a:pt x="10" y="61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3"/>
                  <a:pt x="8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3"/>
                  <a:pt x="6" y="62"/>
                  <a:pt x="6" y="62"/>
                </a:cubicBezTo>
                <a:cubicBezTo>
                  <a:pt x="6" y="61"/>
                  <a:pt x="5" y="61"/>
                  <a:pt x="5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60"/>
                  <a:pt x="3" y="59"/>
                  <a:pt x="3" y="59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3" y="57"/>
                  <a:pt x="3" y="57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1"/>
                  <a:pt x="1" y="51"/>
                  <a:pt x="1" y="51"/>
                </a:cubicBezTo>
                <a:cubicBezTo>
                  <a:pt x="2" y="50"/>
                  <a:pt x="2" y="50"/>
                  <a:pt x="3" y="50"/>
                </a:cubicBezTo>
                <a:cubicBezTo>
                  <a:pt x="3" y="50"/>
                  <a:pt x="4" y="50"/>
                  <a:pt x="5" y="49"/>
                </a:cubicBezTo>
                <a:cubicBezTo>
                  <a:pt x="5" y="49"/>
                  <a:pt x="6" y="49"/>
                  <a:pt x="6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3" y="48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7"/>
                  <a:pt x="0" y="46"/>
                </a:cubicBezTo>
                <a:cubicBezTo>
                  <a:pt x="1" y="45"/>
                  <a:pt x="1" y="45"/>
                  <a:pt x="2" y="44"/>
                </a:cubicBezTo>
                <a:cubicBezTo>
                  <a:pt x="2" y="43"/>
                  <a:pt x="2" y="43"/>
                  <a:pt x="3" y="42"/>
                </a:cubicBezTo>
                <a:cubicBezTo>
                  <a:pt x="3" y="42"/>
                  <a:pt x="3" y="41"/>
                  <a:pt x="3" y="41"/>
                </a:cubicBezTo>
                <a:cubicBezTo>
                  <a:pt x="3" y="40"/>
                  <a:pt x="3" y="40"/>
                  <a:pt x="2" y="39"/>
                </a:cubicBezTo>
                <a:cubicBezTo>
                  <a:pt x="2" y="39"/>
                  <a:pt x="2" y="38"/>
                  <a:pt x="1" y="37"/>
                </a:cubicBezTo>
                <a:cubicBezTo>
                  <a:pt x="1" y="37"/>
                  <a:pt x="2" y="36"/>
                  <a:pt x="2" y="35"/>
                </a:cubicBezTo>
                <a:cubicBezTo>
                  <a:pt x="3" y="35"/>
                  <a:pt x="3" y="34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8"/>
                  <a:pt x="4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29"/>
                  <a:pt x="6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8"/>
                  <a:pt x="9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0" y="27"/>
                </a:cubicBezTo>
                <a:cubicBezTo>
                  <a:pt x="9" y="27"/>
                  <a:pt x="8" y="27"/>
                  <a:pt x="8" y="27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5"/>
                  <a:pt x="11" y="26"/>
                </a:cubicBezTo>
                <a:cubicBezTo>
                  <a:pt x="11" y="26"/>
                  <a:pt x="12" y="27"/>
                  <a:pt x="12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2"/>
                  <a:pt x="12" y="21"/>
                  <a:pt x="11" y="21"/>
                </a:cubicBezTo>
                <a:cubicBezTo>
                  <a:pt x="10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8"/>
                  <a:pt x="10" y="18"/>
                  <a:pt x="10" y="17"/>
                </a:cubicBezTo>
                <a:cubicBezTo>
                  <a:pt x="10" y="16"/>
                  <a:pt x="11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6"/>
                  <a:pt x="14" y="16"/>
                  <a:pt x="15" y="15"/>
                </a:cubicBezTo>
                <a:cubicBezTo>
                  <a:pt x="15" y="15"/>
                  <a:pt x="15" y="14"/>
                  <a:pt x="16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7" y="10"/>
                  <a:pt x="17" y="11"/>
                  <a:pt x="17" y="12"/>
                </a:cubicBezTo>
                <a:cubicBezTo>
                  <a:pt x="18" y="12"/>
                  <a:pt x="18" y="13"/>
                  <a:pt x="18" y="14"/>
                </a:cubicBezTo>
                <a:cubicBezTo>
                  <a:pt x="18" y="15"/>
                  <a:pt x="18" y="16"/>
                  <a:pt x="18" y="1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7" y="18"/>
                  <a:pt x="17" y="18"/>
                  <a:pt x="16" y="18"/>
                </a:cubicBezTo>
                <a:cubicBezTo>
                  <a:pt x="16" y="18"/>
                  <a:pt x="16" y="19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2"/>
                  <a:pt x="19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7"/>
                  <a:pt x="23" y="17"/>
                </a:cubicBezTo>
                <a:cubicBezTo>
                  <a:pt x="23" y="17"/>
                  <a:pt x="22" y="16"/>
                  <a:pt x="22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4"/>
                  <a:pt x="24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3" y="11"/>
                  <a:pt x="22" y="10"/>
                  <a:pt x="22" y="10"/>
                </a:cubicBezTo>
                <a:cubicBezTo>
                  <a:pt x="22" y="9"/>
                  <a:pt x="23" y="9"/>
                  <a:pt x="23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7" y="8"/>
                  <a:pt x="27" y="8"/>
                </a:cubicBezTo>
                <a:cubicBezTo>
                  <a:pt x="28" y="7"/>
                  <a:pt x="28" y="7"/>
                  <a:pt x="29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30" y="6"/>
                  <a:pt x="31" y="5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3" y="5"/>
                  <a:pt x="33" y="5"/>
                  <a:pt x="34" y="5"/>
                </a:cubicBezTo>
                <a:cubicBezTo>
                  <a:pt x="34" y="5"/>
                  <a:pt x="35" y="5"/>
                  <a:pt x="36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6" y="8"/>
                  <a:pt x="36" y="7"/>
                </a:cubicBezTo>
                <a:cubicBezTo>
                  <a:pt x="37" y="7"/>
                  <a:pt x="37" y="6"/>
                  <a:pt x="37" y="6"/>
                </a:cubicBezTo>
                <a:cubicBezTo>
                  <a:pt x="38" y="5"/>
                  <a:pt x="38" y="5"/>
                  <a:pt x="38" y="4"/>
                </a:cubicBezTo>
                <a:cubicBezTo>
                  <a:pt x="38" y="4"/>
                  <a:pt x="39" y="3"/>
                  <a:pt x="39" y="3"/>
                </a:cubicBezTo>
                <a:cubicBezTo>
                  <a:pt x="40" y="3"/>
                  <a:pt x="40" y="3"/>
                  <a:pt x="40" y="4"/>
                </a:cubicBezTo>
                <a:cubicBezTo>
                  <a:pt x="41" y="4"/>
                  <a:pt x="41" y="4"/>
                  <a:pt x="42" y="5"/>
                </a:cubicBezTo>
                <a:cubicBezTo>
                  <a:pt x="42" y="5"/>
                  <a:pt x="42" y="5"/>
                  <a:pt x="43" y="6"/>
                </a:cubicBezTo>
                <a:cubicBezTo>
                  <a:pt x="43" y="6"/>
                  <a:pt x="44" y="6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4" y="5"/>
                  <a:pt x="44" y="5"/>
                </a:cubicBezTo>
                <a:cubicBezTo>
                  <a:pt x="45" y="5"/>
                  <a:pt x="45" y="4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3"/>
                  <a:pt x="43" y="3"/>
                  <a:pt x="42" y="3"/>
                </a:cubicBezTo>
                <a:cubicBezTo>
                  <a:pt x="42" y="2"/>
                  <a:pt x="43" y="2"/>
                  <a:pt x="43" y="2"/>
                </a:cubicBezTo>
                <a:cubicBezTo>
                  <a:pt x="43" y="2"/>
                  <a:pt x="44" y="2"/>
                  <a:pt x="44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6" y="2"/>
                  <a:pt x="45" y="2"/>
                  <a:pt x="45" y="2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50" y="3"/>
                </a:cubicBezTo>
                <a:cubicBezTo>
                  <a:pt x="50" y="3"/>
                  <a:pt x="50" y="2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2"/>
                  <a:pt x="51" y="2"/>
                  <a:pt x="52" y="2"/>
                </a:cubicBezTo>
                <a:cubicBezTo>
                  <a:pt x="52" y="2"/>
                  <a:pt x="53" y="2"/>
                  <a:pt x="53" y="3"/>
                </a:cubicBezTo>
                <a:cubicBezTo>
                  <a:pt x="53" y="3"/>
                  <a:pt x="53" y="3"/>
                  <a:pt x="54" y="4"/>
                </a:cubicBezTo>
                <a:cubicBezTo>
                  <a:pt x="54" y="5"/>
                  <a:pt x="54" y="5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5" y="5"/>
                  <a:pt x="55" y="5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8" y="7"/>
                  <a:pt x="58" y="7"/>
                  <a:pt x="58" y="7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0" y="3"/>
                  <a:pt x="60" y="3"/>
                </a:cubicBezTo>
                <a:cubicBezTo>
                  <a:pt x="59" y="4"/>
                  <a:pt x="58" y="3"/>
                  <a:pt x="58" y="3"/>
                </a:cubicBezTo>
                <a:cubicBezTo>
                  <a:pt x="58" y="2"/>
                  <a:pt x="59" y="2"/>
                  <a:pt x="59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3" y="3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5"/>
                  <a:pt x="63" y="5"/>
                  <a:pt x="63" y="6"/>
                </a:cubicBezTo>
                <a:cubicBezTo>
                  <a:pt x="63" y="6"/>
                  <a:pt x="62" y="6"/>
                  <a:pt x="62" y="7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7"/>
                  <a:pt x="63" y="7"/>
                  <a:pt x="63" y="7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7" y="9"/>
                  <a:pt x="67" y="9"/>
                  <a:pt x="67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9"/>
                  <a:pt x="68" y="10"/>
                  <a:pt x="68" y="11"/>
                </a:cubicBezTo>
                <a:cubicBezTo>
                  <a:pt x="69" y="11"/>
                  <a:pt x="69" y="12"/>
                  <a:pt x="69" y="12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7"/>
                  <a:pt x="70" y="17"/>
                  <a:pt x="70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9"/>
                  <a:pt x="70" y="18"/>
                  <a:pt x="69" y="18"/>
                </a:cubicBezTo>
                <a:cubicBezTo>
                  <a:pt x="68" y="18"/>
                  <a:pt x="67" y="17"/>
                  <a:pt x="67" y="17"/>
                </a:cubicBezTo>
                <a:cubicBezTo>
                  <a:pt x="66" y="17"/>
                  <a:pt x="66" y="18"/>
                  <a:pt x="66" y="18"/>
                </a:cubicBezTo>
                <a:cubicBezTo>
                  <a:pt x="66" y="19"/>
                  <a:pt x="66" y="19"/>
                  <a:pt x="66" y="19"/>
                </a:cubicBezTo>
                <a:cubicBezTo>
                  <a:pt x="65" y="19"/>
                  <a:pt x="65" y="19"/>
                  <a:pt x="64" y="19"/>
                </a:cubicBezTo>
                <a:cubicBezTo>
                  <a:pt x="63" y="19"/>
                  <a:pt x="62" y="18"/>
                  <a:pt x="62" y="18"/>
                </a:cubicBezTo>
                <a:cubicBezTo>
                  <a:pt x="62" y="18"/>
                  <a:pt x="62" y="17"/>
                  <a:pt x="62" y="17"/>
                </a:cubicBezTo>
                <a:cubicBezTo>
                  <a:pt x="62" y="17"/>
                  <a:pt x="62" y="16"/>
                  <a:pt x="62" y="16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5"/>
                  <a:pt x="61" y="14"/>
                </a:cubicBezTo>
                <a:cubicBezTo>
                  <a:pt x="61" y="14"/>
                  <a:pt x="60" y="14"/>
                  <a:pt x="60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59" y="14"/>
                  <a:pt x="58" y="14"/>
                  <a:pt x="58" y="15"/>
                </a:cubicBezTo>
                <a:cubicBezTo>
                  <a:pt x="58" y="15"/>
                  <a:pt x="57" y="16"/>
                  <a:pt x="57" y="1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4" y="15"/>
                  <a:pt x="54" y="16"/>
                </a:cubicBezTo>
                <a:cubicBezTo>
                  <a:pt x="53" y="16"/>
                  <a:pt x="52" y="16"/>
                  <a:pt x="52" y="16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0" y="16"/>
                  <a:pt x="49" y="16"/>
                  <a:pt x="49" y="17"/>
                </a:cubicBezTo>
                <a:cubicBezTo>
                  <a:pt x="49" y="17"/>
                  <a:pt x="49" y="18"/>
                  <a:pt x="48" y="18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9"/>
                  <a:pt x="46" y="20"/>
                  <a:pt x="46" y="20"/>
                </a:cubicBezTo>
                <a:cubicBezTo>
                  <a:pt x="45" y="20"/>
                  <a:pt x="44" y="20"/>
                  <a:pt x="44" y="20"/>
                </a:cubicBezTo>
                <a:cubicBezTo>
                  <a:pt x="43" y="21"/>
                  <a:pt x="42" y="21"/>
                  <a:pt x="41" y="21"/>
                </a:cubicBezTo>
                <a:cubicBezTo>
                  <a:pt x="41" y="21"/>
                  <a:pt x="40" y="21"/>
                  <a:pt x="40" y="21"/>
                </a:cubicBezTo>
                <a:cubicBezTo>
                  <a:pt x="40" y="21"/>
                  <a:pt x="40" y="22"/>
                  <a:pt x="39" y="22"/>
                </a:cubicBezTo>
                <a:cubicBezTo>
                  <a:pt x="39" y="22"/>
                  <a:pt x="38" y="22"/>
                  <a:pt x="38" y="22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4"/>
                  <a:pt x="34" y="24"/>
                </a:cubicBezTo>
                <a:cubicBezTo>
                  <a:pt x="34" y="24"/>
                  <a:pt x="33" y="24"/>
                  <a:pt x="33" y="24"/>
                </a:cubicBezTo>
                <a:cubicBezTo>
                  <a:pt x="32" y="24"/>
                  <a:pt x="32" y="24"/>
                  <a:pt x="31" y="23"/>
                </a:cubicBezTo>
                <a:cubicBezTo>
                  <a:pt x="31" y="23"/>
                  <a:pt x="31" y="23"/>
                  <a:pt x="30" y="23"/>
                </a:cubicBezTo>
                <a:cubicBezTo>
                  <a:pt x="30" y="23"/>
                  <a:pt x="29" y="23"/>
                  <a:pt x="29" y="23"/>
                </a:cubicBezTo>
                <a:cubicBezTo>
                  <a:pt x="29" y="23"/>
                  <a:pt x="29" y="24"/>
                  <a:pt x="28" y="24"/>
                </a:cubicBezTo>
                <a:cubicBezTo>
                  <a:pt x="28" y="24"/>
                  <a:pt x="27" y="24"/>
                  <a:pt x="27" y="23"/>
                </a:cubicBezTo>
                <a:cubicBezTo>
                  <a:pt x="27" y="23"/>
                  <a:pt x="27" y="23"/>
                  <a:pt x="26" y="23"/>
                </a:cubicBezTo>
                <a:cubicBezTo>
                  <a:pt x="26" y="24"/>
                  <a:pt x="26" y="25"/>
                  <a:pt x="27" y="25"/>
                </a:cubicBezTo>
                <a:cubicBezTo>
                  <a:pt x="27" y="26"/>
                  <a:pt x="27" y="26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9"/>
                  <a:pt x="28" y="29"/>
                </a:cubicBezTo>
                <a:cubicBezTo>
                  <a:pt x="28" y="29"/>
                  <a:pt x="28" y="30"/>
                  <a:pt x="27" y="30"/>
                </a:cubicBezTo>
                <a:cubicBezTo>
                  <a:pt x="27" y="30"/>
                  <a:pt x="26" y="30"/>
                  <a:pt x="26" y="30"/>
                </a:cubicBezTo>
                <a:cubicBezTo>
                  <a:pt x="26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6" y="32"/>
                  <a:pt x="26" y="32"/>
                </a:cubicBezTo>
                <a:cubicBezTo>
                  <a:pt x="26" y="33"/>
                  <a:pt x="26" y="34"/>
                  <a:pt x="25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1"/>
                  <a:pt x="25" y="41"/>
                  <a:pt x="25" y="42"/>
                </a:cubicBezTo>
                <a:cubicBezTo>
                  <a:pt x="25" y="43"/>
                  <a:pt x="25" y="44"/>
                  <a:pt x="25" y="44"/>
                </a:cubicBezTo>
                <a:cubicBezTo>
                  <a:pt x="25" y="45"/>
                  <a:pt x="25" y="46"/>
                  <a:pt x="24" y="47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0" y="46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0" y="49"/>
                </a:cubicBezTo>
                <a:cubicBezTo>
                  <a:pt x="20" y="49"/>
                  <a:pt x="20" y="50"/>
                  <a:pt x="20" y="50"/>
                </a:cubicBezTo>
                <a:cubicBezTo>
                  <a:pt x="20" y="50"/>
                  <a:pt x="21" y="50"/>
                  <a:pt x="21" y="51"/>
                </a:cubicBezTo>
                <a:cubicBezTo>
                  <a:pt x="21" y="51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3" y="52"/>
                  <a:pt x="23" y="51"/>
                </a:cubicBezTo>
                <a:cubicBezTo>
                  <a:pt x="24" y="51"/>
                  <a:pt x="24" y="51"/>
                  <a:pt x="25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7" y="56"/>
                  <a:pt x="27" y="56"/>
                  <a:pt x="27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6"/>
                  <a:pt x="28" y="57"/>
                  <a:pt x="28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30" y="58"/>
                  <a:pt x="30" y="59"/>
                </a:cubicBezTo>
                <a:cubicBezTo>
                  <a:pt x="31" y="59"/>
                  <a:pt x="32" y="60"/>
                  <a:pt x="32" y="60"/>
                </a:cubicBezTo>
                <a:cubicBezTo>
                  <a:pt x="32" y="60"/>
                  <a:pt x="32" y="60"/>
                  <a:pt x="33" y="61"/>
                </a:cubicBezTo>
                <a:cubicBezTo>
                  <a:pt x="33" y="61"/>
                  <a:pt x="33" y="62"/>
                  <a:pt x="33" y="61"/>
                </a:cubicBezTo>
                <a:cubicBezTo>
                  <a:pt x="34" y="62"/>
                  <a:pt x="34" y="62"/>
                  <a:pt x="35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7" y="61"/>
                  <a:pt x="37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2" y="62"/>
                </a:cubicBezTo>
                <a:cubicBezTo>
                  <a:pt x="42" y="62"/>
                  <a:pt x="43" y="62"/>
                  <a:pt x="43" y="62"/>
                </a:cubicBezTo>
                <a:cubicBezTo>
                  <a:pt x="43" y="62"/>
                  <a:pt x="44" y="62"/>
                  <a:pt x="45" y="62"/>
                </a:cubicBezTo>
                <a:cubicBezTo>
                  <a:pt x="46" y="62"/>
                  <a:pt x="47" y="61"/>
                  <a:pt x="49" y="61"/>
                </a:cubicBezTo>
                <a:cubicBezTo>
                  <a:pt x="50" y="61"/>
                  <a:pt x="51" y="61"/>
                  <a:pt x="52" y="61"/>
                </a:cubicBezTo>
                <a:cubicBezTo>
                  <a:pt x="53" y="61"/>
                  <a:pt x="54" y="61"/>
                  <a:pt x="54" y="61"/>
                </a:cubicBezTo>
                <a:cubicBezTo>
                  <a:pt x="54" y="63"/>
                  <a:pt x="54" y="63"/>
                  <a:pt x="54" y="63"/>
                </a:cubicBezTo>
                <a:cubicBezTo>
                  <a:pt x="55" y="62"/>
                  <a:pt x="55" y="62"/>
                  <a:pt x="55" y="61"/>
                </a:cubicBezTo>
                <a:cubicBezTo>
                  <a:pt x="55" y="60"/>
                  <a:pt x="56" y="59"/>
                  <a:pt x="56" y="59"/>
                </a:cubicBezTo>
                <a:cubicBezTo>
                  <a:pt x="58" y="58"/>
                  <a:pt x="59" y="57"/>
                  <a:pt x="61" y="57"/>
                </a:cubicBezTo>
                <a:cubicBezTo>
                  <a:pt x="62" y="56"/>
                  <a:pt x="64" y="56"/>
                  <a:pt x="66" y="55"/>
                </a:cubicBezTo>
                <a:cubicBezTo>
                  <a:pt x="66" y="55"/>
                  <a:pt x="66" y="55"/>
                  <a:pt x="67" y="54"/>
                </a:cubicBezTo>
                <a:cubicBezTo>
                  <a:pt x="67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3"/>
                  <a:pt x="69" y="53"/>
                  <a:pt x="69" y="53"/>
                </a:cubicBezTo>
                <a:cubicBezTo>
                  <a:pt x="70" y="54"/>
                  <a:pt x="70" y="54"/>
                  <a:pt x="70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4"/>
                  <a:pt x="74" y="54"/>
                  <a:pt x="75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5"/>
                  <a:pt x="77" y="55"/>
                  <a:pt x="77" y="56"/>
                </a:cubicBezTo>
                <a:cubicBezTo>
                  <a:pt x="77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1"/>
                  <a:pt x="77" y="61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6" y="61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8"/>
                  <a:pt x="76" y="58"/>
                  <a:pt x="75" y="58"/>
                </a:cubicBezTo>
                <a:cubicBezTo>
                  <a:pt x="75" y="58"/>
                  <a:pt x="74" y="58"/>
                  <a:pt x="74" y="59"/>
                </a:cubicBezTo>
                <a:cubicBezTo>
                  <a:pt x="74" y="59"/>
                  <a:pt x="74" y="60"/>
                  <a:pt x="74" y="60"/>
                </a:cubicBezTo>
                <a:cubicBezTo>
                  <a:pt x="74" y="60"/>
                  <a:pt x="73" y="60"/>
                  <a:pt x="72" y="60"/>
                </a:cubicBezTo>
                <a:cubicBezTo>
                  <a:pt x="71" y="61"/>
                  <a:pt x="70" y="61"/>
                  <a:pt x="70" y="61"/>
                </a:cubicBezTo>
                <a:cubicBezTo>
                  <a:pt x="70" y="61"/>
                  <a:pt x="69" y="61"/>
                  <a:pt x="69" y="61"/>
                </a:cubicBezTo>
                <a:cubicBezTo>
                  <a:pt x="69" y="62"/>
                  <a:pt x="68" y="62"/>
                  <a:pt x="68" y="62"/>
                </a:cubicBezTo>
                <a:cubicBezTo>
                  <a:pt x="68" y="63"/>
                  <a:pt x="68" y="63"/>
                  <a:pt x="68" y="63"/>
                </a:cubicBezTo>
                <a:cubicBezTo>
                  <a:pt x="69" y="63"/>
                  <a:pt x="69" y="64"/>
                  <a:pt x="69" y="64"/>
                </a:cubicBezTo>
                <a:cubicBezTo>
                  <a:pt x="69" y="64"/>
                  <a:pt x="69" y="65"/>
                  <a:pt x="70" y="65"/>
                </a:cubicBezTo>
                <a:cubicBezTo>
                  <a:pt x="70" y="65"/>
                  <a:pt x="69" y="65"/>
                  <a:pt x="69" y="65"/>
                </a:cubicBezTo>
                <a:cubicBezTo>
                  <a:pt x="68" y="65"/>
                  <a:pt x="68" y="66"/>
                  <a:pt x="68" y="66"/>
                </a:cubicBezTo>
                <a:cubicBezTo>
                  <a:pt x="68" y="66"/>
                  <a:pt x="68" y="66"/>
                  <a:pt x="68" y="67"/>
                </a:cubicBezTo>
                <a:cubicBezTo>
                  <a:pt x="68" y="67"/>
                  <a:pt x="68" y="68"/>
                  <a:pt x="68" y="68"/>
                </a:cubicBezTo>
                <a:cubicBezTo>
                  <a:pt x="68" y="68"/>
                  <a:pt x="67" y="69"/>
                  <a:pt x="67" y="69"/>
                </a:cubicBezTo>
                <a:cubicBezTo>
                  <a:pt x="66" y="69"/>
                  <a:pt x="66" y="70"/>
                  <a:pt x="66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0"/>
                  <a:pt x="65" y="70"/>
                </a:cubicBezTo>
                <a:cubicBezTo>
                  <a:pt x="65" y="69"/>
                  <a:pt x="65" y="68"/>
                  <a:pt x="65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9"/>
                  <a:pt x="63" y="69"/>
                  <a:pt x="63" y="70"/>
                </a:cubicBezTo>
                <a:cubicBezTo>
                  <a:pt x="63" y="70"/>
                  <a:pt x="63" y="71"/>
                  <a:pt x="63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1" y="72"/>
                </a:cubicBezTo>
                <a:cubicBezTo>
                  <a:pt x="61" y="72"/>
                  <a:pt x="60" y="72"/>
                  <a:pt x="60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3"/>
                  <a:pt x="58" y="73"/>
                  <a:pt x="57" y="73"/>
                </a:cubicBezTo>
                <a:cubicBezTo>
                  <a:pt x="57" y="74"/>
                  <a:pt x="56" y="74"/>
                  <a:pt x="56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4" y="74"/>
                  <a:pt x="54" y="74"/>
                </a:cubicBezTo>
                <a:cubicBezTo>
                  <a:pt x="53" y="74"/>
                  <a:pt x="52" y="74"/>
                  <a:pt x="52" y="74"/>
                </a:cubicBezTo>
                <a:close/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  <a:moveTo>
                  <a:pt x="3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2"/>
                  <a:pt x="3" y="52"/>
                  <a:pt x="3" y="52"/>
                </a:cubicBezTo>
                <a:cubicBezTo>
                  <a:pt x="3" y="51"/>
                  <a:pt x="3" y="51"/>
                  <a:pt x="3" y="51"/>
                </a:cubicBezTo>
                <a:close/>
                <a:moveTo>
                  <a:pt x="6" y="51"/>
                </a:moveTo>
                <a:cubicBezTo>
                  <a:pt x="7" y="50"/>
                  <a:pt x="7" y="50"/>
                  <a:pt x="7" y="50"/>
                </a:cubicBezTo>
                <a:cubicBezTo>
                  <a:pt x="6" y="50"/>
                  <a:pt x="6" y="50"/>
                  <a:pt x="6" y="50"/>
                </a:cubicBezTo>
                <a:lnTo>
                  <a:pt x="6" y="51"/>
                </a:lnTo>
                <a:close/>
                <a:moveTo>
                  <a:pt x="7" y="30"/>
                </a:moveTo>
                <a:cubicBezTo>
                  <a:pt x="7" y="30"/>
                  <a:pt x="7" y="31"/>
                  <a:pt x="7" y="31"/>
                </a:cubicBezTo>
                <a:cubicBezTo>
                  <a:pt x="7" y="32"/>
                  <a:pt x="8" y="32"/>
                  <a:pt x="8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10" y="31"/>
                  <a:pt x="9" y="31"/>
                </a:cubicBezTo>
                <a:cubicBezTo>
                  <a:pt x="9" y="30"/>
                  <a:pt x="9" y="30"/>
                  <a:pt x="8" y="30"/>
                </a:cubicBezTo>
                <a:cubicBezTo>
                  <a:pt x="8" y="30"/>
                  <a:pt x="7" y="30"/>
                  <a:pt x="7" y="30"/>
                </a:cubicBezTo>
                <a:close/>
                <a:moveTo>
                  <a:pt x="8" y="35"/>
                </a:moveTo>
                <a:cubicBezTo>
                  <a:pt x="8" y="35"/>
                  <a:pt x="8" y="35"/>
                  <a:pt x="8" y="35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lnTo>
                  <a:pt x="8" y="35"/>
                </a:lnTo>
                <a:close/>
                <a:moveTo>
                  <a:pt x="9" y="51"/>
                </a:moveTo>
                <a:cubicBezTo>
                  <a:pt x="9" y="51"/>
                  <a:pt x="9" y="52"/>
                  <a:pt x="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2"/>
                  <a:pt x="10" y="52"/>
                  <a:pt x="10" y="51"/>
                </a:cubicBezTo>
                <a:lnTo>
                  <a:pt x="9" y="51"/>
                </a:lnTo>
                <a:close/>
                <a:moveTo>
                  <a:pt x="11" y="41"/>
                </a:move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39"/>
                  <a:pt x="11" y="39"/>
                  <a:pt x="11" y="39"/>
                </a:cubicBezTo>
                <a:lnTo>
                  <a:pt x="11" y="41"/>
                </a:lnTo>
                <a:close/>
                <a:moveTo>
                  <a:pt x="13" y="46"/>
                </a:moveTo>
                <a:cubicBezTo>
                  <a:pt x="13" y="46"/>
                  <a:pt x="12" y="46"/>
                  <a:pt x="12" y="47"/>
                </a:cubicBezTo>
                <a:cubicBezTo>
                  <a:pt x="11" y="47"/>
                  <a:pt x="11" y="48"/>
                  <a:pt x="11" y="48"/>
                </a:cubicBezTo>
                <a:cubicBezTo>
                  <a:pt x="12" y="48"/>
                  <a:pt x="12" y="48"/>
                  <a:pt x="13" y="48"/>
                </a:cubicBezTo>
                <a:cubicBezTo>
                  <a:pt x="14" y="47"/>
                  <a:pt x="14" y="47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5"/>
                  <a:pt x="13" y="46"/>
                </a:cubicBezTo>
                <a:close/>
                <a:moveTo>
                  <a:pt x="12" y="55"/>
                </a:moveTo>
                <a:cubicBezTo>
                  <a:pt x="12" y="55"/>
                  <a:pt x="12" y="55"/>
                  <a:pt x="12" y="55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lnTo>
                  <a:pt x="12" y="55"/>
                </a:lnTo>
                <a:close/>
                <a:moveTo>
                  <a:pt x="12" y="1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8"/>
                  <a:pt x="12" y="18"/>
                </a:cubicBezTo>
                <a:lnTo>
                  <a:pt x="12" y="19"/>
                </a:lnTo>
                <a:close/>
                <a:moveTo>
                  <a:pt x="13" y="39"/>
                </a:moveTo>
                <a:cubicBezTo>
                  <a:pt x="13" y="39"/>
                  <a:pt x="13" y="39"/>
                  <a:pt x="13" y="39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3" y="39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lnTo>
                  <a:pt x="14" y="42"/>
                </a:lnTo>
                <a:close/>
                <a:moveTo>
                  <a:pt x="15" y="33"/>
                </a:moveTo>
                <a:cubicBezTo>
                  <a:pt x="15" y="33"/>
                  <a:pt x="15" y="33"/>
                  <a:pt x="15" y="33"/>
                </a:cubicBezTo>
                <a:cubicBezTo>
                  <a:pt x="15" y="34"/>
                  <a:pt x="14" y="34"/>
                  <a:pt x="14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2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lnTo>
                  <a:pt x="15" y="33"/>
                </a:lnTo>
                <a:close/>
                <a:moveTo>
                  <a:pt x="15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5" y="29"/>
                  <a:pt x="15" y="29"/>
                </a:cubicBezTo>
                <a:close/>
                <a:moveTo>
                  <a:pt x="15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15" y="63"/>
                  <a:pt x="15" y="63"/>
                  <a:pt x="15" y="63"/>
                </a:cubicBezTo>
                <a:cubicBezTo>
                  <a:pt x="16" y="62"/>
                  <a:pt x="16" y="62"/>
                  <a:pt x="16" y="62"/>
                </a:cubicBezTo>
                <a:lnTo>
                  <a:pt x="15" y="62"/>
                </a:lnTo>
                <a:close/>
                <a:moveTo>
                  <a:pt x="16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7" y="40"/>
                  <a:pt x="18" y="40"/>
                </a:cubicBezTo>
                <a:cubicBezTo>
                  <a:pt x="18" y="41"/>
                  <a:pt x="18" y="41"/>
                  <a:pt x="19" y="41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1" y="43"/>
                  <a:pt x="21" y="42"/>
                  <a:pt x="22" y="42"/>
                </a:cubicBezTo>
                <a:cubicBezTo>
                  <a:pt x="22" y="41"/>
                  <a:pt x="22" y="41"/>
                  <a:pt x="22" y="40"/>
                </a:cubicBezTo>
                <a:cubicBezTo>
                  <a:pt x="22" y="40"/>
                  <a:pt x="21" y="39"/>
                  <a:pt x="21" y="37"/>
                </a:cubicBezTo>
                <a:cubicBezTo>
                  <a:pt x="20" y="36"/>
                  <a:pt x="19" y="36"/>
                  <a:pt x="18" y="36"/>
                </a:cubicBezTo>
                <a:cubicBezTo>
                  <a:pt x="18" y="36"/>
                  <a:pt x="17" y="36"/>
                  <a:pt x="16" y="36"/>
                </a:cubicBezTo>
                <a:cubicBezTo>
                  <a:pt x="16" y="36"/>
                  <a:pt x="16" y="37"/>
                  <a:pt x="16" y="38"/>
                </a:cubicBezTo>
                <a:close/>
                <a:moveTo>
                  <a:pt x="17" y="24"/>
                </a:moveTo>
                <a:cubicBezTo>
                  <a:pt x="17" y="25"/>
                  <a:pt x="17" y="25"/>
                  <a:pt x="17" y="25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lnTo>
                  <a:pt x="17" y="24"/>
                </a:lnTo>
                <a:close/>
                <a:moveTo>
                  <a:pt x="20" y="33"/>
                </a:moveTo>
                <a:cubicBezTo>
                  <a:pt x="20" y="33"/>
                  <a:pt x="20" y="33"/>
                  <a:pt x="20" y="34"/>
                </a:cubicBezTo>
                <a:cubicBezTo>
                  <a:pt x="20" y="34"/>
                  <a:pt x="21" y="34"/>
                  <a:pt x="21" y="35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2" y="33"/>
                  <a:pt x="22" y="33"/>
                </a:cubicBezTo>
                <a:lnTo>
                  <a:pt x="20" y="33"/>
                </a:lnTo>
                <a:close/>
                <a:moveTo>
                  <a:pt x="21" y="66"/>
                </a:move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6"/>
                  <a:pt x="21" y="66"/>
                  <a:pt x="21" y="66"/>
                </a:cubicBezTo>
                <a:close/>
                <a:moveTo>
                  <a:pt x="28" y="16"/>
                </a:moveTo>
                <a:cubicBezTo>
                  <a:pt x="29" y="16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lnTo>
                  <a:pt x="28" y="16"/>
                </a:lnTo>
                <a:close/>
                <a:moveTo>
                  <a:pt x="30" y="11"/>
                </a:move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2" y="10"/>
                  <a:pt x="32" y="10"/>
                  <a:pt x="32" y="10"/>
                </a:cubicBezTo>
                <a:lnTo>
                  <a:pt x="30" y="11"/>
                </a:lnTo>
                <a:close/>
                <a:moveTo>
                  <a:pt x="33" y="11"/>
                </a:moveTo>
                <a:cubicBezTo>
                  <a:pt x="33" y="12"/>
                  <a:pt x="33" y="12"/>
                  <a:pt x="33" y="12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4"/>
                  <a:pt x="33" y="16"/>
                </a:cubicBezTo>
                <a:cubicBezTo>
                  <a:pt x="33" y="17"/>
                  <a:pt x="33" y="18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8"/>
                  <a:pt x="34" y="17"/>
                  <a:pt x="35" y="16"/>
                </a:cubicBezTo>
                <a:cubicBezTo>
                  <a:pt x="35" y="15"/>
                  <a:pt x="35" y="14"/>
                  <a:pt x="35" y="13"/>
                </a:cubicBezTo>
                <a:cubicBezTo>
                  <a:pt x="35" y="13"/>
                  <a:pt x="35" y="12"/>
                  <a:pt x="34" y="12"/>
                </a:cubicBezTo>
                <a:cubicBezTo>
                  <a:pt x="34" y="12"/>
                  <a:pt x="34" y="11"/>
                  <a:pt x="33" y="11"/>
                </a:cubicBezTo>
                <a:close/>
                <a:moveTo>
                  <a:pt x="35" y="10"/>
                </a:moveTo>
                <a:cubicBezTo>
                  <a:pt x="35" y="11"/>
                  <a:pt x="35" y="12"/>
                  <a:pt x="36" y="12"/>
                </a:cubicBezTo>
                <a:cubicBezTo>
                  <a:pt x="37" y="12"/>
                  <a:pt x="37" y="11"/>
                  <a:pt x="37" y="10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1"/>
                  <a:pt x="40" y="11"/>
                  <a:pt x="40" y="10"/>
                </a:cubicBezTo>
                <a:cubicBezTo>
                  <a:pt x="40" y="10"/>
                  <a:pt x="39" y="9"/>
                  <a:pt x="39" y="9"/>
                </a:cubicBezTo>
                <a:cubicBezTo>
                  <a:pt x="39" y="8"/>
                  <a:pt x="38" y="8"/>
                  <a:pt x="38" y="8"/>
                </a:cubicBezTo>
                <a:cubicBezTo>
                  <a:pt x="37" y="8"/>
                  <a:pt x="36" y="8"/>
                  <a:pt x="36" y="8"/>
                </a:cubicBezTo>
                <a:cubicBezTo>
                  <a:pt x="35" y="8"/>
                  <a:pt x="35" y="9"/>
                  <a:pt x="35" y="10"/>
                </a:cubicBezTo>
                <a:close/>
                <a:moveTo>
                  <a:pt x="36" y="16"/>
                </a:move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6"/>
                  <a:pt x="37" y="16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8" y="15"/>
                  <a:pt x="38" y="14"/>
                </a:cubicBezTo>
                <a:cubicBezTo>
                  <a:pt x="39" y="14"/>
                  <a:pt x="39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7" y="13"/>
                  <a:pt x="36" y="14"/>
                </a:cubicBezTo>
                <a:cubicBezTo>
                  <a:pt x="36" y="15"/>
                  <a:pt x="35" y="16"/>
                  <a:pt x="36" y="16"/>
                </a:cubicBezTo>
                <a:close/>
                <a:moveTo>
                  <a:pt x="37" y="19"/>
                </a:moveTo>
                <a:cubicBezTo>
                  <a:pt x="38" y="18"/>
                  <a:pt x="38" y="18"/>
                  <a:pt x="38" y="18"/>
                </a:cubicBezTo>
                <a:cubicBezTo>
                  <a:pt x="37" y="18"/>
                  <a:pt x="37" y="18"/>
                  <a:pt x="37" y="18"/>
                </a:cubicBezTo>
                <a:lnTo>
                  <a:pt x="37" y="19"/>
                </a:lnTo>
                <a:close/>
                <a:moveTo>
                  <a:pt x="38" y="16"/>
                </a:moveTo>
                <a:cubicBezTo>
                  <a:pt x="38" y="16"/>
                  <a:pt x="38" y="16"/>
                  <a:pt x="38" y="16"/>
                </a:cubicBezTo>
                <a:cubicBezTo>
                  <a:pt x="38" y="17"/>
                  <a:pt x="38" y="17"/>
                  <a:pt x="38" y="17"/>
                </a:cubicBezTo>
                <a:cubicBezTo>
                  <a:pt x="39" y="17"/>
                  <a:pt x="39" y="16"/>
                  <a:pt x="39" y="16"/>
                </a:cubicBezTo>
                <a:cubicBezTo>
                  <a:pt x="39" y="16"/>
                  <a:pt x="38" y="15"/>
                  <a:pt x="38" y="16"/>
                </a:cubicBezTo>
                <a:close/>
                <a:moveTo>
                  <a:pt x="39" y="21"/>
                </a:move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lnTo>
                  <a:pt x="39" y="21"/>
                </a:lnTo>
                <a:close/>
                <a:moveTo>
                  <a:pt x="41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lose/>
                <a:moveTo>
                  <a:pt x="41" y="9"/>
                </a:move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42" y="19"/>
                </a:moveTo>
                <a:cubicBezTo>
                  <a:pt x="42" y="19"/>
                  <a:pt x="42" y="18"/>
                  <a:pt x="42" y="18"/>
                </a:cubicBezTo>
                <a:cubicBezTo>
                  <a:pt x="41" y="18"/>
                  <a:pt x="41" y="18"/>
                  <a:pt x="41" y="18"/>
                </a:cubicBezTo>
                <a:lnTo>
                  <a:pt x="42" y="19"/>
                </a:lnTo>
                <a:close/>
                <a:moveTo>
                  <a:pt x="45" y="8"/>
                </a:moveTo>
                <a:cubicBezTo>
                  <a:pt x="44" y="8"/>
                  <a:pt x="44" y="9"/>
                  <a:pt x="44" y="9"/>
                </a:cubicBezTo>
                <a:cubicBezTo>
                  <a:pt x="45" y="9"/>
                  <a:pt x="45" y="9"/>
                  <a:pt x="45" y="9"/>
                </a:cubicBezTo>
                <a:lnTo>
                  <a:pt x="45" y="8"/>
                </a:lnTo>
                <a:close/>
                <a:moveTo>
                  <a:pt x="46" y="16"/>
                </a:moveTo>
                <a:cubicBezTo>
                  <a:pt x="45" y="17"/>
                  <a:pt x="45" y="17"/>
                  <a:pt x="4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lnTo>
                  <a:pt x="46" y="16"/>
                </a:lnTo>
                <a:close/>
                <a:moveTo>
                  <a:pt x="47" y="7"/>
                </a:moveTo>
                <a:cubicBezTo>
                  <a:pt x="47" y="7"/>
                  <a:pt x="47" y="7"/>
                  <a:pt x="47" y="7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10"/>
                  <a:pt x="46" y="11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9" y="11"/>
                </a:cubicBezTo>
                <a:cubicBezTo>
                  <a:pt x="49" y="10"/>
                  <a:pt x="50" y="10"/>
                  <a:pt x="50" y="10"/>
                </a:cubicBezTo>
                <a:cubicBezTo>
                  <a:pt x="50" y="10"/>
                  <a:pt x="50" y="10"/>
                  <a:pt x="51" y="10"/>
                </a:cubicBezTo>
                <a:cubicBezTo>
                  <a:pt x="51" y="10"/>
                  <a:pt x="51" y="10"/>
                  <a:pt x="51" y="9"/>
                </a:cubicBezTo>
                <a:cubicBezTo>
                  <a:pt x="51" y="9"/>
                  <a:pt x="50" y="9"/>
                  <a:pt x="50" y="8"/>
                </a:cubicBezTo>
                <a:cubicBezTo>
                  <a:pt x="49" y="7"/>
                  <a:pt x="49" y="7"/>
                  <a:pt x="48" y="6"/>
                </a:cubicBezTo>
                <a:cubicBezTo>
                  <a:pt x="48" y="7"/>
                  <a:pt x="48" y="7"/>
                  <a:pt x="48" y="7"/>
                </a:cubicBezTo>
                <a:lnTo>
                  <a:pt x="47" y="7"/>
                </a:lnTo>
                <a:close/>
                <a:moveTo>
                  <a:pt x="46" y="14"/>
                </a:moveTo>
                <a:cubicBezTo>
                  <a:pt x="47" y="15"/>
                  <a:pt x="47" y="15"/>
                  <a:pt x="47" y="16"/>
                </a:cubicBezTo>
                <a:cubicBezTo>
                  <a:pt x="47" y="16"/>
                  <a:pt x="47" y="16"/>
                  <a:pt x="48" y="17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5"/>
                </a:cubicBezTo>
                <a:cubicBezTo>
                  <a:pt x="48" y="14"/>
                  <a:pt x="48" y="13"/>
                  <a:pt x="48" y="13"/>
                </a:cubicBezTo>
                <a:cubicBezTo>
                  <a:pt x="48" y="13"/>
                  <a:pt x="47" y="13"/>
                  <a:pt x="47" y="13"/>
                </a:cubicBezTo>
                <a:cubicBezTo>
                  <a:pt x="47" y="14"/>
                  <a:pt x="46" y="14"/>
                  <a:pt x="46" y="14"/>
                </a:cubicBezTo>
                <a:close/>
                <a:moveTo>
                  <a:pt x="52" y="8"/>
                </a:move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lnTo>
                  <a:pt x="52" y="8"/>
                </a:lnTo>
                <a:close/>
                <a:moveTo>
                  <a:pt x="52" y="4"/>
                </a:moveTo>
                <a:cubicBezTo>
                  <a:pt x="52" y="4"/>
                  <a:pt x="52" y="4"/>
                  <a:pt x="52" y="4"/>
                </a:cubicBezTo>
                <a:cubicBezTo>
                  <a:pt x="52" y="3"/>
                  <a:pt x="52" y="3"/>
                  <a:pt x="52" y="3"/>
                </a:cubicBezTo>
                <a:lnTo>
                  <a:pt x="52" y="4"/>
                </a:lnTo>
                <a:close/>
                <a:moveTo>
                  <a:pt x="53" y="73"/>
                </a:moveTo>
                <a:cubicBezTo>
                  <a:pt x="54" y="73"/>
                  <a:pt x="54" y="72"/>
                  <a:pt x="55" y="72"/>
                </a:cubicBezTo>
                <a:cubicBezTo>
                  <a:pt x="56" y="72"/>
                  <a:pt x="56" y="71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57" y="70"/>
                  <a:pt x="56" y="70"/>
                  <a:pt x="56" y="69"/>
                </a:cubicBezTo>
                <a:cubicBezTo>
                  <a:pt x="56" y="69"/>
                  <a:pt x="56" y="68"/>
                  <a:pt x="56" y="68"/>
                </a:cubicBezTo>
                <a:cubicBezTo>
                  <a:pt x="55" y="68"/>
                  <a:pt x="55" y="67"/>
                  <a:pt x="55" y="67"/>
                </a:cubicBezTo>
                <a:cubicBezTo>
                  <a:pt x="55" y="68"/>
                  <a:pt x="55" y="68"/>
                  <a:pt x="55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2" y="70"/>
                  <a:pt x="52" y="70"/>
                  <a:pt x="52" y="70"/>
                </a:cubicBezTo>
                <a:lnTo>
                  <a:pt x="53" y="73"/>
                </a:lnTo>
                <a:close/>
                <a:moveTo>
                  <a:pt x="60" y="69"/>
                </a:moveTo>
                <a:cubicBezTo>
                  <a:pt x="60" y="69"/>
                  <a:pt x="60" y="70"/>
                  <a:pt x="60" y="70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0" y="70"/>
                </a:cubicBezTo>
                <a:lnTo>
                  <a:pt x="60" y="69"/>
                </a:lnTo>
                <a:close/>
                <a:moveTo>
                  <a:pt x="61" y="6"/>
                </a:moveTo>
                <a:cubicBezTo>
                  <a:pt x="61" y="6"/>
                  <a:pt x="61" y="6"/>
                  <a:pt x="61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6"/>
                  <a:pt x="62" y="6"/>
                  <a:pt x="62" y="6"/>
                </a:cubicBezTo>
                <a:lnTo>
                  <a:pt x="61" y="6"/>
                </a:lnTo>
                <a:close/>
                <a:moveTo>
                  <a:pt x="63" y="12"/>
                </a:moveTo>
                <a:cubicBezTo>
                  <a:pt x="62" y="12"/>
                  <a:pt x="62" y="12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3"/>
                  <a:pt x="63" y="12"/>
                  <a:pt x="63" y="12"/>
                </a:cubicBezTo>
                <a:close/>
                <a:moveTo>
                  <a:pt x="64" y="16"/>
                </a:move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7"/>
                  <a:pt x="64" y="17"/>
                  <a:pt x="64" y="17"/>
                </a:cubicBezTo>
                <a:lnTo>
                  <a:pt x="64" y="16"/>
                </a:lnTo>
                <a:close/>
                <a:moveTo>
                  <a:pt x="67" y="58"/>
                </a:moveTo>
                <a:cubicBezTo>
                  <a:pt x="67" y="58"/>
                  <a:pt x="66" y="58"/>
                  <a:pt x="66" y="59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0"/>
                  <a:pt x="67" y="60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72" y="55"/>
                </a:moveTo>
                <a:cubicBezTo>
                  <a:pt x="72" y="55"/>
                  <a:pt x="72" y="55"/>
                  <a:pt x="72" y="56"/>
                </a:cubicBezTo>
                <a:cubicBezTo>
                  <a:pt x="72" y="56"/>
                  <a:pt x="72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5"/>
                  <a:pt x="73" y="55"/>
                  <a:pt x="72" y="5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ŝḷïḑe">
            <a:extLst>
              <a:ext uri="{FF2B5EF4-FFF2-40B4-BE49-F238E27FC236}">
                <a16:creationId xmlns:a16="http://schemas.microsoft.com/office/drawing/2014/main" id="{7EBE8992-DD34-428B-AEF9-70A36950532C}"/>
              </a:ext>
            </a:extLst>
          </p:cNvPr>
          <p:cNvSpPr/>
          <p:nvPr/>
        </p:nvSpPr>
        <p:spPr bwMode="auto">
          <a:xfrm>
            <a:off x="1645227" y="5119145"/>
            <a:ext cx="89484" cy="74073"/>
          </a:xfrm>
          <a:custGeom>
            <a:avLst/>
            <a:gdLst>
              <a:gd name="T0" fmla="*/ 62 w 87"/>
              <a:gd name="T1" fmla="*/ 60 h 72"/>
              <a:gd name="T2" fmla="*/ 54 w 87"/>
              <a:gd name="T3" fmla="*/ 51 h 72"/>
              <a:gd name="T4" fmla="*/ 52 w 87"/>
              <a:gd name="T5" fmla="*/ 50 h 72"/>
              <a:gd name="T6" fmla="*/ 47 w 87"/>
              <a:gd name="T7" fmla="*/ 59 h 72"/>
              <a:gd name="T8" fmla="*/ 50 w 87"/>
              <a:gd name="T9" fmla="*/ 59 h 72"/>
              <a:gd name="T10" fmla="*/ 49 w 87"/>
              <a:gd name="T11" fmla="*/ 61 h 72"/>
              <a:gd name="T12" fmla="*/ 45 w 87"/>
              <a:gd name="T13" fmla="*/ 64 h 72"/>
              <a:gd name="T14" fmla="*/ 37 w 87"/>
              <a:gd name="T15" fmla="*/ 68 h 72"/>
              <a:gd name="T16" fmla="*/ 19 w 87"/>
              <a:gd name="T17" fmla="*/ 71 h 72"/>
              <a:gd name="T18" fmla="*/ 13 w 87"/>
              <a:gd name="T19" fmla="*/ 61 h 72"/>
              <a:gd name="T20" fmla="*/ 12 w 87"/>
              <a:gd name="T21" fmla="*/ 64 h 72"/>
              <a:gd name="T22" fmla="*/ 7 w 87"/>
              <a:gd name="T23" fmla="*/ 56 h 72"/>
              <a:gd name="T24" fmla="*/ 4 w 87"/>
              <a:gd name="T25" fmla="*/ 51 h 72"/>
              <a:gd name="T26" fmla="*/ 3 w 87"/>
              <a:gd name="T27" fmla="*/ 44 h 72"/>
              <a:gd name="T28" fmla="*/ 3 w 87"/>
              <a:gd name="T29" fmla="*/ 38 h 72"/>
              <a:gd name="T30" fmla="*/ 4 w 87"/>
              <a:gd name="T31" fmla="*/ 37 h 72"/>
              <a:gd name="T32" fmla="*/ 1 w 87"/>
              <a:gd name="T33" fmla="*/ 34 h 72"/>
              <a:gd name="T34" fmla="*/ 3 w 87"/>
              <a:gd name="T35" fmla="*/ 30 h 72"/>
              <a:gd name="T36" fmla="*/ 9 w 87"/>
              <a:gd name="T37" fmla="*/ 21 h 72"/>
              <a:gd name="T38" fmla="*/ 10 w 87"/>
              <a:gd name="T39" fmla="*/ 17 h 72"/>
              <a:gd name="T40" fmla="*/ 15 w 87"/>
              <a:gd name="T41" fmla="*/ 12 h 72"/>
              <a:gd name="T42" fmla="*/ 14 w 87"/>
              <a:gd name="T43" fmla="*/ 7 h 72"/>
              <a:gd name="T44" fmla="*/ 15 w 87"/>
              <a:gd name="T45" fmla="*/ 5 h 72"/>
              <a:gd name="T46" fmla="*/ 23 w 87"/>
              <a:gd name="T47" fmla="*/ 6 h 72"/>
              <a:gd name="T48" fmla="*/ 35 w 87"/>
              <a:gd name="T49" fmla="*/ 0 h 72"/>
              <a:gd name="T50" fmla="*/ 49 w 87"/>
              <a:gd name="T51" fmla="*/ 9 h 72"/>
              <a:gd name="T52" fmla="*/ 54 w 87"/>
              <a:gd name="T53" fmla="*/ 16 h 72"/>
              <a:gd name="T54" fmla="*/ 58 w 87"/>
              <a:gd name="T55" fmla="*/ 23 h 72"/>
              <a:gd name="T56" fmla="*/ 59 w 87"/>
              <a:gd name="T57" fmla="*/ 24 h 72"/>
              <a:gd name="T58" fmla="*/ 55 w 87"/>
              <a:gd name="T59" fmla="*/ 27 h 72"/>
              <a:gd name="T60" fmla="*/ 61 w 87"/>
              <a:gd name="T61" fmla="*/ 31 h 72"/>
              <a:gd name="T62" fmla="*/ 65 w 87"/>
              <a:gd name="T63" fmla="*/ 40 h 72"/>
              <a:gd name="T64" fmla="*/ 68 w 87"/>
              <a:gd name="T65" fmla="*/ 47 h 72"/>
              <a:gd name="T66" fmla="*/ 73 w 87"/>
              <a:gd name="T67" fmla="*/ 49 h 72"/>
              <a:gd name="T68" fmla="*/ 80 w 87"/>
              <a:gd name="T69" fmla="*/ 55 h 72"/>
              <a:gd name="T70" fmla="*/ 86 w 87"/>
              <a:gd name="T71" fmla="*/ 62 h 72"/>
              <a:gd name="T72" fmla="*/ 76 w 87"/>
              <a:gd name="T73" fmla="*/ 65 h 72"/>
              <a:gd name="T74" fmla="*/ 19 w 87"/>
              <a:gd name="T75" fmla="*/ 54 h 72"/>
              <a:gd name="T76" fmla="*/ 29 w 87"/>
              <a:gd name="T77" fmla="*/ 54 h 72"/>
              <a:gd name="T78" fmla="*/ 36 w 87"/>
              <a:gd name="T79" fmla="*/ 50 h 72"/>
              <a:gd name="T80" fmla="*/ 42 w 87"/>
              <a:gd name="T81" fmla="*/ 40 h 72"/>
              <a:gd name="T82" fmla="*/ 42 w 87"/>
              <a:gd name="T83" fmla="*/ 36 h 72"/>
              <a:gd name="T84" fmla="*/ 35 w 87"/>
              <a:gd name="T85" fmla="*/ 14 h 72"/>
              <a:gd name="T86" fmla="*/ 22 w 87"/>
              <a:gd name="T87" fmla="*/ 21 h 72"/>
              <a:gd name="T88" fmla="*/ 20 w 87"/>
              <a:gd name="T89" fmla="*/ 25 h 72"/>
              <a:gd name="T90" fmla="*/ 19 w 87"/>
              <a:gd name="T91" fmla="*/ 31 h 72"/>
              <a:gd name="T92" fmla="*/ 17 w 87"/>
              <a:gd name="T93" fmla="*/ 41 h 72"/>
              <a:gd name="T94" fmla="*/ 15 w 87"/>
              <a:gd name="T95" fmla="*/ 46 h 72"/>
              <a:gd name="T96" fmla="*/ 22 w 87"/>
              <a:gd name="T97" fmla="*/ 17 h 72"/>
              <a:gd name="T98" fmla="*/ 25 w 87"/>
              <a:gd name="T99" fmla="*/ 57 h 72"/>
              <a:gd name="T100" fmla="*/ 27 w 87"/>
              <a:gd name="T101" fmla="*/ 57 h 72"/>
              <a:gd name="T102" fmla="*/ 33 w 87"/>
              <a:gd name="T103" fmla="*/ 2 h 72"/>
              <a:gd name="T104" fmla="*/ 33 w 87"/>
              <a:gd name="T105" fmla="*/ 53 h 72"/>
              <a:gd name="T106" fmla="*/ 36 w 87"/>
              <a:gd name="T107" fmla="*/ 3 h 72"/>
              <a:gd name="T108" fmla="*/ 39 w 87"/>
              <a:gd name="T109" fmla="*/ 51 h 72"/>
              <a:gd name="T110" fmla="*/ 41 w 87"/>
              <a:gd name="T111" fmla="*/ 54 h 72"/>
              <a:gd name="T112" fmla="*/ 44 w 87"/>
              <a:gd name="T113" fmla="*/ 44 h 72"/>
              <a:gd name="T114" fmla="*/ 52 w 87"/>
              <a:gd name="T115" fmla="*/ 4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" h="72">
                <a:moveTo>
                  <a:pt x="74" y="63"/>
                </a:moveTo>
                <a:cubicBezTo>
                  <a:pt x="73" y="63"/>
                  <a:pt x="72" y="63"/>
                  <a:pt x="71" y="63"/>
                </a:cubicBezTo>
                <a:cubicBezTo>
                  <a:pt x="70" y="63"/>
                  <a:pt x="69" y="63"/>
                  <a:pt x="68" y="62"/>
                </a:cubicBezTo>
                <a:cubicBezTo>
                  <a:pt x="67" y="62"/>
                  <a:pt x="65" y="62"/>
                  <a:pt x="64" y="61"/>
                </a:cubicBezTo>
                <a:cubicBezTo>
                  <a:pt x="63" y="61"/>
                  <a:pt x="62" y="60"/>
                  <a:pt x="62" y="60"/>
                </a:cubicBezTo>
                <a:cubicBezTo>
                  <a:pt x="62" y="59"/>
                  <a:pt x="62" y="59"/>
                  <a:pt x="62" y="59"/>
                </a:cubicBezTo>
                <a:cubicBezTo>
                  <a:pt x="61" y="58"/>
                  <a:pt x="61" y="56"/>
                  <a:pt x="60" y="56"/>
                </a:cubicBezTo>
                <a:cubicBezTo>
                  <a:pt x="59" y="55"/>
                  <a:pt x="59" y="54"/>
                  <a:pt x="58" y="54"/>
                </a:cubicBezTo>
                <a:cubicBezTo>
                  <a:pt x="57" y="54"/>
                  <a:pt x="56" y="53"/>
                  <a:pt x="56" y="53"/>
                </a:cubicBezTo>
                <a:cubicBezTo>
                  <a:pt x="55" y="52"/>
                  <a:pt x="55" y="52"/>
                  <a:pt x="54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49"/>
                  <a:pt x="53" y="49"/>
                  <a:pt x="52" y="49"/>
                </a:cubicBezTo>
                <a:cubicBezTo>
                  <a:pt x="52" y="49"/>
                  <a:pt x="52" y="49"/>
                  <a:pt x="52" y="50"/>
                </a:cubicBezTo>
                <a:cubicBezTo>
                  <a:pt x="52" y="50"/>
                  <a:pt x="52" y="51"/>
                  <a:pt x="52" y="51"/>
                </a:cubicBezTo>
                <a:cubicBezTo>
                  <a:pt x="52" y="51"/>
                  <a:pt x="51" y="52"/>
                  <a:pt x="51" y="53"/>
                </a:cubicBezTo>
                <a:cubicBezTo>
                  <a:pt x="50" y="54"/>
                  <a:pt x="50" y="54"/>
                  <a:pt x="49" y="55"/>
                </a:cubicBez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8"/>
                  <a:pt x="47" y="59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8" y="59"/>
                  <a:pt x="48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0"/>
                  <a:pt x="50" y="60"/>
                  <a:pt x="50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9" y="62"/>
                  <a:pt x="49" y="62"/>
                </a:cubicBezTo>
                <a:cubicBezTo>
                  <a:pt x="49" y="62"/>
                  <a:pt x="48" y="62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7" y="64"/>
                  <a:pt x="47" y="64"/>
                </a:cubicBezTo>
                <a:cubicBezTo>
                  <a:pt x="46" y="64"/>
                  <a:pt x="46" y="64"/>
                  <a:pt x="45" y="64"/>
                </a:cubicBezTo>
                <a:cubicBezTo>
                  <a:pt x="45" y="63"/>
                  <a:pt x="44" y="63"/>
                  <a:pt x="44" y="63"/>
                </a:cubicBezTo>
                <a:cubicBezTo>
                  <a:pt x="44" y="63"/>
                  <a:pt x="43" y="64"/>
                  <a:pt x="43" y="64"/>
                </a:cubicBezTo>
                <a:cubicBezTo>
                  <a:pt x="42" y="64"/>
                  <a:pt x="42" y="65"/>
                  <a:pt x="41" y="65"/>
                </a:cubicBezTo>
                <a:cubicBezTo>
                  <a:pt x="40" y="66"/>
                  <a:pt x="40" y="66"/>
                  <a:pt x="39" y="66"/>
                </a:cubicBezTo>
                <a:cubicBezTo>
                  <a:pt x="38" y="67"/>
                  <a:pt x="37" y="67"/>
                  <a:pt x="37" y="68"/>
                </a:cubicBezTo>
                <a:cubicBezTo>
                  <a:pt x="36" y="68"/>
                  <a:pt x="36" y="69"/>
                  <a:pt x="36" y="6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1"/>
                  <a:pt x="28" y="71"/>
                  <a:pt x="27" y="71"/>
                </a:cubicBezTo>
                <a:cubicBezTo>
                  <a:pt x="27" y="71"/>
                  <a:pt x="27" y="71"/>
                  <a:pt x="26" y="71"/>
                </a:cubicBezTo>
                <a:cubicBezTo>
                  <a:pt x="24" y="72"/>
                  <a:pt x="22" y="72"/>
                  <a:pt x="19" y="71"/>
                </a:cubicBezTo>
                <a:cubicBezTo>
                  <a:pt x="17" y="70"/>
                  <a:pt x="16" y="69"/>
                  <a:pt x="15" y="66"/>
                </a:cubicBezTo>
                <a:cubicBezTo>
                  <a:pt x="15" y="65"/>
                  <a:pt x="15" y="64"/>
                  <a:pt x="15" y="64"/>
                </a:cubicBezTo>
                <a:cubicBezTo>
                  <a:pt x="15" y="63"/>
                  <a:pt x="15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4" y="61"/>
                  <a:pt x="14" y="61"/>
                  <a:pt x="13" y="61"/>
                </a:cubicBezTo>
                <a:cubicBezTo>
                  <a:pt x="13" y="61"/>
                  <a:pt x="13" y="61"/>
                  <a:pt x="12" y="61"/>
                </a:cubicBezTo>
                <a:cubicBezTo>
                  <a:pt x="12" y="61"/>
                  <a:pt x="12" y="62"/>
                  <a:pt x="11" y="62"/>
                </a:cubicBezTo>
                <a:cubicBezTo>
                  <a:pt x="12" y="62"/>
                  <a:pt x="12" y="62"/>
                  <a:pt x="12" y="63"/>
                </a:cubicBezTo>
                <a:cubicBezTo>
                  <a:pt x="12" y="63"/>
                  <a:pt x="12" y="63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1" y="65"/>
                  <a:pt x="10" y="65"/>
                  <a:pt x="10" y="64"/>
                </a:cubicBezTo>
                <a:cubicBezTo>
                  <a:pt x="9" y="63"/>
                  <a:pt x="9" y="63"/>
                  <a:pt x="8" y="62"/>
                </a:cubicBezTo>
                <a:cubicBezTo>
                  <a:pt x="8" y="61"/>
                  <a:pt x="8" y="60"/>
                  <a:pt x="8" y="59"/>
                </a:cubicBezTo>
                <a:cubicBezTo>
                  <a:pt x="7" y="58"/>
                  <a:pt x="7" y="57"/>
                  <a:pt x="7" y="56"/>
                </a:cubicBezTo>
                <a:cubicBezTo>
                  <a:pt x="7" y="56"/>
                  <a:pt x="7" y="56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5" y="54"/>
                  <a:pt x="5" y="54"/>
                  <a:pt x="5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2"/>
                  <a:pt x="4" y="52"/>
                  <a:pt x="4" y="51"/>
                </a:cubicBezTo>
                <a:cubicBezTo>
                  <a:pt x="3" y="51"/>
                  <a:pt x="3" y="50"/>
                  <a:pt x="3" y="49"/>
                </a:cubicBezTo>
                <a:cubicBezTo>
                  <a:pt x="3" y="48"/>
                  <a:pt x="2" y="47"/>
                  <a:pt x="2" y="47"/>
                </a:cubicBezTo>
                <a:cubicBezTo>
                  <a:pt x="2" y="46"/>
                  <a:pt x="2" y="46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3"/>
                  <a:pt x="3" y="42"/>
                  <a:pt x="2" y="42"/>
                </a:cubicBezTo>
                <a:cubicBezTo>
                  <a:pt x="2" y="42"/>
                  <a:pt x="2" y="41"/>
                  <a:pt x="2" y="41"/>
                </a:cubicBezTo>
                <a:cubicBezTo>
                  <a:pt x="2" y="40"/>
                  <a:pt x="2" y="40"/>
                  <a:pt x="2" y="39"/>
                </a:cubicBezTo>
                <a:cubicBezTo>
                  <a:pt x="2" y="38"/>
                  <a:pt x="3" y="38"/>
                  <a:pt x="3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4" y="37"/>
                </a:cubicBezTo>
                <a:cubicBezTo>
                  <a:pt x="4" y="37"/>
                  <a:pt x="3" y="37"/>
                  <a:pt x="3" y="37"/>
                </a:cubicBezTo>
                <a:cubicBezTo>
                  <a:pt x="2" y="37"/>
                  <a:pt x="1" y="37"/>
                  <a:pt x="1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3"/>
                  <a:pt x="3" y="33"/>
                  <a:pt x="3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7"/>
                  <a:pt x="3" y="25"/>
                  <a:pt x="4" y="25"/>
                </a:cubicBezTo>
                <a:cubicBezTo>
                  <a:pt x="4" y="24"/>
                  <a:pt x="5" y="23"/>
                  <a:pt x="6" y="23"/>
                </a:cubicBezTo>
                <a:cubicBezTo>
                  <a:pt x="6" y="22"/>
                  <a:pt x="7" y="22"/>
                  <a:pt x="8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8" y="18"/>
                  <a:pt x="8" y="18"/>
                </a:cubicBezTo>
                <a:cubicBezTo>
                  <a:pt x="9" y="17"/>
                  <a:pt x="9" y="17"/>
                  <a:pt x="10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3" y="16"/>
                  <a:pt x="13" y="16"/>
                  <a:pt x="14" y="15"/>
                </a:cubicBezTo>
                <a:cubicBezTo>
                  <a:pt x="14" y="15"/>
                  <a:pt x="14" y="15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1"/>
                  <a:pt x="15" y="11"/>
                  <a:pt x="16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5" y="6"/>
                  <a:pt x="25" y="6"/>
                  <a:pt x="26" y="5"/>
                </a:cubicBezTo>
                <a:cubicBezTo>
                  <a:pt x="27" y="5"/>
                  <a:pt x="27" y="4"/>
                  <a:pt x="28" y="3"/>
                </a:cubicBezTo>
                <a:cubicBezTo>
                  <a:pt x="28" y="2"/>
                  <a:pt x="29" y="2"/>
                  <a:pt x="30" y="1"/>
                </a:cubicBezTo>
                <a:cubicBezTo>
                  <a:pt x="30" y="0"/>
                  <a:pt x="31" y="0"/>
                  <a:pt x="33" y="0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1"/>
                  <a:pt x="38" y="2"/>
                  <a:pt x="39" y="2"/>
                </a:cubicBezTo>
                <a:cubicBezTo>
                  <a:pt x="40" y="3"/>
                  <a:pt x="42" y="4"/>
                  <a:pt x="43" y="5"/>
                </a:cubicBezTo>
                <a:cubicBezTo>
                  <a:pt x="44" y="5"/>
                  <a:pt x="45" y="6"/>
                  <a:pt x="46" y="6"/>
                </a:cubicBezTo>
                <a:cubicBezTo>
                  <a:pt x="46" y="6"/>
                  <a:pt x="47" y="7"/>
                  <a:pt x="47" y="7"/>
                </a:cubicBezTo>
                <a:cubicBezTo>
                  <a:pt x="48" y="8"/>
                  <a:pt x="48" y="9"/>
                  <a:pt x="49" y="9"/>
                </a:cubicBezTo>
                <a:cubicBezTo>
                  <a:pt x="49" y="10"/>
                  <a:pt x="49" y="11"/>
                  <a:pt x="50" y="12"/>
                </a:cubicBezTo>
                <a:cubicBezTo>
                  <a:pt x="50" y="12"/>
                  <a:pt x="50" y="13"/>
                  <a:pt x="50" y="13"/>
                </a:cubicBezTo>
                <a:cubicBezTo>
                  <a:pt x="50" y="13"/>
                  <a:pt x="51" y="13"/>
                  <a:pt x="51" y="14"/>
                </a:cubicBezTo>
                <a:cubicBezTo>
                  <a:pt x="52" y="14"/>
                  <a:pt x="52" y="15"/>
                  <a:pt x="53" y="15"/>
                </a:cubicBezTo>
                <a:cubicBezTo>
                  <a:pt x="53" y="16"/>
                  <a:pt x="53" y="16"/>
                  <a:pt x="54" y="16"/>
                </a:cubicBezTo>
                <a:cubicBezTo>
                  <a:pt x="54" y="17"/>
                  <a:pt x="54" y="17"/>
                  <a:pt x="55" y="17"/>
                </a:cubicBezTo>
                <a:cubicBezTo>
                  <a:pt x="55" y="17"/>
                  <a:pt x="55" y="17"/>
                  <a:pt x="55" y="18"/>
                </a:cubicBezTo>
                <a:cubicBezTo>
                  <a:pt x="56" y="18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2"/>
                  <a:pt x="58" y="22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5"/>
                  <a:pt x="59" y="25"/>
                  <a:pt x="59" y="25"/>
                </a:cubicBezTo>
                <a:cubicBezTo>
                  <a:pt x="58" y="25"/>
                  <a:pt x="57" y="25"/>
                  <a:pt x="56" y="25"/>
                </a:cubicBezTo>
                <a:cubicBezTo>
                  <a:pt x="55" y="24"/>
                  <a:pt x="55" y="24"/>
                  <a:pt x="54" y="24"/>
                </a:cubicBezTo>
                <a:cubicBezTo>
                  <a:pt x="54" y="24"/>
                  <a:pt x="54" y="25"/>
                  <a:pt x="54" y="26"/>
                </a:cubicBezTo>
                <a:cubicBezTo>
                  <a:pt x="55" y="27"/>
                  <a:pt x="55" y="28"/>
                  <a:pt x="55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8"/>
                  <a:pt x="61" y="28"/>
                  <a:pt x="61" y="29"/>
                </a:cubicBezTo>
                <a:cubicBezTo>
                  <a:pt x="61" y="29"/>
                  <a:pt x="61" y="30"/>
                  <a:pt x="61" y="30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6"/>
                  <a:pt x="63" y="37"/>
                  <a:pt x="64" y="37"/>
                </a:cubicBezTo>
                <a:cubicBezTo>
                  <a:pt x="65" y="36"/>
                  <a:pt x="65" y="37"/>
                  <a:pt x="65" y="38"/>
                </a:cubicBezTo>
                <a:cubicBezTo>
                  <a:pt x="65" y="38"/>
                  <a:pt x="65" y="38"/>
                  <a:pt x="65" y="39"/>
                </a:cubicBezTo>
                <a:cubicBezTo>
                  <a:pt x="65" y="39"/>
                  <a:pt x="64" y="40"/>
                  <a:pt x="65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6" y="42"/>
                  <a:pt x="66" y="42"/>
                  <a:pt x="67" y="42"/>
                </a:cubicBezTo>
                <a:cubicBezTo>
                  <a:pt x="67" y="42"/>
                  <a:pt x="68" y="42"/>
                  <a:pt x="68" y="43"/>
                </a:cubicBezTo>
                <a:cubicBezTo>
                  <a:pt x="68" y="43"/>
                  <a:pt x="68" y="43"/>
                  <a:pt x="68" y="44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47"/>
                  <a:pt x="69" y="47"/>
                  <a:pt x="69" y="47"/>
                </a:cubicBezTo>
                <a:cubicBezTo>
                  <a:pt x="70" y="48"/>
                  <a:pt x="70" y="48"/>
                  <a:pt x="71" y="48"/>
                </a:cubicBezTo>
                <a:cubicBezTo>
                  <a:pt x="71" y="48"/>
                  <a:pt x="72" y="48"/>
                  <a:pt x="72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1"/>
                  <a:pt x="74" y="52"/>
                </a:cubicBezTo>
                <a:cubicBezTo>
                  <a:pt x="75" y="53"/>
                  <a:pt x="75" y="54"/>
                  <a:pt x="75" y="54"/>
                </a:cubicBezTo>
                <a:cubicBezTo>
                  <a:pt x="75" y="54"/>
                  <a:pt x="76" y="54"/>
                  <a:pt x="77" y="54"/>
                </a:cubicBezTo>
                <a:cubicBezTo>
                  <a:pt x="78" y="55"/>
                  <a:pt x="79" y="55"/>
                  <a:pt x="80" y="55"/>
                </a:cubicBezTo>
                <a:cubicBezTo>
                  <a:pt x="82" y="56"/>
                  <a:pt x="83" y="56"/>
                  <a:pt x="84" y="56"/>
                </a:cubicBezTo>
                <a:cubicBezTo>
                  <a:pt x="85" y="57"/>
                  <a:pt x="86" y="57"/>
                  <a:pt x="87" y="58"/>
                </a:cubicBezTo>
                <a:cubicBezTo>
                  <a:pt x="86" y="58"/>
                  <a:pt x="86" y="58"/>
                  <a:pt x="85" y="59"/>
                </a:cubicBezTo>
                <a:cubicBezTo>
                  <a:pt x="85" y="59"/>
                  <a:pt x="85" y="60"/>
                  <a:pt x="86" y="60"/>
                </a:cubicBezTo>
                <a:cubicBezTo>
                  <a:pt x="86" y="61"/>
                  <a:pt x="86" y="61"/>
                  <a:pt x="86" y="62"/>
                </a:cubicBezTo>
                <a:cubicBezTo>
                  <a:pt x="86" y="62"/>
                  <a:pt x="86" y="63"/>
                  <a:pt x="86" y="63"/>
                </a:cubicBezTo>
                <a:cubicBezTo>
                  <a:pt x="85" y="64"/>
                  <a:pt x="85" y="64"/>
                  <a:pt x="84" y="65"/>
                </a:cubicBezTo>
                <a:cubicBezTo>
                  <a:pt x="82" y="65"/>
                  <a:pt x="81" y="66"/>
                  <a:pt x="78" y="66"/>
                </a:cubicBezTo>
                <a:cubicBezTo>
                  <a:pt x="78" y="66"/>
                  <a:pt x="77" y="66"/>
                  <a:pt x="77" y="66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4"/>
                  <a:pt x="75" y="64"/>
                  <a:pt x="75" y="64"/>
                </a:cubicBezTo>
                <a:cubicBezTo>
                  <a:pt x="75" y="63"/>
                  <a:pt x="75" y="63"/>
                  <a:pt x="74" y="63"/>
                </a:cubicBezTo>
                <a:close/>
                <a:moveTo>
                  <a:pt x="15" y="50"/>
                </a:moveTo>
                <a:cubicBezTo>
                  <a:pt x="16" y="50"/>
                  <a:pt x="17" y="51"/>
                  <a:pt x="17" y="52"/>
                </a:cubicBezTo>
                <a:cubicBezTo>
                  <a:pt x="18" y="53"/>
                  <a:pt x="18" y="54"/>
                  <a:pt x="19" y="54"/>
                </a:cubicBezTo>
                <a:cubicBezTo>
                  <a:pt x="20" y="54"/>
                  <a:pt x="21" y="54"/>
                  <a:pt x="21" y="54"/>
                </a:cubicBezTo>
                <a:cubicBezTo>
                  <a:pt x="22" y="55"/>
                  <a:pt x="23" y="55"/>
                  <a:pt x="23" y="55"/>
                </a:cubicBezTo>
                <a:cubicBezTo>
                  <a:pt x="24" y="55"/>
                  <a:pt x="24" y="54"/>
                  <a:pt x="25" y="54"/>
                </a:cubicBezTo>
                <a:cubicBezTo>
                  <a:pt x="25" y="54"/>
                  <a:pt x="26" y="54"/>
                  <a:pt x="27" y="54"/>
                </a:cubicBezTo>
                <a:cubicBezTo>
                  <a:pt x="27" y="54"/>
                  <a:pt x="28" y="54"/>
                  <a:pt x="29" y="54"/>
                </a:cubicBezTo>
                <a:cubicBezTo>
                  <a:pt x="29" y="54"/>
                  <a:pt x="29" y="53"/>
                  <a:pt x="29" y="53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2"/>
                  <a:pt x="31" y="51"/>
                  <a:pt x="32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5" y="50"/>
                  <a:pt x="35" y="50"/>
                  <a:pt x="36" y="50"/>
                </a:cubicBezTo>
                <a:cubicBezTo>
                  <a:pt x="37" y="49"/>
                  <a:pt x="38" y="48"/>
                  <a:pt x="38" y="46"/>
                </a:cubicBezTo>
                <a:cubicBezTo>
                  <a:pt x="39" y="44"/>
                  <a:pt x="39" y="43"/>
                  <a:pt x="40" y="42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0"/>
                  <a:pt x="42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1" y="39"/>
                  <a:pt x="41" y="38"/>
                  <a:pt x="41" y="38"/>
                </a:cubicBezTo>
                <a:cubicBezTo>
                  <a:pt x="40" y="38"/>
                  <a:pt x="41" y="38"/>
                  <a:pt x="41" y="37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3"/>
                  <a:pt x="43" y="30"/>
                  <a:pt x="43" y="27"/>
                </a:cubicBezTo>
                <a:cubicBezTo>
                  <a:pt x="43" y="23"/>
                  <a:pt x="43" y="21"/>
                  <a:pt x="42" y="18"/>
                </a:cubicBezTo>
                <a:cubicBezTo>
                  <a:pt x="42" y="17"/>
                  <a:pt x="42" y="16"/>
                  <a:pt x="41" y="15"/>
                </a:cubicBezTo>
                <a:cubicBezTo>
                  <a:pt x="40" y="15"/>
                  <a:pt x="39" y="14"/>
                  <a:pt x="38" y="14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4"/>
                  <a:pt x="33" y="14"/>
                  <a:pt x="32" y="14"/>
                </a:cubicBezTo>
                <a:cubicBezTo>
                  <a:pt x="31" y="14"/>
                  <a:pt x="31" y="14"/>
                  <a:pt x="30" y="15"/>
                </a:cubicBezTo>
                <a:cubicBezTo>
                  <a:pt x="29" y="16"/>
                  <a:pt x="28" y="17"/>
                  <a:pt x="27" y="18"/>
                </a:cubicBezTo>
                <a:cubicBezTo>
                  <a:pt x="25" y="19"/>
                  <a:pt x="24" y="19"/>
                  <a:pt x="24" y="20"/>
                </a:cubicBezTo>
                <a:cubicBezTo>
                  <a:pt x="23" y="21"/>
                  <a:pt x="22" y="21"/>
                  <a:pt x="22" y="21"/>
                </a:cubicBezTo>
                <a:cubicBezTo>
                  <a:pt x="22" y="22"/>
                  <a:pt x="22" y="22"/>
                  <a:pt x="22" y="23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30"/>
                  <a:pt x="19" y="30"/>
                  <a:pt x="19" y="31"/>
                </a:cubicBezTo>
                <a:cubicBezTo>
                  <a:pt x="19" y="31"/>
                  <a:pt x="19" y="32"/>
                  <a:pt x="19" y="32"/>
                </a:cubicBezTo>
                <a:cubicBezTo>
                  <a:pt x="19" y="33"/>
                  <a:pt x="19" y="33"/>
                  <a:pt x="19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19" y="36"/>
                  <a:pt x="18" y="37"/>
                  <a:pt x="18" y="38"/>
                </a:cubicBezTo>
                <a:cubicBezTo>
                  <a:pt x="18" y="39"/>
                  <a:pt x="18" y="40"/>
                  <a:pt x="17" y="41"/>
                </a:cubicBezTo>
                <a:cubicBezTo>
                  <a:pt x="16" y="42"/>
                  <a:pt x="16" y="42"/>
                  <a:pt x="15" y="43"/>
                </a:cubicBezTo>
                <a:cubicBezTo>
                  <a:pt x="14" y="43"/>
                  <a:pt x="13" y="43"/>
                  <a:pt x="13" y="43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6"/>
                  <a:pt x="13" y="46"/>
                </a:cubicBezTo>
                <a:cubicBezTo>
                  <a:pt x="13" y="46"/>
                  <a:pt x="14" y="46"/>
                  <a:pt x="15" y="46"/>
                </a:cubicBezTo>
                <a:cubicBezTo>
                  <a:pt x="15" y="46"/>
                  <a:pt x="16" y="46"/>
                  <a:pt x="17" y="46"/>
                </a:cubicBezTo>
                <a:cubicBezTo>
                  <a:pt x="17" y="46"/>
                  <a:pt x="18" y="47"/>
                  <a:pt x="18" y="47"/>
                </a:cubicBezTo>
                <a:cubicBezTo>
                  <a:pt x="18" y="48"/>
                  <a:pt x="18" y="48"/>
                  <a:pt x="17" y="49"/>
                </a:cubicBezTo>
                <a:cubicBezTo>
                  <a:pt x="16" y="49"/>
                  <a:pt x="16" y="49"/>
                  <a:pt x="15" y="50"/>
                </a:cubicBezTo>
                <a:close/>
                <a:moveTo>
                  <a:pt x="22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2" y="17"/>
                  <a:pt x="22" y="17"/>
                  <a:pt x="22" y="17"/>
                </a:cubicBezTo>
                <a:close/>
                <a:moveTo>
                  <a:pt x="25" y="57"/>
                </a:moveTo>
                <a:cubicBezTo>
                  <a:pt x="26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lose/>
                <a:moveTo>
                  <a:pt x="27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lose/>
                <a:moveTo>
                  <a:pt x="33" y="2"/>
                </a:moveTo>
                <a:cubicBezTo>
                  <a:pt x="33" y="1"/>
                  <a:pt x="33" y="1"/>
                  <a:pt x="33" y="1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lose/>
                <a:moveTo>
                  <a:pt x="33" y="55"/>
                </a:moveTo>
                <a:cubicBezTo>
                  <a:pt x="33" y="54"/>
                  <a:pt x="34" y="54"/>
                  <a:pt x="34" y="54"/>
                </a:cubicBezTo>
                <a:cubicBezTo>
                  <a:pt x="35" y="53"/>
                  <a:pt x="35" y="53"/>
                  <a:pt x="35" y="52"/>
                </a:cubicBezTo>
                <a:cubicBezTo>
                  <a:pt x="33" y="53"/>
                  <a:pt x="33" y="53"/>
                  <a:pt x="33" y="53"/>
                </a:cubicBezTo>
                <a:lnTo>
                  <a:pt x="33" y="55"/>
                </a:lnTo>
                <a:close/>
                <a:moveTo>
                  <a:pt x="36" y="2"/>
                </a:moveTo>
                <a:cubicBezTo>
                  <a:pt x="35" y="2"/>
                  <a:pt x="35" y="2"/>
                  <a:pt x="35" y="3"/>
                </a:cubicBezTo>
                <a:cubicBezTo>
                  <a:pt x="35" y="3"/>
                  <a:pt x="35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2"/>
                  <a:pt x="36" y="2"/>
                  <a:pt x="36" y="2"/>
                </a:cubicBezTo>
                <a:close/>
                <a:moveTo>
                  <a:pt x="39" y="52"/>
                </a:move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39" y="51"/>
                  <a:pt x="39" y="51"/>
                  <a:pt x="39" y="51"/>
                </a:cubicBezTo>
                <a:lnTo>
                  <a:pt x="39" y="52"/>
                </a:lnTo>
                <a:close/>
                <a:moveTo>
                  <a:pt x="40" y="54"/>
                </a:moveTo>
                <a:cubicBezTo>
                  <a:pt x="40" y="54"/>
                  <a:pt x="40" y="54"/>
                  <a:pt x="40" y="54"/>
                </a:cubicBezTo>
                <a:cubicBezTo>
                  <a:pt x="40" y="55"/>
                  <a:pt x="40" y="55"/>
                  <a:pt x="41" y="55"/>
                </a:cubicBezTo>
                <a:cubicBezTo>
                  <a:pt x="41" y="55"/>
                  <a:pt x="41" y="55"/>
                  <a:pt x="41" y="54"/>
                </a:cubicBezTo>
                <a:cubicBezTo>
                  <a:pt x="41" y="54"/>
                  <a:pt x="41" y="54"/>
                  <a:pt x="40" y="54"/>
                </a:cubicBezTo>
                <a:close/>
                <a:moveTo>
                  <a:pt x="40" y="43"/>
                </a:move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0" y="43"/>
                  <a:pt x="40" y="43"/>
                </a:cubicBezTo>
                <a:close/>
                <a:moveTo>
                  <a:pt x="50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7"/>
                  <a:pt x="50" y="47"/>
                  <a:pt x="50" y="47"/>
                </a:cubicBezTo>
                <a:lnTo>
                  <a:pt x="50" y="4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îs1íḋé">
            <a:extLst>
              <a:ext uri="{FF2B5EF4-FFF2-40B4-BE49-F238E27FC236}">
                <a16:creationId xmlns:a16="http://schemas.microsoft.com/office/drawing/2014/main" id="{53207996-DDEE-46F4-A653-93BDBFA9AA7E}"/>
              </a:ext>
            </a:extLst>
          </p:cNvPr>
          <p:cNvSpPr/>
          <p:nvPr/>
        </p:nvSpPr>
        <p:spPr bwMode="auto">
          <a:xfrm>
            <a:off x="1726757" y="5069432"/>
            <a:ext cx="59656" cy="111358"/>
          </a:xfrm>
          <a:custGeom>
            <a:avLst/>
            <a:gdLst>
              <a:gd name="T0" fmla="*/ 21 w 58"/>
              <a:gd name="T1" fmla="*/ 108 h 108"/>
              <a:gd name="T2" fmla="*/ 16 w 58"/>
              <a:gd name="T3" fmla="*/ 99 h 108"/>
              <a:gd name="T4" fmla="*/ 8 w 58"/>
              <a:gd name="T5" fmla="*/ 69 h 108"/>
              <a:gd name="T6" fmla="*/ 1 w 58"/>
              <a:gd name="T7" fmla="*/ 8 h 108"/>
              <a:gd name="T8" fmla="*/ 11 w 58"/>
              <a:gd name="T9" fmla="*/ 4 h 108"/>
              <a:gd name="T10" fmla="*/ 14 w 58"/>
              <a:gd name="T11" fmla="*/ 7 h 108"/>
              <a:gd name="T12" fmla="*/ 15 w 58"/>
              <a:gd name="T13" fmla="*/ 5 h 108"/>
              <a:gd name="T14" fmla="*/ 23 w 58"/>
              <a:gd name="T15" fmla="*/ 12 h 108"/>
              <a:gd name="T16" fmla="*/ 19 w 58"/>
              <a:gd name="T17" fmla="*/ 25 h 108"/>
              <a:gd name="T18" fmla="*/ 21 w 58"/>
              <a:gd name="T19" fmla="*/ 34 h 108"/>
              <a:gd name="T20" fmla="*/ 25 w 58"/>
              <a:gd name="T21" fmla="*/ 45 h 108"/>
              <a:gd name="T22" fmla="*/ 38 w 58"/>
              <a:gd name="T23" fmla="*/ 43 h 108"/>
              <a:gd name="T24" fmla="*/ 45 w 58"/>
              <a:gd name="T25" fmla="*/ 44 h 108"/>
              <a:gd name="T26" fmla="*/ 49 w 58"/>
              <a:gd name="T27" fmla="*/ 47 h 108"/>
              <a:gd name="T28" fmla="*/ 47 w 58"/>
              <a:gd name="T29" fmla="*/ 53 h 108"/>
              <a:gd name="T30" fmla="*/ 47 w 58"/>
              <a:gd name="T31" fmla="*/ 58 h 108"/>
              <a:gd name="T32" fmla="*/ 37 w 58"/>
              <a:gd name="T33" fmla="*/ 63 h 108"/>
              <a:gd name="T34" fmla="*/ 29 w 58"/>
              <a:gd name="T35" fmla="*/ 56 h 108"/>
              <a:gd name="T36" fmla="*/ 28 w 58"/>
              <a:gd name="T37" fmla="*/ 47 h 108"/>
              <a:gd name="T38" fmla="*/ 23 w 58"/>
              <a:gd name="T39" fmla="*/ 59 h 108"/>
              <a:gd name="T40" fmla="*/ 16 w 58"/>
              <a:gd name="T41" fmla="*/ 61 h 108"/>
              <a:gd name="T42" fmla="*/ 20 w 58"/>
              <a:gd name="T43" fmla="*/ 71 h 108"/>
              <a:gd name="T44" fmla="*/ 25 w 58"/>
              <a:gd name="T45" fmla="*/ 82 h 108"/>
              <a:gd name="T46" fmla="*/ 36 w 58"/>
              <a:gd name="T47" fmla="*/ 96 h 108"/>
              <a:gd name="T48" fmla="*/ 53 w 58"/>
              <a:gd name="T49" fmla="*/ 94 h 108"/>
              <a:gd name="T50" fmla="*/ 57 w 58"/>
              <a:gd name="T51" fmla="*/ 100 h 108"/>
              <a:gd name="T52" fmla="*/ 47 w 58"/>
              <a:gd name="T53" fmla="*/ 106 h 108"/>
              <a:gd name="T54" fmla="*/ 39 w 58"/>
              <a:gd name="T55" fmla="*/ 108 h 108"/>
              <a:gd name="T56" fmla="*/ 8 w 58"/>
              <a:gd name="T57" fmla="*/ 15 h 108"/>
              <a:gd name="T58" fmla="*/ 8 w 58"/>
              <a:gd name="T59" fmla="*/ 5 h 108"/>
              <a:gd name="T60" fmla="*/ 9 w 58"/>
              <a:gd name="T61" fmla="*/ 19 h 108"/>
              <a:gd name="T62" fmla="*/ 17 w 58"/>
              <a:gd name="T63" fmla="*/ 16 h 108"/>
              <a:gd name="T64" fmla="*/ 10 w 58"/>
              <a:gd name="T65" fmla="*/ 14 h 108"/>
              <a:gd name="T66" fmla="*/ 11 w 58"/>
              <a:gd name="T67" fmla="*/ 22 h 108"/>
              <a:gd name="T68" fmla="*/ 11 w 58"/>
              <a:gd name="T69" fmla="*/ 82 h 108"/>
              <a:gd name="T70" fmla="*/ 18 w 58"/>
              <a:gd name="T71" fmla="*/ 21 h 108"/>
              <a:gd name="T72" fmla="*/ 13 w 58"/>
              <a:gd name="T73" fmla="*/ 80 h 108"/>
              <a:gd name="T74" fmla="*/ 13 w 58"/>
              <a:gd name="T75" fmla="*/ 33 h 108"/>
              <a:gd name="T76" fmla="*/ 16 w 58"/>
              <a:gd name="T77" fmla="*/ 76 h 108"/>
              <a:gd name="T78" fmla="*/ 18 w 58"/>
              <a:gd name="T79" fmla="*/ 44 h 108"/>
              <a:gd name="T80" fmla="*/ 17 w 58"/>
              <a:gd name="T81" fmla="*/ 38 h 108"/>
              <a:gd name="T82" fmla="*/ 16 w 58"/>
              <a:gd name="T83" fmla="*/ 44 h 108"/>
              <a:gd name="T84" fmla="*/ 17 w 58"/>
              <a:gd name="T85" fmla="*/ 21 h 108"/>
              <a:gd name="T86" fmla="*/ 18 w 58"/>
              <a:gd name="T87" fmla="*/ 32 h 108"/>
              <a:gd name="T88" fmla="*/ 20 w 58"/>
              <a:gd name="T89" fmla="*/ 51 h 108"/>
              <a:gd name="T90" fmla="*/ 18 w 58"/>
              <a:gd name="T91" fmla="*/ 30 h 108"/>
              <a:gd name="T92" fmla="*/ 19 w 58"/>
              <a:gd name="T93" fmla="*/ 55 h 108"/>
              <a:gd name="T94" fmla="*/ 19 w 58"/>
              <a:gd name="T95" fmla="*/ 12 h 108"/>
              <a:gd name="T96" fmla="*/ 21 w 58"/>
              <a:gd name="T97" fmla="*/ 81 h 108"/>
              <a:gd name="T98" fmla="*/ 21 w 58"/>
              <a:gd name="T99" fmla="*/ 59 h 108"/>
              <a:gd name="T100" fmla="*/ 21 w 58"/>
              <a:gd name="T101" fmla="*/ 47 h 108"/>
              <a:gd name="T102" fmla="*/ 26 w 58"/>
              <a:gd name="T103" fmla="*/ 55 h 108"/>
              <a:gd name="T104" fmla="*/ 26 w 58"/>
              <a:gd name="T105" fmla="*/ 104 h 108"/>
              <a:gd name="T106" fmla="*/ 31 w 58"/>
              <a:gd name="T107" fmla="*/ 101 h 108"/>
              <a:gd name="T108" fmla="*/ 33 w 58"/>
              <a:gd name="T109" fmla="*/ 51 h 108"/>
              <a:gd name="T110" fmla="*/ 36 w 58"/>
              <a:gd name="T111" fmla="*/ 97 h 108"/>
              <a:gd name="T112" fmla="*/ 42 w 58"/>
              <a:gd name="T113" fmla="*/ 52 h 108"/>
              <a:gd name="T114" fmla="*/ 43 w 58"/>
              <a:gd name="T115" fmla="*/ 55 h 108"/>
              <a:gd name="T116" fmla="*/ 45 w 58"/>
              <a:gd name="T117" fmla="*/ 48 h 108"/>
              <a:gd name="T118" fmla="*/ 46 w 58"/>
              <a:gd name="T119" fmla="*/ 10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" h="108">
                <a:moveTo>
                  <a:pt x="33" y="105"/>
                </a:moveTo>
                <a:cubicBezTo>
                  <a:pt x="33" y="106"/>
                  <a:pt x="32" y="106"/>
                  <a:pt x="32" y="106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7"/>
                  <a:pt x="29" y="107"/>
                  <a:pt x="28" y="107"/>
                </a:cubicBezTo>
                <a:cubicBezTo>
                  <a:pt x="26" y="106"/>
                  <a:pt x="25" y="106"/>
                  <a:pt x="24" y="106"/>
                </a:cubicBezTo>
                <a:cubicBezTo>
                  <a:pt x="24" y="106"/>
                  <a:pt x="24" y="106"/>
                  <a:pt x="23" y="106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2" y="108"/>
                  <a:pt x="22" y="108"/>
                  <a:pt x="21" y="108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19" y="106"/>
                  <a:pt x="19" y="106"/>
                </a:cubicBezTo>
                <a:cubicBezTo>
                  <a:pt x="19" y="106"/>
                  <a:pt x="19" y="106"/>
                  <a:pt x="18" y="106"/>
                </a:cubicBezTo>
                <a:cubicBezTo>
                  <a:pt x="18" y="105"/>
                  <a:pt x="17" y="104"/>
                  <a:pt x="17" y="104"/>
                </a:cubicBezTo>
                <a:cubicBezTo>
                  <a:pt x="16" y="103"/>
                  <a:pt x="16" y="102"/>
                  <a:pt x="16" y="102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5" y="100"/>
                  <a:pt x="15" y="99"/>
                  <a:pt x="16" y="99"/>
                </a:cubicBezTo>
                <a:cubicBezTo>
                  <a:pt x="15" y="99"/>
                  <a:pt x="14" y="99"/>
                  <a:pt x="13" y="99"/>
                </a:cubicBezTo>
                <a:cubicBezTo>
                  <a:pt x="12" y="99"/>
                  <a:pt x="12" y="99"/>
                  <a:pt x="11" y="98"/>
                </a:cubicBezTo>
                <a:cubicBezTo>
                  <a:pt x="10" y="96"/>
                  <a:pt x="10" y="93"/>
                  <a:pt x="9" y="91"/>
                </a:cubicBezTo>
                <a:cubicBezTo>
                  <a:pt x="8" y="88"/>
                  <a:pt x="8" y="86"/>
                  <a:pt x="7" y="83"/>
                </a:cubicBezTo>
                <a:cubicBezTo>
                  <a:pt x="7" y="81"/>
                  <a:pt x="7" y="80"/>
                  <a:pt x="7" y="78"/>
                </a:cubicBezTo>
                <a:cubicBezTo>
                  <a:pt x="6" y="76"/>
                  <a:pt x="6" y="74"/>
                  <a:pt x="7" y="72"/>
                </a:cubicBezTo>
                <a:cubicBezTo>
                  <a:pt x="7" y="72"/>
                  <a:pt x="7" y="72"/>
                  <a:pt x="7" y="71"/>
                </a:cubicBezTo>
                <a:cubicBezTo>
                  <a:pt x="7" y="70"/>
                  <a:pt x="8" y="69"/>
                  <a:pt x="8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8"/>
                  <a:pt x="7" y="67"/>
                  <a:pt x="7" y="66"/>
                </a:cubicBezTo>
                <a:cubicBezTo>
                  <a:pt x="6" y="65"/>
                  <a:pt x="6" y="64"/>
                  <a:pt x="6" y="63"/>
                </a:cubicBezTo>
                <a:cubicBezTo>
                  <a:pt x="6" y="62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5" y="57"/>
                  <a:pt x="5" y="56"/>
                  <a:pt x="6" y="55"/>
                </a:cubicBezTo>
                <a:cubicBezTo>
                  <a:pt x="6" y="54"/>
                  <a:pt x="6" y="53"/>
                  <a:pt x="6" y="53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1"/>
                  <a:pt x="1" y="10"/>
                  <a:pt x="1" y="10"/>
                </a:cubicBezTo>
                <a:cubicBezTo>
                  <a:pt x="1" y="9"/>
                  <a:pt x="1" y="9"/>
                  <a:pt x="1" y="8"/>
                </a:cubicBezTo>
                <a:cubicBezTo>
                  <a:pt x="0" y="8"/>
                  <a:pt x="0" y="8"/>
                  <a:pt x="0" y="7"/>
                </a:cubicBezTo>
                <a:cubicBezTo>
                  <a:pt x="0" y="6"/>
                  <a:pt x="0" y="6"/>
                  <a:pt x="1" y="5"/>
                </a:cubicBezTo>
                <a:cubicBezTo>
                  <a:pt x="2" y="5"/>
                  <a:pt x="3" y="4"/>
                  <a:pt x="3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5" y="6"/>
                  <a:pt x="5" y="6"/>
                </a:cubicBezTo>
                <a:cubicBezTo>
                  <a:pt x="6" y="5"/>
                  <a:pt x="6" y="5"/>
                  <a:pt x="6" y="4"/>
                </a:cubicBezTo>
                <a:cubicBezTo>
                  <a:pt x="6" y="3"/>
                  <a:pt x="6" y="3"/>
                  <a:pt x="6" y="2"/>
                </a:cubicBezTo>
                <a:cubicBezTo>
                  <a:pt x="7" y="2"/>
                  <a:pt x="8" y="2"/>
                  <a:pt x="9" y="2"/>
                </a:cubicBezTo>
                <a:cubicBezTo>
                  <a:pt x="10" y="3"/>
                  <a:pt x="10" y="3"/>
                  <a:pt x="11" y="4"/>
                </a:cubicBezTo>
                <a:cubicBezTo>
                  <a:pt x="11" y="5"/>
                  <a:pt x="11" y="5"/>
                  <a:pt x="10" y="6"/>
                </a:cubicBezTo>
                <a:cubicBezTo>
                  <a:pt x="10" y="6"/>
                  <a:pt x="10" y="7"/>
                  <a:pt x="9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3" y="8"/>
                  <a:pt x="13" y="8"/>
                </a:cubicBezTo>
                <a:cubicBezTo>
                  <a:pt x="14" y="8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3" y="5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2"/>
                  <a:pt x="12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4" y="1"/>
                  <a:pt x="14" y="2"/>
                </a:cubicBezTo>
                <a:cubicBezTo>
                  <a:pt x="15" y="3"/>
                  <a:pt x="15" y="4"/>
                  <a:pt x="15" y="5"/>
                </a:cubicBezTo>
                <a:cubicBezTo>
                  <a:pt x="16" y="5"/>
                  <a:pt x="17" y="5"/>
                  <a:pt x="17" y="4"/>
                </a:cubicBezTo>
                <a:cubicBezTo>
                  <a:pt x="17" y="4"/>
                  <a:pt x="17" y="4"/>
                  <a:pt x="18" y="3"/>
                </a:cubicBezTo>
                <a:cubicBezTo>
                  <a:pt x="18" y="3"/>
                  <a:pt x="18" y="2"/>
                  <a:pt x="18" y="2"/>
                </a:cubicBezTo>
                <a:cubicBezTo>
                  <a:pt x="18" y="2"/>
                  <a:pt x="18" y="1"/>
                  <a:pt x="19" y="1"/>
                </a:cubicBezTo>
                <a:cubicBezTo>
                  <a:pt x="19" y="1"/>
                  <a:pt x="19" y="2"/>
                  <a:pt x="20" y="2"/>
                </a:cubicBezTo>
                <a:cubicBezTo>
                  <a:pt x="20" y="3"/>
                  <a:pt x="21" y="4"/>
                  <a:pt x="21" y="4"/>
                </a:cubicBezTo>
                <a:cubicBezTo>
                  <a:pt x="22" y="5"/>
                  <a:pt x="22" y="6"/>
                  <a:pt x="23" y="7"/>
                </a:cubicBezTo>
                <a:cubicBezTo>
                  <a:pt x="23" y="7"/>
                  <a:pt x="23" y="8"/>
                  <a:pt x="23" y="8"/>
                </a:cubicBezTo>
                <a:cubicBezTo>
                  <a:pt x="24" y="9"/>
                  <a:pt x="23" y="11"/>
                  <a:pt x="23" y="12"/>
                </a:cubicBezTo>
                <a:cubicBezTo>
                  <a:pt x="23" y="13"/>
                  <a:pt x="23" y="15"/>
                  <a:pt x="23" y="16"/>
                </a:cubicBezTo>
                <a:cubicBezTo>
                  <a:pt x="23" y="17"/>
                  <a:pt x="23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8"/>
                  <a:pt x="20" y="19"/>
                </a:cubicBezTo>
                <a:cubicBezTo>
                  <a:pt x="20" y="19"/>
                  <a:pt x="20" y="20"/>
                  <a:pt x="19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4"/>
                  <a:pt x="19" y="24"/>
                  <a:pt x="19" y="25"/>
                </a:cubicBezTo>
                <a:cubicBezTo>
                  <a:pt x="19" y="25"/>
                  <a:pt x="19" y="25"/>
                  <a:pt x="20" y="26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8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3"/>
                  <a:pt x="21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6"/>
                  <a:pt x="21" y="36"/>
                  <a:pt x="22" y="36"/>
                </a:cubicBezTo>
                <a:cubicBezTo>
                  <a:pt x="22" y="36"/>
                  <a:pt x="22" y="36"/>
                  <a:pt x="23" y="37"/>
                </a:cubicBezTo>
                <a:cubicBezTo>
                  <a:pt x="23" y="37"/>
                  <a:pt x="24" y="37"/>
                  <a:pt x="24" y="38"/>
                </a:cubicBezTo>
                <a:cubicBezTo>
                  <a:pt x="24" y="38"/>
                  <a:pt x="25" y="39"/>
                  <a:pt x="25" y="40"/>
                </a:cubicBezTo>
                <a:cubicBezTo>
                  <a:pt x="25" y="40"/>
                  <a:pt x="25" y="41"/>
                  <a:pt x="25" y="41"/>
                </a:cubicBezTo>
                <a:cubicBezTo>
                  <a:pt x="24" y="42"/>
                  <a:pt x="24" y="43"/>
                  <a:pt x="24" y="4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6" y="45"/>
                  <a:pt x="27" y="45"/>
                </a:cubicBezTo>
                <a:cubicBezTo>
                  <a:pt x="27" y="45"/>
                  <a:pt x="28" y="45"/>
                  <a:pt x="29" y="45"/>
                </a:cubicBezTo>
                <a:cubicBezTo>
                  <a:pt x="30" y="45"/>
                  <a:pt x="30" y="45"/>
                  <a:pt x="31" y="45"/>
                </a:cubicBezTo>
                <a:cubicBezTo>
                  <a:pt x="32" y="45"/>
                  <a:pt x="32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5" y="44"/>
                  <a:pt x="35" y="44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7" y="43"/>
                  <a:pt x="38" y="43"/>
                  <a:pt x="38" y="43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40" y="43"/>
                  <a:pt x="40" y="43"/>
                </a:cubicBezTo>
                <a:cubicBezTo>
                  <a:pt x="40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2"/>
                  <a:pt x="43" y="42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4"/>
                  <a:pt x="45" y="44"/>
                </a:cubicBezTo>
                <a:cubicBezTo>
                  <a:pt x="45" y="44"/>
                  <a:pt x="46" y="44"/>
                  <a:pt x="46" y="44"/>
                </a:cubicBezTo>
                <a:cubicBezTo>
                  <a:pt x="47" y="44"/>
                  <a:pt x="47" y="44"/>
                  <a:pt x="48" y="43"/>
                </a:cubicBezTo>
                <a:cubicBezTo>
                  <a:pt x="48" y="43"/>
                  <a:pt x="48" y="43"/>
                  <a:pt x="48" y="42"/>
                </a:cubicBezTo>
                <a:cubicBezTo>
                  <a:pt x="48" y="42"/>
                  <a:pt x="48" y="42"/>
                  <a:pt x="48" y="41"/>
                </a:cubicBezTo>
                <a:cubicBezTo>
                  <a:pt x="49" y="41"/>
                  <a:pt x="49" y="41"/>
                  <a:pt x="50" y="40"/>
                </a:cubicBezTo>
                <a:cubicBezTo>
                  <a:pt x="50" y="42"/>
                  <a:pt x="50" y="43"/>
                  <a:pt x="50" y="43"/>
                </a:cubicBezTo>
                <a:cubicBezTo>
                  <a:pt x="50" y="44"/>
                  <a:pt x="50" y="44"/>
                  <a:pt x="50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6"/>
                  <a:pt x="49" y="46"/>
                  <a:pt x="49" y="47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50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0"/>
                  <a:pt x="50" y="50"/>
                  <a:pt x="50" y="51"/>
                </a:cubicBezTo>
                <a:cubicBezTo>
                  <a:pt x="50" y="51"/>
                  <a:pt x="50" y="52"/>
                  <a:pt x="50" y="52"/>
                </a:cubicBezTo>
                <a:cubicBezTo>
                  <a:pt x="50" y="53"/>
                  <a:pt x="50" y="54"/>
                  <a:pt x="49" y="54"/>
                </a:cubicBezTo>
                <a:cubicBezTo>
                  <a:pt x="49" y="54"/>
                  <a:pt x="49" y="55"/>
                  <a:pt x="48" y="54"/>
                </a:cubicBezTo>
                <a:cubicBezTo>
                  <a:pt x="48" y="54"/>
                  <a:pt x="48" y="54"/>
                  <a:pt x="47" y="54"/>
                </a:cubicBez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4"/>
                  <a:pt x="46" y="54"/>
                  <a:pt x="46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6" y="55"/>
                  <a:pt x="46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3" y="59"/>
                  <a:pt x="43" y="60"/>
                </a:cubicBezTo>
                <a:cubicBezTo>
                  <a:pt x="43" y="60"/>
                  <a:pt x="43" y="61"/>
                  <a:pt x="42" y="61"/>
                </a:cubicBezTo>
                <a:cubicBezTo>
                  <a:pt x="42" y="62"/>
                  <a:pt x="42" y="62"/>
                  <a:pt x="42" y="63"/>
                </a:cubicBezTo>
                <a:cubicBezTo>
                  <a:pt x="42" y="63"/>
                  <a:pt x="41" y="63"/>
                  <a:pt x="40" y="64"/>
                </a:cubicBezTo>
                <a:cubicBezTo>
                  <a:pt x="39" y="64"/>
                  <a:pt x="38" y="64"/>
                  <a:pt x="37" y="63"/>
                </a:cubicBezTo>
                <a:cubicBezTo>
                  <a:pt x="36" y="63"/>
                  <a:pt x="35" y="63"/>
                  <a:pt x="34" y="63"/>
                </a:cubicBezTo>
                <a:cubicBezTo>
                  <a:pt x="34" y="63"/>
                  <a:pt x="33" y="63"/>
                  <a:pt x="33" y="63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64"/>
                  <a:pt x="32" y="63"/>
                  <a:pt x="32" y="63"/>
                </a:cubicBezTo>
                <a:cubicBezTo>
                  <a:pt x="32" y="62"/>
                  <a:pt x="33" y="62"/>
                  <a:pt x="33" y="61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2" y="59"/>
                  <a:pt x="32" y="59"/>
                </a:cubicBezTo>
                <a:cubicBezTo>
                  <a:pt x="32" y="58"/>
                  <a:pt x="31" y="58"/>
                  <a:pt x="31" y="58"/>
                </a:cubicBezTo>
                <a:cubicBezTo>
                  <a:pt x="30" y="57"/>
                  <a:pt x="30" y="57"/>
                  <a:pt x="29" y="56"/>
                </a:cubicBezTo>
                <a:cubicBezTo>
                  <a:pt x="29" y="56"/>
                  <a:pt x="29" y="55"/>
                  <a:pt x="29" y="55"/>
                </a:cubicBezTo>
                <a:cubicBezTo>
                  <a:pt x="28" y="54"/>
                  <a:pt x="29" y="53"/>
                  <a:pt x="29" y="52"/>
                </a:cubicBezTo>
                <a:cubicBezTo>
                  <a:pt x="29" y="51"/>
                  <a:pt x="29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1" y="49"/>
                  <a:pt x="30" y="48"/>
                </a:cubicBezTo>
                <a:cubicBezTo>
                  <a:pt x="30" y="47"/>
                  <a:pt x="29" y="47"/>
                  <a:pt x="28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8" y="47"/>
                  <a:pt x="28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29" y="50"/>
                  <a:pt x="28" y="51"/>
                </a:cubicBezTo>
                <a:cubicBezTo>
                  <a:pt x="27" y="52"/>
                  <a:pt x="27" y="52"/>
                  <a:pt x="26" y="53"/>
                </a:cubicBezTo>
                <a:cubicBezTo>
                  <a:pt x="26" y="54"/>
                  <a:pt x="26" y="55"/>
                  <a:pt x="25" y="56"/>
                </a:cubicBezTo>
                <a:cubicBezTo>
                  <a:pt x="25" y="56"/>
                  <a:pt x="24" y="57"/>
                  <a:pt x="24" y="57"/>
                </a:cubicBezTo>
                <a:cubicBezTo>
                  <a:pt x="24" y="58"/>
                  <a:pt x="23" y="58"/>
                  <a:pt x="23" y="59"/>
                </a:cubicBezTo>
                <a:cubicBezTo>
                  <a:pt x="23" y="59"/>
                  <a:pt x="23" y="60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2" y="61"/>
                  <a:pt x="21" y="61"/>
                  <a:pt x="21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0"/>
                  <a:pt x="19" y="60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60"/>
                  <a:pt x="16" y="61"/>
                </a:cubicBezTo>
                <a:cubicBezTo>
                  <a:pt x="17" y="61"/>
                  <a:pt x="17" y="62"/>
                  <a:pt x="17" y="62"/>
                </a:cubicBezTo>
                <a:cubicBezTo>
                  <a:pt x="18" y="63"/>
                  <a:pt x="18" y="63"/>
                  <a:pt x="19" y="64"/>
                </a:cubicBezTo>
                <a:cubicBezTo>
                  <a:pt x="19" y="64"/>
                  <a:pt x="20" y="64"/>
                  <a:pt x="21" y="65"/>
                </a:cubicBezTo>
                <a:cubicBezTo>
                  <a:pt x="21" y="65"/>
                  <a:pt x="22" y="65"/>
                  <a:pt x="22" y="64"/>
                </a:cubicBezTo>
                <a:cubicBezTo>
                  <a:pt x="22" y="66"/>
                  <a:pt x="21" y="67"/>
                  <a:pt x="20" y="68"/>
                </a:cubicBezTo>
                <a:cubicBezTo>
                  <a:pt x="19" y="68"/>
                  <a:pt x="18" y="69"/>
                  <a:pt x="18" y="70"/>
                </a:cubicBezTo>
                <a:cubicBezTo>
                  <a:pt x="18" y="70"/>
                  <a:pt x="18" y="71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4"/>
                  <a:pt x="24" y="75"/>
                  <a:pt x="24" y="76"/>
                </a:cubicBezTo>
                <a:cubicBezTo>
                  <a:pt x="24" y="77"/>
                  <a:pt x="24" y="78"/>
                  <a:pt x="24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1"/>
                </a:cubicBezTo>
                <a:cubicBezTo>
                  <a:pt x="25" y="81"/>
                  <a:pt x="25" y="82"/>
                  <a:pt x="25" y="82"/>
                </a:cubicBezTo>
                <a:cubicBezTo>
                  <a:pt x="26" y="88"/>
                  <a:pt x="26" y="88"/>
                  <a:pt x="26" y="88"/>
                </a:cubicBezTo>
                <a:cubicBezTo>
                  <a:pt x="25" y="89"/>
                  <a:pt x="25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6" y="92"/>
                  <a:pt x="26" y="92"/>
                  <a:pt x="27" y="91"/>
                </a:cubicBezTo>
                <a:cubicBezTo>
                  <a:pt x="27" y="91"/>
                  <a:pt x="28" y="91"/>
                  <a:pt x="28" y="90"/>
                </a:cubicBezTo>
                <a:cubicBezTo>
                  <a:pt x="29" y="91"/>
                  <a:pt x="30" y="93"/>
                  <a:pt x="31" y="94"/>
                </a:cubicBezTo>
                <a:cubicBezTo>
                  <a:pt x="33" y="95"/>
                  <a:pt x="35" y="95"/>
                  <a:pt x="36" y="96"/>
                </a:cubicBezTo>
                <a:cubicBezTo>
                  <a:pt x="37" y="95"/>
                  <a:pt x="37" y="95"/>
                  <a:pt x="37" y="95"/>
                </a:cubicBezTo>
                <a:cubicBezTo>
                  <a:pt x="37" y="95"/>
                  <a:pt x="37" y="95"/>
                  <a:pt x="37" y="95"/>
                </a:cubicBezTo>
                <a:cubicBezTo>
                  <a:pt x="38" y="95"/>
                  <a:pt x="38" y="95"/>
                  <a:pt x="39" y="95"/>
                </a:cubicBezTo>
                <a:cubicBezTo>
                  <a:pt x="40" y="95"/>
                  <a:pt x="41" y="95"/>
                  <a:pt x="41" y="95"/>
                </a:cubicBezTo>
                <a:cubicBezTo>
                  <a:pt x="42" y="95"/>
                  <a:pt x="43" y="95"/>
                  <a:pt x="44" y="94"/>
                </a:cubicBezTo>
                <a:cubicBezTo>
                  <a:pt x="45" y="94"/>
                  <a:pt x="45" y="94"/>
                  <a:pt x="46" y="94"/>
                </a:cubicBezTo>
                <a:cubicBezTo>
                  <a:pt x="47" y="94"/>
                  <a:pt x="48" y="94"/>
                  <a:pt x="49" y="94"/>
                </a:cubicBezTo>
                <a:cubicBezTo>
                  <a:pt x="49" y="94"/>
                  <a:pt x="50" y="94"/>
                  <a:pt x="50" y="95"/>
                </a:cubicBezTo>
                <a:cubicBezTo>
                  <a:pt x="51" y="95"/>
                  <a:pt x="52" y="95"/>
                  <a:pt x="53" y="94"/>
                </a:cubicBezTo>
                <a:cubicBezTo>
                  <a:pt x="53" y="94"/>
                  <a:pt x="54" y="94"/>
                  <a:pt x="55" y="94"/>
                </a:cubicBezTo>
                <a:cubicBezTo>
                  <a:pt x="56" y="94"/>
                  <a:pt x="56" y="94"/>
                  <a:pt x="57" y="93"/>
                </a:cubicBezTo>
                <a:cubicBezTo>
                  <a:pt x="58" y="93"/>
                  <a:pt x="58" y="94"/>
                  <a:pt x="58" y="94"/>
                </a:cubicBezTo>
                <a:cubicBezTo>
                  <a:pt x="58" y="94"/>
                  <a:pt x="58" y="94"/>
                  <a:pt x="58" y="95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6"/>
                  <a:pt x="58" y="96"/>
                  <a:pt x="58" y="97"/>
                </a:cubicBezTo>
                <a:cubicBezTo>
                  <a:pt x="58" y="98"/>
                  <a:pt x="58" y="99"/>
                  <a:pt x="58" y="99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6" y="101"/>
                </a:cubicBezTo>
                <a:cubicBezTo>
                  <a:pt x="55" y="101"/>
                  <a:pt x="54" y="102"/>
                  <a:pt x="54" y="102"/>
                </a:cubicBezTo>
                <a:cubicBezTo>
                  <a:pt x="53" y="102"/>
                  <a:pt x="53" y="103"/>
                  <a:pt x="53" y="103"/>
                </a:cubicBezTo>
                <a:cubicBezTo>
                  <a:pt x="53" y="104"/>
                  <a:pt x="52" y="104"/>
                  <a:pt x="52" y="104"/>
                </a:cubicBezTo>
                <a:cubicBezTo>
                  <a:pt x="52" y="105"/>
                  <a:pt x="52" y="105"/>
                  <a:pt x="51" y="105"/>
                </a:cubicBezTo>
                <a:cubicBezTo>
                  <a:pt x="51" y="105"/>
                  <a:pt x="50" y="105"/>
                  <a:pt x="49" y="106"/>
                </a:cubicBezTo>
                <a:cubicBezTo>
                  <a:pt x="48" y="106"/>
                  <a:pt x="48" y="106"/>
                  <a:pt x="47" y="106"/>
                </a:cubicBezTo>
                <a:cubicBezTo>
                  <a:pt x="47" y="106"/>
                  <a:pt x="47" y="106"/>
                  <a:pt x="47" y="106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4" y="108"/>
                </a:cubicBezTo>
                <a:cubicBezTo>
                  <a:pt x="44" y="108"/>
                  <a:pt x="44" y="108"/>
                  <a:pt x="43" y="108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42" y="108"/>
                  <a:pt x="42" y="108"/>
                  <a:pt x="41" y="108"/>
                </a:cubicBezTo>
                <a:cubicBezTo>
                  <a:pt x="40" y="108"/>
                  <a:pt x="39" y="108"/>
                  <a:pt x="39" y="108"/>
                </a:cubicBezTo>
                <a:cubicBezTo>
                  <a:pt x="38" y="108"/>
                  <a:pt x="37" y="107"/>
                  <a:pt x="37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7"/>
                  <a:pt x="35" y="107"/>
                  <a:pt x="35" y="106"/>
                </a:cubicBezTo>
                <a:cubicBezTo>
                  <a:pt x="34" y="106"/>
                  <a:pt x="34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lose/>
                <a:moveTo>
                  <a:pt x="3" y="15"/>
                </a:moveTo>
                <a:cubicBezTo>
                  <a:pt x="3" y="16"/>
                  <a:pt x="3" y="16"/>
                  <a:pt x="4" y="16"/>
                </a:cubicBezTo>
                <a:cubicBezTo>
                  <a:pt x="5" y="16"/>
                  <a:pt x="5" y="16"/>
                  <a:pt x="6" y="15"/>
                </a:cubicBezTo>
                <a:cubicBezTo>
                  <a:pt x="6" y="15"/>
                  <a:pt x="7" y="15"/>
                  <a:pt x="8" y="15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5" y="13"/>
                  <a:pt x="5" y="13"/>
                </a:cubicBezTo>
                <a:cubicBezTo>
                  <a:pt x="4" y="14"/>
                  <a:pt x="3" y="15"/>
                  <a:pt x="3" y="15"/>
                </a:cubicBezTo>
                <a:close/>
                <a:moveTo>
                  <a:pt x="7" y="7"/>
                </a:moveTo>
                <a:cubicBezTo>
                  <a:pt x="6" y="7"/>
                  <a:pt x="5" y="7"/>
                  <a:pt x="5" y="8"/>
                </a:cubicBezTo>
                <a:cubicBezTo>
                  <a:pt x="4" y="8"/>
                  <a:pt x="4" y="9"/>
                  <a:pt x="4" y="10"/>
                </a:cubicBezTo>
                <a:cubicBezTo>
                  <a:pt x="5" y="10"/>
                  <a:pt x="6" y="10"/>
                  <a:pt x="6" y="9"/>
                </a:cubicBezTo>
                <a:cubicBezTo>
                  <a:pt x="7" y="9"/>
                  <a:pt x="7" y="8"/>
                  <a:pt x="7" y="7"/>
                </a:cubicBezTo>
                <a:close/>
                <a:moveTo>
                  <a:pt x="8" y="5"/>
                </a:moveTo>
                <a:cubicBezTo>
                  <a:pt x="7" y="5"/>
                  <a:pt x="7" y="5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6"/>
                  <a:pt x="8" y="6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  <a:moveTo>
                  <a:pt x="8" y="18"/>
                </a:moveTo>
                <a:cubicBezTo>
                  <a:pt x="8" y="18"/>
                  <a:pt x="7" y="19"/>
                  <a:pt x="7" y="19"/>
                </a:cubicBezTo>
                <a:cubicBezTo>
                  <a:pt x="7" y="20"/>
                  <a:pt x="7" y="20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19"/>
                  <a:pt x="9" y="19"/>
                  <a:pt x="9" y="19"/>
                </a:cubicBezTo>
                <a:lnTo>
                  <a:pt x="8" y="18"/>
                </a:lnTo>
                <a:close/>
                <a:moveTo>
                  <a:pt x="9" y="15"/>
                </a:move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2" y="17"/>
                  <a:pt x="12" y="18"/>
                </a:cubicBezTo>
                <a:cubicBezTo>
                  <a:pt x="12" y="18"/>
                  <a:pt x="13" y="19"/>
                  <a:pt x="14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6" y="17"/>
                  <a:pt x="15" y="17"/>
                  <a:pt x="15" y="17"/>
                </a:cubicBezTo>
                <a:cubicBezTo>
                  <a:pt x="15" y="16"/>
                  <a:pt x="15" y="16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7" y="11"/>
                  <a:pt x="17" y="11"/>
                </a:cubicBezTo>
                <a:cubicBezTo>
                  <a:pt x="16" y="11"/>
                  <a:pt x="15" y="11"/>
                  <a:pt x="15" y="12"/>
                </a:cubicBezTo>
                <a:cubicBezTo>
                  <a:pt x="14" y="12"/>
                  <a:pt x="13" y="13"/>
                  <a:pt x="12" y="13"/>
                </a:cubicBezTo>
                <a:cubicBezTo>
                  <a:pt x="12" y="13"/>
                  <a:pt x="11" y="13"/>
                  <a:pt x="11" y="12"/>
                </a:cubicBezTo>
                <a:cubicBezTo>
                  <a:pt x="11" y="12"/>
                  <a:pt x="10" y="13"/>
                  <a:pt x="10" y="14"/>
                </a:cubicBezTo>
                <a:cubicBezTo>
                  <a:pt x="9" y="14"/>
                  <a:pt x="9" y="15"/>
                  <a:pt x="9" y="15"/>
                </a:cubicBezTo>
                <a:close/>
                <a:moveTo>
                  <a:pt x="10" y="32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2"/>
                  <a:pt x="11" y="32"/>
                  <a:pt x="10" y="32"/>
                </a:cubicBezTo>
                <a:close/>
                <a:moveTo>
                  <a:pt x="11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lose/>
                <a:moveTo>
                  <a:pt x="11" y="45"/>
                </a:moveTo>
                <a:cubicBezTo>
                  <a:pt x="11" y="46"/>
                  <a:pt x="11" y="46"/>
                  <a:pt x="12" y="47"/>
                </a:cubicBezTo>
                <a:cubicBezTo>
                  <a:pt x="12" y="48"/>
                  <a:pt x="13" y="48"/>
                  <a:pt x="14" y="48"/>
                </a:cubicBezTo>
                <a:cubicBezTo>
                  <a:pt x="14" y="47"/>
                  <a:pt x="14" y="46"/>
                  <a:pt x="13" y="46"/>
                </a:cubicBezTo>
                <a:cubicBezTo>
                  <a:pt x="12" y="45"/>
                  <a:pt x="12" y="45"/>
                  <a:pt x="11" y="45"/>
                </a:cubicBezTo>
                <a:close/>
                <a:moveTo>
                  <a:pt x="11" y="82"/>
                </a:moveTo>
                <a:cubicBezTo>
                  <a:pt x="12" y="82"/>
                  <a:pt x="12" y="82"/>
                  <a:pt x="12" y="82"/>
                </a:cubicBezTo>
                <a:cubicBezTo>
                  <a:pt x="12" y="80"/>
                  <a:pt x="12" y="80"/>
                  <a:pt x="12" y="80"/>
                </a:cubicBezTo>
                <a:lnTo>
                  <a:pt x="11" y="82"/>
                </a:lnTo>
                <a:close/>
                <a:moveTo>
                  <a:pt x="12" y="26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5"/>
                  <a:pt x="11" y="25"/>
                  <a:pt x="11" y="25"/>
                </a:cubicBezTo>
                <a:lnTo>
                  <a:pt x="12" y="26"/>
                </a:lnTo>
                <a:close/>
                <a:moveTo>
                  <a:pt x="11" y="42"/>
                </a:moveTo>
                <a:cubicBezTo>
                  <a:pt x="12" y="41"/>
                  <a:pt x="12" y="41"/>
                  <a:pt x="12" y="41"/>
                </a:cubicBezTo>
                <a:cubicBezTo>
                  <a:pt x="11" y="41"/>
                  <a:pt x="11" y="41"/>
                  <a:pt x="11" y="41"/>
                </a:cubicBezTo>
                <a:lnTo>
                  <a:pt x="11" y="42"/>
                </a:lnTo>
                <a:close/>
                <a:moveTo>
                  <a:pt x="18" y="21"/>
                </a:moveTo>
                <a:cubicBezTo>
                  <a:pt x="17" y="22"/>
                  <a:pt x="16" y="22"/>
                  <a:pt x="16" y="23"/>
                </a:cubicBezTo>
                <a:cubicBezTo>
                  <a:pt x="15" y="23"/>
                  <a:pt x="14" y="24"/>
                  <a:pt x="14" y="25"/>
                </a:cubicBezTo>
                <a:cubicBezTo>
                  <a:pt x="13" y="25"/>
                  <a:pt x="13" y="26"/>
                  <a:pt x="12" y="27"/>
                </a:cubicBezTo>
                <a:cubicBezTo>
                  <a:pt x="12" y="28"/>
                  <a:pt x="12" y="28"/>
                  <a:pt x="12" y="29"/>
                </a:cubicBezTo>
                <a:cubicBezTo>
                  <a:pt x="12" y="29"/>
                  <a:pt x="12" y="29"/>
                  <a:pt x="13" y="28"/>
                </a:cubicBezTo>
                <a:cubicBezTo>
                  <a:pt x="14" y="27"/>
                  <a:pt x="14" y="26"/>
                  <a:pt x="15" y="25"/>
                </a:cubicBezTo>
                <a:cubicBezTo>
                  <a:pt x="16" y="24"/>
                  <a:pt x="16" y="24"/>
                  <a:pt x="17" y="23"/>
                </a:cubicBezTo>
                <a:cubicBezTo>
                  <a:pt x="18" y="22"/>
                  <a:pt x="18" y="22"/>
                  <a:pt x="18" y="21"/>
                </a:cubicBezTo>
                <a:close/>
                <a:moveTo>
                  <a:pt x="13" y="80"/>
                </a:move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2"/>
                  <a:pt x="14" y="82"/>
                </a:cubicBezTo>
                <a:cubicBezTo>
                  <a:pt x="15" y="82"/>
                  <a:pt x="15" y="82"/>
                  <a:pt x="15" y="81"/>
                </a:cubicBezTo>
                <a:cubicBezTo>
                  <a:pt x="15" y="81"/>
                  <a:pt x="15" y="80"/>
                  <a:pt x="15" y="80"/>
                </a:cubicBezTo>
                <a:cubicBezTo>
                  <a:pt x="15" y="80"/>
                  <a:pt x="15" y="79"/>
                  <a:pt x="15" y="78"/>
                </a:cubicBezTo>
                <a:cubicBezTo>
                  <a:pt x="15" y="77"/>
                  <a:pt x="14" y="77"/>
                  <a:pt x="14" y="77"/>
                </a:cubicBezTo>
                <a:cubicBezTo>
                  <a:pt x="13" y="77"/>
                  <a:pt x="13" y="78"/>
                  <a:pt x="13" y="78"/>
                </a:cubicBezTo>
                <a:cubicBezTo>
                  <a:pt x="13" y="79"/>
                  <a:pt x="13" y="80"/>
                  <a:pt x="13" y="80"/>
                </a:cubicBezTo>
                <a:close/>
                <a:moveTo>
                  <a:pt x="13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3" y="32"/>
                  <a:pt x="13" y="32"/>
                  <a:pt x="13" y="32"/>
                </a:cubicBezTo>
                <a:lnTo>
                  <a:pt x="13" y="33"/>
                </a:lnTo>
                <a:close/>
                <a:moveTo>
                  <a:pt x="14" y="31"/>
                </a:move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5" y="30"/>
                  <a:pt x="15" y="30"/>
                </a:cubicBezTo>
                <a:lnTo>
                  <a:pt x="14" y="31"/>
                </a:lnTo>
                <a:close/>
                <a:moveTo>
                  <a:pt x="16" y="77"/>
                </a:moveTo>
                <a:cubicBezTo>
                  <a:pt x="16" y="76"/>
                  <a:pt x="16" y="76"/>
                  <a:pt x="16" y="76"/>
                </a:cubicBezTo>
                <a:cubicBezTo>
                  <a:pt x="16" y="75"/>
                  <a:pt x="16" y="75"/>
                  <a:pt x="16" y="75"/>
                </a:cubicBezTo>
                <a:cubicBezTo>
                  <a:pt x="15" y="76"/>
                  <a:pt x="15" y="76"/>
                  <a:pt x="15" y="76"/>
                </a:cubicBezTo>
                <a:lnTo>
                  <a:pt x="16" y="77"/>
                </a:lnTo>
                <a:close/>
                <a:moveTo>
                  <a:pt x="16" y="71"/>
                </a:moveTo>
                <a:cubicBezTo>
                  <a:pt x="16" y="71"/>
                  <a:pt x="16" y="71"/>
                  <a:pt x="16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16" y="44"/>
                </a:moveTo>
                <a:cubicBezTo>
                  <a:pt x="17" y="44"/>
                  <a:pt x="17" y="44"/>
                  <a:pt x="18" y="44"/>
                </a:cubicBezTo>
                <a:cubicBezTo>
                  <a:pt x="19" y="45"/>
                  <a:pt x="20" y="45"/>
                  <a:pt x="20" y="45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2"/>
                  <a:pt x="22" y="41"/>
                  <a:pt x="23" y="40"/>
                </a:cubicBezTo>
                <a:cubicBezTo>
                  <a:pt x="23" y="39"/>
                  <a:pt x="23" y="39"/>
                  <a:pt x="22" y="38"/>
                </a:cubicBezTo>
                <a:cubicBezTo>
                  <a:pt x="22" y="38"/>
                  <a:pt x="21" y="37"/>
                  <a:pt x="21" y="37"/>
                </a:cubicBezTo>
                <a:cubicBezTo>
                  <a:pt x="20" y="37"/>
                  <a:pt x="20" y="37"/>
                  <a:pt x="19" y="38"/>
                </a:cubicBezTo>
                <a:cubicBezTo>
                  <a:pt x="19" y="38"/>
                  <a:pt x="18" y="38"/>
                  <a:pt x="17" y="38"/>
                </a:cubicBezTo>
                <a:cubicBezTo>
                  <a:pt x="17" y="38"/>
                  <a:pt x="16" y="39"/>
                  <a:pt x="16" y="39"/>
                </a:cubicBezTo>
                <a:cubicBezTo>
                  <a:pt x="16" y="39"/>
                  <a:pt x="15" y="40"/>
                  <a:pt x="15" y="40"/>
                </a:cubicBezTo>
                <a:cubicBezTo>
                  <a:pt x="16" y="41"/>
                  <a:pt x="16" y="41"/>
                  <a:pt x="16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2"/>
                  <a:pt x="18" y="42"/>
                  <a:pt x="18" y="42"/>
                </a:cubicBezTo>
                <a:cubicBezTo>
                  <a:pt x="18" y="43"/>
                  <a:pt x="18" y="43"/>
                  <a:pt x="18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3"/>
                  <a:pt x="17" y="44"/>
                  <a:pt x="16" y="44"/>
                </a:cubicBezTo>
                <a:close/>
                <a:moveTo>
                  <a:pt x="16" y="79"/>
                </a:moveTo>
                <a:cubicBezTo>
                  <a:pt x="17" y="79"/>
                  <a:pt x="17" y="79"/>
                  <a:pt x="17" y="79"/>
                </a:cubicBezTo>
                <a:cubicBezTo>
                  <a:pt x="17" y="78"/>
                  <a:pt x="17" y="78"/>
                  <a:pt x="17" y="78"/>
                </a:cubicBezTo>
                <a:cubicBezTo>
                  <a:pt x="16" y="78"/>
                  <a:pt x="16" y="78"/>
                  <a:pt x="16" y="78"/>
                </a:cubicBezTo>
                <a:lnTo>
                  <a:pt x="16" y="79"/>
                </a:lnTo>
                <a:close/>
                <a:moveTo>
                  <a:pt x="17" y="20"/>
                </a:moveTo>
                <a:cubicBezTo>
                  <a:pt x="17" y="20"/>
                  <a:pt x="17" y="20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7" y="20"/>
                  <a:pt x="17" y="20"/>
                </a:cubicBezTo>
                <a:close/>
                <a:moveTo>
                  <a:pt x="18" y="84"/>
                </a:moveTo>
                <a:cubicBezTo>
                  <a:pt x="17" y="84"/>
                  <a:pt x="17" y="85"/>
                  <a:pt x="17" y="86"/>
                </a:cubicBezTo>
                <a:cubicBezTo>
                  <a:pt x="18" y="86"/>
                  <a:pt x="19" y="85"/>
                  <a:pt x="18" y="84"/>
                </a:cubicBezTo>
                <a:close/>
                <a:moveTo>
                  <a:pt x="18" y="32"/>
                </a:moveTo>
                <a:cubicBezTo>
                  <a:pt x="18" y="32"/>
                  <a:pt x="17" y="32"/>
                  <a:pt x="17" y="33"/>
                </a:cubicBezTo>
                <a:cubicBezTo>
                  <a:pt x="17" y="33"/>
                  <a:pt x="18" y="33"/>
                  <a:pt x="18" y="33"/>
                </a:cubicBezTo>
                <a:cubicBezTo>
                  <a:pt x="18" y="33"/>
                  <a:pt x="19" y="33"/>
                  <a:pt x="19" y="33"/>
                </a:cubicBezTo>
                <a:cubicBezTo>
                  <a:pt x="18" y="32"/>
                  <a:pt x="18" y="32"/>
                  <a:pt x="18" y="32"/>
                </a:cubicBezTo>
                <a:close/>
                <a:moveTo>
                  <a:pt x="18" y="52"/>
                </a:moveTo>
                <a:cubicBezTo>
                  <a:pt x="18" y="53"/>
                  <a:pt x="18" y="53"/>
                  <a:pt x="18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7" y="51"/>
                </a:cubicBezTo>
                <a:cubicBezTo>
                  <a:pt x="17" y="52"/>
                  <a:pt x="17" y="52"/>
                  <a:pt x="17" y="52"/>
                </a:cubicBezTo>
                <a:lnTo>
                  <a:pt x="18" y="52"/>
                </a:lnTo>
                <a:close/>
                <a:moveTo>
                  <a:pt x="19" y="30"/>
                </a:moveTo>
                <a:cubicBezTo>
                  <a:pt x="19" y="30"/>
                  <a:pt x="19" y="29"/>
                  <a:pt x="18" y="30"/>
                </a:cubicBezTo>
                <a:cubicBezTo>
                  <a:pt x="18" y="30"/>
                  <a:pt x="17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lnTo>
                  <a:pt x="19" y="30"/>
                </a:lnTo>
                <a:close/>
                <a:moveTo>
                  <a:pt x="19" y="98"/>
                </a:moveTo>
                <a:cubicBezTo>
                  <a:pt x="20" y="98"/>
                  <a:pt x="20" y="98"/>
                  <a:pt x="20" y="98"/>
                </a:cubicBezTo>
                <a:cubicBezTo>
                  <a:pt x="20" y="93"/>
                  <a:pt x="20" y="93"/>
                  <a:pt x="20" y="93"/>
                </a:cubicBezTo>
                <a:cubicBezTo>
                  <a:pt x="19" y="94"/>
                  <a:pt x="19" y="94"/>
                  <a:pt x="19" y="94"/>
                </a:cubicBezTo>
                <a:lnTo>
                  <a:pt x="19" y="98"/>
                </a:lnTo>
                <a:close/>
                <a:moveTo>
                  <a:pt x="19" y="55"/>
                </a:moveTo>
                <a:cubicBezTo>
                  <a:pt x="19" y="55"/>
                  <a:pt x="19" y="55"/>
                  <a:pt x="19" y="55"/>
                </a:cubicBezTo>
                <a:cubicBezTo>
                  <a:pt x="19" y="56"/>
                  <a:pt x="19" y="56"/>
                  <a:pt x="19" y="56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lose/>
                <a:moveTo>
                  <a:pt x="22" y="9"/>
                </a:moveTo>
                <a:cubicBezTo>
                  <a:pt x="21" y="9"/>
                  <a:pt x="21" y="9"/>
                  <a:pt x="20" y="10"/>
                </a:cubicBezTo>
                <a:cubicBezTo>
                  <a:pt x="19" y="10"/>
                  <a:pt x="19" y="11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0" y="11"/>
                  <a:pt x="21" y="10"/>
                </a:cubicBezTo>
                <a:cubicBezTo>
                  <a:pt x="21" y="10"/>
                  <a:pt x="22" y="9"/>
                  <a:pt x="22" y="9"/>
                </a:cubicBezTo>
                <a:close/>
                <a:moveTo>
                  <a:pt x="20" y="88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1" y="86"/>
                  <a:pt x="21" y="86"/>
                  <a:pt x="21" y="86"/>
                </a:cubicBezTo>
                <a:lnTo>
                  <a:pt x="20" y="88"/>
                </a:lnTo>
                <a:close/>
                <a:moveTo>
                  <a:pt x="20" y="80"/>
                </a:moveTo>
                <a:cubicBezTo>
                  <a:pt x="20" y="80"/>
                  <a:pt x="21" y="81"/>
                  <a:pt x="21" y="81"/>
                </a:cubicBezTo>
                <a:cubicBezTo>
                  <a:pt x="22" y="81"/>
                  <a:pt x="22" y="81"/>
                  <a:pt x="23" y="81"/>
                </a:cubicBezTo>
                <a:cubicBezTo>
                  <a:pt x="22" y="81"/>
                  <a:pt x="22" y="81"/>
                  <a:pt x="22" y="80"/>
                </a:cubicBezTo>
                <a:cubicBezTo>
                  <a:pt x="22" y="79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0" y="79"/>
                  <a:pt x="20" y="79"/>
                  <a:pt x="20" y="79"/>
                </a:cubicBezTo>
                <a:lnTo>
                  <a:pt x="20" y="80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21" y="47"/>
                </a:moveTo>
                <a:cubicBezTo>
                  <a:pt x="21" y="48"/>
                  <a:pt x="21" y="48"/>
                  <a:pt x="22" y="49"/>
                </a:cubicBezTo>
                <a:cubicBezTo>
                  <a:pt x="22" y="50"/>
                  <a:pt x="23" y="50"/>
                  <a:pt x="23" y="50"/>
                </a:cubicBezTo>
                <a:cubicBezTo>
                  <a:pt x="24" y="50"/>
                  <a:pt x="24" y="50"/>
                  <a:pt x="24" y="49"/>
                </a:cubicBezTo>
                <a:cubicBezTo>
                  <a:pt x="25" y="48"/>
                  <a:pt x="25" y="48"/>
                  <a:pt x="24" y="48"/>
                </a:cubicBezTo>
                <a:cubicBezTo>
                  <a:pt x="24" y="47"/>
                  <a:pt x="24" y="46"/>
                  <a:pt x="24" y="46"/>
                </a:cubicBezTo>
                <a:cubicBezTo>
                  <a:pt x="24" y="46"/>
                  <a:pt x="23" y="45"/>
                  <a:pt x="22" y="46"/>
                </a:cubicBezTo>
                <a:cubicBezTo>
                  <a:pt x="21" y="46"/>
                  <a:pt x="21" y="46"/>
                  <a:pt x="21" y="47"/>
                </a:cubicBezTo>
                <a:close/>
                <a:moveTo>
                  <a:pt x="22" y="57"/>
                </a:moveTo>
                <a:cubicBezTo>
                  <a:pt x="22" y="56"/>
                  <a:pt x="22" y="56"/>
                  <a:pt x="22" y="56"/>
                </a:cubicBezTo>
                <a:cubicBezTo>
                  <a:pt x="21" y="57"/>
                  <a:pt x="21" y="57"/>
                  <a:pt x="21" y="57"/>
                </a:cubicBezTo>
                <a:lnTo>
                  <a:pt x="22" y="57"/>
                </a:lnTo>
                <a:close/>
                <a:moveTo>
                  <a:pt x="23" y="52"/>
                </a:moveTo>
                <a:cubicBezTo>
                  <a:pt x="23" y="53"/>
                  <a:pt x="23" y="53"/>
                  <a:pt x="23" y="53"/>
                </a:cubicBezTo>
                <a:cubicBezTo>
                  <a:pt x="23" y="53"/>
                  <a:pt x="24" y="54"/>
                  <a:pt x="24" y="55"/>
                </a:cubicBezTo>
                <a:cubicBezTo>
                  <a:pt x="24" y="55"/>
                  <a:pt x="24" y="56"/>
                  <a:pt x="25" y="56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5" y="54"/>
                  <a:pt x="25" y="53"/>
                </a:cubicBezTo>
                <a:cubicBezTo>
                  <a:pt x="24" y="52"/>
                  <a:pt x="24" y="52"/>
                  <a:pt x="23" y="52"/>
                </a:cubicBezTo>
                <a:close/>
                <a:moveTo>
                  <a:pt x="24" y="86"/>
                </a:moveTo>
                <a:cubicBezTo>
                  <a:pt x="24" y="86"/>
                  <a:pt x="24" y="86"/>
                  <a:pt x="24" y="86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6"/>
                  <a:pt x="25" y="86"/>
                  <a:pt x="25" y="86"/>
                </a:cubicBezTo>
                <a:lnTo>
                  <a:pt x="24" y="86"/>
                </a:lnTo>
                <a:close/>
                <a:moveTo>
                  <a:pt x="27" y="103"/>
                </a:moveTo>
                <a:cubicBezTo>
                  <a:pt x="26" y="103"/>
                  <a:pt x="26" y="104"/>
                  <a:pt x="26" y="104"/>
                </a:cubicBezTo>
                <a:cubicBezTo>
                  <a:pt x="26" y="105"/>
                  <a:pt x="27" y="105"/>
                  <a:pt x="27" y="105"/>
                </a:cubicBezTo>
                <a:cubicBezTo>
                  <a:pt x="28" y="105"/>
                  <a:pt x="28" y="104"/>
                  <a:pt x="28" y="104"/>
                </a:cubicBezTo>
                <a:cubicBezTo>
                  <a:pt x="28" y="104"/>
                  <a:pt x="27" y="103"/>
                  <a:pt x="27" y="103"/>
                </a:cubicBezTo>
                <a:close/>
                <a:moveTo>
                  <a:pt x="28" y="95"/>
                </a:moveTo>
                <a:cubicBezTo>
                  <a:pt x="29" y="95"/>
                  <a:pt x="29" y="95"/>
                  <a:pt x="29" y="95"/>
                </a:cubicBezTo>
                <a:cubicBezTo>
                  <a:pt x="29" y="95"/>
                  <a:pt x="29" y="95"/>
                  <a:pt x="29" y="95"/>
                </a:cubicBezTo>
                <a:lnTo>
                  <a:pt x="28" y="95"/>
                </a:lnTo>
                <a:close/>
                <a:moveTo>
                  <a:pt x="31" y="100"/>
                </a:moveTo>
                <a:cubicBezTo>
                  <a:pt x="31" y="100"/>
                  <a:pt x="31" y="100"/>
                  <a:pt x="31" y="101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0"/>
                  <a:pt x="32" y="100"/>
                  <a:pt x="31" y="100"/>
                </a:cubicBezTo>
                <a:close/>
                <a:moveTo>
                  <a:pt x="33" y="51"/>
                </a:moveTo>
                <a:cubicBezTo>
                  <a:pt x="34" y="52"/>
                  <a:pt x="34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2"/>
                  <a:pt x="35" y="51"/>
                  <a:pt x="34" y="51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3" y="51"/>
                  <a:pt x="33" y="51"/>
                </a:cubicBezTo>
                <a:close/>
                <a:moveTo>
                  <a:pt x="35" y="58"/>
                </a:move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5" y="56"/>
                  <a:pt x="35" y="56"/>
                </a:cubicBezTo>
                <a:lnTo>
                  <a:pt x="35" y="58"/>
                </a:lnTo>
                <a:close/>
                <a:moveTo>
                  <a:pt x="36" y="97"/>
                </a:moveTo>
                <a:cubicBezTo>
                  <a:pt x="36" y="97"/>
                  <a:pt x="36" y="97"/>
                  <a:pt x="36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7"/>
                  <a:pt x="36" y="97"/>
                  <a:pt x="36" y="97"/>
                </a:cubicBezTo>
                <a:close/>
                <a:moveTo>
                  <a:pt x="37" y="49"/>
                </a:move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8" y="51"/>
                  <a:pt x="38" y="50"/>
                </a:cubicBezTo>
                <a:cubicBezTo>
                  <a:pt x="38" y="50"/>
                  <a:pt x="38" y="49"/>
                  <a:pt x="37" y="49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1" y="50"/>
                  <a:pt x="41" y="50"/>
                  <a:pt x="41" y="50"/>
                </a:cubicBezTo>
                <a:lnTo>
                  <a:pt x="41" y="53"/>
                </a:lnTo>
                <a:close/>
                <a:moveTo>
                  <a:pt x="43" y="55"/>
                </a:moveTo>
                <a:cubicBezTo>
                  <a:pt x="44" y="54"/>
                  <a:pt x="44" y="54"/>
                  <a:pt x="44" y="54"/>
                </a:cubicBezTo>
                <a:cubicBezTo>
                  <a:pt x="43" y="54"/>
                  <a:pt x="43" y="54"/>
                  <a:pt x="43" y="54"/>
                </a:cubicBezTo>
                <a:lnTo>
                  <a:pt x="43" y="55"/>
                </a:lnTo>
                <a:close/>
                <a:moveTo>
                  <a:pt x="45" y="49"/>
                </a:move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5" y="48"/>
                  <a:pt x="45" y="48"/>
                  <a:pt x="45" y="48"/>
                </a:cubicBezTo>
                <a:lnTo>
                  <a:pt x="45" y="49"/>
                </a:lnTo>
                <a:close/>
                <a:moveTo>
                  <a:pt x="46" y="95"/>
                </a:moveTo>
                <a:cubicBezTo>
                  <a:pt x="46" y="95"/>
                  <a:pt x="45" y="95"/>
                  <a:pt x="45" y="96"/>
                </a:cubicBezTo>
                <a:cubicBezTo>
                  <a:pt x="45" y="96"/>
                  <a:pt x="46" y="97"/>
                  <a:pt x="46" y="96"/>
                </a:cubicBezTo>
                <a:cubicBezTo>
                  <a:pt x="46" y="96"/>
                  <a:pt x="47" y="96"/>
                  <a:pt x="46" y="96"/>
                </a:cubicBezTo>
                <a:cubicBezTo>
                  <a:pt x="46" y="95"/>
                  <a:pt x="46" y="95"/>
                  <a:pt x="46" y="95"/>
                </a:cubicBezTo>
                <a:close/>
                <a:moveTo>
                  <a:pt x="47" y="102"/>
                </a:moveTo>
                <a:cubicBezTo>
                  <a:pt x="46" y="102"/>
                  <a:pt x="45" y="103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4"/>
                  <a:pt x="47" y="103"/>
                  <a:pt x="47" y="103"/>
                </a:cubicBezTo>
                <a:cubicBezTo>
                  <a:pt x="47" y="103"/>
                  <a:pt x="47" y="102"/>
                  <a:pt x="47" y="10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íṣḻîḓé">
            <a:extLst>
              <a:ext uri="{FF2B5EF4-FFF2-40B4-BE49-F238E27FC236}">
                <a16:creationId xmlns:a16="http://schemas.microsoft.com/office/drawing/2014/main" id="{10337220-A600-4867-9F31-7B6ED3E163DF}"/>
              </a:ext>
            </a:extLst>
          </p:cNvPr>
          <p:cNvSpPr/>
          <p:nvPr/>
        </p:nvSpPr>
        <p:spPr bwMode="auto">
          <a:xfrm>
            <a:off x="1791881" y="5076889"/>
            <a:ext cx="54685" cy="96941"/>
          </a:xfrm>
          <a:custGeom>
            <a:avLst/>
            <a:gdLst>
              <a:gd name="T0" fmla="*/ 7 w 53"/>
              <a:gd name="T1" fmla="*/ 21 h 94"/>
              <a:gd name="T2" fmla="*/ 2 w 53"/>
              <a:gd name="T3" fmla="*/ 16 h 94"/>
              <a:gd name="T4" fmla="*/ 3 w 53"/>
              <a:gd name="T5" fmla="*/ 2 h 94"/>
              <a:gd name="T6" fmla="*/ 10 w 53"/>
              <a:gd name="T7" fmla="*/ 1 h 94"/>
              <a:gd name="T8" fmla="*/ 14 w 53"/>
              <a:gd name="T9" fmla="*/ 2 h 94"/>
              <a:gd name="T10" fmla="*/ 18 w 53"/>
              <a:gd name="T11" fmla="*/ 2 h 94"/>
              <a:gd name="T12" fmla="*/ 20 w 53"/>
              <a:gd name="T13" fmla="*/ 2 h 94"/>
              <a:gd name="T14" fmla="*/ 21 w 53"/>
              <a:gd name="T15" fmla="*/ 5 h 94"/>
              <a:gd name="T16" fmla="*/ 23 w 53"/>
              <a:gd name="T17" fmla="*/ 9 h 94"/>
              <a:gd name="T18" fmla="*/ 23 w 53"/>
              <a:gd name="T19" fmla="*/ 16 h 94"/>
              <a:gd name="T20" fmla="*/ 19 w 53"/>
              <a:gd name="T21" fmla="*/ 17 h 94"/>
              <a:gd name="T22" fmla="*/ 14 w 53"/>
              <a:gd name="T23" fmla="*/ 21 h 94"/>
              <a:gd name="T24" fmla="*/ 32 w 53"/>
              <a:gd name="T25" fmla="*/ 94 h 94"/>
              <a:gd name="T26" fmla="*/ 25 w 53"/>
              <a:gd name="T27" fmla="*/ 93 h 94"/>
              <a:gd name="T28" fmla="*/ 20 w 53"/>
              <a:gd name="T29" fmla="*/ 87 h 94"/>
              <a:gd name="T30" fmla="*/ 10 w 53"/>
              <a:gd name="T31" fmla="*/ 86 h 94"/>
              <a:gd name="T32" fmla="*/ 7 w 53"/>
              <a:gd name="T33" fmla="*/ 77 h 94"/>
              <a:gd name="T34" fmla="*/ 4 w 53"/>
              <a:gd name="T35" fmla="*/ 56 h 94"/>
              <a:gd name="T36" fmla="*/ 3 w 53"/>
              <a:gd name="T37" fmla="*/ 42 h 94"/>
              <a:gd name="T38" fmla="*/ 4 w 53"/>
              <a:gd name="T39" fmla="*/ 34 h 94"/>
              <a:gd name="T40" fmla="*/ 5 w 53"/>
              <a:gd name="T41" fmla="*/ 31 h 94"/>
              <a:gd name="T42" fmla="*/ 9 w 53"/>
              <a:gd name="T43" fmla="*/ 31 h 94"/>
              <a:gd name="T44" fmla="*/ 14 w 53"/>
              <a:gd name="T45" fmla="*/ 35 h 94"/>
              <a:gd name="T46" fmla="*/ 14 w 53"/>
              <a:gd name="T47" fmla="*/ 36 h 94"/>
              <a:gd name="T48" fmla="*/ 19 w 53"/>
              <a:gd name="T49" fmla="*/ 37 h 94"/>
              <a:gd name="T50" fmla="*/ 20 w 53"/>
              <a:gd name="T51" fmla="*/ 43 h 94"/>
              <a:gd name="T52" fmla="*/ 19 w 53"/>
              <a:gd name="T53" fmla="*/ 48 h 94"/>
              <a:gd name="T54" fmla="*/ 20 w 53"/>
              <a:gd name="T55" fmla="*/ 53 h 94"/>
              <a:gd name="T56" fmla="*/ 19 w 53"/>
              <a:gd name="T57" fmla="*/ 57 h 94"/>
              <a:gd name="T58" fmla="*/ 19 w 53"/>
              <a:gd name="T59" fmla="*/ 61 h 94"/>
              <a:gd name="T60" fmla="*/ 20 w 53"/>
              <a:gd name="T61" fmla="*/ 66 h 94"/>
              <a:gd name="T62" fmla="*/ 21 w 53"/>
              <a:gd name="T63" fmla="*/ 63 h 94"/>
              <a:gd name="T64" fmla="*/ 21 w 53"/>
              <a:gd name="T65" fmla="*/ 67 h 94"/>
              <a:gd name="T66" fmla="*/ 24 w 53"/>
              <a:gd name="T67" fmla="*/ 69 h 94"/>
              <a:gd name="T68" fmla="*/ 25 w 53"/>
              <a:gd name="T69" fmla="*/ 78 h 94"/>
              <a:gd name="T70" fmla="*/ 35 w 53"/>
              <a:gd name="T71" fmla="*/ 75 h 94"/>
              <a:gd name="T72" fmla="*/ 39 w 53"/>
              <a:gd name="T73" fmla="*/ 73 h 94"/>
              <a:gd name="T74" fmla="*/ 42 w 53"/>
              <a:gd name="T75" fmla="*/ 72 h 94"/>
              <a:gd name="T76" fmla="*/ 45 w 53"/>
              <a:gd name="T77" fmla="*/ 71 h 94"/>
              <a:gd name="T78" fmla="*/ 44 w 53"/>
              <a:gd name="T79" fmla="*/ 72 h 94"/>
              <a:gd name="T80" fmla="*/ 47 w 53"/>
              <a:gd name="T81" fmla="*/ 68 h 94"/>
              <a:gd name="T82" fmla="*/ 48 w 53"/>
              <a:gd name="T83" fmla="*/ 66 h 94"/>
              <a:gd name="T84" fmla="*/ 49 w 53"/>
              <a:gd name="T85" fmla="*/ 67 h 94"/>
              <a:gd name="T86" fmla="*/ 49 w 53"/>
              <a:gd name="T87" fmla="*/ 72 h 94"/>
              <a:gd name="T88" fmla="*/ 48 w 53"/>
              <a:gd name="T89" fmla="*/ 76 h 94"/>
              <a:gd name="T90" fmla="*/ 48 w 53"/>
              <a:gd name="T91" fmla="*/ 79 h 94"/>
              <a:gd name="T92" fmla="*/ 52 w 53"/>
              <a:gd name="T93" fmla="*/ 79 h 94"/>
              <a:gd name="T94" fmla="*/ 46 w 53"/>
              <a:gd name="T95" fmla="*/ 86 h 94"/>
              <a:gd name="T96" fmla="*/ 46 w 53"/>
              <a:gd name="T97" fmla="*/ 84 h 94"/>
              <a:gd name="T98" fmla="*/ 43 w 53"/>
              <a:gd name="T99" fmla="*/ 81 h 94"/>
              <a:gd name="T100" fmla="*/ 41 w 53"/>
              <a:gd name="T101" fmla="*/ 87 h 94"/>
              <a:gd name="T102" fmla="*/ 37 w 53"/>
              <a:gd name="T103" fmla="*/ 93 h 94"/>
              <a:gd name="T104" fmla="*/ 5 w 53"/>
              <a:gd name="T105" fmla="*/ 6 h 94"/>
              <a:gd name="T106" fmla="*/ 16 w 53"/>
              <a:gd name="T107" fmla="*/ 34 h 94"/>
              <a:gd name="T108" fmla="*/ 16 w 53"/>
              <a:gd name="T109" fmla="*/ 34 h 94"/>
              <a:gd name="T110" fmla="*/ 19 w 53"/>
              <a:gd name="T111" fmla="*/ 7 h 94"/>
              <a:gd name="T112" fmla="*/ 30 w 53"/>
              <a:gd name="T113" fmla="*/ 80 h 94"/>
              <a:gd name="T114" fmla="*/ 30 w 53"/>
              <a:gd name="T115" fmla="*/ 88 h 94"/>
              <a:gd name="T116" fmla="*/ 36 w 53"/>
              <a:gd name="T117" fmla="*/ 91 h 94"/>
              <a:gd name="T118" fmla="*/ 36 w 53"/>
              <a:gd name="T119" fmla="*/ 87 h 94"/>
              <a:gd name="T120" fmla="*/ 38 w 53"/>
              <a:gd name="T121" fmla="*/ 83 h 94"/>
              <a:gd name="T122" fmla="*/ 49 w 53"/>
              <a:gd name="T123" fmla="*/ 6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" h="94">
                <a:moveTo>
                  <a:pt x="9" y="20"/>
                </a:moveTo>
                <a:cubicBezTo>
                  <a:pt x="9" y="20"/>
                  <a:pt x="8" y="20"/>
                  <a:pt x="8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0"/>
                  <a:pt x="3" y="18"/>
                  <a:pt x="2" y="16"/>
                </a:cubicBezTo>
                <a:cubicBezTo>
                  <a:pt x="1" y="13"/>
                  <a:pt x="0" y="11"/>
                  <a:pt x="0" y="10"/>
                </a:cubicBezTo>
                <a:cubicBezTo>
                  <a:pt x="0" y="9"/>
                  <a:pt x="0" y="9"/>
                  <a:pt x="0" y="8"/>
                </a:cubicBezTo>
                <a:cubicBezTo>
                  <a:pt x="1" y="7"/>
                  <a:pt x="1" y="6"/>
                  <a:pt x="1" y="5"/>
                </a:cubicBezTo>
                <a:cubicBezTo>
                  <a:pt x="2" y="4"/>
                  <a:pt x="2" y="3"/>
                  <a:pt x="3" y="2"/>
                </a:cubicBezTo>
                <a:cubicBezTo>
                  <a:pt x="3" y="1"/>
                  <a:pt x="3" y="1"/>
                  <a:pt x="4" y="0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7" y="1"/>
                  <a:pt x="8" y="1"/>
                </a:cubicBezTo>
                <a:cubicBezTo>
                  <a:pt x="9" y="1"/>
                  <a:pt x="10" y="1"/>
                  <a:pt x="10" y="1"/>
                </a:cubicBezTo>
                <a:cubicBezTo>
                  <a:pt x="11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5" y="2"/>
                  <a:pt x="15" y="2"/>
                </a:cubicBezTo>
                <a:cubicBezTo>
                  <a:pt x="15" y="1"/>
                  <a:pt x="16" y="1"/>
                  <a:pt x="16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4"/>
                  <a:pt x="21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6"/>
                </a:cubicBezTo>
                <a:cubicBezTo>
                  <a:pt x="22" y="7"/>
                  <a:pt x="22" y="7"/>
                  <a:pt x="22" y="8"/>
                </a:cubicBezTo>
                <a:cubicBezTo>
                  <a:pt x="22" y="8"/>
                  <a:pt x="23" y="8"/>
                  <a:pt x="23" y="9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1"/>
                  <a:pt x="24" y="11"/>
                  <a:pt x="24" y="12"/>
                </a:cubicBezTo>
                <a:cubicBezTo>
                  <a:pt x="24" y="12"/>
                  <a:pt x="24" y="13"/>
                  <a:pt x="24" y="14"/>
                </a:cubicBezTo>
                <a:cubicBezTo>
                  <a:pt x="23" y="15"/>
                  <a:pt x="23" y="15"/>
                  <a:pt x="23" y="16"/>
                </a:cubicBezTo>
                <a:cubicBezTo>
                  <a:pt x="23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8"/>
                  <a:pt x="17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20"/>
                  <a:pt x="15" y="20"/>
                  <a:pt x="14" y="21"/>
                </a:cubicBezTo>
                <a:cubicBezTo>
                  <a:pt x="14" y="21"/>
                  <a:pt x="13" y="21"/>
                  <a:pt x="12" y="21"/>
                </a:cubicBezTo>
                <a:cubicBezTo>
                  <a:pt x="11" y="22"/>
                  <a:pt x="11" y="22"/>
                  <a:pt x="10" y="21"/>
                </a:cubicBezTo>
                <a:cubicBezTo>
                  <a:pt x="10" y="20"/>
                  <a:pt x="9" y="20"/>
                  <a:pt x="9" y="20"/>
                </a:cubicBezTo>
                <a:close/>
                <a:moveTo>
                  <a:pt x="32" y="94"/>
                </a:moveTo>
                <a:cubicBezTo>
                  <a:pt x="31" y="93"/>
                  <a:pt x="31" y="92"/>
                  <a:pt x="30" y="92"/>
                </a:cubicBezTo>
                <a:cubicBezTo>
                  <a:pt x="30" y="91"/>
                  <a:pt x="29" y="91"/>
                  <a:pt x="28" y="91"/>
                </a:cubicBezTo>
                <a:cubicBezTo>
                  <a:pt x="28" y="91"/>
                  <a:pt x="27" y="91"/>
                  <a:pt x="27" y="92"/>
                </a:cubicBezTo>
                <a:cubicBezTo>
                  <a:pt x="26" y="93"/>
                  <a:pt x="26" y="93"/>
                  <a:pt x="25" y="93"/>
                </a:cubicBezTo>
                <a:cubicBezTo>
                  <a:pt x="24" y="93"/>
                  <a:pt x="23" y="93"/>
                  <a:pt x="23" y="93"/>
                </a:cubicBezTo>
                <a:cubicBezTo>
                  <a:pt x="22" y="93"/>
                  <a:pt x="22" y="92"/>
                  <a:pt x="21" y="92"/>
                </a:cubicBezTo>
                <a:cubicBezTo>
                  <a:pt x="21" y="91"/>
                  <a:pt x="21" y="90"/>
                  <a:pt x="21" y="90"/>
                </a:cubicBezTo>
                <a:cubicBezTo>
                  <a:pt x="20" y="89"/>
                  <a:pt x="20" y="88"/>
                  <a:pt x="20" y="87"/>
                </a:cubicBezTo>
                <a:cubicBezTo>
                  <a:pt x="19" y="87"/>
                  <a:pt x="19" y="88"/>
                  <a:pt x="18" y="88"/>
                </a:cubicBezTo>
                <a:cubicBezTo>
                  <a:pt x="17" y="88"/>
                  <a:pt x="17" y="89"/>
                  <a:pt x="17" y="90"/>
                </a:cubicBezTo>
                <a:cubicBezTo>
                  <a:pt x="17" y="89"/>
                  <a:pt x="16" y="88"/>
                  <a:pt x="14" y="87"/>
                </a:cubicBezTo>
                <a:cubicBezTo>
                  <a:pt x="13" y="86"/>
                  <a:pt x="11" y="86"/>
                  <a:pt x="10" y="86"/>
                </a:cubicBezTo>
                <a:cubicBezTo>
                  <a:pt x="10" y="86"/>
                  <a:pt x="10" y="85"/>
                  <a:pt x="9" y="83"/>
                </a:cubicBezTo>
                <a:cubicBezTo>
                  <a:pt x="9" y="82"/>
                  <a:pt x="8" y="81"/>
                  <a:pt x="8" y="80"/>
                </a:cubicBezTo>
                <a:cubicBezTo>
                  <a:pt x="8" y="80"/>
                  <a:pt x="8" y="79"/>
                  <a:pt x="8" y="79"/>
                </a:cubicBezTo>
                <a:cubicBezTo>
                  <a:pt x="8" y="78"/>
                  <a:pt x="7" y="77"/>
                  <a:pt x="7" y="77"/>
                </a:cubicBezTo>
                <a:cubicBezTo>
                  <a:pt x="7" y="76"/>
                  <a:pt x="7" y="75"/>
                  <a:pt x="7" y="74"/>
                </a:cubicBezTo>
                <a:cubicBezTo>
                  <a:pt x="6" y="73"/>
                  <a:pt x="6" y="72"/>
                  <a:pt x="6" y="70"/>
                </a:cubicBezTo>
                <a:cubicBezTo>
                  <a:pt x="6" y="68"/>
                  <a:pt x="5" y="65"/>
                  <a:pt x="5" y="63"/>
                </a:cubicBezTo>
                <a:cubicBezTo>
                  <a:pt x="5" y="61"/>
                  <a:pt x="4" y="58"/>
                  <a:pt x="4" y="56"/>
                </a:cubicBezTo>
                <a:cubicBezTo>
                  <a:pt x="4" y="54"/>
                  <a:pt x="4" y="52"/>
                  <a:pt x="4" y="52"/>
                </a:cubicBezTo>
                <a:cubicBezTo>
                  <a:pt x="4" y="50"/>
                  <a:pt x="3" y="49"/>
                  <a:pt x="3" y="47"/>
                </a:cubicBezTo>
                <a:cubicBezTo>
                  <a:pt x="3" y="46"/>
                  <a:pt x="3" y="44"/>
                  <a:pt x="3" y="43"/>
                </a:cubicBezTo>
                <a:cubicBezTo>
                  <a:pt x="3" y="43"/>
                  <a:pt x="3" y="43"/>
                  <a:pt x="3" y="42"/>
                </a:cubicBezTo>
                <a:cubicBezTo>
                  <a:pt x="4" y="42"/>
                  <a:pt x="4" y="41"/>
                  <a:pt x="4" y="41"/>
                </a:cubicBezTo>
                <a:cubicBezTo>
                  <a:pt x="4" y="40"/>
                  <a:pt x="4" y="39"/>
                  <a:pt x="4" y="38"/>
                </a:cubicBezTo>
                <a:cubicBezTo>
                  <a:pt x="4" y="38"/>
                  <a:pt x="3" y="37"/>
                  <a:pt x="3" y="36"/>
                </a:cubicBezTo>
                <a:cubicBezTo>
                  <a:pt x="3" y="35"/>
                  <a:pt x="3" y="35"/>
                  <a:pt x="4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2"/>
                  <a:pt x="8" y="32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7"/>
                  <a:pt x="16" y="37"/>
                  <a:pt x="16" y="36"/>
                </a:cubicBezTo>
                <a:cubicBezTo>
                  <a:pt x="17" y="36"/>
                  <a:pt x="18" y="36"/>
                  <a:pt x="19" y="37"/>
                </a:cubicBezTo>
                <a:cubicBezTo>
                  <a:pt x="20" y="37"/>
                  <a:pt x="20" y="37"/>
                  <a:pt x="21" y="37"/>
                </a:cubicBezTo>
                <a:cubicBezTo>
                  <a:pt x="22" y="38"/>
                  <a:pt x="22" y="39"/>
                  <a:pt x="22" y="39"/>
                </a:cubicBezTo>
                <a:cubicBezTo>
                  <a:pt x="22" y="40"/>
                  <a:pt x="22" y="41"/>
                  <a:pt x="22" y="41"/>
                </a:cubicBezTo>
                <a:cubicBezTo>
                  <a:pt x="21" y="42"/>
                  <a:pt x="20" y="42"/>
                  <a:pt x="20" y="43"/>
                </a:cubicBezTo>
                <a:cubicBezTo>
                  <a:pt x="19" y="43"/>
                  <a:pt x="18" y="44"/>
                  <a:pt x="18" y="45"/>
                </a:cubicBezTo>
                <a:cubicBezTo>
                  <a:pt x="17" y="45"/>
                  <a:pt x="16" y="46"/>
                  <a:pt x="16" y="46"/>
                </a:cubicBezTo>
                <a:cubicBezTo>
                  <a:pt x="16" y="47"/>
                  <a:pt x="16" y="47"/>
                  <a:pt x="17" y="48"/>
                </a:cubicBezTo>
                <a:cubicBezTo>
                  <a:pt x="17" y="48"/>
                  <a:pt x="18" y="48"/>
                  <a:pt x="19" y="48"/>
                </a:cubicBezTo>
                <a:cubicBezTo>
                  <a:pt x="20" y="49"/>
                  <a:pt x="20" y="49"/>
                  <a:pt x="21" y="49"/>
                </a:cubicBezTo>
                <a:cubicBezTo>
                  <a:pt x="22" y="50"/>
                  <a:pt x="22" y="50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1" y="52"/>
                  <a:pt x="21" y="52"/>
                  <a:pt x="20" y="53"/>
                </a:cubicBezTo>
                <a:cubicBezTo>
                  <a:pt x="20" y="53"/>
                  <a:pt x="19" y="53"/>
                  <a:pt x="19" y="53"/>
                </a:cubicBezTo>
                <a:cubicBezTo>
                  <a:pt x="18" y="53"/>
                  <a:pt x="18" y="54"/>
                  <a:pt x="18" y="54"/>
                </a:cubicBezTo>
                <a:cubicBezTo>
                  <a:pt x="17" y="55"/>
                  <a:pt x="18" y="55"/>
                  <a:pt x="18" y="56"/>
                </a:cubicBezTo>
                <a:cubicBezTo>
                  <a:pt x="18" y="56"/>
                  <a:pt x="19" y="57"/>
                  <a:pt x="19" y="57"/>
                </a:cubicBezTo>
                <a:cubicBezTo>
                  <a:pt x="20" y="58"/>
                  <a:pt x="20" y="58"/>
                  <a:pt x="21" y="59"/>
                </a:cubicBezTo>
                <a:cubicBezTo>
                  <a:pt x="21" y="59"/>
                  <a:pt x="21" y="59"/>
                  <a:pt x="21" y="60"/>
                </a:cubicBezTo>
                <a:cubicBezTo>
                  <a:pt x="21" y="60"/>
                  <a:pt x="21" y="61"/>
                  <a:pt x="20" y="61"/>
                </a:cubicBezTo>
                <a:cubicBezTo>
                  <a:pt x="20" y="61"/>
                  <a:pt x="19" y="61"/>
                  <a:pt x="19" y="61"/>
                </a:cubicBezTo>
                <a:cubicBezTo>
                  <a:pt x="19" y="62"/>
                  <a:pt x="18" y="62"/>
                  <a:pt x="18" y="62"/>
                </a:cubicBezTo>
                <a:cubicBezTo>
                  <a:pt x="18" y="62"/>
                  <a:pt x="18" y="63"/>
                  <a:pt x="18" y="64"/>
                </a:cubicBezTo>
                <a:cubicBezTo>
                  <a:pt x="18" y="64"/>
                  <a:pt x="18" y="65"/>
                  <a:pt x="19" y="65"/>
                </a:cubicBezTo>
                <a:cubicBezTo>
                  <a:pt x="19" y="65"/>
                  <a:pt x="20" y="66"/>
                  <a:pt x="20" y="66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4"/>
                  <a:pt x="21" y="64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5"/>
                  <a:pt x="22" y="65"/>
                  <a:pt x="22" y="66"/>
                </a:cubicBezTo>
                <a:cubicBezTo>
                  <a:pt x="22" y="66"/>
                  <a:pt x="22" y="67"/>
                  <a:pt x="21" y="67"/>
                </a:cubicBezTo>
                <a:cubicBezTo>
                  <a:pt x="21" y="67"/>
                  <a:pt x="21" y="67"/>
                  <a:pt x="21" y="68"/>
                </a:cubicBezTo>
                <a:cubicBezTo>
                  <a:pt x="20" y="68"/>
                  <a:pt x="20" y="69"/>
                  <a:pt x="21" y="70"/>
                </a:cubicBezTo>
                <a:cubicBezTo>
                  <a:pt x="22" y="70"/>
                  <a:pt x="22" y="70"/>
                  <a:pt x="23" y="70"/>
                </a:cubicBezTo>
                <a:cubicBezTo>
                  <a:pt x="23" y="70"/>
                  <a:pt x="23" y="70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71"/>
                  <a:pt x="24" y="72"/>
                  <a:pt x="24" y="73"/>
                </a:cubicBezTo>
                <a:cubicBezTo>
                  <a:pt x="24" y="74"/>
                  <a:pt x="24" y="75"/>
                  <a:pt x="24" y="76"/>
                </a:cubicBezTo>
                <a:cubicBezTo>
                  <a:pt x="24" y="77"/>
                  <a:pt x="24" y="78"/>
                  <a:pt x="25" y="78"/>
                </a:cubicBezTo>
                <a:cubicBezTo>
                  <a:pt x="25" y="79"/>
                  <a:pt x="26" y="79"/>
                  <a:pt x="27" y="79"/>
                </a:cubicBezTo>
                <a:cubicBezTo>
                  <a:pt x="28" y="78"/>
                  <a:pt x="29" y="78"/>
                  <a:pt x="30" y="78"/>
                </a:cubicBezTo>
                <a:cubicBezTo>
                  <a:pt x="31" y="77"/>
                  <a:pt x="32" y="77"/>
                  <a:pt x="33" y="77"/>
                </a:cubicBezTo>
                <a:cubicBezTo>
                  <a:pt x="34" y="76"/>
                  <a:pt x="35" y="76"/>
                  <a:pt x="35" y="75"/>
                </a:cubicBezTo>
                <a:cubicBezTo>
                  <a:pt x="36" y="75"/>
                  <a:pt x="37" y="74"/>
                  <a:pt x="37" y="73"/>
                </a:cubicBezTo>
                <a:cubicBezTo>
                  <a:pt x="37" y="73"/>
                  <a:pt x="37" y="73"/>
                  <a:pt x="38" y="73"/>
                </a:cubicBezTo>
                <a:cubicBezTo>
                  <a:pt x="38" y="73"/>
                  <a:pt x="38" y="73"/>
                  <a:pt x="39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9" y="73"/>
                  <a:pt x="40" y="73"/>
                  <a:pt x="40" y="73"/>
                </a:cubicBezTo>
                <a:cubicBezTo>
                  <a:pt x="41" y="72"/>
                  <a:pt x="41" y="72"/>
                  <a:pt x="41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2"/>
                  <a:pt x="44" y="72"/>
                  <a:pt x="45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5" y="71"/>
                  <a:pt x="45" y="70"/>
                </a:cubicBezTo>
                <a:cubicBezTo>
                  <a:pt x="45" y="70"/>
                  <a:pt x="46" y="69"/>
                  <a:pt x="46" y="69"/>
                </a:cubicBezTo>
                <a:cubicBezTo>
                  <a:pt x="46" y="69"/>
                  <a:pt x="46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8"/>
                  <a:pt x="47" y="67"/>
                  <a:pt x="48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50" y="66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7"/>
                  <a:pt x="49" y="68"/>
                  <a:pt x="49" y="68"/>
                </a:cubicBezTo>
                <a:cubicBezTo>
                  <a:pt x="49" y="69"/>
                  <a:pt x="49" y="69"/>
                  <a:pt x="49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1"/>
                  <a:pt x="49" y="71"/>
                  <a:pt x="49" y="72"/>
                </a:cubicBezTo>
                <a:cubicBezTo>
                  <a:pt x="49" y="73"/>
                  <a:pt x="50" y="73"/>
                  <a:pt x="50" y="74"/>
                </a:cubicBezTo>
                <a:cubicBezTo>
                  <a:pt x="50" y="74"/>
                  <a:pt x="50" y="74"/>
                  <a:pt x="50" y="75"/>
                </a:cubicBezTo>
                <a:cubicBezTo>
                  <a:pt x="50" y="75"/>
                  <a:pt x="50" y="76"/>
                  <a:pt x="49" y="76"/>
                </a:cubicBezTo>
                <a:cubicBezTo>
                  <a:pt x="49" y="76"/>
                  <a:pt x="49" y="76"/>
                  <a:pt x="48" y="76"/>
                </a:cubicBezTo>
                <a:cubicBezTo>
                  <a:pt x="48" y="77"/>
                  <a:pt x="47" y="77"/>
                  <a:pt x="47" y="77"/>
                </a:cubicBezTo>
                <a:cubicBezTo>
                  <a:pt x="47" y="77"/>
                  <a:pt x="47" y="78"/>
                  <a:pt x="47" y="78"/>
                </a:cubicBezTo>
                <a:cubicBezTo>
                  <a:pt x="47" y="79"/>
                  <a:pt x="48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49" y="78"/>
                  <a:pt x="50" y="77"/>
                </a:cubicBezTo>
                <a:cubicBezTo>
                  <a:pt x="51" y="77"/>
                  <a:pt x="52" y="76"/>
                  <a:pt x="52" y="76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7"/>
                  <a:pt x="52" y="78"/>
                  <a:pt x="52" y="79"/>
                </a:cubicBezTo>
                <a:cubicBezTo>
                  <a:pt x="51" y="80"/>
                  <a:pt x="51" y="81"/>
                  <a:pt x="50" y="82"/>
                </a:cubicBezTo>
                <a:cubicBezTo>
                  <a:pt x="50" y="83"/>
                  <a:pt x="49" y="84"/>
                  <a:pt x="49" y="85"/>
                </a:cubicBezTo>
                <a:cubicBezTo>
                  <a:pt x="48" y="86"/>
                  <a:pt x="48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7"/>
                  <a:pt x="46" y="86"/>
                  <a:pt x="46" y="86"/>
                </a:cubicBezTo>
                <a:cubicBezTo>
                  <a:pt x="45" y="86"/>
                  <a:pt x="46" y="86"/>
                  <a:pt x="46" y="85"/>
                </a:cubicBezTo>
                <a:cubicBezTo>
                  <a:pt x="46" y="85"/>
                  <a:pt x="46" y="85"/>
                  <a:pt x="46" y="85"/>
                </a:cubicBezTo>
                <a:cubicBezTo>
                  <a:pt x="46" y="84"/>
                  <a:pt x="46" y="84"/>
                  <a:pt x="46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3"/>
                  <a:pt x="45" y="83"/>
                  <a:pt x="45" y="82"/>
                </a:cubicBezTo>
                <a:cubicBezTo>
                  <a:pt x="44" y="82"/>
                  <a:pt x="44" y="81"/>
                  <a:pt x="43" y="81"/>
                </a:cubicBezTo>
                <a:cubicBezTo>
                  <a:pt x="42" y="84"/>
                  <a:pt x="42" y="84"/>
                  <a:pt x="42" y="84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2" y="86"/>
                  <a:pt x="42" y="87"/>
                  <a:pt x="41" y="87"/>
                </a:cubicBezTo>
                <a:cubicBezTo>
                  <a:pt x="41" y="88"/>
                  <a:pt x="41" y="89"/>
                  <a:pt x="41" y="90"/>
                </a:cubicBezTo>
                <a:cubicBezTo>
                  <a:pt x="41" y="90"/>
                  <a:pt x="41" y="91"/>
                  <a:pt x="41" y="91"/>
                </a:cubicBezTo>
                <a:cubicBezTo>
                  <a:pt x="41" y="92"/>
                  <a:pt x="40" y="92"/>
                  <a:pt x="40" y="92"/>
                </a:cubicBezTo>
                <a:cubicBezTo>
                  <a:pt x="39" y="93"/>
                  <a:pt x="39" y="93"/>
                  <a:pt x="37" y="93"/>
                </a:cubicBezTo>
                <a:cubicBezTo>
                  <a:pt x="36" y="94"/>
                  <a:pt x="35" y="94"/>
                  <a:pt x="35" y="94"/>
                </a:cubicBezTo>
                <a:cubicBezTo>
                  <a:pt x="34" y="94"/>
                  <a:pt x="33" y="94"/>
                  <a:pt x="32" y="94"/>
                </a:cubicBezTo>
                <a:close/>
                <a:moveTo>
                  <a:pt x="5" y="5"/>
                </a:moveTo>
                <a:cubicBezTo>
                  <a:pt x="5" y="5"/>
                  <a:pt x="5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5" y="5"/>
                  <a:pt x="5" y="5"/>
                </a:cubicBezTo>
                <a:close/>
                <a:moveTo>
                  <a:pt x="16" y="34"/>
                </a:moveTo>
                <a:cubicBezTo>
                  <a:pt x="16" y="34"/>
                  <a:pt x="16" y="34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4"/>
                  <a:pt x="15" y="34"/>
                  <a:pt x="16" y="34"/>
                </a:cubicBezTo>
                <a:close/>
                <a:moveTo>
                  <a:pt x="19" y="7"/>
                </a:move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lose/>
                <a:moveTo>
                  <a:pt x="30" y="80"/>
                </a:moveTo>
                <a:cubicBezTo>
                  <a:pt x="30" y="79"/>
                  <a:pt x="30" y="79"/>
                  <a:pt x="30" y="79"/>
                </a:cubicBezTo>
                <a:cubicBezTo>
                  <a:pt x="29" y="80"/>
                  <a:pt x="29" y="80"/>
                  <a:pt x="29" y="80"/>
                </a:cubicBezTo>
                <a:lnTo>
                  <a:pt x="30" y="80"/>
                </a:lnTo>
                <a:close/>
                <a:moveTo>
                  <a:pt x="30" y="88"/>
                </a:moveTo>
                <a:cubicBezTo>
                  <a:pt x="30" y="89"/>
                  <a:pt x="30" y="89"/>
                  <a:pt x="30" y="89"/>
                </a:cubicBezTo>
                <a:cubicBezTo>
                  <a:pt x="31" y="89"/>
                  <a:pt x="31" y="89"/>
                  <a:pt x="31" y="89"/>
                </a:cubicBezTo>
                <a:lnTo>
                  <a:pt x="30" y="88"/>
                </a:lnTo>
                <a:close/>
                <a:moveTo>
                  <a:pt x="36" y="91"/>
                </a:moveTo>
                <a:cubicBezTo>
                  <a:pt x="36" y="91"/>
                  <a:pt x="36" y="91"/>
                  <a:pt x="36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92"/>
                  <a:pt x="36" y="92"/>
                  <a:pt x="36" y="91"/>
                </a:cubicBezTo>
                <a:close/>
                <a:moveTo>
                  <a:pt x="38" y="83"/>
                </a:moveTo>
                <a:cubicBezTo>
                  <a:pt x="37" y="83"/>
                  <a:pt x="37" y="83"/>
                  <a:pt x="36" y="84"/>
                </a:cubicBezTo>
                <a:cubicBezTo>
                  <a:pt x="36" y="84"/>
                  <a:pt x="35" y="85"/>
                  <a:pt x="35" y="85"/>
                </a:cubicBezTo>
                <a:cubicBezTo>
                  <a:pt x="35" y="86"/>
                  <a:pt x="35" y="86"/>
                  <a:pt x="36" y="87"/>
                </a:cubicBezTo>
                <a:cubicBezTo>
                  <a:pt x="36" y="87"/>
                  <a:pt x="37" y="87"/>
                  <a:pt x="38" y="87"/>
                </a:cubicBezTo>
                <a:cubicBezTo>
                  <a:pt x="38" y="87"/>
                  <a:pt x="39" y="87"/>
                  <a:pt x="39" y="87"/>
                </a:cubicBezTo>
                <a:cubicBezTo>
                  <a:pt x="39" y="86"/>
                  <a:pt x="39" y="85"/>
                  <a:pt x="39" y="85"/>
                </a:cubicBezTo>
                <a:cubicBezTo>
                  <a:pt x="39" y="84"/>
                  <a:pt x="39" y="84"/>
                  <a:pt x="38" y="83"/>
                </a:cubicBezTo>
                <a:cubicBezTo>
                  <a:pt x="38" y="83"/>
                  <a:pt x="38" y="82"/>
                  <a:pt x="38" y="83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9" y="64"/>
                  <a:pt x="49" y="6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$ļíḋé">
            <a:extLst>
              <a:ext uri="{FF2B5EF4-FFF2-40B4-BE49-F238E27FC236}">
                <a16:creationId xmlns:a16="http://schemas.microsoft.com/office/drawing/2014/main" id="{1E8B4BD8-117D-4AA9-9C0D-9A15E26AC924}"/>
              </a:ext>
            </a:extLst>
          </p:cNvPr>
          <p:cNvSpPr/>
          <p:nvPr/>
        </p:nvSpPr>
        <p:spPr bwMode="auto">
          <a:xfrm>
            <a:off x="1848555" y="5091306"/>
            <a:ext cx="87496" cy="72085"/>
          </a:xfrm>
          <a:custGeom>
            <a:avLst/>
            <a:gdLst>
              <a:gd name="T0" fmla="*/ 29 w 85"/>
              <a:gd name="T1" fmla="*/ 67 h 70"/>
              <a:gd name="T2" fmla="*/ 19 w 85"/>
              <a:gd name="T3" fmla="*/ 62 h 70"/>
              <a:gd name="T4" fmla="*/ 13 w 85"/>
              <a:gd name="T5" fmla="*/ 62 h 70"/>
              <a:gd name="T6" fmla="*/ 7 w 85"/>
              <a:gd name="T7" fmla="*/ 61 h 70"/>
              <a:gd name="T8" fmla="*/ 0 w 85"/>
              <a:gd name="T9" fmla="*/ 54 h 70"/>
              <a:gd name="T10" fmla="*/ 1 w 85"/>
              <a:gd name="T11" fmla="*/ 41 h 70"/>
              <a:gd name="T12" fmla="*/ 0 w 85"/>
              <a:gd name="T13" fmla="*/ 33 h 70"/>
              <a:gd name="T14" fmla="*/ 4 w 85"/>
              <a:gd name="T15" fmla="*/ 23 h 70"/>
              <a:gd name="T16" fmla="*/ 14 w 85"/>
              <a:gd name="T17" fmla="*/ 9 h 70"/>
              <a:gd name="T18" fmla="*/ 23 w 85"/>
              <a:gd name="T19" fmla="*/ 2 h 70"/>
              <a:gd name="T20" fmla="*/ 30 w 85"/>
              <a:gd name="T21" fmla="*/ 17 h 70"/>
              <a:gd name="T22" fmla="*/ 23 w 85"/>
              <a:gd name="T23" fmla="*/ 23 h 70"/>
              <a:gd name="T24" fmla="*/ 15 w 85"/>
              <a:gd name="T25" fmla="*/ 32 h 70"/>
              <a:gd name="T26" fmla="*/ 18 w 85"/>
              <a:gd name="T27" fmla="*/ 47 h 70"/>
              <a:gd name="T28" fmla="*/ 53 w 85"/>
              <a:gd name="T29" fmla="*/ 53 h 70"/>
              <a:gd name="T30" fmla="*/ 60 w 85"/>
              <a:gd name="T31" fmla="*/ 42 h 70"/>
              <a:gd name="T32" fmla="*/ 67 w 85"/>
              <a:gd name="T33" fmla="*/ 40 h 70"/>
              <a:gd name="T34" fmla="*/ 67 w 85"/>
              <a:gd name="T35" fmla="*/ 33 h 70"/>
              <a:gd name="T36" fmla="*/ 58 w 85"/>
              <a:gd name="T37" fmla="*/ 19 h 70"/>
              <a:gd name="T38" fmla="*/ 41 w 85"/>
              <a:gd name="T39" fmla="*/ 10 h 70"/>
              <a:gd name="T40" fmla="*/ 41 w 85"/>
              <a:gd name="T41" fmla="*/ 15 h 70"/>
              <a:gd name="T42" fmla="*/ 35 w 85"/>
              <a:gd name="T43" fmla="*/ 12 h 70"/>
              <a:gd name="T44" fmla="*/ 39 w 85"/>
              <a:gd name="T45" fmla="*/ 7 h 70"/>
              <a:gd name="T46" fmla="*/ 45 w 85"/>
              <a:gd name="T47" fmla="*/ 8 h 70"/>
              <a:gd name="T48" fmla="*/ 48 w 85"/>
              <a:gd name="T49" fmla="*/ 3 h 70"/>
              <a:gd name="T50" fmla="*/ 55 w 85"/>
              <a:gd name="T51" fmla="*/ 6 h 70"/>
              <a:gd name="T52" fmla="*/ 74 w 85"/>
              <a:gd name="T53" fmla="*/ 24 h 70"/>
              <a:gd name="T54" fmla="*/ 76 w 85"/>
              <a:gd name="T55" fmla="*/ 13 h 70"/>
              <a:gd name="T56" fmla="*/ 80 w 85"/>
              <a:gd name="T57" fmla="*/ 16 h 70"/>
              <a:gd name="T58" fmla="*/ 84 w 85"/>
              <a:gd name="T59" fmla="*/ 34 h 70"/>
              <a:gd name="T60" fmla="*/ 83 w 85"/>
              <a:gd name="T61" fmla="*/ 41 h 70"/>
              <a:gd name="T62" fmla="*/ 78 w 85"/>
              <a:gd name="T63" fmla="*/ 48 h 70"/>
              <a:gd name="T64" fmla="*/ 73 w 85"/>
              <a:gd name="T65" fmla="*/ 50 h 70"/>
              <a:gd name="T66" fmla="*/ 71 w 85"/>
              <a:gd name="T67" fmla="*/ 60 h 70"/>
              <a:gd name="T68" fmla="*/ 65 w 85"/>
              <a:gd name="T69" fmla="*/ 63 h 70"/>
              <a:gd name="T70" fmla="*/ 56 w 85"/>
              <a:gd name="T71" fmla="*/ 66 h 70"/>
              <a:gd name="T72" fmla="*/ 53 w 85"/>
              <a:gd name="T73" fmla="*/ 67 h 70"/>
              <a:gd name="T74" fmla="*/ 50 w 85"/>
              <a:gd name="T75" fmla="*/ 62 h 70"/>
              <a:gd name="T76" fmla="*/ 41 w 85"/>
              <a:gd name="T77" fmla="*/ 67 h 70"/>
              <a:gd name="T78" fmla="*/ 7 w 85"/>
              <a:gd name="T79" fmla="*/ 29 h 70"/>
              <a:gd name="T80" fmla="*/ 20 w 85"/>
              <a:gd name="T81" fmla="*/ 10 h 70"/>
              <a:gd name="T82" fmla="*/ 23 w 85"/>
              <a:gd name="T83" fmla="*/ 10 h 70"/>
              <a:gd name="T84" fmla="*/ 33 w 85"/>
              <a:gd name="T85" fmla="*/ 63 h 70"/>
              <a:gd name="T86" fmla="*/ 35 w 85"/>
              <a:gd name="T87" fmla="*/ 8 h 70"/>
              <a:gd name="T88" fmla="*/ 39 w 85"/>
              <a:gd name="T89" fmla="*/ 61 h 70"/>
              <a:gd name="T90" fmla="*/ 39 w 85"/>
              <a:gd name="T91" fmla="*/ 12 h 70"/>
              <a:gd name="T92" fmla="*/ 49 w 85"/>
              <a:gd name="T93" fmla="*/ 58 h 70"/>
              <a:gd name="T94" fmla="*/ 68 w 85"/>
              <a:gd name="T95" fmla="*/ 24 h 70"/>
              <a:gd name="T96" fmla="*/ 69 w 85"/>
              <a:gd name="T97" fmla="*/ 26 h 70"/>
              <a:gd name="T98" fmla="*/ 69 w 85"/>
              <a:gd name="T99" fmla="*/ 27 h 70"/>
              <a:gd name="T100" fmla="*/ 70 w 85"/>
              <a:gd name="T101" fmla="*/ 14 h 70"/>
              <a:gd name="T102" fmla="*/ 70 w 85"/>
              <a:gd name="T103" fmla="*/ 32 h 70"/>
              <a:gd name="T104" fmla="*/ 72 w 85"/>
              <a:gd name="T105" fmla="*/ 23 h 70"/>
              <a:gd name="T106" fmla="*/ 74 w 85"/>
              <a:gd name="T107" fmla="*/ 46 h 70"/>
              <a:gd name="T108" fmla="*/ 75 w 85"/>
              <a:gd name="T109" fmla="*/ 33 h 70"/>
              <a:gd name="T110" fmla="*/ 75 w 85"/>
              <a:gd name="T111" fmla="*/ 4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5" h="70">
                <a:moveTo>
                  <a:pt x="38" y="67"/>
                </a:moveTo>
                <a:cubicBezTo>
                  <a:pt x="38" y="67"/>
                  <a:pt x="38" y="67"/>
                  <a:pt x="37" y="67"/>
                </a:cubicBezTo>
                <a:cubicBezTo>
                  <a:pt x="37" y="67"/>
                  <a:pt x="36" y="67"/>
                  <a:pt x="36" y="67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68"/>
                  <a:pt x="31" y="67"/>
                  <a:pt x="29" y="67"/>
                </a:cubicBezTo>
                <a:cubicBezTo>
                  <a:pt x="28" y="67"/>
                  <a:pt x="26" y="67"/>
                  <a:pt x="25" y="67"/>
                </a:cubicBezTo>
                <a:cubicBezTo>
                  <a:pt x="25" y="67"/>
                  <a:pt x="24" y="67"/>
                  <a:pt x="24" y="67"/>
                </a:cubicBezTo>
                <a:cubicBezTo>
                  <a:pt x="24" y="67"/>
                  <a:pt x="23" y="68"/>
                  <a:pt x="23" y="6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1" y="63"/>
                  <a:pt x="21" y="63"/>
                </a:cubicBezTo>
                <a:cubicBezTo>
                  <a:pt x="20" y="63"/>
                  <a:pt x="20" y="63"/>
                  <a:pt x="19" y="62"/>
                </a:cubicBezTo>
                <a:cubicBezTo>
                  <a:pt x="18" y="62"/>
                  <a:pt x="18" y="62"/>
                  <a:pt x="17" y="62"/>
                </a:cubicBezTo>
                <a:cubicBezTo>
                  <a:pt x="17" y="61"/>
                  <a:pt x="16" y="61"/>
                  <a:pt x="16" y="61"/>
                </a:cubicBezTo>
                <a:cubicBezTo>
                  <a:pt x="16" y="61"/>
                  <a:pt x="15" y="61"/>
                  <a:pt x="15" y="60"/>
                </a:cubicBezTo>
                <a:cubicBezTo>
                  <a:pt x="15" y="59"/>
                  <a:pt x="15" y="59"/>
                  <a:pt x="14" y="58"/>
                </a:cubicBezTo>
                <a:cubicBezTo>
                  <a:pt x="13" y="58"/>
                  <a:pt x="13" y="59"/>
                  <a:pt x="13" y="59"/>
                </a:cubicBezTo>
                <a:cubicBezTo>
                  <a:pt x="13" y="60"/>
                  <a:pt x="13" y="60"/>
                  <a:pt x="14" y="60"/>
                </a:cubicBezTo>
                <a:cubicBezTo>
                  <a:pt x="14" y="61"/>
                  <a:pt x="14" y="61"/>
                  <a:pt x="14" y="62"/>
                </a:cubicBezTo>
                <a:cubicBezTo>
                  <a:pt x="14" y="62"/>
                  <a:pt x="14" y="62"/>
                  <a:pt x="13" y="62"/>
                </a:cubicBezTo>
                <a:cubicBezTo>
                  <a:pt x="13" y="62"/>
                  <a:pt x="12" y="62"/>
                  <a:pt x="11" y="62"/>
                </a:cubicBezTo>
                <a:cubicBezTo>
                  <a:pt x="10" y="62"/>
                  <a:pt x="10" y="62"/>
                  <a:pt x="10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10" y="61"/>
                  <a:pt x="10" y="60"/>
                  <a:pt x="10" y="60"/>
                </a:cubicBezTo>
                <a:cubicBezTo>
                  <a:pt x="10" y="60"/>
                  <a:pt x="10" y="60"/>
                  <a:pt x="9" y="59"/>
                </a:cubicBezTo>
                <a:cubicBezTo>
                  <a:pt x="9" y="59"/>
                  <a:pt x="8" y="59"/>
                  <a:pt x="8" y="59"/>
                </a:cubicBezTo>
                <a:cubicBezTo>
                  <a:pt x="7" y="59"/>
                  <a:pt x="7" y="59"/>
                  <a:pt x="7" y="60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62"/>
                  <a:pt x="5" y="62"/>
                  <a:pt x="5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1"/>
                  <a:pt x="5" y="61"/>
                  <a:pt x="4" y="60"/>
                </a:cubicBezTo>
                <a:cubicBezTo>
                  <a:pt x="4" y="60"/>
                  <a:pt x="4" y="59"/>
                  <a:pt x="4" y="59"/>
                </a:cubicBezTo>
                <a:cubicBezTo>
                  <a:pt x="4" y="58"/>
                  <a:pt x="4" y="57"/>
                  <a:pt x="3" y="56"/>
                </a:cubicBezTo>
                <a:cubicBezTo>
                  <a:pt x="2" y="55"/>
                  <a:pt x="1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3"/>
                </a:cubicBezTo>
                <a:cubicBezTo>
                  <a:pt x="1" y="53"/>
                  <a:pt x="1" y="52"/>
                  <a:pt x="2" y="51"/>
                </a:cubicBezTo>
                <a:cubicBezTo>
                  <a:pt x="2" y="50"/>
                  <a:pt x="2" y="50"/>
                  <a:pt x="2" y="49"/>
                </a:cubicBezTo>
                <a:cubicBezTo>
                  <a:pt x="2" y="49"/>
                  <a:pt x="2" y="48"/>
                  <a:pt x="2" y="47"/>
                </a:cubicBezTo>
                <a:cubicBezTo>
                  <a:pt x="2" y="47"/>
                  <a:pt x="2" y="46"/>
                  <a:pt x="2" y="45"/>
                </a:cubicBezTo>
                <a:cubicBezTo>
                  <a:pt x="2" y="44"/>
                  <a:pt x="1" y="43"/>
                  <a:pt x="1" y="42"/>
                </a:cubicBezTo>
                <a:cubicBezTo>
                  <a:pt x="1" y="42"/>
                  <a:pt x="1" y="41"/>
                  <a:pt x="1" y="41"/>
                </a:cubicBezTo>
                <a:cubicBezTo>
                  <a:pt x="1" y="40"/>
                  <a:pt x="1" y="39"/>
                  <a:pt x="1" y="38"/>
                </a:cubicBezTo>
                <a:cubicBezTo>
                  <a:pt x="2" y="37"/>
                  <a:pt x="2" y="37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1"/>
                  <a:pt x="1" y="30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5"/>
                  <a:pt x="4" y="24"/>
                  <a:pt x="4" y="23"/>
                </a:cubicBezTo>
                <a:cubicBezTo>
                  <a:pt x="5" y="21"/>
                  <a:pt x="5" y="20"/>
                  <a:pt x="5" y="19"/>
                </a:cubicBezTo>
                <a:cubicBezTo>
                  <a:pt x="5" y="19"/>
                  <a:pt x="6" y="19"/>
                  <a:pt x="6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6"/>
                  <a:pt x="5" y="16"/>
                  <a:pt x="5" y="16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2"/>
                  <a:pt x="12" y="11"/>
                  <a:pt x="12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9"/>
                  <a:pt x="16" y="9"/>
                  <a:pt x="17" y="8"/>
                </a:cubicBezTo>
                <a:cubicBezTo>
                  <a:pt x="18" y="8"/>
                  <a:pt x="19" y="7"/>
                  <a:pt x="19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2"/>
                  <a:pt x="23" y="2"/>
                  <a:pt x="23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2"/>
                  <a:pt x="30" y="3"/>
                  <a:pt x="31" y="4"/>
                </a:cubicBezTo>
                <a:cubicBezTo>
                  <a:pt x="31" y="5"/>
                  <a:pt x="32" y="6"/>
                  <a:pt x="32" y="7"/>
                </a:cubicBezTo>
                <a:cubicBezTo>
                  <a:pt x="32" y="7"/>
                  <a:pt x="33" y="8"/>
                  <a:pt x="33" y="9"/>
                </a:cubicBezTo>
                <a:cubicBezTo>
                  <a:pt x="33" y="10"/>
                  <a:pt x="34" y="11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7"/>
                </a:cubicBezTo>
                <a:cubicBezTo>
                  <a:pt x="29" y="17"/>
                  <a:pt x="28" y="16"/>
                  <a:pt x="28" y="16"/>
                </a:cubicBezTo>
                <a:cubicBezTo>
                  <a:pt x="26" y="17"/>
                  <a:pt x="26" y="17"/>
                  <a:pt x="26" y="18"/>
                </a:cubicBezTo>
                <a:cubicBezTo>
                  <a:pt x="26" y="18"/>
                  <a:pt x="26" y="19"/>
                  <a:pt x="26" y="20"/>
                </a:cubicBezTo>
                <a:cubicBezTo>
                  <a:pt x="25" y="20"/>
                  <a:pt x="25" y="20"/>
                  <a:pt x="25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23" y="24"/>
                  <a:pt x="23" y="24"/>
                  <a:pt x="22" y="24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6"/>
                  <a:pt x="20" y="27"/>
                </a:cubicBezTo>
                <a:cubicBezTo>
                  <a:pt x="20" y="28"/>
                  <a:pt x="19" y="28"/>
                  <a:pt x="19" y="29"/>
                </a:cubicBezTo>
                <a:cubicBezTo>
                  <a:pt x="19" y="29"/>
                  <a:pt x="19" y="30"/>
                  <a:pt x="18" y="30"/>
                </a:cubicBezTo>
                <a:cubicBezTo>
                  <a:pt x="18" y="30"/>
                  <a:pt x="17" y="30"/>
                  <a:pt x="17" y="30"/>
                </a:cubicBezTo>
                <a:cubicBezTo>
                  <a:pt x="16" y="30"/>
                  <a:pt x="16" y="31"/>
                  <a:pt x="16" y="31"/>
                </a:cubicBezTo>
                <a:cubicBezTo>
                  <a:pt x="16" y="31"/>
                  <a:pt x="15" y="31"/>
                  <a:pt x="15" y="32"/>
                </a:cubicBezTo>
                <a:cubicBezTo>
                  <a:pt x="16" y="33"/>
                  <a:pt x="16" y="33"/>
                  <a:pt x="16" y="34"/>
                </a:cubicBezTo>
                <a:cubicBezTo>
                  <a:pt x="16" y="34"/>
                  <a:pt x="17" y="35"/>
                  <a:pt x="17" y="36"/>
                </a:cubicBezTo>
                <a:cubicBezTo>
                  <a:pt x="17" y="37"/>
                  <a:pt x="17" y="38"/>
                  <a:pt x="16" y="39"/>
                </a:cubicBezTo>
                <a:cubicBezTo>
                  <a:pt x="16" y="39"/>
                  <a:pt x="16" y="40"/>
                  <a:pt x="15" y="41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3"/>
                  <a:pt x="15" y="44"/>
                  <a:pt x="16" y="45"/>
                </a:cubicBezTo>
                <a:cubicBezTo>
                  <a:pt x="16" y="45"/>
                  <a:pt x="16" y="46"/>
                  <a:pt x="17" y="46"/>
                </a:cubicBezTo>
                <a:cubicBezTo>
                  <a:pt x="17" y="47"/>
                  <a:pt x="18" y="47"/>
                  <a:pt x="18" y="47"/>
                </a:cubicBezTo>
                <a:cubicBezTo>
                  <a:pt x="19" y="47"/>
                  <a:pt x="19" y="48"/>
                  <a:pt x="20" y="48"/>
                </a:cubicBezTo>
                <a:cubicBezTo>
                  <a:pt x="20" y="49"/>
                  <a:pt x="21" y="50"/>
                  <a:pt x="21" y="51"/>
                </a:cubicBezTo>
                <a:cubicBezTo>
                  <a:pt x="22" y="52"/>
                  <a:pt x="22" y="53"/>
                  <a:pt x="23" y="53"/>
                </a:cubicBezTo>
                <a:cubicBezTo>
                  <a:pt x="25" y="53"/>
                  <a:pt x="26" y="54"/>
                  <a:pt x="28" y="54"/>
                </a:cubicBezTo>
                <a:cubicBezTo>
                  <a:pt x="30" y="54"/>
                  <a:pt x="31" y="55"/>
                  <a:pt x="33" y="55"/>
                </a:cubicBezTo>
                <a:cubicBezTo>
                  <a:pt x="36" y="55"/>
                  <a:pt x="38" y="55"/>
                  <a:pt x="41" y="55"/>
                </a:cubicBezTo>
                <a:cubicBezTo>
                  <a:pt x="44" y="55"/>
                  <a:pt x="47" y="55"/>
                  <a:pt x="50" y="54"/>
                </a:cubicBezTo>
                <a:cubicBezTo>
                  <a:pt x="51" y="54"/>
                  <a:pt x="52" y="54"/>
                  <a:pt x="53" y="53"/>
                </a:cubicBezTo>
                <a:cubicBezTo>
                  <a:pt x="53" y="53"/>
                  <a:pt x="54" y="53"/>
                  <a:pt x="54" y="52"/>
                </a:cubicBezTo>
                <a:cubicBezTo>
                  <a:pt x="55" y="52"/>
                  <a:pt x="55" y="51"/>
                  <a:pt x="55" y="50"/>
                </a:cubicBezTo>
                <a:cubicBezTo>
                  <a:pt x="56" y="50"/>
                  <a:pt x="56" y="49"/>
                  <a:pt x="56" y="48"/>
                </a:cubicBezTo>
                <a:cubicBezTo>
                  <a:pt x="57" y="49"/>
                  <a:pt x="58" y="49"/>
                  <a:pt x="58" y="49"/>
                </a:cubicBezTo>
                <a:cubicBezTo>
                  <a:pt x="58" y="49"/>
                  <a:pt x="58" y="49"/>
                  <a:pt x="59" y="49"/>
                </a:cubicBezTo>
                <a:cubicBezTo>
                  <a:pt x="59" y="48"/>
                  <a:pt x="59" y="48"/>
                  <a:pt x="59" y="47"/>
                </a:cubicBezTo>
                <a:cubicBezTo>
                  <a:pt x="59" y="46"/>
                  <a:pt x="59" y="45"/>
                  <a:pt x="59" y="44"/>
                </a:cubicBezTo>
                <a:cubicBezTo>
                  <a:pt x="59" y="43"/>
                  <a:pt x="60" y="43"/>
                  <a:pt x="60" y="42"/>
                </a:cubicBezTo>
                <a:cubicBezTo>
                  <a:pt x="60" y="41"/>
                  <a:pt x="61" y="41"/>
                  <a:pt x="62" y="41"/>
                </a:cubicBezTo>
                <a:cubicBezTo>
                  <a:pt x="62" y="42"/>
                  <a:pt x="62" y="42"/>
                  <a:pt x="63" y="42"/>
                </a:cubicBezTo>
                <a:cubicBezTo>
                  <a:pt x="63" y="42"/>
                  <a:pt x="64" y="42"/>
                  <a:pt x="64" y="42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4" y="39"/>
                  <a:pt x="63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5" y="38"/>
                  <a:pt x="65" y="38"/>
                  <a:pt x="66" y="38"/>
                </a:cubicBezTo>
                <a:cubicBezTo>
                  <a:pt x="66" y="39"/>
                  <a:pt x="67" y="39"/>
                  <a:pt x="67" y="40"/>
                </a:cubicBezTo>
                <a:cubicBezTo>
                  <a:pt x="68" y="40"/>
                  <a:pt x="68" y="41"/>
                  <a:pt x="68" y="41"/>
                </a:cubicBezTo>
                <a:cubicBezTo>
                  <a:pt x="68" y="42"/>
                  <a:pt x="69" y="42"/>
                  <a:pt x="69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0"/>
                  <a:pt x="70" y="40"/>
                  <a:pt x="70" y="39"/>
                </a:cubicBezTo>
                <a:cubicBezTo>
                  <a:pt x="70" y="38"/>
                  <a:pt x="70" y="37"/>
                  <a:pt x="70" y="36"/>
                </a:cubicBezTo>
                <a:cubicBezTo>
                  <a:pt x="69" y="36"/>
                  <a:pt x="69" y="35"/>
                  <a:pt x="69" y="35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66" y="33"/>
                  <a:pt x="66" y="32"/>
                </a:cubicBezTo>
                <a:cubicBezTo>
                  <a:pt x="66" y="32"/>
                  <a:pt x="66" y="31"/>
                  <a:pt x="67" y="30"/>
                </a:cubicBezTo>
                <a:cubicBezTo>
                  <a:pt x="67" y="29"/>
                  <a:pt x="67" y="28"/>
                  <a:pt x="67" y="28"/>
                </a:cubicBezTo>
                <a:cubicBezTo>
                  <a:pt x="67" y="26"/>
                  <a:pt x="67" y="26"/>
                  <a:pt x="66" y="25"/>
                </a:cubicBezTo>
                <a:cubicBezTo>
                  <a:pt x="66" y="25"/>
                  <a:pt x="65" y="24"/>
                  <a:pt x="64" y="23"/>
                </a:cubicBezTo>
                <a:cubicBezTo>
                  <a:pt x="63" y="23"/>
                  <a:pt x="63" y="23"/>
                  <a:pt x="62" y="22"/>
                </a:cubicBezTo>
                <a:cubicBezTo>
                  <a:pt x="62" y="22"/>
                  <a:pt x="61" y="22"/>
                  <a:pt x="60" y="21"/>
                </a:cubicBezTo>
                <a:cubicBezTo>
                  <a:pt x="60" y="20"/>
                  <a:pt x="59" y="20"/>
                  <a:pt x="58" y="19"/>
                </a:cubicBezTo>
                <a:cubicBezTo>
                  <a:pt x="57" y="19"/>
                  <a:pt x="57" y="18"/>
                  <a:pt x="56" y="18"/>
                </a:cubicBezTo>
                <a:cubicBezTo>
                  <a:pt x="55" y="18"/>
                  <a:pt x="55" y="18"/>
                  <a:pt x="53" y="18"/>
                </a:cubicBezTo>
                <a:cubicBezTo>
                  <a:pt x="52" y="18"/>
                  <a:pt x="50" y="18"/>
                  <a:pt x="49" y="18"/>
                </a:cubicBezTo>
                <a:cubicBezTo>
                  <a:pt x="47" y="18"/>
                  <a:pt x="46" y="18"/>
                  <a:pt x="45" y="18"/>
                </a:cubicBezTo>
                <a:cubicBezTo>
                  <a:pt x="44" y="17"/>
                  <a:pt x="43" y="17"/>
                  <a:pt x="43" y="16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1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3"/>
                </a:cubicBezTo>
                <a:cubicBezTo>
                  <a:pt x="41" y="13"/>
                  <a:pt x="41" y="14"/>
                  <a:pt x="41" y="14"/>
                </a:cubicBezTo>
                <a:cubicBezTo>
                  <a:pt x="41" y="14"/>
                  <a:pt x="41" y="14"/>
                  <a:pt x="41" y="15"/>
                </a:cubicBezTo>
                <a:cubicBezTo>
                  <a:pt x="41" y="15"/>
                  <a:pt x="41" y="16"/>
                  <a:pt x="40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39" y="15"/>
                  <a:pt x="39" y="15"/>
                </a:cubicBezTo>
                <a:cubicBezTo>
                  <a:pt x="39" y="15"/>
                  <a:pt x="39" y="16"/>
                  <a:pt x="39" y="16"/>
                </a:cubicBezTo>
                <a:cubicBezTo>
                  <a:pt x="38" y="17"/>
                  <a:pt x="38" y="17"/>
                  <a:pt x="38" y="18"/>
                </a:cubicBezTo>
                <a:cubicBezTo>
                  <a:pt x="37" y="17"/>
                  <a:pt x="37" y="17"/>
                  <a:pt x="36" y="16"/>
                </a:cubicBezTo>
                <a:cubicBezTo>
                  <a:pt x="36" y="14"/>
                  <a:pt x="35" y="13"/>
                  <a:pt x="35" y="12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7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37" y="4"/>
                  <a:pt x="37" y="3"/>
                  <a:pt x="38" y="2"/>
                </a:cubicBezTo>
                <a:cubicBezTo>
                  <a:pt x="38" y="2"/>
                  <a:pt x="38" y="2"/>
                  <a:pt x="39" y="3"/>
                </a:cubicBezTo>
                <a:cubicBezTo>
                  <a:pt x="39" y="3"/>
                  <a:pt x="39" y="4"/>
                  <a:pt x="38" y="5"/>
                </a:cubicBezTo>
                <a:cubicBezTo>
                  <a:pt x="38" y="5"/>
                  <a:pt x="38" y="6"/>
                  <a:pt x="38" y="6"/>
                </a:cubicBezTo>
                <a:cubicBezTo>
                  <a:pt x="38" y="7"/>
                  <a:pt x="38" y="7"/>
                  <a:pt x="39" y="7"/>
                </a:cubicBezTo>
                <a:cubicBezTo>
                  <a:pt x="39" y="8"/>
                  <a:pt x="39" y="8"/>
                  <a:pt x="40" y="8"/>
                </a:cubicBezTo>
                <a:cubicBezTo>
                  <a:pt x="40" y="7"/>
                  <a:pt x="41" y="7"/>
                  <a:pt x="41" y="6"/>
                </a:cubicBezTo>
                <a:cubicBezTo>
                  <a:pt x="41" y="6"/>
                  <a:pt x="41" y="5"/>
                  <a:pt x="42" y="4"/>
                </a:cubicBezTo>
                <a:cubicBezTo>
                  <a:pt x="42" y="5"/>
                  <a:pt x="43" y="5"/>
                  <a:pt x="43" y="5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8"/>
                </a:cubicBezTo>
                <a:cubicBezTo>
                  <a:pt x="44" y="8"/>
                  <a:pt x="44" y="8"/>
                  <a:pt x="45" y="8"/>
                </a:cubicBezTo>
                <a:cubicBezTo>
                  <a:pt x="45" y="8"/>
                  <a:pt x="46" y="7"/>
                  <a:pt x="47" y="7"/>
                </a:cubicBezTo>
                <a:cubicBezTo>
                  <a:pt x="47" y="7"/>
                  <a:pt x="47" y="6"/>
                  <a:pt x="47" y="5"/>
                </a:cubicBezTo>
                <a:cubicBezTo>
                  <a:pt x="46" y="4"/>
                  <a:pt x="46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4"/>
                  <a:pt x="49" y="5"/>
                </a:cubicBezTo>
                <a:cubicBezTo>
                  <a:pt x="49" y="6"/>
                  <a:pt x="50" y="6"/>
                  <a:pt x="51" y="6"/>
                </a:cubicBezTo>
                <a:cubicBezTo>
                  <a:pt x="51" y="6"/>
                  <a:pt x="51" y="6"/>
                  <a:pt x="51" y="5"/>
                </a:cubicBezTo>
                <a:cubicBezTo>
                  <a:pt x="51" y="4"/>
                  <a:pt x="52" y="4"/>
                  <a:pt x="52" y="4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4" y="4"/>
                  <a:pt x="54" y="4"/>
                </a:cubicBezTo>
                <a:cubicBezTo>
                  <a:pt x="55" y="5"/>
                  <a:pt x="55" y="5"/>
                  <a:pt x="55" y="6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9" y="5"/>
                  <a:pt x="59" y="6"/>
                </a:cubicBezTo>
                <a:cubicBezTo>
                  <a:pt x="59" y="6"/>
                  <a:pt x="60" y="7"/>
                  <a:pt x="61" y="7"/>
                </a:cubicBezTo>
                <a:cubicBezTo>
                  <a:pt x="62" y="7"/>
                  <a:pt x="63" y="7"/>
                  <a:pt x="64" y="8"/>
                </a:cubicBezTo>
                <a:cubicBezTo>
                  <a:pt x="65" y="8"/>
                  <a:pt x="66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2" y="11"/>
                  <a:pt x="73" y="12"/>
                  <a:pt x="73" y="13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19"/>
                  <a:pt x="77" y="19"/>
                  <a:pt x="76" y="18"/>
                </a:cubicBezTo>
                <a:cubicBezTo>
                  <a:pt x="76" y="17"/>
                  <a:pt x="75" y="16"/>
                  <a:pt x="75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4"/>
                  <a:pt x="75" y="14"/>
                  <a:pt x="75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3"/>
                  <a:pt x="77" y="14"/>
                  <a:pt x="77" y="14"/>
                </a:cubicBezTo>
                <a:cubicBezTo>
                  <a:pt x="77" y="14"/>
                  <a:pt x="77" y="15"/>
                  <a:pt x="78" y="15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80" y="18"/>
                  <a:pt x="80" y="18"/>
                  <a:pt x="80" y="17"/>
                </a:cubicBezTo>
                <a:cubicBezTo>
                  <a:pt x="80" y="17"/>
                  <a:pt x="80" y="16"/>
                  <a:pt x="80" y="16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7"/>
                  <a:pt x="83" y="19"/>
                  <a:pt x="84" y="20"/>
                </a:cubicBezTo>
                <a:cubicBezTo>
                  <a:pt x="84" y="21"/>
                  <a:pt x="85" y="23"/>
                  <a:pt x="85" y="25"/>
                </a:cubicBezTo>
                <a:cubicBezTo>
                  <a:pt x="85" y="26"/>
                  <a:pt x="85" y="27"/>
                  <a:pt x="85" y="27"/>
                </a:cubicBezTo>
                <a:cubicBezTo>
                  <a:pt x="85" y="28"/>
                  <a:pt x="85" y="28"/>
                  <a:pt x="85" y="29"/>
                </a:cubicBezTo>
                <a:cubicBezTo>
                  <a:pt x="85" y="30"/>
                  <a:pt x="85" y="30"/>
                  <a:pt x="84" y="31"/>
                </a:cubicBezTo>
                <a:cubicBezTo>
                  <a:pt x="84" y="31"/>
                  <a:pt x="84" y="32"/>
                  <a:pt x="83" y="33"/>
                </a:cubicBezTo>
                <a:cubicBezTo>
                  <a:pt x="83" y="34"/>
                  <a:pt x="84" y="34"/>
                  <a:pt x="84" y="34"/>
                </a:cubicBezTo>
                <a:cubicBezTo>
                  <a:pt x="85" y="34"/>
                  <a:pt x="85" y="34"/>
                  <a:pt x="85" y="35"/>
                </a:cubicBezTo>
                <a:cubicBezTo>
                  <a:pt x="85" y="35"/>
                  <a:pt x="85" y="36"/>
                  <a:pt x="85" y="36"/>
                </a:cubicBezTo>
                <a:cubicBezTo>
                  <a:pt x="84" y="36"/>
                  <a:pt x="83" y="36"/>
                  <a:pt x="83" y="37"/>
                </a:cubicBezTo>
                <a:cubicBezTo>
                  <a:pt x="82" y="37"/>
                  <a:pt x="81" y="37"/>
                  <a:pt x="81" y="38"/>
                </a:cubicBezTo>
                <a:cubicBezTo>
                  <a:pt x="80" y="38"/>
                  <a:pt x="80" y="39"/>
                  <a:pt x="80" y="40"/>
                </a:cubicBezTo>
                <a:cubicBezTo>
                  <a:pt x="80" y="41"/>
                  <a:pt x="80" y="41"/>
                  <a:pt x="81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2" y="43"/>
                  <a:pt x="81" y="43"/>
                  <a:pt x="81" y="43"/>
                </a:cubicBezTo>
                <a:cubicBezTo>
                  <a:pt x="80" y="43"/>
                  <a:pt x="80" y="44"/>
                  <a:pt x="80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4"/>
                  <a:pt x="78" y="44"/>
                  <a:pt x="77" y="44"/>
                </a:cubicBezTo>
                <a:cubicBezTo>
                  <a:pt x="77" y="44"/>
                  <a:pt x="77" y="45"/>
                  <a:pt x="77" y="46"/>
                </a:cubicBezTo>
                <a:cubicBezTo>
                  <a:pt x="77" y="47"/>
                  <a:pt x="78" y="48"/>
                  <a:pt x="78" y="48"/>
                </a:cubicBezTo>
                <a:cubicBezTo>
                  <a:pt x="78" y="48"/>
                  <a:pt x="78" y="49"/>
                  <a:pt x="77" y="49"/>
                </a:cubicBezTo>
                <a:cubicBezTo>
                  <a:pt x="77" y="49"/>
                  <a:pt x="77" y="50"/>
                  <a:pt x="77" y="50"/>
                </a:cubicBezTo>
                <a:cubicBezTo>
                  <a:pt x="77" y="50"/>
                  <a:pt x="77" y="50"/>
                  <a:pt x="77" y="51"/>
                </a:cubicBezTo>
                <a:cubicBezTo>
                  <a:pt x="77" y="51"/>
                  <a:pt x="77" y="52"/>
                  <a:pt x="77" y="52"/>
                </a:cubicBezTo>
                <a:cubicBezTo>
                  <a:pt x="77" y="51"/>
                  <a:pt x="77" y="51"/>
                  <a:pt x="76" y="50"/>
                </a:cubicBezTo>
                <a:cubicBezTo>
                  <a:pt x="76" y="49"/>
                  <a:pt x="75" y="49"/>
                  <a:pt x="75" y="49"/>
                </a:cubicBezTo>
                <a:cubicBezTo>
                  <a:pt x="74" y="49"/>
                  <a:pt x="74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3" y="51"/>
                  <a:pt x="74" y="51"/>
                  <a:pt x="74" y="52"/>
                </a:cubicBezTo>
                <a:cubicBezTo>
                  <a:pt x="75" y="52"/>
                  <a:pt x="75" y="53"/>
                  <a:pt x="75" y="53"/>
                </a:cubicBezTo>
                <a:cubicBezTo>
                  <a:pt x="75" y="54"/>
                  <a:pt x="75" y="54"/>
                  <a:pt x="75" y="55"/>
                </a:cubicBezTo>
                <a:cubicBezTo>
                  <a:pt x="75" y="55"/>
                  <a:pt x="74" y="56"/>
                  <a:pt x="74" y="56"/>
                </a:cubicBezTo>
                <a:cubicBezTo>
                  <a:pt x="73" y="56"/>
                  <a:pt x="73" y="57"/>
                  <a:pt x="72" y="57"/>
                </a:cubicBezTo>
                <a:cubicBezTo>
                  <a:pt x="72" y="57"/>
                  <a:pt x="72" y="58"/>
                  <a:pt x="72" y="58"/>
                </a:cubicBezTo>
                <a:cubicBezTo>
                  <a:pt x="70" y="56"/>
                  <a:pt x="70" y="56"/>
                  <a:pt x="70" y="56"/>
                </a:cubicBezTo>
                <a:cubicBezTo>
                  <a:pt x="71" y="60"/>
                  <a:pt x="71" y="60"/>
                  <a:pt x="71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1"/>
                  <a:pt x="70" y="61"/>
                  <a:pt x="69" y="61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8"/>
                  <a:pt x="67" y="59"/>
                </a:cubicBezTo>
                <a:cubicBezTo>
                  <a:pt x="66" y="59"/>
                  <a:pt x="66" y="60"/>
                  <a:pt x="66" y="61"/>
                </a:cubicBezTo>
                <a:cubicBezTo>
                  <a:pt x="66" y="62"/>
                  <a:pt x="65" y="62"/>
                  <a:pt x="65" y="63"/>
                </a:cubicBezTo>
                <a:cubicBezTo>
                  <a:pt x="64" y="64"/>
                  <a:pt x="64" y="64"/>
                  <a:pt x="63" y="64"/>
                </a:cubicBezTo>
                <a:cubicBezTo>
                  <a:pt x="63" y="64"/>
                  <a:pt x="62" y="64"/>
                  <a:pt x="62" y="64"/>
                </a:cubicBezTo>
                <a:cubicBezTo>
                  <a:pt x="62" y="63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0" y="62"/>
                  <a:pt x="59" y="62"/>
                  <a:pt x="59" y="63"/>
                </a:cubicBezTo>
                <a:cubicBezTo>
                  <a:pt x="59" y="63"/>
                  <a:pt x="58" y="63"/>
                  <a:pt x="58" y="64"/>
                </a:cubicBezTo>
                <a:cubicBezTo>
                  <a:pt x="58" y="64"/>
                  <a:pt x="58" y="65"/>
                  <a:pt x="57" y="65"/>
                </a:cubicBezTo>
                <a:cubicBezTo>
                  <a:pt x="57" y="66"/>
                  <a:pt x="57" y="66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5" y="66"/>
                  <a:pt x="55" y="66"/>
                </a:cubicBezTo>
                <a:cubicBezTo>
                  <a:pt x="55" y="65"/>
                  <a:pt x="55" y="64"/>
                  <a:pt x="55" y="63"/>
                </a:cubicBezTo>
                <a:cubicBezTo>
                  <a:pt x="54" y="63"/>
                  <a:pt x="54" y="62"/>
                  <a:pt x="54" y="61"/>
                </a:cubicBezTo>
                <a:cubicBezTo>
                  <a:pt x="53" y="61"/>
                  <a:pt x="52" y="60"/>
                  <a:pt x="51" y="61"/>
                </a:cubicBezTo>
                <a:cubicBezTo>
                  <a:pt x="52" y="61"/>
                  <a:pt x="52" y="62"/>
                  <a:pt x="52" y="62"/>
                </a:cubicBezTo>
                <a:cubicBezTo>
                  <a:pt x="52" y="63"/>
                  <a:pt x="52" y="64"/>
                  <a:pt x="52" y="64"/>
                </a:cubicBezTo>
                <a:cubicBezTo>
                  <a:pt x="53" y="65"/>
                  <a:pt x="53" y="66"/>
                  <a:pt x="53" y="67"/>
                </a:cubicBezTo>
                <a:cubicBezTo>
                  <a:pt x="53" y="68"/>
                  <a:pt x="52" y="68"/>
                  <a:pt x="52" y="69"/>
                </a:cubicBezTo>
                <a:cubicBezTo>
                  <a:pt x="52" y="69"/>
                  <a:pt x="52" y="69"/>
                  <a:pt x="52" y="68"/>
                </a:cubicBezTo>
                <a:cubicBezTo>
                  <a:pt x="51" y="68"/>
                  <a:pt x="52" y="68"/>
                  <a:pt x="52" y="67"/>
                </a:cubicBezTo>
                <a:cubicBezTo>
                  <a:pt x="52" y="67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1" y="65"/>
                  <a:pt x="51" y="64"/>
                  <a:pt x="51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3"/>
                  <a:pt x="48" y="64"/>
                </a:cubicBezTo>
                <a:cubicBezTo>
                  <a:pt x="47" y="65"/>
                  <a:pt x="46" y="66"/>
                  <a:pt x="46" y="67"/>
                </a:cubicBezTo>
                <a:cubicBezTo>
                  <a:pt x="46" y="67"/>
                  <a:pt x="45" y="68"/>
                  <a:pt x="45" y="68"/>
                </a:cubicBezTo>
                <a:cubicBezTo>
                  <a:pt x="45" y="69"/>
                  <a:pt x="44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69"/>
                  <a:pt x="43" y="69"/>
                  <a:pt x="42" y="68"/>
                </a:cubicBezTo>
                <a:cubicBezTo>
                  <a:pt x="42" y="68"/>
                  <a:pt x="42" y="67"/>
                  <a:pt x="41" y="67"/>
                </a:cubicBezTo>
                <a:cubicBezTo>
                  <a:pt x="41" y="67"/>
                  <a:pt x="40" y="67"/>
                  <a:pt x="38" y="67"/>
                </a:cubicBezTo>
                <a:close/>
                <a:moveTo>
                  <a:pt x="2" y="30"/>
                </a:moveTo>
                <a:cubicBezTo>
                  <a:pt x="1" y="31"/>
                  <a:pt x="1" y="31"/>
                  <a:pt x="1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lnTo>
                  <a:pt x="2" y="30"/>
                </a:lnTo>
                <a:close/>
                <a:moveTo>
                  <a:pt x="6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7"/>
                  <a:pt x="8" y="26"/>
                  <a:pt x="8" y="25"/>
                </a:cubicBezTo>
                <a:cubicBezTo>
                  <a:pt x="8" y="24"/>
                  <a:pt x="9" y="23"/>
                  <a:pt x="8" y="22"/>
                </a:cubicBezTo>
                <a:cubicBezTo>
                  <a:pt x="8" y="22"/>
                  <a:pt x="8" y="22"/>
                  <a:pt x="8" y="23"/>
                </a:cubicBezTo>
                <a:cubicBezTo>
                  <a:pt x="7" y="23"/>
                  <a:pt x="7" y="24"/>
                  <a:pt x="6" y="24"/>
                </a:cubicBezTo>
                <a:cubicBezTo>
                  <a:pt x="6" y="25"/>
                  <a:pt x="5" y="26"/>
                  <a:pt x="4" y="27"/>
                </a:cubicBezTo>
                <a:cubicBezTo>
                  <a:pt x="5" y="28"/>
                  <a:pt x="5" y="29"/>
                  <a:pt x="6" y="29"/>
                </a:cubicBezTo>
                <a:close/>
                <a:moveTo>
                  <a:pt x="20" y="10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lnTo>
                  <a:pt x="20" y="10"/>
                </a:lnTo>
                <a:close/>
                <a:moveTo>
                  <a:pt x="22" y="61"/>
                </a:move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2" y="60"/>
                  <a:pt x="22" y="60"/>
                </a:cubicBezTo>
                <a:lnTo>
                  <a:pt x="22" y="61"/>
                </a:lnTo>
                <a:close/>
                <a:moveTo>
                  <a:pt x="23" y="10"/>
                </a:moveTo>
                <a:cubicBezTo>
                  <a:pt x="24" y="10"/>
                  <a:pt x="24" y="10"/>
                  <a:pt x="24" y="10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8"/>
                  <a:pt x="22" y="8"/>
                  <a:pt x="22" y="8"/>
                </a:cubicBezTo>
                <a:lnTo>
                  <a:pt x="23" y="10"/>
                </a:lnTo>
                <a:close/>
                <a:moveTo>
                  <a:pt x="33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lnTo>
                  <a:pt x="33" y="64"/>
                </a:lnTo>
                <a:close/>
                <a:moveTo>
                  <a:pt x="35" y="9"/>
                </a:moveTo>
                <a:cubicBezTo>
                  <a:pt x="36" y="8"/>
                  <a:pt x="36" y="8"/>
                  <a:pt x="36" y="8"/>
                </a:cubicBezTo>
                <a:cubicBezTo>
                  <a:pt x="35" y="8"/>
                  <a:pt x="35" y="8"/>
                  <a:pt x="35" y="8"/>
                </a:cubicBezTo>
                <a:lnTo>
                  <a:pt x="35" y="9"/>
                </a:lnTo>
                <a:close/>
                <a:moveTo>
                  <a:pt x="36" y="10"/>
                </a:move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lnTo>
                  <a:pt x="36" y="10"/>
                </a:lnTo>
                <a:close/>
                <a:moveTo>
                  <a:pt x="39" y="61"/>
                </a:moveTo>
                <a:cubicBezTo>
                  <a:pt x="38" y="61"/>
                  <a:pt x="38" y="62"/>
                  <a:pt x="38" y="62"/>
                </a:cubicBezTo>
                <a:cubicBezTo>
                  <a:pt x="38" y="63"/>
                  <a:pt x="38" y="64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5"/>
                  <a:pt x="39" y="65"/>
                  <a:pt x="39" y="64"/>
                </a:cubicBezTo>
                <a:cubicBezTo>
                  <a:pt x="39" y="63"/>
                  <a:pt x="39" y="62"/>
                  <a:pt x="39" y="61"/>
                </a:cubicBezTo>
                <a:close/>
                <a:moveTo>
                  <a:pt x="38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3"/>
                  <a:pt x="39" y="13"/>
                  <a:pt x="39" y="12"/>
                </a:cubicBezTo>
                <a:cubicBezTo>
                  <a:pt x="38" y="12"/>
                  <a:pt x="38" y="12"/>
                  <a:pt x="38" y="12"/>
                </a:cubicBezTo>
                <a:lnTo>
                  <a:pt x="38" y="14"/>
                </a:lnTo>
                <a:close/>
                <a:moveTo>
                  <a:pt x="45" y="63"/>
                </a:moveTo>
                <a:cubicBezTo>
                  <a:pt x="45" y="63"/>
                  <a:pt x="45" y="63"/>
                  <a:pt x="45" y="63"/>
                </a:cubicBezTo>
                <a:cubicBezTo>
                  <a:pt x="45" y="64"/>
                  <a:pt x="45" y="64"/>
                  <a:pt x="45" y="64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8" y="63"/>
                  <a:pt x="49" y="61"/>
                </a:cubicBezTo>
                <a:cubicBezTo>
                  <a:pt x="49" y="60"/>
                  <a:pt x="50" y="59"/>
                  <a:pt x="49" y="58"/>
                </a:cubicBezTo>
                <a:cubicBezTo>
                  <a:pt x="48" y="58"/>
                  <a:pt x="47" y="59"/>
                  <a:pt x="46" y="59"/>
                </a:cubicBezTo>
                <a:cubicBezTo>
                  <a:pt x="45" y="60"/>
                  <a:pt x="44" y="61"/>
                  <a:pt x="45" y="63"/>
                </a:cubicBezTo>
                <a:close/>
                <a:moveTo>
                  <a:pt x="57" y="64"/>
                </a:moveTo>
                <a:cubicBezTo>
                  <a:pt x="56" y="64"/>
                  <a:pt x="56" y="64"/>
                  <a:pt x="56" y="64"/>
                </a:cubicBezTo>
                <a:cubicBezTo>
                  <a:pt x="56" y="65"/>
                  <a:pt x="57" y="65"/>
                  <a:pt x="57" y="65"/>
                </a:cubicBezTo>
                <a:cubicBezTo>
                  <a:pt x="57" y="65"/>
                  <a:pt x="57" y="65"/>
                  <a:pt x="57" y="64"/>
                </a:cubicBezTo>
                <a:cubicBezTo>
                  <a:pt x="57" y="64"/>
                  <a:pt x="57" y="64"/>
                  <a:pt x="57" y="64"/>
                </a:cubicBezTo>
                <a:close/>
                <a:moveTo>
                  <a:pt x="68" y="24"/>
                </a:moveTo>
                <a:cubicBezTo>
                  <a:pt x="67" y="24"/>
                  <a:pt x="67" y="24"/>
                  <a:pt x="67" y="25"/>
                </a:cubicBezTo>
                <a:cubicBezTo>
                  <a:pt x="67" y="25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4"/>
                  <a:pt x="68" y="24"/>
                  <a:pt x="68" y="24"/>
                </a:cubicBezTo>
                <a:close/>
                <a:moveTo>
                  <a:pt x="69" y="25"/>
                </a:moveTo>
                <a:cubicBezTo>
                  <a:pt x="68" y="25"/>
                  <a:pt x="68" y="26"/>
                  <a:pt x="68" y="26"/>
                </a:cubicBezTo>
                <a:cubicBezTo>
                  <a:pt x="68" y="26"/>
                  <a:pt x="68" y="27"/>
                  <a:pt x="69" y="27"/>
                </a:cubicBezTo>
                <a:cubicBezTo>
                  <a:pt x="69" y="27"/>
                  <a:pt x="69" y="26"/>
                  <a:pt x="69" y="26"/>
                </a:cubicBezTo>
                <a:cubicBezTo>
                  <a:pt x="69" y="25"/>
                  <a:pt x="69" y="25"/>
                  <a:pt x="69" y="25"/>
                </a:cubicBezTo>
                <a:close/>
                <a:moveTo>
                  <a:pt x="69" y="21"/>
                </a:moveTo>
                <a:cubicBezTo>
                  <a:pt x="69" y="21"/>
                  <a:pt x="69" y="21"/>
                  <a:pt x="69" y="21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lnTo>
                  <a:pt x="69" y="21"/>
                </a:lnTo>
                <a:close/>
                <a:moveTo>
                  <a:pt x="69" y="27"/>
                </a:moveTo>
                <a:cubicBezTo>
                  <a:pt x="69" y="27"/>
                  <a:pt x="69" y="27"/>
                  <a:pt x="69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30"/>
                  <a:pt x="69" y="30"/>
                  <a:pt x="69" y="30"/>
                </a:cubicBezTo>
                <a:cubicBezTo>
                  <a:pt x="70" y="29"/>
                  <a:pt x="70" y="29"/>
                  <a:pt x="70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0" y="27"/>
                  <a:pt x="70" y="26"/>
                  <a:pt x="69" y="27"/>
                </a:cubicBezTo>
                <a:close/>
                <a:moveTo>
                  <a:pt x="70" y="13"/>
                </a:moveTo>
                <a:cubicBezTo>
                  <a:pt x="69" y="13"/>
                  <a:pt x="69" y="14"/>
                  <a:pt x="69" y="14"/>
                </a:cubicBezTo>
                <a:cubicBezTo>
                  <a:pt x="69" y="14"/>
                  <a:pt x="69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3"/>
                  <a:pt x="70" y="13"/>
                  <a:pt x="70" y="13"/>
                </a:cubicBezTo>
                <a:close/>
                <a:moveTo>
                  <a:pt x="70" y="15"/>
                </a:moveTo>
                <a:cubicBezTo>
                  <a:pt x="70" y="15"/>
                  <a:pt x="69" y="15"/>
                  <a:pt x="69" y="16"/>
                </a:cubicBezTo>
                <a:cubicBezTo>
                  <a:pt x="70" y="16"/>
                  <a:pt x="70" y="17"/>
                  <a:pt x="70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5"/>
                  <a:pt x="70" y="15"/>
                  <a:pt x="70" y="15"/>
                </a:cubicBezTo>
                <a:close/>
                <a:moveTo>
                  <a:pt x="70" y="32"/>
                </a:moveTo>
                <a:cubicBezTo>
                  <a:pt x="70" y="31"/>
                  <a:pt x="70" y="31"/>
                  <a:pt x="70" y="31"/>
                </a:cubicBezTo>
                <a:cubicBezTo>
                  <a:pt x="69" y="31"/>
                  <a:pt x="69" y="31"/>
                  <a:pt x="69" y="31"/>
                </a:cubicBezTo>
                <a:lnTo>
                  <a:pt x="70" y="32"/>
                </a:ln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lnTo>
                  <a:pt x="72" y="23"/>
                </a:lnTo>
                <a:close/>
                <a:moveTo>
                  <a:pt x="73" y="25"/>
                </a:moveTo>
                <a:cubicBezTo>
                  <a:pt x="73" y="25"/>
                  <a:pt x="73" y="25"/>
                  <a:pt x="73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6"/>
                  <a:pt x="74" y="26"/>
                  <a:pt x="74" y="25"/>
                </a:cubicBezTo>
                <a:cubicBezTo>
                  <a:pt x="74" y="25"/>
                  <a:pt x="73" y="25"/>
                  <a:pt x="73" y="25"/>
                </a:cubicBezTo>
                <a:close/>
                <a:moveTo>
                  <a:pt x="73" y="47"/>
                </a:moveTo>
                <a:cubicBezTo>
                  <a:pt x="75" y="47"/>
                  <a:pt x="75" y="47"/>
                  <a:pt x="75" y="47"/>
                </a:cubicBezTo>
                <a:cubicBezTo>
                  <a:pt x="75" y="46"/>
                  <a:pt x="74" y="46"/>
                  <a:pt x="74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lnTo>
                  <a:pt x="73" y="47"/>
                </a:lnTo>
                <a:close/>
                <a:moveTo>
                  <a:pt x="75" y="33"/>
                </a:move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2"/>
                  <a:pt x="75" y="32"/>
                  <a:pt x="75" y="32"/>
                </a:cubicBezTo>
                <a:lnTo>
                  <a:pt x="75" y="33"/>
                </a:lnTo>
                <a:close/>
                <a:moveTo>
                  <a:pt x="75" y="47"/>
                </a:moveTo>
                <a:cubicBezTo>
                  <a:pt x="75" y="47"/>
                  <a:pt x="75" y="47"/>
                  <a:pt x="75" y="47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7"/>
                </a:cubicBezTo>
                <a:cubicBezTo>
                  <a:pt x="76" y="47"/>
                  <a:pt x="76" y="47"/>
                  <a:pt x="75" y="47"/>
                </a:cubicBezTo>
                <a:close/>
                <a:moveTo>
                  <a:pt x="80" y="24"/>
                </a:moveTo>
                <a:cubicBezTo>
                  <a:pt x="80" y="24"/>
                  <a:pt x="80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íSļiďè">
            <a:extLst>
              <a:ext uri="{FF2B5EF4-FFF2-40B4-BE49-F238E27FC236}">
                <a16:creationId xmlns:a16="http://schemas.microsoft.com/office/drawing/2014/main" id="{1B1792F6-C845-40C6-AE70-BE028EB5F292}"/>
              </a:ext>
            </a:extLst>
          </p:cNvPr>
          <p:cNvSpPr/>
          <p:nvPr/>
        </p:nvSpPr>
        <p:spPr bwMode="auto">
          <a:xfrm>
            <a:off x="1943507" y="5074900"/>
            <a:ext cx="103404" cy="80039"/>
          </a:xfrm>
          <a:custGeom>
            <a:avLst/>
            <a:gdLst>
              <a:gd name="T0" fmla="*/ 89 w 100"/>
              <a:gd name="T1" fmla="*/ 64 h 78"/>
              <a:gd name="T2" fmla="*/ 80 w 100"/>
              <a:gd name="T3" fmla="*/ 61 h 78"/>
              <a:gd name="T4" fmla="*/ 74 w 100"/>
              <a:gd name="T5" fmla="*/ 57 h 78"/>
              <a:gd name="T6" fmla="*/ 66 w 100"/>
              <a:gd name="T7" fmla="*/ 53 h 78"/>
              <a:gd name="T8" fmla="*/ 58 w 100"/>
              <a:gd name="T9" fmla="*/ 30 h 78"/>
              <a:gd name="T10" fmla="*/ 51 w 100"/>
              <a:gd name="T11" fmla="*/ 30 h 78"/>
              <a:gd name="T12" fmla="*/ 43 w 100"/>
              <a:gd name="T13" fmla="*/ 36 h 78"/>
              <a:gd name="T14" fmla="*/ 39 w 100"/>
              <a:gd name="T15" fmla="*/ 45 h 78"/>
              <a:gd name="T16" fmla="*/ 39 w 100"/>
              <a:gd name="T17" fmla="*/ 50 h 78"/>
              <a:gd name="T18" fmla="*/ 31 w 100"/>
              <a:gd name="T19" fmla="*/ 62 h 78"/>
              <a:gd name="T20" fmla="*/ 20 w 100"/>
              <a:gd name="T21" fmla="*/ 69 h 78"/>
              <a:gd name="T22" fmla="*/ 19 w 100"/>
              <a:gd name="T23" fmla="*/ 71 h 78"/>
              <a:gd name="T24" fmla="*/ 19 w 100"/>
              <a:gd name="T25" fmla="*/ 74 h 78"/>
              <a:gd name="T26" fmla="*/ 9 w 100"/>
              <a:gd name="T27" fmla="*/ 55 h 78"/>
              <a:gd name="T28" fmla="*/ 7 w 100"/>
              <a:gd name="T29" fmla="*/ 52 h 78"/>
              <a:gd name="T30" fmla="*/ 4 w 100"/>
              <a:gd name="T31" fmla="*/ 26 h 78"/>
              <a:gd name="T32" fmla="*/ 2 w 100"/>
              <a:gd name="T33" fmla="*/ 14 h 78"/>
              <a:gd name="T34" fmla="*/ 4 w 100"/>
              <a:gd name="T35" fmla="*/ 5 h 78"/>
              <a:gd name="T36" fmla="*/ 1 w 100"/>
              <a:gd name="T37" fmla="*/ 10 h 78"/>
              <a:gd name="T38" fmla="*/ 10 w 100"/>
              <a:gd name="T39" fmla="*/ 5 h 78"/>
              <a:gd name="T40" fmla="*/ 12 w 100"/>
              <a:gd name="T41" fmla="*/ 7 h 78"/>
              <a:gd name="T42" fmla="*/ 16 w 100"/>
              <a:gd name="T43" fmla="*/ 20 h 78"/>
              <a:gd name="T44" fmla="*/ 23 w 100"/>
              <a:gd name="T45" fmla="*/ 34 h 78"/>
              <a:gd name="T46" fmla="*/ 24 w 100"/>
              <a:gd name="T47" fmla="*/ 43 h 78"/>
              <a:gd name="T48" fmla="*/ 35 w 100"/>
              <a:gd name="T49" fmla="*/ 31 h 78"/>
              <a:gd name="T50" fmla="*/ 44 w 100"/>
              <a:gd name="T51" fmla="*/ 23 h 78"/>
              <a:gd name="T52" fmla="*/ 48 w 100"/>
              <a:gd name="T53" fmla="*/ 18 h 78"/>
              <a:gd name="T54" fmla="*/ 48 w 100"/>
              <a:gd name="T55" fmla="*/ 10 h 78"/>
              <a:gd name="T56" fmla="*/ 50 w 100"/>
              <a:gd name="T57" fmla="*/ 4 h 78"/>
              <a:gd name="T58" fmla="*/ 53 w 100"/>
              <a:gd name="T59" fmla="*/ 7 h 78"/>
              <a:gd name="T60" fmla="*/ 64 w 100"/>
              <a:gd name="T61" fmla="*/ 8 h 78"/>
              <a:gd name="T62" fmla="*/ 71 w 100"/>
              <a:gd name="T63" fmla="*/ 20 h 78"/>
              <a:gd name="T64" fmla="*/ 74 w 100"/>
              <a:gd name="T65" fmla="*/ 29 h 78"/>
              <a:gd name="T66" fmla="*/ 79 w 100"/>
              <a:gd name="T67" fmla="*/ 37 h 78"/>
              <a:gd name="T68" fmla="*/ 99 w 100"/>
              <a:gd name="T69" fmla="*/ 60 h 78"/>
              <a:gd name="T70" fmla="*/ 6 w 100"/>
              <a:gd name="T71" fmla="*/ 17 h 78"/>
              <a:gd name="T72" fmla="*/ 8 w 100"/>
              <a:gd name="T73" fmla="*/ 13 h 78"/>
              <a:gd name="T74" fmla="*/ 12 w 100"/>
              <a:gd name="T75" fmla="*/ 49 h 78"/>
              <a:gd name="T76" fmla="*/ 17 w 100"/>
              <a:gd name="T77" fmla="*/ 43 h 78"/>
              <a:gd name="T78" fmla="*/ 18 w 100"/>
              <a:gd name="T79" fmla="*/ 38 h 78"/>
              <a:gd name="T80" fmla="*/ 17 w 100"/>
              <a:gd name="T81" fmla="*/ 37 h 78"/>
              <a:gd name="T82" fmla="*/ 22 w 100"/>
              <a:gd name="T83" fmla="*/ 47 h 78"/>
              <a:gd name="T84" fmla="*/ 18 w 100"/>
              <a:gd name="T85" fmla="*/ 29 h 78"/>
              <a:gd name="T86" fmla="*/ 31 w 100"/>
              <a:gd name="T87" fmla="*/ 46 h 78"/>
              <a:gd name="T88" fmla="*/ 42 w 100"/>
              <a:gd name="T89" fmla="*/ 26 h 78"/>
              <a:gd name="T90" fmla="*/ 48 w 100"/>
              <a:gd name="T91" fmla="*/ 31 h 78"/>
              <a:gd name="T92" fmla="*/ 51 w 100"/>
              <a:gd name="T93" fmla="*/ 18 h 78"/>
              <a:gd name="T94" fmla="*/ 54 w 100"/>
              <a:gd name="T95" fmla="*/ 22 h 78"/>
              <a:gd name="T96" fmla="*/ 69 w 100"/>
              <a:gd name="T97" fmla="*/ 23 h 78"/>
              <a:gd name="T98" fmla="*/ 72 w 100"/>
              <a:gd name="T99" fmla="*/ 35 h 78"/>
              <a:gd name="T100" fmla="*/ 73 w 100"/>
              <a:gd name="T101" fmla="*/ 31 h 78"/>
              <a:gd name="T102" fmla="*/ 75 w 100"/>
              <a:gd name="T103" fmla="*/ 31 h 78"/>
              <a:gd name="T104" fmla="*/ 79 w 100"/>
              <a:gd name="T105" fmla="*/ 45 h 78"/>
              <a:gd name="T106" fmla="*/ 80 w 100"/>
              <a:gd name="T107" fmla="*/ 50 h 78"/>
              <a:gd name="T108" fmla="*/ 81 w 100"/>
              <a:gd name="T109" fmla="*/ 53 h 78"/>
              <a:gd name="T110" fmla="*/ 92 w 100"/>
              <a:gd name="T111" fmla="*/ 60 h 78"/>
              <a:gd name="T112" fmla="*/ 88 w 100"/>
              <a:gd name="T113" fmla="*/ 6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78">
                <a:moveTo>
                  <a:pt x="100" y="63"/>
                </a:moveTo>
                <a:cubicBezTo>
                  <a:pt x="100" y="63"/>
                  <a:pt x="100" y="63"/>
                  <a:pt x="99" y="64"/>
                </a:cubicBezTo>
                <a:cubicBezTo>
                  <a:pt x="98" y="64"/>
                  <a:pt x="97" y="64"/>
                  <a:pt x="97" y="65"/>
                </a:cubicBezTo>
                <a:cubicBezTo>
                  <a:pt x="97" y="65"/>
                  <a:pt x="96" y="65"/>
                  <a:pt x="96" y="66"/>
                </a:cubicBezTo>
                <a:cubicBezTo>
                  <a:pt x="96" y="67"/>
                  <a:pt x="96" y="67"/>
                  <a:pt x="95" y="67"/>
                </a:cubicBezTo>
                <a:cubicBezTo>
                  <a:pt x="95" y="65"/>
                  <a:pt x="95" y="64"/>
                  <a:pt x="94" y="64"/>
                </a:cubicBezTo>
                <a:cubicBezTo>
                  <a:pt x="94" y="63"/>
                  <a:pt x="93" y="63"/>
                  <a:pt x="92" y="63"/>
                </a:cubicBezTo>
                <a:cubicBezTo>
                  <a:pt x="91" y="63"/>
                  <a:pt x="90" y="64"/>
                  <a:pt x="89" y="64"/>
                </a:cubicBezTo>
                <a:cubicBezTo>
                  <a:pt x="89" y="64"/>
                  <a:pt x="88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2"/>
                  <a:pt x="85" y="62"/>
                  <a:pt x="85" y="61"/>
                </a:cubicBezTo>
                <a:cubicBezTo>
                  <a:pt x="85" y="61"/>
                  <a:pt x="85" y="61"/>
                  <a:pt x="85" y="60"/>
                </a:cubicBezTo>
                <a:cubicBezTo>
                  <a:pt x="85" y="60"/>
                  <a:pt x="84" y="60"/>
                  <a:pt x="83" y="60"/>
                </a:cubicBezTo>
                <a:cubicBezTo>
                  <a:pt x="83" y="60"/>
                  <a:pt x="82" y="61"/>
                  <a:pt x="82" y="62"/>
                </a:cubicBezTo>
                <a:cubicBezTo>
                  <a:pt x="82" y="63"/>
                  <a:pt x="81" y="63"/>
                  <a:pt x="80" y="63"/>
                </a:cubicBezTo>
                <a:cubicBezTo>
                  <a:pt x="80" y="63"/>
                  <a:pt x="80" y="62"/>
                  <a:pt x="80" y="61"/>
                </a:cubicBezTo>
                <a:cubicBezTo>
                  <a:pt x="81" y="61"/>
                  <a:pt x="81" y="60"/>
                  <a:pt x="81" y="59"/>
                </a:cubicBezTo>
                <a:cubicBezTo>
                  <a:pt x="81" y="59"/>
                  <a:pt x="81" y="58"/>
                  <a:pt x="80" y="58"/>
                </a:cubicBezTo>
                <a:cubicBezTo>
                  <a:pt x="80" y="58"/>
                  <a:pt x="79" y="58"/>
                  <a:pt x="79" y="58"/>
                </a:cubicBezTo>
                <a:cubicBezTo>
                  <a:pt x="78" y="58"/>
                  <a:pt x="78" y="58"/>
                  <a:pt x="77" y="59"/>
                </a:cubicBezTo>
                <a:cubicBezTo>
                  <a:pt x="77" y="59"/>
                  <a:pt x="77" y="59"/>
                  <a:pt x="76" y="58"/>
                </a:cubicBezTo>
                <a:cubicBezTo>
                  <a:pt x="76" y="58"/>
                  <a:pt x="76" y="58"/>
                  <a:pt x="75" y="58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1" y="58"/>
                </a:cubicBezTo>
                <a:cubicBezTo>
                  <a:pt x="71" y="58"/>
                  <a:pt x="71" y="59"/>
                  <a:pt x="70" y="59"/>
                </a:cubicBezTo>
                <a:cubicBezTo>
                  <a:pt x="70" y="59"/>
                  <a:pt x="70" y="59"/>
                  <a:pt x="69" y="58"/>
                </a:cubicBezTo>
                <a:cubicBezTo>
                  <a:pt x="69" y="57"/>
                  <a:pt x="68" y="57"/>
                  <a:pt x="68" y="56"/>
                </a:cubicBezTo>
                <a:cubicBezTo>
                  <a:pt x="67" y="55"/>
                  <a:pt x="67" y="55"/>
                  <a:pt x="67" y="54"/>
                </a:cubicBezTo>
                <a:cubicBezTo>
                  <a:pt x="66" y="54"/>
                  <a:pt x="66" y="53"/>
                  <a:pt x="66" y="53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1"/>
                  <a:pt x="66" y="51"/>
                  <a:pt x="65" y="50"/>
                </a:cubicBezTo>
                <a:cubicBezTo>
                  <a:pt x="64" y="50"/>
                  <a:pt x="64" y="49"/>
                  <a:pt x="64" y="49"/>
                </a:cubicBezTo>
                <a:cubicBezTo>
                  <a:pt x="64" y="49"/>
                  <a:pt x="64" y="49"/>
                  <a:pt x="63" y="48"/>
                </a:cubicBezTo>
                <a:cubicBezTo>
                  <a:pt x="63" y="48"/>
                  <a:pt x="63" y="47"/>
                  <a:pt x="63" y="47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29"/>
                  <a:pt x="58" y="29"/>
                  <a:pt x="58" y="28"/>
                </a:cubicBezTo>
                <a:cubicBezTo>
                  <a:pt x="57" y="27"/>
                  <a:pt x="57" y="27"/>
                  <a:pt x="56" y="26"/>
                </a:cubicBezTo>
                <a:cubicBezTo>
                  <a:pt x="56" y="26"/>
                  <a:pt x="56" y="27"/>
                  <a:pt x="55" y="27"/>
                </a:cubicBezTo>
                <a:cubicBezTo>
                  <a:pt x="54" y="27"/>
                  <a:pt x="54" y="27"/>
                  <a:pt x="54" y="28"/>
                </a:cubicBezTo>
                <a:cubicBezTo>
                  <a:pt x="54" y="28"/>
                  <a:pt x="53" y="28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3" y="30"/>
                  <a:pt x="53" y="30"/>
                  <a:pt x="52" y="30"/>
                </a:cubicBezTo>
                <a:cubicBezTo>
                  <a:pt x="52" y="30"/>
                  <a:pt x="51" y="29"/>
                  <a:pt x="51" y="30"/>
                </a:cubicBezTo>
                <a:cubicBezTo>
                  <a:pt x="51" y="30"/>
                  <a:pt x="51" y="30"/>
                  <a:pt x="52" y="31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3"/>
                  <a:pt x="52" y="33"/>
                  <a:pt x="52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4"/>
                  <a:pt x="45" y="35"/>
                  <a:pt x="45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0"/>
                  <a:pt x="42" y="40"/>
                  <a:pt x="42" y="40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0" y="43"/>
                  <a:pt x="40" y="43"/>
                </a:cubicBezTo>
                <a:cubicBezTo>
                  <a:pt x="40" y="44"/>
                  <a:pt x="40" y="44"/>
                  <a:pt x="40" y="45"/>
                </a:cubicBezTo>
                <a:cubicBezTo>
                  <a:pt x="40" y="45"/>
                  <a:pt x="39" y="45"/>
                  <a:pt x="39" y="45"/>
                </a:cubicBezTo>
                <a:cubicBezTo>
                  <a:pt x="39" y="45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8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8"/>
                  <a:pt x="41" y="49"/>
                </a:cubicBezTo>
                <a:cubicBezTo>
                  <a:pt x="40" y="49"/>
                  <a:pt x="39" y="49"/>
                  <a:pt x="39" y="50"/>
                </a:cubicBezTo>
                <a:cubicBezTo>
                  <a:pt x="39" y="50"/>
                  <a:pt x="38" y="51"/>
                  <a:pt x="38" y="52"/>
                </a:cubicBezTo>
                <a:cubicBezTo>
                  <a:pt x="38" y="52"/>
                  <a:pt x="37" y="53"/>
                  <a:pt x="37" y="54"/>
                </a:cubicBezTo>
                <a:cubicBezTo>
                  <a:pt x="37" y="55"/>
                  <a:pt x="37" y="55"/>
                  <a:pt x="36" y="56"/>
                </a:cubicBezTo>
                <a:cubicBezTo>
                  <a:pt x="36" y="56"/>
                  <a:pt x="35" y="56"/>
                  <a:pt x="35" y="57"/>
                </a:cubicBezTo>
                <a:cubicBezTo>
                  <a:pt x="34" y="57"/>
                  <a:pt x="34" y="57"/>
                  <a:pt x="33" y="57"/>
                </a:cubicBezTo>
                <a:cubicBezTo>
                  <a:pt x="33" y="57"/>
                  <a:pt x="32" y="57"/>
                  <a:pt x="32" y="57"/>
                </a:cubicBezTo>
                <a:cubicBezTo>
                  <a:pt x="31" y="57"/>
                  <a:pt x="31" y="57"/>
                  <a:pt x="31" y="58"/>
                </a:cubicBezTo>
                <a:cubicBezTo>
                  <a:pt x="31" y="59"/>
                  <a:pt x="31" y="60"/>
                  <a:pt x="31" y="62"/>
                </a:cubicBezTo>
                <a:cubicBezTo>
                  <a:pt x="32" y="63"/>
                  <a:pt x="31" y="65"/>
                  <a:pt x="31" y="65"/>
                </a:cubicBezTo>
                <a:cubicBezTo>
                  <a:pt x="29" y="66"/>
                  <a:pt x="28" y="66"/>
                  <a:pt x="27" y="66"/>
                </a:cubicBezTo>
                <a:cubicBezTo>
                  <a:pt x="27" y="67"/>
                  <a:pt x="26" y="67"/>
                  <a:pt x="26" y="68"/>
                </a:cubicBezTo>
                <a:cubicBezTo>
                  <a:pt x="25" y="69"/>
                  <a:pt x="25" y="69"/>
                  <a:pt x="24" y="70"/>
                </a:cubicBezTo>
                <a:cubicBezTo>
                  <a:pt x="24" y="71"/>
                  <a:pt x="24" y="72"/>
                  <a:pt x="23" y="73"/>
                </a:cubicBezTo>
                <a:cubicBezTo>
                  <a:pt x="22" y="73"/>
                  <a:pt x="22" y="72"/>
                  <a:pt x="22" y="72"/>
                </a:cubicBezTo>
                <a:cubicBezTo>
                  <a:pt x="22" y="71"/>
                  <a:pt x="22" y="71"/>
                  <a:pt x="21" y="70"/>
                </a:cubicBezTo>
                <a:cubicBezTo>
                  <a:pt x="21" y="70"/>
                  <a:pt x="21" y="69"/>
                  <a:pt x="20" y="69"/>
                </a:cubicBezTo>
                <a:cubicBezTo>
                  <a:pt x="20" y="69"/>
                  <a:pt x="19" y="69"/>
                  <a:pt x="18" y="69"/>
                </a:cubicBezTo>
                <a:cubicBezTo>
                  <a:pt x="18" y="70"/>
                  <a:pt x="18" y="70"/>
                  <a:pt x="17" y="70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1"/>
                  <a:pt x="19" y="71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3"/>
                </a:cubicBezTo>
                <a:cubicBezTo>
                  <a:pt x="20" y="73"/>
                  <a:pt x="19" y="73"/>
                  <a:pt x="19" y="74"/>
                </a:cubicBezTo>
                <a:cubicBezTo>
                  <a:pt x="19" y="74"/>
                  <a:pt x="19" y="75"/>
                  <a:pt x="19" y="76"/>
                </a:cubicBezTo>
                <a:cubicBezTo>
                  <a:pt x="19" y="77"/>
                  <a:pt x="19" y="78"/>
                  <a:pt x="19" y="78"/>
                </a:cubicBezTo>
                <a:cubicBezTo>
                  <a:pt x="18" y="78"/>
                  <a:pt x="17" y="77"/>
                  <a:pt x="16" y="75"/>
                </a:cubicBezTo>
                <a:cubicBezTo>
                  <a:pt x="15" y="73"/>
                  <a:pt x="14" y="71"/>
                  <a:pt x="13" y="68"/>
                </a:cubicBezTo>
                <a:cubicBezTo>
                  <a:pt x="12" y="66"/>
                  <a:pt x="11" y="63"/>
                  <a:pt x="10" y="61"/>
                </a:cubicBezTo>
                <a:cubicBezTo>
                  <a:pt x="9" y="59"/>
                  <a:pt x="9" y="57"/>
                  <a:pt x="9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10" y="56"/>
                  <a:pt x="10" y="56"/>
                  <a:pt x="10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6"/>
                  <a:pt x="11" y="55"/>
                  <a:pt x="12" y="55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3"/>
                  <a:pt x="10" y="53"/>
                  <a:pt x="10" y="53"/>
                </a:cubicBezTo>
                <a:cubicBezTo>
                  <a:pt x="8" y="52"/>
                  <a:pt x="8" y="52"/>
                  <a:pt x="7" y="52"/>
                </a:cubicBezTo>
                <a:cubicBezTo>
                  <a:pt x="7" y="50"/>
                  <a:pt x="6" y="49"/>
                  <a:pt x="6" y="48"/>
                </a:cubicBezTo>
                <a:cubicBezTo>
                  <a:pt x="6" y="47"/>
                  <a:pt x="6" y="46"/>
                  <a:pt x="6" y="44"/>
                </a:cubicBezTo>
                <a:cubicBezTo>
                  <a:pt x="6" y="43"/>
                  <a:pt x="6" y="42"/>
                  <a:pt x="6" y="40"/>
                </a:cubicBezTo>
                <a:cubicBezTo>
                  <a:pt x="6" y="39"/>
                  <a:pt x="6" y="38"/>
                  <a:pt x="5" y="36"/>
                </a:cubicBezTo>
                <a:cubicBezTo>
                  <a:pt x="5" y="35"/>
                  <a:pt x="5" y="33"/>
                  <a:pt x="4" y="32"/>
                </a:cubicBezTo>
                <a:cubicBezTo>
                  <a:pt x="4" y="31"/>
                  <a:pt x="4" y="29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4" y="27"/>
                  <a:pt x="4" y="26"/>
                </a:cubicBezTo>
                <a:cubicBezTo>
                  <a:pt x="4" y="26"/>
                  <a:pt x="4" y="26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4"/>
                  <a:pt x="3" y="23"/>
                  <a:pt x="3" y="23"/>
                </a:cubicBezTo>
                <a:cubicBezTo>
                  <a:pt x="3" y="22"/>
                  <a:pt x="2" y="21"/>
                  <a:pt x="2" y="20"/>
                </a:cubicBezTo>
                <a:cubicBezTo>
                  <a:pt x="2" y="19"/>
                  <a:pt x="1" y="19"/>
                  <a:pt x="1" y="18"/>
                </a:cubicBezTo>
                <a:cubicBezTo>
                  <a:pt x="1" y="17"/>
                  <a:pt x="1" y="16"/>
                  <a:pt x="1" y="16"/>
                </a:cubicBezTo>
                <a:cubicBezTo>
                  <a:pt x="2" y="16"/>
                  <a:pt x="2" y="15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3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4" y="10"/>
                  <a:pt x="4" y="9"/>
                  <a:pt x="4" y="8"/>
                </a:cubicBezTo>
                <a:cubicBezTo>
                  <a:pt x="5" y="8"/>
                  <a:pt x="4" y="7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3" y="5"/>
                  <a:pt x="3" y="5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2" y="9"/>
                </a:cubicBezTo>
                <a:cubicBezTo>
                  <a:pt x="2" y="9"/>
                  <a:pt x="1" y="10"/>
                  <a:pt x="1" y="1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3" y="3"/>
                </a:cubicBezTo>
                <a:cubicBezTo>
                  <a:pt x="3" y="2"/>
                  <a:pt x="3" y="1"/>
                  <a:pt x="3" y="0"/>
                </a:cubicBezTo>
                <a:cubicBezTo>
                  <a:pt x="3" y="0"/>
                  <a:pt x="4" y="0"/>
                  <a:pt x="5" y="0"/>
                </a:cubicBezTo>
                <a:cubicBezTo>
                  <a:pt x="5" y="0"/>
                  <a:pt x="6" y="0"/>
                  <a:pt x="7" y="1"/>
                </a:cubicBezTo>
                <a:cubicBezTo>
                  <a:pt x="8" y="1"/>
                  <a:pt x="9" y="2"/>
                  <a:pt x="10" y="2"/>
                </a:cubicBezTo>
                <a:cubicBezTo>
                  <a:pt x="10" y="2"/>
                  <a:pt x="11" y="3"/>
                  <a:pt x="11" y="3"/>
                </a:cubicBezTo>
                <a:cubicBezTo>
                  <a:pt x="11" y="3"/>
                  <a:pt x="10" y="4"/>
                  <a:pt x="10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7" y="6"/>
                  <a:pt x="7" y="6"/>
                </a:cubicBezTo>
                <a:cubicBezTo>
                  <a:pt x="7" y="5"/>
                  <a:pt x="6" y="5"/>
                  <a:pt x="6" y="5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9" y="7"/>
                  <a:pt x="10" y="7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3" y="8"/>
                  <a:pt x="13" y="8"/>
                </a:cubicBezTo>
                <a:cubicBezTo>
                  <a:pt x="13" y="9"/>
                  <a:pt x="13" y="10"/>
                  <a:pt x="12" y="11"/>
                </a:cubicBezTo>
                <a:cubicBezTo>
                  <a:pt x="11" y="12"/>
                  <a:pt x="11" y="13"/>
                  <a:pt x="11" y="14"/>
                </a:cubicBezTo>
                <a:cubicBezTo>
                  <a:pt x="11" y="15"/>
                  <a:pt x="12" y="15"/>
                  <a:pt x="12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6"/>
                  <a:pt x="15" y="17"/>
                  <a:pt x="15" y="17"/>
                </a:cubicBezTo>
                <a:cubicBezTo>
                  <a:pt x="16" y="17"/>
                  <a:pt x="16" y="18"/>
                  <a:pt x="16" y="19"/>
                </a:cubicBezTo>
                <a:cubicBezTo>
                  <a:pt x="16" y="19"/>
                  <a:pt x="16" y="19"/>
                  <a:pt x="16" y="20"/>
                </a:cubicBezTo>
                <a:cubicBezTo>
                  <a:pt x="16" y="20"/>
                  <a:pt x="16" y="21"/>
                  <a:pt x="17" y="21"/>
                </a:cubicBezTo>
                <a:cubicBezTo>
                  <a:pt x="17" y="21"/>
                  <a:pt x="16" y="21"/>
                  <a:pt x="16" y="2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7" y="25"/>
                  <a:pt x="18" y="25"/>
                </a:cubicBezTo>
                <a:cubicBezTo>
                  <a:pt x="18" y="25"/>
                  <a:pt x="19" y="25"/>
                  <a:pt x="20" y="25"/>
                </a:cubicBezTo>
                <a:cubicBezTo>
                  <a:pt x="20" y="26"/>
                  <a:pt x="20" y="28"/>
                  <a:pt x="21" y="29"/>
                </a:cubicBezTo>
                <a:cubicBezTo>
                  <a:pt x="21" y="31"/>
                  <a:pt x="22" y="32"/>
                  <a:pt x="22" y="33"/>
                </a:cubicBezTo>
                <a:cubicBezTo>
                  <a:pt x="22" y="33"/>
                  <a:pt x="22" y="33"/>
                  <a:pt x="23" y="34"/>
                </a:cubicBezTo>
                <a:cubicBezTo>
                  <a:pt x="23" y="35"/>
                  <a:pt x="24" y="35"/>
                  <a:pt x="24" y="35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3" y="37"/>
                  <a:pt x="23" y="37"/>
                </a:cubicBezTo>
                <a:cubicBezTo>
                  <a:pt x="22" y="37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3" y="41"/>
                  <a:pt x="24" y="42"/>
                  <a:pt x="24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3"/>
                  <a:pt x="27" y="43"/>
                </a:cubicBezTo>
                <a:cubicBezTo>
                  <a:pt x="27" y="43"/>
                  <a:pt x="28" y="44"/>
                  <a:pt x="29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1"/>
                  <a:pt x="28" y="39"/>
                  <a:pt x="29" y="38"/>
                </a:cubicBezTo>
                <a:cubicBezTo>
                  <a:pt x="29" y="37"/>
                  <a:pt x="29" y="36"/>
                  <a:pt x="30" y="36"/>
                </a:cubicBezTo>
                <a:cubicBezTo>
                  <a:pt x="31" y="35"/>
                  <a:pt x="32" y="35"/>
                  <a:pt x="32" y="34"/>
                </a:cubicBezTo>
                <a:cubicBezTo>
                  <a:pt x="33" y="34"/>
                  <a:pt x="34" y="33"/>
                  <a:pt x="35" y="31"/>
                </a:cubicBezTo>
                <a:cubicBezTo>
                  <a:pt x="36" y="29"/>
                  <a:pt x="36" y="27"/>
                  <a:pt x="37" y="26"/>
                </a:cubicBezTo>
                <a:cubicBezTo>
                  <a:pt x="37" y="25"/>
                  <a:pt x="38" y="23"/>
                  <a:pt x="39" y="21"/>
                </a:cubicBezTo>
                <a:cubicBezTo>
                  <a:pt x="40" y="22"/>
                  <a:pt x="40" y="22"/>
                  <a:pt x="40" y="23"/>
                </a:cubicBezTo>
                <a:cubicBezTo>
                  <a:pt x="40" y="24"/>
                  <a:pt x="41" y="24"/>
                  <a:pt x="41" y="24"/>
                </a:cubicBezTo>
                <a:cubicBezTo>
                  <a:pt x="41" y="24"/>
                  <a:pt x="42" y="24"/>
                  <a:pt x="42" y="23"/>
                </a:cubicBezTo>
                <a:cubicBezTo>
                  <a:pt x="42" y="23"/>
                  <a:pt x="42" y="23"/>
                  <a:pt x="43" y="23"/>
                </a:cubicBezTo>
                <a:cubicBezTo>
                  <a:pt x="43" y="22"/>
                  <a:pt x="43" y="22"/>
                  <a:pt x="43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5" y="23"/>
                  <a:pt x="46" y="23"/>
                </a:cubicBezTo>
                <a:cubicBezTo>
                  <a:pt x="46" y="23"/>
                  <a:pt x="47" y="22"/>
                  <a:pt x="47" y="22"/>
                </a:cubicBezTo>
                <a:cubicBezTo>
                  <a:pt x="47" y="22"/>
                  <a:pt x="47" y="22"/>
                  <a:pt x="46" y="21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7"/>
                </a:cubicBezTo>
                <a:cubicBezTo>
                  <a:pt x="47" y="17"/>
                  <a:pt x="47" y="16"/>
                  <a:pt x="47" y="15"/>
                </a:cubicBezTo>
                <a:cubicBezTo>
                  <a:pt x="47" y="15"/>
                  <a:pt x="46" y="14"/>
                  <a:pt x="46" y="14"/>
                </a:cubicBezTo>
                <a:cubicBezTo>
                  <a:pt x="46" y="13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7" y="9"/>
                  <a:pt x="47" y="8"/>
                  <a:pt x="47" y="8"/>
                </a:cubicBezTo>
                <a:cubicBezTo>
                  <a:pt x="48" y="8"/>
                  <a:pt x="48" y="8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1"/>
                  <a:pt x="48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50" y="11"/>
                  <a:pt x="50" y="10"/>
                </a:cubicBezTo>
                <a:cubicBezTo>
                  <a:pt x="50" y="10"/>
                  <a:pt x="50" y="9"/>
                  <a:pt x="50" y="7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6"/>
                  <a:pt x="52" y="7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7"/>
                  <a:pt x="53" y="7"/>
                </a:cubicBezTo>
                <a:cubicBezTo>
                  <a:pt x="53" y="6"/>
                  <a:pt x="53" y="6"/>
                  <a:pt x="53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5" y="5"/>
                  <a:pt x="55" y="5"/>
                  <a:pt x="56" y="6"/>
                </a:cubicBezTo>
                <a:cubicBezTo>
                  <a:pt x="56" y="6"/>
                  <a:pt x="57" y="6"/>
                  <a:pt x="58" y="6"/>
                </a:cubicBezTo>
                <a:cubicBezTo>
                  <a:pt x="59" y="7"/>
                  <a:pt x="59" y="7"/>
                  <a:pt x="60" y="7"/>
                </a:cubicBezTo>
                <a:cubicBezTo>
                  <a:pt x="61" y="8"/>
                  <a:pt x="62" y="8"/>
                  <a:pt x="62" y="8"/>
                </a:cubicBezTo>
                <a:cubicBezTo>
                  <a:pt x="62" y="8"/>
                  <a:pt x="63" y="8"/>
                  <a:pt x="63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5" y="8"/>
                  <a:pt x="65" y="9"/>
                </a:cubicBezTo>
                <a:cubicBezTo>
                  <a:pt x="65" y="10"/>
                  <a:pt x="65" y="10"/>
                  <a:pt x="65" y="11"/>
                </a:cubicBezTo>
                <a:cubicBezTo>
                  <a:pt x="66" y="11"/>
                  <a:pt x="66" y="12"/>
                  <a:pt x="67" y="12"/>
                </a:cubicBezTo>
                <a:cubicBezTo>
                  <a:pt x="68" y="12"/>
                  <a:pt x="68" y="13"/>
                  <a:pt x="69" y="13"/>
                </a:cubicBezTo>
                <a:cubicBezTo>
                  <a:pt x="69" y="13"/>
                  <a:pt x="70" y="14"/>
                  <a:pt x="71" y="14"/>
                </a:cubicBezTo>
                <a:cubicBezTo>
                  <a:pt x="71" y="15"/>
                  <a:pt x="71" y="16"/>
                  <a:pt x="72" y="17"/>
                </a:cubicBezTo>
                <a:cubicBezTo>
                  <a:pt x="72" y="17"/>
                  <a:pt x="72" y="18"/>
                  <a:pt x="71" y="18"/>
                </a:cubicBezTo>
                <a:cubicBezTo>
                  <a:pt x="71" y="19"/>
                  <a:pt x="71" y="19"/>
                  <a:pt x="71" y="20"/>
                </a:cubicBezTo>
                <a:cubicBezTo>
                  <a:pt x="71" y="20"/>
                  <a:pt x="71" y="21"/>
                  <a:pt x="72" y="21"/>
                </a:cubicBezTo>
                <a:cubicBezTo>
                  <a:pt x="72" y="21"/>
                  <a:pt x="73" y="21"/>
                  <a:pt x="73" y="22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3" y="24"/>
                  <a:pt x="73" y="25"/>
                </a:cubicBezTo>
                <a:cubicBezTo>
                  <a:pt x="73" y="26"/>
                  <a:pt x="73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27"/>
                  <a:pt x="73" y="28"/>
                  <a:pt x="73" y="28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75" y="29"/>
                  <a:pt x="75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1"/>
                </a:cubicBezTo>
                <a:cubicBezTo>
                  <a:pt x="76" y="31"/>
                  <a:pt x="76" y="32"/>
                  <a:pt x="76" y="32"/>
                </a:cubicBezTo>
                <a:cubicBezTo>
                  <a:pt x="77" y="32"/>
                  <a:pt x="77" y="32"/>
                  <a:pt x="77" y="33"/>
                </a:cubicBezTo>
                <a:cubicBezTo>
                  <a:pt x="78" y="33"/>
                  <a:pt x="78" y="34"/>
                  <a:pt x="78" y="34"/>
                </a:cubicBezTo>
                <a:cubicBezTo>
                  <a:pt x="78" y="34"/>
                  <a:pt x="78" y="35"/>
                  <a:pt x="79" y="35"/>
                </a:cubicBezTo>
                <a:cubicBezTo>
                  <a:pt x="79" y="36"/>
                  <a:pt x="79" y="37"/>
                  <a:pt x="79" y="37"/>
                </a:cubicBezTo>
                <a:cubicBezTo>
                  <a:pt x="80" y="38"/>
                  <a:pt x="80" y="39"/>
                  <a:pt x="80" y="40"/>
                </a:cubicBezTo>
                <a:cubicBezTo>
                  <a:pt x="80" y="40"/>
                  <a:pt x="81" y="41"/>
                  <a:pt x="81" y="41"/>
                </a:cubicBezTo>
                <a:cubicBezTo>
                  <a:pt x="82" y="43"/>
                  <a:pt x="82" y="43"/>
                  <a:pt x="82" y="43"/>
                </a:cubicBezTo>
                <a:cubicBezTo>
                  <a:pt x="85" y="50"/>
                  <a:pt x="85" y="50"/>
                  <a:pt x="85" y="50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5"/>
                  <a:pt x="93" y="55"/>
                  <a:pt x="93" y="55"/>
                </a:cubicBezTo>
                <a:cubicBezTo>
                  <a:pt x="96" y="56"/>
                  <a:pt x="96" y="56"/>
                  <a:pt x="96" y="56"/>
                </a:cubicBezTo>
                <a:cubicBezTo>
                  <a:pt x="99" y="60"/>
                  <a:pt x="99" y="60"/>
                  <a:pt x="9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63"/>
                </a:lnTo>
                <a:close/>
                <a:moveTo>
                  <a:pt x="6" y="17"/>
                </a:move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5" y="14"/>
                  <a:pt x="5" y="14"/>
                  <a:pt x="5" y="14"/>
                </a:cubicBezTo>
                <a:lnTo>
                  <a:pt x="6" y="17"/>
                </a:lnTo>
                <a:close/>
                <a:moveTo>
                  <a:pt x="6" y="17"/>
                </a:moveTo>
                <a:cubicBezTo>
                  <a:pt x="6" y="17"/>
                  <a:pt x="6" y="17"/>
                  <a:pt x="6" y="18"/>
                </a:cubicBezTo>
                <a:cubicBezTo>
                  <a:pt x="6" y="18"/>
                  <a:pt x="6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6" y="17"/>
                </a:cubicBezTo>
                <a:close/>
                <a:moveTo>
                  <a:pt x="9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8" y="13"/>
                  <a:pt x="8" y="13"/>
                </a:cubicBezTo>
                <a:lnTo>
                  <a:pt x="9" y="12"/>
                </a:lnTo>
                <a:close/>
                <a:moveTo>
                  <a:pt x="8" y="10"/>
                </a:move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lnTo>
                  <a:pt x="8" y="10"/>
                </a:lnTo>
                <a:close/>
                <a:moveTo>
                  <a:pt x="11" y="49"/>
                </a:moveTo>
                <a:cubicBezTo>
                  <a:pt x="12" y="49"/>
                  <a:pt x="12" y="49"/>
                  <a:pt x="12" y="49"/>
                </a:cubicBezTo>
                <a:cubicBezTo>
                  <a:pt x="11" y="48"/>
                  <a:pt x="11" y="48"/>
                  <a:pt x="11" y="48"/>
                </a:cubicBezTo>
                <a:lnTo>
                  <a:pt x="11" y="49"/>
                </a:lnTo>
                <a:close/>
                <a:moveTo>
                  <a:pt x="13" y="57"/>
                </a:moveTo>
                <a:cubicBezTo>
                  <a:pt x="14" y="57"/>
                  <a:pt x="14" y="57"/>
                  <a:pt x="14" y="57"/>
                </a:cubicBezTo>
                <a:cubicBezTo>
                  <a:pt x="14" y="56"/>
                  <a:pt x="14" y="56"/>
                  <a:pt x="14" y="56"/>
                </a:cubicBezTo>
                <a:lnTo>
                  <a:pt x="13" y="57"/>
                </a:lnTo>
                <a:close/>
                <a:moveTo>
                  <a:pt x="16" y="41"/>
                </a:moveTo>
                <a:cubicBezTo>
                  <a:pt x="16" y="41"/>
                  <a:pt x="17" y="42"/>
                  <a:pt x="17" y="43"/>
                </a:cubicBezTo>
                <a:cubicBezTo>
                  <a:pt x="17" y="44"/>
                  <a:pt x="18" y="44"/>
                  <a:pt x="19" y="44"/>
                </a:cubicBezTo>
                <a:cubicBezTo>
                  <a:pt x="19" y="44"/>
                  <a:pt x="20" y="44"/>
                  <a:pt x="20" y="44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2"/>
                  <a:pt x="22" y="42"/>
                  <a:pt x="22" y="42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9"/>
                  <a:pt x="18" y="39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19" y="33"/>
                  <a:pt x="18" y="33"/>
                  <a:pt x="18" y="33"/>
                </a:cubicBezTo>
                <a:cubicBezTo>
                  <a:pt x="18" y="34"/>
                  <a:pt x="18" y="36"/>
                  <a:pt x="17" y="37"/>
                </a:cubicBezTo>
                <a:cubicBezTo>
                  <a:pt x="16" y="38"/>
                  <a:pt x="16" y="39"/>
                  <a:pt x="16" y="41"/>
                </a:cubicBezTo>
                <a:close/>
                <a:moveTo>
                  <a:pt x="16" y="47"/>
                </a:moveTo>
                <a:cubicBezTo>
                  <a:pt x="16" y="48"/>
                  <a:pt x="17" y="49"/>
                  <a:pt x="18" y="50"/>
                </a:cubicBezTo>
                <a:cubicBezTo>
                  <a:pt x="19" y="52"/>
                  <a:pt x="19" y="53"/>
                  <a:pt x="19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53"/>
                  <a:pt x="21" y="52"/>
                  <a:pt x="21" y="51"/>
                </a:cubicBezTo>
                <a:cubicBezTo>
                  <a:pt x="21" y="50"/>
                  <a:pt x="22" y="49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2" y="46"/>
                  <a:pt x="22" y="46"/>
                </a:cubicBezTo>
                <a:cubicBezTo>
                  <a:pt x="21" y="46"/>
                  <a:pt x="21" y="46"/>
                  <a:pt x="21" y="46"/>
                </a:cubicBezTo>
                <a:lnTo>
                  <a:pt x="16" y="47"/>
                </a:lnTo>
                <a:close/>
                <a:moveTo>
                  <a:pt x="17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lose/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lose/>
                <a:moveTo>
                  <a:pt x="31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31" y="46"/>
                  <a:pt x="31" y="46"/>
                </a:cubicBezTo>
                <a:close/>
                <a:moveTo>
                  <a:pt x="41" y="30"/>
                </a:moveTo>
                <a:cubicBezTo>
                  <a:pt x="41" y="30"/>
                  <a:pt x="42" y="30"/>
                  <a:pt x="42" y="29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2" y="27"/>
                  <a:pt x="42" y="26"/>
                  <a:pt x="42" y="26"/>
                </a:cubicBezTo>
                <a:cubicBezTo>
                  <a:pt x="42" y="26"/>
                  <a:pt x="42" y="26"/>
                  <a:pt x="42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lnTo>
                  <a:pt x="41" y="30"/>
                </a:lnTo>
                <a:close/>
                <a:moveTo>
                  <a:pt x="49" y="30"/>
                </a:moveTo>
                <a:cubicBezTo>
                  <a:pt x="48" y="30"/>
                  <a:pt x="48" y="30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49" y="31"/>
                  <a:pt x="50" y="31"/>
                  <a:pt x="49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49" y="22"/>
                </a:moveTo>
                <a:cubicBezTo>
                  <a:pt x="49" y="22"/>
                  <a:pt x="49" y="22"/>
                  <a:pt x="49" y="21"/>
                </a:cubicBezTo>
                <a:cubicBezTo>
                  <a:pt x="48" y="21"/>
                  <a:pt x="48" y="21"/>
                  <a:pt x="48" y="21"/>
                </a:cubicBezTo>
                <a:lnTo>
                  <a:pt x="49" y="22"/>
                </a:lnTo>
                <a:close/>
                <a:moveTo>
                  <a:pt x="51" y="18"/>
                </a:moveTo>
                <a:cubicBezTo>
                  <a:pt x="51" y="19"/>
                  <a:pt x="51" y="19"/>
                  <a:pt x="51" y="20"/>
                </a:cubicBezTo>
                <a:cubicBezTo>
                  <a:pt x="52" y="20"/>
                  <a:pt x="52" y="20"/>
                  <a:pt x="53" y="20"/>
                </a:cubicBezTo>
                <a:cubicBezTo>
                  <a:pt x="53" y="19"/>
                  <a:pt x="52" y="18"/>
                  <a:pt x="51" y="17"/>
                </a:cubicBezTo>
                <a:lnTo>
                  <a:pt x="51" y="18"/>
                </a:lnTo>
                <a:close/>
                <a:moveTo>
                  <a:pt x="51" y="27"/>
                </a:moveTo>
                <a:cubicBezTo>
                  <a:pt x="52" y="26"/>
                  <a:pt x="52" y="26"/>
                  <a:pt x="52" y="26"/>
                </a:cubicBezTo>
                <a:cubicBezTo>
                  <a:pt x="51" y="27"/>
                  <a:pt x="51" y="27"/>
                  <a:pt x="51" y="27"/>
                </a:cubicBezTo>
                <a:close/>
                <a:moveTo>
                  <a:pt x="54" y="22"/>
                </a:moveTo>
                <a:cubicBezTo>
                  <a:pt x="54" y="22"/>
                  <a:pt x="55" y="23"/>
                  <a:pt x="55" y="23"/>
                </a:cubicBezTo>
                <a:cubicBezTo>
                  <a:pt x="55" y="23"/>
                  <a:pt x="56" y="23"/>
                  <a:pt x="56" y="23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2"/>
                  <a:pt x="55" y="22"/>
                  <a:pt x="54" y="22"/>
                </a:cubicBezTo>
                <a:close/>
                <a:moveTo>
                  <a:pt x="68" y="23"/>
                </a:moveTo>
                <a:cubicBezTo>
                  <a:pt x="68" y="23"/>
                  <a:pt x="68" y="23"/>
                  <a:pt x="68" y="24"/>
                </a:cubicBezTo>
                <a:cubicBezTo>
                  <a:pt x="68" y="24"/>
                  <a:pt x="68" y="24"/>
                  <a:pt x="69" y="24"/>
                </a:cubicBezTo>
                <a:cubicBezTo>
                  <a:pt x="69" y="24"/>
                  <a:pt x="69" y="24"/>
                  <a:pt x="69" y="23"/>
                </a:cubicBezTo>
                <a:cubicBezTo>
                  <a:pt x="69" y="23"/>
                  <a:pt x="69" y="23"/>
                  <a:pt x="68" y="23"/>
                </a:cubicBezTo>
                <a:close/>
                <a:moveTo>
                  <a:pt x="73" y="37"/>
                </a:moveTo>
                <a:cubicBezTo>
                  <a:pt x="74" y="37"/>
                  <a:pt x="74" y="38"/>
                  <a:pt x="75" y="38"/>
                </a:cubicBezTo>
                <a:cubicBezTo>
                  <a:pt x="75" y="39"/>
                  <a:pt x="76" y="40"/>
                  <a:pt x="76" y="40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8"/>
                  <a:pt x="76" y="38"/>
                  <a:pt x="75" y="37"/>
                </a:cubicBezTo>
                <a:cubicBezTo>
                  <a:pt x="75" y="36"/>
                  <a:pt x="74" y="36"/>
                  <a:pt x="73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5"/>
                  <a:pt x="72" y="35"/>
                  <a:pt x="72" y="36"/>
                </a:cubicBezTo>
                <a:cubicBezTo>
                  <a:pt x="72" y="36"/>
                  <a:pt x="72" y="36"/>
                  <a:pt x="72" y="37"/>
                </a:cubicBezTo>
                <a:cubicBezTo>
                  <a:pt x="72" y="37"/>
                  <a:pt x="72" y="37"/>
                  <a:pt x="72" y="37"/>
                </a:cubicBezTo>
                <a:lnTo>
                  <a:pt x="73" y="37"/>
                </a:lnTo>
                <a:close/>
                <a:moveTo>
                  <a:pt x="73" y="32"/>
                </a:moveTo>
                <a:cubicBezTo>
                  <a:pt x="73" y="32"/>
                  <a:pt x="73" y="32"/>
                  <a:pt x="73" y="32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lnTo>
                  <a:pt x="73" y="32"/>
                </a:lnTo>
                <a:close/>
                <a:moveTo>
                  <a:pt x="73" y="45"/>
                </a:moveTo>
                <a:cubicBezTo>
                  <a:pt x="73" y="45"/>
                  <a:pt x="73" y="45"/>
                  <a:pt x="73" y="45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5"/>
                  <a:pt x="73" y="45"/>
                  <a:pt x="73" y="45"/>
                </a:cubicBezTo>
                <a:close/>
                <a:moveTo>
                  <a:pt x="75" y="31"/>
                </a:moveTo>
                <a:cubicBezTo>
                  <a:pt x="75" y="31"/>
                  <a:pt x="75" y="31"/>
                  <a:pt x="75" y="31"/>
                </a:cubicBezTo>
                <a:cubicBezTo>
                  <a:pt x="75" y="32"/>
                  <a:pt x="75" y="32"/>
                  <a:pt x="76" y="32"/>
                </a:cubicBezTo>
                <a:cubicBezTo>
                  <a:pt x="76" y="32"/>
                  <a:pt x="76" y="32"/>
                  <a:pt x="76" y="31"/>
                </a:cubicBezTo>
                <a:cubicBezTo>
                  <a:pt x="76" y="31"/>
                  <a:pt x="76" y="30"/>
                  <a:pt x="75" y="31"/>
                </a:cubicBezTo>
                <a:close/>
                <a:moveTo>
                  <a:pt x="77" y="46"/>
                </a:moveTo>
                <a:cubicBezTo>
                  <a:pt x="78" y="47"/>
                  <a:pt x="78" y="47"/>
                  <a:pt x="78" y="47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6"/>
                  <a:pt x="79" y="46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7" y="45"/>
                </a:cubicBezTo>
                <a:cubicBezTo>
                  <a:pt x="77" y="45"/>
                  <a:pt x="77" y="46"/>
                  <a:pt x="77" y="46"/>
                </a:cubicBezTo>
                <a:cubicBezTo>
                  <a:pt x="77" y="46"/>
                  <a:pt x="77" y="46"/>
                  <a:pt x="77" y="46"/>
                </a:cubicBezTo>
                <a:close/>
                <a:moveTo>
                  <a:pt x="80" y="49"/>
                </a:moveTo>
                <a:cubicBezTo>
                  <a:pt x="80" y="49"/>
                  <a:pt x="80" y="49"/>
                  <a:pt x="80" y="50"/>
                </a:cubicBezTo>
                <a:cubicBezTo>
                  <a:pt x="80" y="50"/>
                  <a:pt x="80" y="51"/>
                  <a:pt x="80" y="51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49"/>
                  <a:pt x="81" y="49"/>
                  <a:pt x="80" y="49"/>
                </a:cubicBezTo>
                <a:close/>
                <a:moveTo>
                  <a:pt x="81" y="53"/>
                </a:move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2" y="53"/>
                  <a:pt x="82" y="53"/>
                  <a:pt x="81" y="53"/>
                </a:cubicBezTo>
                <a:close/>
                <a:moveTo>
                  <a:pt x="86" y="55"/>
                </a:moveTo>
                <a:cubicBezTo>
                  <a:pt x="86" y="57"/>
                  <a:pt x="87" y="57"/>
                  <a:pt x="88" y="57"/>
                </a:cubicBezTo>
                <a:cubicBezTo>
                  <a:pt x="88" y="56"/>
                  <a:pt x="87" y="56"/>
                  <a:pt x="87" y="55"/>
                </a:cubicBezTo>
                <a:cubicBezTo>
                  <a:pt x="87" y="55"/>
                  <a:pt x="86" y="55"/>
                  <a:pt x="86" y="55"/>
                </a:cubicBezTo>
                <a:close/>
                <a:moveTo>
                  <a:pt x="87" y="61"/>
                </a:moveTo>
                <a:cubicBezTo>
                  <a:pt x="88" y="61"/>
                  <a:pt x="88" y="61"/>
                  <a:pt x="88" y="61"/>
                </a:cubicBezTo>
                <a:cubicBezTo>
                  <a:pt x="89" y="61"/>
                  <a:pt x="90" y="61"/>
                  <a:pt x="91" y="61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9"/>
                  <a:pt x="92" y="59"/>
                  <a:pt x="92" y="59"/>
                </a:cubicBezTo>
                <a:cubicBezTo>
                  <a:pt x="91" y="59"/>
                  <a:pt x="91" y="59"/>
                  <a:pt x="90" y="59"/>
                </a:cubicBezTo>
                <a:cubicBezTo>
                  <a:pt x="90" y="59"/>
                  <a:pt x="89" y="59"/>
                  <a:pt x="88" y="59"/>
                </a:cubicBezTo>
                <a:cubicBezTo>
                  <a:pt x="88" y="59"/>
                  <a:pt x="87" y="59"/>
                  <a:pt x="87" y="58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9"/>
                  <a:pt x="87" y="59"/>
                  <a:pt x="87" y="59"/>
                </a:cubicBezTo>
                <a:lnTo>
                  <a:pt x="87" y="6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sḷîďê">
            <a:extLst>
              <a:ext uri="{FF2B5EF4-FFF2-40B4-BE49-F238E27FC236}">
                <a16:creationId xmlns:a16="http://schemas.microsoft.com/office/drawing/2014/main" id="{DC158609-5C6C-4E92-8CD8-FB9BBE8C018C}"/>
              </a:ext>
            </a:extLst>
          </p:cNvPr>
          <p:cNvSpPr/>
          <p:nvPr/>
        </p:nvSpPr>
        <p:spPr bwMode="auto">
          <a:xfrm>
            <a:off x="2063316" y="5234480"/>
            <a:ext cx="1989" cy="1989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0"/>
                  <a:pt x="1" y="0"/>
                </a:cubicBezTo>
                <a:cubicBezTo>
                  <a:pt x="0" y="2"/>
                  <a:pt x="0" y="2"/>
                  <a:pt x="0" y="2"/>
                </a:cubicBezTo>
                <a:lnTo>
                  <a:pt x="2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šľïde">
            <a:extLst>
              <a:ext uri="{FF2B5EF4-FFF2-40B4-BE49-F238E27FC236}">
                <a16:creationId xmlns:a16="http://schemas.microsoft.com/office/drawing/2014/main" id="{12690687-5F32-49ED-B5E8-95301146A0B3}"/>
              </a:ext>
            </a:extLst>
          </p:cNvPr>
          <p:cNvSpPr/>
          <p:nvPr/>
        </p:nvSpPr>
        <p:spPr bwMode="auto">
          <a:xfrm>
            <a:off x="2053871" y="5233486"/>
            <a:ext cx="8451" cy="2983"/>
          </a:xfrm>
          <a:custGeom>
            <a:avLst/>
            <a:gdLst>
              <a:gd name="T0" fmla="*/ 3 w 8"/>
              <a:gd name="T1" fmla="*/ 0 h 3"/>
              <a:gd name="T2" fmla="*/ 1 w 8"/>
              <a:gd name="T3" fmla="*/ 3 h 3"/>
              <a:gd name="T4" fmla="*/ 4 w 8"/>
              <a:gd name="T5" fmla="*/ 1 h 3"/>
              <a:gd name="T6" fmla="*/ 6 w 8"/>
              <a:gd name="T7" fmla="*/ 2 h 3"/>
              <a:gd name="T8" fmla="*/ 8 w 8"/>
              <a:gd name="T9" fmla="*/ 1 h 3"/>
              <a:gd name="T10" fmla="*/ 3 w 8"/>
              <a:gd name="T11" fmla="*/ 1 h 3"/>
              <a:gd name="T12" fmla="*/ 3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3" y="0"/>
                </a:moveTo>
                <a:cubicBezTo>
                  <a:pt x="2" y="1"/>
                  <a:pt x="0" y="2"/>
                  <a:pt x="1" y="3"/>
                </a:cubicBezTo>
                <a:cubicBezTo>
                  <a:pt x="2" y="2"/>
                  <a:pt x="3" y="2"/>
                  <a:pt x="4" y="1"/>
                </a:cubicBezTo>
                <a:cubicBezTo>
                  <a:pt x="5" y="1"/>
                  <a:pt x="6" y="1"/>
                  <a:pt x="6" y="2"/>
                </a:cubicBezTo>
                <a:cubicBezTo>
                  <a:pt x="6" y="1"/>
                  <a:pt x="8" y="2"/>
                  <a:pt x="8" y="1"/>
                </a:cubicBezTo>
                <a:cubicBezTo>
                  <a:pt x="7" y="0"/>
                  <a:pt x="5" y="0"/>
                  <a:pt x="3" y="1"/>
                </a:cubicBezTo>
                <a:cubicBezTo>
                  <a:pt x="3" y="1"/>
                  <a:pt x="3" y="0"/>
                  <a:pt x="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$ļîḍê">
            <a:extLst>
              <a:ext uri="{FF2B5EF4-FFF2-40B4-BE49-F238E27FC236}">
                <a16:creationId xmlns:a16="http://schemas.microsoft.com/office/drawing/2014/main" id="{6369E609-B0E3-4DC4-B0E8-1B17B94D9FD3}"/>
              </a:ext>
            </a:extLst>
          </p:cNvPr>
          <p:cNvSpPr/>
          <p:nvPr/>
        </p:nvSpPr>
        <p:spPr bwMode="auto">
          <a:xfrm>
            <a:off x="1944502" y="5239949"/>
            <a:ext cx="994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ṥľiḑê">
            <a:extLst>
              <a:ext uri="{FF2B5EF4-FFF2-40B4-BE49-F238E27FC236}">
                <a16:creationId xmlns:a16="http://schemas.microsoft.com/office/drawing/2014/main" id="{3BF63B43-0F0E-4082-BEB5-CEF4BA568F99}"/>
              </a:ext>
            </a:extLst>
          </p:cNvPr>
          <p:cNvSpPr/>
          <p:nvPr/>
        </p:nvSpPr>
        <p:spPr bwMode="auto">
          <a:xfrm>
            <a:off x="1875400" y="5244920"/>
            <a:ext cx="99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ŝľiḍé">
            <a:extLst>
              <a:ext uri="{FF2B5EF4-FFF2-40B4-BE49-F238E27FC236}">
                <a16:creationId xmlns:a16="http://schemas.microsoft.com/office/drawing/2014/main" id="{6487AEED-128F-405A-80FB-BA4A91F127A4}"/>
              </a:ext>
            </a:extLst>
          </p:cNvPr>
          <p:cNvSpPr/>
          <p:nvPr/>
        </p:nvSpPr>
        <p:spPr bwMode="auto">
          <a:xfrm>
            <a:off x="1862972" y="5244920"/>
            <a:ext cx="994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íṩ1îde">
            <a:extLst>
              <a:ext uri="{FF2B5EF4-FFF2-40B4-BE49-F238E27FC236}">
                <a16:creationId xmlns:a16="http://schemas.microsoft.com/office/drawing/2014/main" id="{E8F56BFD-7593-460D-A6D4-8CD2FB3F947E}"/>
              </a:ext>
            </a:extLst>
          </p:cNvPr>
          <p:cNvSpPr/>
          <p:nvPr/>
        </p:nvSpPr>
        <p:spPr bwMode="auto">
          <a:xfrm>
            <a:off x="1942513" y="5239949"/>
            <a:ext cx="1989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ïŝḷiḓê">
            <a:extLst>
              <a:ext uri="{FF2B5EF4-FFF2-40B4-BE49-F238E27FC236}">
                <a16:creationId xmlns:a16="http://schemas.microsoft.com/office/drawing/2014/main" id="{6E0B4FC0-5592-4C51-93EE-93AE0D9215BE}"/>
              </a:ext>
            </a:extLst>
          </p:cNvPr>
          <p:cNvSpPr/>
          <p:nvPr/>
        </p:nvSpPr>
        <p:spPr bwMode="auto">
          <a:xfrm>
            <a:off x="2041443" y="5237463"/>
            <a:ext cx="994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$1îḑe">
            <a:extLst>
              <a:ext uri="{FF2B5EF4-FFF2-40B4-BE49-F238E27FC236}">
                <a16:creationId xmlns:a16="http://schemas.microsoft.com/office/drawing/2014/main" id="{D83F9434-D2E3-4C3E-88D5-E04C76BAC756}"/>
              </a:ext>
            </a:extLst>
          </p:cNvPr>
          <p:cNvSpPr/>
          <p:nvPr/>
        </p:nvSpPr>
        <p:spPr bwMode="auto">
          <a:xfrm>
            <a:off x="1975324" y="5235474"/>
            <a:ext cx="994" cy="994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0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ṧļïḓè">
            <a:extLst>
              <a:ext uri="{FF2B5EF4-FFF2-40B4-BE49-F238E27FC236}">
                <a16:creationId xmlns:a16="http://schemas.microsoft.com/office/drawing/2014/main" id="{C8746A87-6599-44AE-837B-9F17B3411500}"/>
              </a:ext>
            </a:extLst>
          </p:cNvPr>
          <p:cNvSpPr/>
          <p:nvPr/>
        </p:nvSpPr>
        <p:spPr bwMode="auto">
          <a:xfrm>
            <a:off x="1998192" y="5234480"/>
            <a:ext cx="994" cy="99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$ļïďe">
            <a:extLst>
              <a:ext uri="{FF2B5EF4-FFF2-40B4-BE49-F238E27FC236}">
                <a16:creationId xmlns:a16="http://schemas.microsoft.com/office/drawing/2014/main" id="{7AFE31B2-4CFE-414B-A615-A006611F017D}"/>
              </a:ext>
            </a:extLst>
          </p:cNvPr>
          <p:cNvSpPr/>
          <p:nvPr/>
        </p:nvSpPr>
        <p:spPr bwMode="auto">
          <a:xfrm>
            <a:off x="2036471" y="523348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ŝļïḍé">
            <a:extLst>
              <a:ext uri="{FF2B5EF4-FFF2-40B4-BE49-F238E27FC236}">
                <a16:creationId xmlns:a16="http://schemas.microsoft.com/office/drawing/2014/main" id="{E72193EF-5DA8-479D-AD0A-29BEC789A56D}"/>
              </a:ext>
            </a:extLst>
          </p:cNvPr>
          <p:cNvSpPr/>
          <p:nvPr/>
        </p:nvSpPr>
        <p:spPr bwMode="auto">
          <a:xfrm>
            <a:off x="1957924" y="5236469"/>
            <a:ext cx="0" cy="994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$1íďê">
            <a:extLst>
              <a:ext uri="{FF2B5EF4-FFF2-40B4-BE49-F238E27FC236}">
                <a16:creationId xmlns:a16="http://schemas.microsoft.com/office/drawing/2014/main" id="{691FF90A-1518-4739-8D41-E53D292B05C0}"/>
              </a:ext>
            </a:extLst>
          </p:cNvPr>
          <p:cNvSpPr/>
          <p:nvPr/>
        </p:nvSpPr>
        <p:spPr bwMode="auto">
          <a:xfrm>
            <a:off x="1308171" y="5342855"/>
            <a:ext cx="0" cy="994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ïśḷîḓè">
            <a:extLst>
              <a:ext uri="{FF2B5EF4-FFF2-40B4-BE49-F238E27FC236}">
                <a16:creationId xmlns:a16="http://schemas.microsoft.com/office/drawing/2014/main" id="{225872D1-1276-46A4-B316-56F20F089CEB}"/>
              </a:ext>
            </a:extLst>
          </p:cNvPr>
          <p:cNvSpPr/>
          <p:nvPr/>
        </p:nvSpPr>
        <p:spPr bwMode="auto">
          <a:xfrm>
            <a:off x="1280331" y="5343849"/>
            <a:ext cx="497" cy="49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ïslídé">
            <a:extLst>
              <a:ext uri="{FF2B5EF4-FFF2-40B4-BE49-F238E27FC236}">
                <a16:creationId xmlns:a16="http://schemas.microsoft.com/office/drawing/2014/main" id="{DFB08829-AC5B-42FC-9723-751D400B4FD0}"/>
              </a:ext>
            </a:extLst>
          </p:cNvPr>
          <p:cNvSpPr/>
          <p:nvPr/>
        </p:nvSpPr>
        <p:spPr bwMode="auto">
          <a:xfrm>
            <a:off x="1841098" y="5245914"/>
            <a:ext cx="994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ṣḷîḓê">
            <a:extLst>
              <a:ext uri="{FF2B5EF4-FFF2-40B4-BE49-F238E27FC236}">
                <a16:creationId xmlns:a16="http://schemas.microsoft.com/office/drawing/2014/main" id="{413FCC45-7114-4D22-981C-C611F56A7206}"/>
              </a:ext>
            </a:extLst>
          </p:cNvPr>
          <p:cNvSpPr/>
          <p:nvPr/>
        </p:nvSpPr>
        <p:spPr bwMode="auto">
          <a:xfrm>
            <a:off x="1638764" y="5270771"/>
            <a:ext cx="7457" cy="1989"/>
          </a:xfrm>
          <a:custGeom>
            <a:avLst/>
            <a:gdLst>
              <a:gd name="T0" fmla="*/ 4 w 7"/>
              <a:gd name="T1" fmla="*/ 0 h 2"/>
              <a:gd name="T2" fmla="*/ 4 w 7"/>
              <a:gd name="T3" fmla="*/ 2 h 2"/>
              <a:gd name="T4" fmla="*/ 4 w 7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4" y="0"/>
                </a:moveTo>
                <a:cubicBezTo>
                  <a:pt x="6" y="1"/>
                  <a:pt x="0" y="2"/>
                  <a:pt x="4" y="2"/>
                </a:cubicBezTo>
                <a:cubicBezTo>
                  <a:pt x="4" y="2"/>
                  <a:pt x="7" y="0"/>
                  <a:pt x="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îšḷîḑe">
            <a:extLst>
              <a:ext uri="{FF2B5EF4-FFF2-40B4-BE49-F238E27FC236}">
                <a16:creationId xmlns:a16="http://schemas.microsoft.com/office/drawing/2014/main" id="{39353A50-F645-4902-B773-6C1ACE7ECFB6}"/>
              </a:ext>
            </a:extLst>
          </p:cNvPr>
          <p:cNvSpPr/>
          <p:nvPr/>
        </p:nvSpPr>
        <p:spPr bwMode="auto">
          <a:xfrm>
            <a:off x="2040448" y="5237463"/>
            <a:ext cx="99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ṩḷíḑè">
            <a:extLst>
              <a:ext uri="{FF2B5EF4-FFF2-40B4-BE49-F238E27FC236}">
                <a16:creationId xmlns:a16="http://schemas.microsoft.com/office/drawing/2014/main" id="{51AA26D5-410B-4486-A34C-D453263C0850}"/>
              </a:ext>
            </a:extLst>
          </p:cNvPr>
          <p:cNvSpPr/>
          <p:nvPr/>
        </p:nvSpPr>
        <p:spPr bwMode="auto">
          <a:xfrm>
            <a:off x="1642741" y="5272760"/>
            <a:ext cx="497" cy="49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ïṥḻïḓé">
            <a:extLst>
              <a:ext uri="{FF2B5EF4-FFF2-40B4-BE49-F238E27FC236}">
                <a16:creationId xmlns:a16="http://schemas.microsoft.com/office/drawing/2014/main" id="{99F0F00E-1A28-4A2C-8656-FCB33F8359B0}"/>
              </a:ext>
            </a:extLst>
          </p:cNvPr>
          <p:cNvSpPr/>
          <p:nvPr/>
        </p:nvSpPr>
        <p:spPr bwMode="auto">
          <a:xfrm>
            <a:off x="1791881" y="525188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ṡľidé">
            <a:extLst>
              <a:ext uri="{FF2B5EF4-FFF2-40B4-BE49-F238E27FC236}">
                <a16:creationId xmlns:a16="http://schemas.microsoft.com/office/drawing/2014/main" id="{2BA7A051-DC8B-4ACF-8D6A-356D6F6DB6A8}"/>
              </a:ext>
            </a:extLst>
          </p:cNvPr>
          <p:cNvSpPr/>
          <p:nvPr/>
        </p:nvSpPr>
        <p:spPr bwMode="auto">
          <a:xfrm>
            <a:off x="1827675" y="5248897"/>
            <a:ext cx="99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sļïďê">
            <a:extLst>
              <a:ext uri="{FF2B5EF4-FFF2-40B4-BE49-F238E27FC236}">
                <a16:creationId xmlns:a16="http://schemas.microsoft.com/office/drawing/2014/main" id="{39A8561A-6983-4C68-93A4-95582BC33451}"/>
              </a:ext>
            </a:extLst>
          </p:cNvPr>
          <p:cNvSpPr/>
          <p:nvPr/>
        </p:nvSpPr>
        <p:spPr bwMode="auto">
          <a:xfrm>
            <a:off x="1771002" y="5255359"/>
            <a:ext cx="994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$ľiďê">
            <a:extLst>
              <a:ext uri="{FF2B5EF4-FFF2-40B4-BE49-F238E27FC236}">
                <a16:creationId xmlns:a16="http://schemas.microsoft.com/office/drawing/2014/main" id="{159D0096-640F-4371-B881-859449DD7303}"/>
              </a:ext>
            </a:extLst>
          </p:cNvPr>
          <p:cNvSpPr/>
          <p:nvPr/>
        </p:nvSpPr>
        <p:spPr bwMode="auto">
          <a:xfrm>
            <a:off x="1752608" y="5257348"/>
            <a:ext cx="994" cy="994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ïṡļîḋè">
            <a:extLst>
              <a:ext uri="{FF2B5EF4-FFF2-40B4-BE49-F238E27FC236}">
                <a16:creationId xmlns:a16="http://schemas.microsoft.com/office/drawing/2014/main" id="{7F79837D-7C0D-4589-95CC-57AB743B74F1}"/>
              </a:ext>
            </a:extLst>
          </p:cNvPr>
          <p:cNvSpPr/>
          <p:nvPr/>
        </p:nvSpPr>
        <p:spPr bwMode="auto">
          <a:xfrm>
            <a:off x="1364347" y="5328438"/>
            <a:ext cx="3977" cy="1989"/>
          </a:xfrm>
          <a:custGeom>
            <a:avLst/>
            <a:gdLst>
              <a:gd name="T0" fmla="*/ 4 w 4"/>
              <a:gd name="T1" fmla="*/ 1 h 2"/>
              <a:gd name="T2" fmla="*/ 3 w 4"/>
              <a:gd name="T3" fmla="*/ 0 h 2"/>
              <a:gd name="T4" fmla="*/ 4 w 4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3" y="1"/>
                  <a:pt x="3" y="0"/>
                  <a:pt x="3" y="0"/>
                </a:cubicBezTo>
                <a:cubicBezTo>
                  <a:pt x="3" y="1"/>
                  <a:pt x="0" y="2"/>
                  <a:pt x="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îṩļïḋé">
            <a:extLst>
              <a:ext uri="{FF2B5EF4-FFF2-40B4-BE49-F238E27FC236}">
                <a16:creationId xmlns:a16="http://schemas.microsoft.com/office/drawing/2014/main" id="{5206521F-3473-42C2-A46B-277E199F666C}"/>
              </a:ext>
            </a:extLst>
          </p:cNvPr>
          <p:cNvSpPr/>
          <p:nvPr/>
        </p:nvSpPr>
        <p:spPr bwMode="auto">
          <a:xfrm>
            <a:off x="2041443" y="5237463"/>
            <a:ext cx="497" cy="49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îsḷiďè">
            <a:extLst>
              <a:ext uri="{FF2B5EF4-FFF2-40B4-BE49-F238E27FC236}">
                <a16:creationId xmlns:a16="http://schemas.microsoft.com/office/drawing/2014/main" id="{C2DA4C63-6993-40CF-9850-164D0F2C47DD}"/>
              </a:ext>
            </a:extLst>
          </p:cNvPr>
          <p:cNvSpPr/>
          <p:nvPr/>
        </p:nvSpPr>
        <p:spPr bwMode="auto">
          <a:xfrm>
            <a:off x="1769014" y="5264308"/>
            <a:ext cx="3977" cy="0"/>
          </a:xfrm>
          <a:custGeom>
            <a:avLst/>
            <a:gdLst>
              <a:gd name="T0" fmla="*/ 4 w 4"/>
              <a:gd name="T1" fmla="*/ 0 w 4"/>
              <a:gd name="T2" fmla="*/ 4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ṡḷiḑé">
            <a:extLst>
              <a:ext uri="{FF2B5EF4-FFF2-40B4-BE49-F238E27FC236}">
                <a16:creationId xmlns:a16="http://schemas.microsoft.com/office/drawing/2014/main" id="{66EF1EDA-2D10-4E1D-8007-10B435DC3A4B}"/>
              </a:ext>
            </a:extLst>
          </p:cNvPr>
          <p:cNvSpPr/>
          <p:nvPr/>
        </p:nvSpPr>
        <p:spPr bwMode="auto">
          <a:xfrm>
            <a:off x="1508516" y="5301593"/>
            <a:ext cx="1492" cy="0"/>
          </a:xfrm>
          <a:custGeom>
            <a:avLst/>
            <a:gdLst>
              <a:gd name="T0" fmla="*/ 3 w 3"/>
              <a:gd name="T1" fmla="*/ 0 w 3"/>
              <a:gd name="T2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ṩļiḍè">
            <a:extLst>
              <a:ext uri="{FF2B5EF4-FFF2-40B4-BE49-F238E27FC236}">
                <a16:creationId xmlns:a16="http://schemas.microsoft.com/office/drawing/2014/main" id="{1BED7D86-EC8A-43C1-8799-115C0D97913D}"/>
              </a:ext>
            </a:extLst>
          </p:cNvPr>
          <p:cNvSpPr/>
          <p:nvPr/>
        </p:nvSpPr>
        <p:spPr bwMode="auto">
          <a:xfrm>
            <a:off x="1757580" y="5265302"/>
            <a:ext cx="1989" cy="1492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0 w 2"/>
              <a:gd name="T5" fmla="*/ 0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2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ŝļïďè">
            <a:extLst>
              <a:ext uri="{FF2B5EF4-FFF2-40B4-BE49-F238E27FC236}">
                <a16:creationId xmlns:a16="http://schemas.microsoft.com/office/drawing/2014/main" id="{FDEB4D1D-6EF6-4176-90ED-C2D8F29A19D3}"/>
              </a:ext>
            </a:extLst>
          </p:cNvPr>
          <p:cNvSpPr/>
          <p:nvPr/>
        </p:nvSpPr>
        <p:spPr bwMode="auto">
          <a:xfrm>
            <a:off x="1367330" y="532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$liḑé">
            <a:extLst>
              <a:ext uri="{FF2B5EF4-FFF2-40B4-BE49-F238E27FC236}">
                <a16:creationId xmlns:a16="http://schemas.microsoft.com/office/drawing/2014/main" id="{DA0D878F-9D0A-451B-9428-6CE0D0F0E9F8}"/>
              </a:ext>
            </a:extLst>
          </p:cNvPr>
          <p:cNvSpPr/>
          <p:nvPr/>
        </p:nvSpPr>
        <p:spPr bwMode="auto">
          <a:xfrm>
            <a:off x="1279337" y="5232492"/>
            <a:ext cx="773540" cy="115335"/>
          </a:xfrm>
          <a:custGeom>
            <a:avLst/>
            <a:gdLst>
              <a:gd name="T0" fmla="*/ 85 w 749"/>
              <a:gd name="T1" fmla="*/ 93 h 112"/>
              <a:gd name="T2" fmla="*/ 91 w 749"/>
              <a:gd name="T3" fmla="*/ 92 h 112"/>
              <a:gd name="T4" fmla="*/ 110 w 749"/>
              <a:gd name="T5" fmla="*/ 89 h 112"/>
              <a:gd name="T6" fmla="*/ 151 w 749"/>
              <a:gd name="T7" fmla="*/ 81 h 112"/>
              <a:gd name="T8" fmla="*/ 177 w 749"/>
              <a:gd name="T9" fmla="*/ 74 h 112"/>
              <a:gd name="T10" fmla="*/ 219 w 749"/>
              <a:gd name="T11" fmla="*/ 66 h 112"/>
              <a:gd name="T12" fmla="*/ 236 w 749"/>
              <a:gd name="T13" fmla="*/ 65 h 112"/>
              <a:gd name="T14" fmla="*/ 260 w 749"/>
              <a:gd name="T15" fmla="*/ 59 h 112"/>
              <a:gd name="T16" fmla="*/ 284 w 749"/>
              <a:gd name="T17" fmla="*/ 55 h 112"/>
              <a:gd name="T18" fmla="*/ 312 w 749"/>
              <a:gd name="T19" fmla="*/ 51 h 112"/>
              <a:gd name="T20" fmla="*/ 371 w 749"/>
              <a:gd name="T21" fmla="*/ 44 h 112"/>
              <a:gd name="T22" fmla="*/ 439 w 749"/>
              <a:gd name="T23" fmla="*/ 35 h 112"/>
              <a:gd name="T24" fmla="*/ 469 w 749"/>
              <a:gd name="T25" fmla="*/ 30 h 112"/>
              <a:gd name="T26" fmla="*/ 520 w 749"/>
              <a:gd name="T27" fmla="*/ 24 h 112"/>
              <a:gd name="T28" fmla="*/ 541 w 749"/>
              <a:gd name="T29" fmla="*/ 23 h 112"/>
              <a:gd name="T30" fmla="*/ 566 w 749"/>
              <a:gd name="T31" fmla="*/ 18 h 112"/>
              <a:gd name="T32" fmla="*/ 577 w 749"/>
              <a:gd name="T33" fmla="*/ 17 h 112"/>
              <a:gd name="T34" fmla="*/ 594 w 749"/>
              <a:gd name="T35" fmla="*/ 16 h 112"/>
              <a:gd name="T36" fmla="*/ 625 w 749"/>
              <a:gd name="T37" fmla="*/ 13 h 112"/>
              <a:gd name="T38" fmla="*/ 651 w 749"/>
              <a:gd name="T39" fmla="*/ 10 h 112"/>
              <a:gd name="T40" fmla="*/ 677 w 749"/>
              <a:gd name="T41" fmla="*/ 8 h 112"/>
              <a:gd name="T42" fmla="*/ 691 w 749"/>
              <a:gd name="T43" fmla="*/ 8 h 112"/>
              <a:gd name="T44" fmla="*/ 709 w 749"/>
              <a:gd name="T45" fmla="*/ 7 h 112"/>
              <a:gd name="T46" fmla="*/ 738 w 749"/>
              <a:gd name="T47" fmla="*/ 4 h 112"/>
              <a:gd name="T48" fmla="*/ 748 w 749"/>
              <a:gd name="T49" fmla="*/ 3 h 112"/>
              <a:gd name="T50" fmla="*/ 733 w 749"/>
              <a:gd name="T51" fmla="*/ 1 h 112"/>
              <a:gd name="T52" fmla="*/ 718 w 749"/>
              <a:gd name="T53" fmla="*/ 1 h 112"/>
              <a:gd name="T54" fmla="*/ 703 w 749"/>
              <a:gd name="T55" fmla="*/ 2 h 112"/>
              <a:gd name="T56" fmla="*/ 674 w 749"/>
              <a:gd name="T57" fmla="*/ 4 h 112"/>
              <a:gd name="T58" fmla="*/ 663 w 749"/>
              <a:gd name="T59" fmla="*/ 6 h 112"/>
              <a:gd name="T60" fmla="*/ 651 w 749"/>
              <a:gd name="T61" fmla="*/ 6 h 112"/>
              <a:gd name="T62" fmla="*/ 631 w 749"/>
              <a:gd name="T63" fmla="*/ 9 h 112"/>
              <a:gd name="T64" fmla="*/ 608 w 749"/>
              <a:gd name="T65" fmla="*/ 9 h 112"/>
              <a:gd name="T66" fmla="*/ 580 w 749"/>
              <a:gd name="T67" fmla="*/ 12 h 112"/>
              <a:gd name="T68" fmla="*/ 575 w 749"/>
              <a:gd name="T69" fmla="*/ 12 h 112"/>
              <a:gd name="T70" fmla="*/ 552 w 749"/>
              <a:gd name="T71" fmla="*/ 11 h 112"/>
              <a:gd name="T72" fmla="*/ 544 w 749"/>
              <a:gd name="T73" fmla="*/ 13 h 112"/>
              <a:gd name="T74" fmla="*/ 530 w 749"/>
              <a:gd name="T75" fmla="*/ 18 h 112"/>
              <a:gd name="T76" fmla="*/ 516 w 749"/>
              <a:gd name="T77" fmla="*/ 18 h 112"/>
              <a:gd name="T78" fmla="*/ 498 w 749"/>
              <a:gd name="T79" fmla="*/ 20 h 112"/>
              <a:gd name="T80" fmla="*/ 476 w 749"/>
              <a:gd name="T81" fmla="*/ 22 h 112"/>
              <a:gd name="T82" fmla="*/ 444 w 749"/>
              <a:gd name="T83" fmla="*/ 28 h 112"/>
              <a:gd name="T84" fmla="*/ 420 w 749"/>
              <a:gd name="T85" fmla="*/ 30 h 112"/>
              <a:gd name="T86" fmla="*/ 404 w 749"/>
              <a:gd name="T87" fmla="*/ 33 h 112"/>
              <a:gd name="T88" fmla="*/ 385 w 749"/>
              <a:gd name="T89" fmla="*/ 36 h 112"/>
              <a:gd name="T90" fmla="*/ 344 w 749"/>
              <a:gd name="T91" fmla="*/ 36 h 112"/>
              <a:gd name="T92" fmla="*/ 308 w 749"/>
              <a:gd name="T93" fmla="*/ 44 h 112"/>
              <a:gd name="T94" fmla="*/ 281 w 749"/>
              <a:gd name="T95" fmla="*/ 47 h 112"/>
              <a:gd name="T96" fmla="*/ 234 w 749"/>
              <a:gd name="T97" fmla="*/ 55 h 112"/>
              <a:gd name="T98" fmla="*/ 194 w 749"/>
              <a:gd name="T99" fmla="*/ 65 h 112"/>
              <a:gd name="T100" fmla="*/ 158 w 749"/>
              <a:gd name="T101" fmla="*/ 72 h 112"/>
              <a:gd name="T102" fmla="*/ 143 w 749"/>
              <a:gd name="T103" fmla="*/ 74 h 112"/>
              <a:gd name="T104" fmla="*/ 130 w 749"/>
              <a:gd name="T105" fmla="*/ 75 h 112"/>
              <a:gd name="T106" fmla="*/ 123 w 749"/>
              <a:gd name="T107" fmla="*/ 78 h 112"/>
              <a:gd name="T108" fmla="*/ 103 w 749"/>
              <a:gd name="T109" fmla="*/ 82 h 112"/>
              <a:gd name="T110" fmla="*/ 37 w 749"/>
              <a:gd name="T111" fmla="*/ 98 h 112"/>
              <a:gd name="T112" fmla="*/ 15 w 749"/>
              <a:gd name="T113" fmla="*/ 103 h 112"/>
              <a:gd name="T114" fmla="*/ 8 w 749"/>
              <a:gd name="T115" fmla="*/ 111 h 112"/>
              <a:gd name="T116" fmla="*/ 16 w 749"/>
              <a:gd name="T117" fmla="*/ 108 h 112"/>
              <a:gd name="T118" fmla="*/ 47 w 749"/>
              <a:gd name="T119" fmla="*/ 102 h 112"/>
              <a:gd name="T120" fmla="*/ 62 w 749"/>
              <a:gd name="T121" fmla="*/ 98 h 112"/>
              <a:gd name="T122" fmla="*/ 138 w 749"/>
              <a:gd name="T123" fmla="*/ 81 h 112"/>
              <a:gd name="T124" fmla="*/ 124 w 749"/>
              <a:gd name="T125" fmla="*/ 7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9" h="112">
                <a:moveTo>
                  <a:pt x="65" y="100"/>
                </a:moveTo>
                <a:cubicBezTo>
                  <a:pt x="68" y="99"/>
                  <a:pt x="66" y="98"/>
                  <a:pt x="67" y="97"/>
                </a:cubicBezTo>
                <a:cubicBezTo>
                  <a:pt x="70" y="96"/>
                  <a:pt x="68" y="98"/>
                  <a:pt x="70" y="99"/>
                </a:cubicBezTo>
                <a:cubicBezTo>
                  <a:pt x="72" y="98"/>
                  <a:pt x="73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7" y="95"/>
                  <a:pt x="82" y="95"/>
                  <a:pt x="84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4" y="92"/>
                  <a:pt x="84" y="92"/>
                  <a:pt x="84" y="91"/>
                </a:cubicBezTo>
                <a:cubicBezTo>
                  <a:pt x="85" y="91"/>
                  <a:pt x="86" y="90"/>
                  <a:pt x="87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1"/>
                  <a:pt x="87" y="91"/>
                </a:cubicBezTo>
                <a:cubicBezTo>
                  <a:pt x="88" y="92"/>
                  <a:pt x="85" y="92"/>
                  <a:pt x="85" y="93"/>
                </a:cubicBezTo>
                <a:cubicBezTo>
                  <a:pt x="88" y="92"/>
                  <a:pt x="91" y="90"/>
                  <a:pt x="93" y="90"/>
                </a:cubicBezTo>
                <a:cubicBezTo>
                  <a:pt x="93" y="91"/>
                  <a:pt x="88" y="91"/>
                  <a:pt x="91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93"/>
                  <a:pt x="86" y="92"/>
                  <a:pt x="89" y="94"/>
                </a:cubicBezTo>
                <a:cubicBezTo>
                  <a:pt x="93" y="93"/>
                  <a:pt x="93" y="92"/>
                  <a:pt x="97" y="92"/>
                </a:cubicBezTo>
                <a:cubicBezTo>
                  <a:pt x="98" y="91"/>
                  <a:pt x="97" y="91"/>
                  <a:pt x="97" y="90"/>
                </a:cubicBezTo>
                <a:cubicBezTo>
                  <a:pt x="103" y="87"/>
                  <a:pt x="103" y="92"/>
                  <a:pt x="107" y="90"/>
                </a:cubicBezTo>
                <a:cubicBezTo>
                  <a:pt x="108" y="88"/>
                  <a:pt x="108" y="87"/>
                  <a:pt x="111" y="87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4" y="88"/>
                  <a:pt x="112" y="86"/>
                  <a:pt x="117" y="86"/>
                </a:cubicBezTo>
                <a:cubicBezTo>
                  <a:pt x="116" y="87"/>
                  <a:pt x="113" y="87"/>
                  <a:pt x="114" y="87"/>
                </a:cubicBezTo>
                <a:cubicBezTo>
                  <a:pt x="117" y="88"/>
                  <a:pt x="116" y="86"/>
                  <a:pt x="118" y="86"/>
                </a:cubicBezTo>
                <a:cubicBezTo>
                  <a:pt x="119" y="87"/>
                  <a:pt x="119" y="87"/>
                  <a:pt x="119" y="87"/>
                </a:cubicBezTo>
                <a:cubicBezTo>
                  <a:pt x="123" y="86"/>
                  <a:pt x="127" y="84"/>
                  <a:pt x="132" y="83"/>
                </a:cubicBezTo>
                <a:cubicBezTo>
                  <a:pt x="132" y="83"/>
                  <a:pt x="131" y="84"/>
                  <a:pt x="132" y="84"/>
                </a:cubicBezTo>
                <a:cubicBezTo>
                  <a:pt x="138" y="82"/>
                  <a:pt x="145" y="81"/>
                  <a:pt x="151" y="81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9"/>
                  <a:pt x="154" y="80"/>
                  <a:pt x="154" y="80"/>
                </a:cubicBezTo>
                <a:cubicBezTo>
                  <a:pt x="156" y="80"/>
                  <a:pt x="154" y="79"/>
                  <a:pt x="155" y="79"/>
                </a:cubicBezTo>
                <a:cubicBezTo>
                  <a:pt x="156" y="78"/>
                  <a:pt x="156" y="79"/>
                  <a:pt x="156" y="80"/>
                </a:cubicBezTo>
                <a:cubicBezTo>
                  <a:pt x="159" y="78"/>
                  <a:pt x="166" y="75"/>
                  <a:pt x="171" y="76"/>
                </a:cubicBezTo>
                <a:cubicBezTo>
                  <a:pt x="170" y="76"/>
                  <a:pt x="170" y="76"/>
                  <a:pt x="170" y="76"/>
                </a:cubicBezTo>
                <a:cubicBezTo>
                  <a:pt x="173" y="76"/>
                  <a:pt x="173" y="73"/>
                  <a:pt x="177" y="74"/>
                </a:cubicBezTo>
                <a:cubicBezTo>
                  <a:pt x="176" y="74"/>
                  <a:pt x="176" y="74"/>
                  <a:pt x="176" y="74"/>
                </a:cubicBezTo>
                <a:cubicBezTo>
                  <a:pt x="183" y="73"/>
                  <a:pt x="191" y="71"/>
                  <a:pt x="197" y="71"/>
                </a:cubicBezTo>
                <a:cubicBezTo>
                  <a:pt x="197" y="70"/>
                  <a:pt x="204" y="71"/>
                  <a:pt x="204" y="68"/>
                </a:cubicBezTo>
                <a:cubicBezTo>
                  <a:pt x="208" y="69"/>
                  <a:pt x="207" y="70"/>
                  <a:pt x="213" y="69"/>
                </a:cubicBezTo>
                <a:cubicBezTo>
                  <a:pt x="214" y="69"/>
                  <a:pt x="215" y="67"/>
                  <a:pt x="217" y="67"/>
                </a:cubicBezTo>
                <a:cubicBezTo>
                  <a:pt x="217" y="68"/>
                  <a:pt x="217" y="68"/>
                  <a:pt x="217" y="68"/>
                </a:cubicBezTo>
                <a:cubicBezTo>
                  <a:pt x="219" y="66"/>
                  <a:pt x="219" y="66"/>
                  <a:pt x="219" y="66"/>
                </a:cubicBezTo>
                <a:cubicBezTo>
                  <a:pt x="221" y="67"/>
                  <a:pt x="221" y="67"/>
                  <a:pt x="221" y="67"/>
                </a:cubicBezTo>
                <a:cubicBezTo>
                  <a:pt x="222" y="67"/>
                  <a:pt x="222" y="67"/>
                  <a:pt x="222" y="67"/>
                </a:cubicBezTo>
                <a:cubicBezTo>
                  <a:pt x="222" y="67"/>
                  <a:pt x="221" y="67"/>
                  <a:pt x="221" y="66"/>
                </a:cubicBezTo>
                <a:cubicBezTo>
                  <a:pt x="224" y="65"/>
                  <a:pt x="228" y="66"/>
                  <a:pt x="228" y="66"/>
                </a:cubicBezTo>
                <a:cubicBezTo>
                  <a:pt x="234" y="64"/>
                  <a:pt x="234" y="64"/>
                  <a:pt x="234" y="64"/>
                </a:cubicBezTo>
                <a:cubicBezTo>
                  <a:pt x="234" y="65"/>
                  <a:pt x="233" y="65"/>
                  <a:pt x="232" y="66"/>
                </a:cubicBezTo>
                <a:cubicBezTo>
                  <a:pt x="236" y="64"/>
                  <a:pt x="233" y="67"/>
                  <a:pt x="236" y="65"/>
                </a:cubicBezTo>
                <a:cubicBezTo>
                  <a:pt x="236" y="65"/>
                  <a:pt x="236" y="64"/>
                  <a:pt x="236" y="64"/>
                </a:cubicBezTo>
                <a:cubicBezTo>
                  <a:pt x="238" y="65"/>
                  <a:pt x="242" y="64"/>
                  <a:pt x="244" y="63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9" y="64"/>
                  <a:pt x="254" y="62"/>
                  <a:pt x="260" y="61"/>
                </a:cubicBezTo>
                <a:cubicBezTo>
                  <a:pt x="258" y="61"/>
                  <a:pt x="258" y="60"/>
                  <a:pt x="259" y="59"/>
                </a:cubicBezTo>
                <a:cubicBezTo>
                  <a:pt x="260" y="60"/>
                  <a:pt x="260" y="60"/>
                  <a:pt x="260" y="60"/>
                </a:cubicBezTo>
                <a:cubicBezTo>
                  <a:pt x="261" y="59"/>
                  <a:pt x="258" y="60"/>
                  <a:pt x="260" y="59"/>
                </a:cubicBezTo>
                <a:cubicBezTo>
                  <a:pt x="262" y="59"/>
                  <a:pt x="262" y="60"/>
                  <a:pt x="261" y="61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1"/>
                </a:cubicBezTo>
                <a:cubicBezTo>
                  <a:pt x="264" y="60"/>
                  <a:pt x="267" y="62"/>
                  <a:pt x="269" y="60"/>
                </a:cubicBezTo>
                <a:cubicBezTo>
                  <a:pt x="269" y="60"/>
                  <a:pt x="269" y="60"/>
                  <a:pt x="269" y="60"/>
                </a:cubicBezTo>
                <a:cubicBezTo>
                  <a:pt x="274" y="59"/>
                  <a:pt x="277" y="58"/>
                  <a:pt x="281" y="58"/>
                </a:cubicBezTo>
                <a:cubicBezTo>
                  <a:pt x="281" y="57"/>
                  <a:pt x="283" y="57"/>
                  <a:pt x="284" y="55"/>
                </a:cubicBezTo>
                <a:cubicBezTo>
                  <a:pt x="287" y="55"/>
                  <a:pt x="291" y="56"/>
                  <a:pt x="295" y="55"/>
                </a:cubicBezTo>
                <a:cubicBezTo>
                  <a:pt x="298" y="54"/>
                  <a:pt x="295" y="54"/>
                  <a:pt x="297" y="53"/>
                </a:cubicBezTo>
                <a:cubicBezTo>
                  <a:pt x="297" y="54"/>
                  <a:pt x="301" y="53"/>
                  <a:pt x="299" y="54"/>
                </a:cubicBezTo>
                <a:cubicBezTo>
                  <a:pt x="304" y="53"/>
                  <a:pt x="305" y="53"/>
                  <a:pt x="311" y="51"/>
                </a:cubicBezTo>
                <a:cubicBezTo>
                  <a:pt x="310" y="51"/>
                  <a:pt x="309" y="51"/>
                  <a:pt x="310" y="51"/>
                </a:cubicBezTo>
                <a:cubicBezTo>
                  <a:pt x="311" y="50"/>
                  <a:pt x="312" y="51"/>
                  <a:pt x="312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8" y="49"/>
                  <a:pt x="328" y="52"/>
                  <a:pt x="333" y="49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38" y="47"/>
                  <a:pt x="338" y="47"/>
                  <a:pt x="338" y="47"/>
                </a:cubicBezTo>
                <a:cubicBezTo>
                  <a:pt x="340" y="47"/>
                  <a:pt x="336" y="48"/>
                  <a:pt x="338" y="49"/>
                </a:cubicBezTo>
                <a:cubicBezTo>
                  <a:pt x="344" y="46"/>
                  <a:pt x="348" y="48"/>
                  <a:pt x="353" y="46"/>
                </a:cubicBezTo>
                <a:cubicBezTo>
                  <a:pt x="357" y="48"/>
                  <a:pt x="366" y="44"/>
                  <a:pt x="371" y="45"/>
                </a:cubicBezTo>
                <a:cubicBezTo>
                  <a:pt x="371" y="44"/>
                  <a:pt x="371" y="44"/>
                  <a:pt x="371" y="44"/>
                </a:cubicBezTo>
                <a:cubicBezTo>
                  <a:pt x="372" y="43"/>
                  <a:pt x="373" y="44"/>
                  <a:pt x="374" y="44"/>
                </a:cubicBezTo>
                <a:cubicBezTo>
                  <a:pt x="374" y="44"/>
                  <a:pt x="372" y="44"/>
                  <a:pt x="373" y="43"/>
                </a:cubicBezTo>
                <a:cubicBezTo>
                  <a:pt x="384" y="41"/>
                  <a:pt x="396" y="41"/>
                  <a:pt x="408" y="40"/>
                </a:cubicBezTo>
                <a:cubicBezTo>
                  <a:pt x="412" y="40"/>
                  <a:pt x="410" y="36"/>
                  <a:pt x="415" y="37"/>
                </a:cubicBezTo>
                <a:cubicBezTo>
                  <a:pt x="414" y="39"/>
                  <a:pt x="414" y="39"/>
                  <a:pt x="414" y="39"/>
                </a:cubicBezTo>
                <a:cubicBezTo>
                  <a:pt x="422" y="36"/>
                  <a:pt x="432" y="37"/>
                  <a:pt x="440" y="34"/>
                </a:cubicBezTo>
                <a:cubicBezTo>
                  <a:pt x="439" y="35"/>
                  <a:pt x="439" y="35"/>
                  <a:pt x="439" y="35"/>
                </a:cubicBezTo>
                <a:cubicBezTo>
                  <a:pt x="440" y="36"/>
                  <a:pt x="445" y="35"/>
                  <a:pt x="445" y="34"/>
                </a:cubicBezTo>
                <a:cubicBezTo>
                  <a:pt x="446" y="34"/>
                  <a:pt x="445" y="34"/>
                  <a:pt x="446" y="35"/>
                </a:cubicBezTo>
                <a:cubicBezTo>
                  <a:pt x="448" y="35"/>
                  <a:pt x="450" y="33"/>
                  <a:pt x="452" y="34"/>
                </a:cubicBezTo>
                <a:cubicBezTo>
                  <a:pt x="451" y="34"/>
                  <a:pt x="451" y="34"/>
                  <a:pt x="451" y="34"/>
                </a:cubicBezTo>
                <a:cubicBezTo>
                  <a:pt x="452" y="34"/>
                  <a:pt x="456" y="34"/>
                  <a:pt x="455" y="33"/>
                </a:cubicBezTo>
                <a:cubicBezTo>
                  <a:pt x="458" y="33"/>
                  <a:pt x="461" y="32"/>
                  <a:pt x="463" y="32"/>
                </a:cubicBezTo>
                <a:cubicBezTo>
                  <a:pt x="465" y="31"/>
                  <a:pt x="469" y="32"/>
                  <a:pt x="469" y="30"/>
                </a:cubicBezTo>
                <a:cubicBezTo>
                  <a:pt x="469" y="32"/>
                  <a:pt x="475" y="31"/>
                  <a:pt x="477" y="30"/>
                </a:cubicBezTo>
                <a:cubicBezTo>
                  <a:pt x="476" y="31"/>
                  <a:pt x="479" y="30"/>
                  <a:pt x="478" y="31"/>
                </a:cubicBezTo>
                <a:cubicBezTo>
                  <a:pt x="480" y="31"/>
                  <a:pt x="482" y="30"/>
                  <a:pt x="482" y="29"/>
                </a:cubicBezTo>
                <a:cubicBezTo>
                  <a:pt x="486" y="31"/>
                  <a:pt x="490" y="27"/>
                  <a:pt x="493" y="29"/>
                </a:cubicBezTo>
                <a:cubicBezTo>
                  <a:pt x="499" y="27"/>
                  <a:pt x="505" y="26"/>
                  <a:pt x="511" y="25"/>
                </a:cubicBezTo>
                <a:cubicBezTo>
                  <a:pt x="511" y="27"/>
                  <a:pt x="505" y="26"/>
                  <a:pt x="505" y="28"/>
                </a:cubicBezTo>
                <a:cubicBezTo>
                  <a:pt x="511" y="26"/>
                  <a:pt x="514" y="25"/>
                  <a:pt x="520" y="24"/>
                </a:cubicBezTo>
                <a:cubicBezTo>
                  <a:pt x="521" y="24"/>
                  <a:pt x="519" y="25"/>
                  <a:pt x="518" y="26"/>
                </a:cubicBezTo>
                <a:cubicBezTo>
                  <a:pt x="524" y="24"/>
                  <a:pt x="530" y="25"/>
                  <a:pt x="535" y="23"/>
                </a:cubicBezTo>
                <a:cubicBezTo>
                  <a:pt x="535" y="23"/>
                  <a:pt x="534" y="24"/>
                  <a:pt x="534" y="24"/>
                </a:cubicBezTo>
                <a:cubicBezTo>
                  <a:pt x="535" y="24"/>
                  <a:pt x="536" y="24"/>
                  <a:pt x="536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3" y="22"/>
                  <a:pt x="538" y="20"/>
                  <a:pt x="539" y="20"/>
                </a:cubicBezTo>
                <a:cubicBezTo>
                  <a:pt x="537" y="22"/>
                  <a:pt x="544" y="20"/>
                  <a:pt x="541" y="23"/>
                </a:cubicBezTo>
                <a:cubicBezTo>
                  <a:pt x="542" y="23"/>
                  <a:pt x="543" y="22"/>
                  <a:pt x="543" y="22"/>
                </a:cubicBezTo>
                <a:cubicBezTo>
                  <a:pt x="544" y="22"/>
                  <a:pt x="544" y="22"/>
                  <a:pt x="543" y="23"/>
                </a:cubicBezTo>
                <a:cubicBezTo>
                  <a:pt x="546" y="22"/>
                  <a:pt x="545" y="21"/>
                  <a:pt x="548" y="21"/>
                </a:cubicBezTo>
                <a:cubicBezTo>
                  <a:pt x="548" y="21"/>
                  <a:pt x="548" y="22"/>
                  <a:pt x="547" y="22"/>
                </a:cubicBezTo>
                <a:cubicBezTo>
                  <a:pt x="549" y="21"/>
                  <a:pt x="551" y="20"/>
                  <a:pt x="553" y="20"/>
                </a:cubicBezTo>
                <a:cubicBezTo>
                  <a:pt x="553" y="21"/>
                  <a:pt x="554" y="21"/>
                  <a:pt x="553" y="21"/>
                </a:cubicBezTo>
                <a:cubicBezTo>
                  <a:pt x="558" y="20"/>
                  <a:pt x="561" y="18"/>
                  <a:pt x="566" y="18"/>
                </a:cubicBezTo>
                <a:cubicBezTo>
                  <a:pt x="565" y="20"/>
                  <a:pt x="568" y="19"/>
                  <a:pt x="568" y="20"/>
                </a:cubicBezTo>
                <a:cubicBezTo>
                  <a:pt x="571" y="19"/>
                  <a:pt x="571" y="19"/>
                  <a:pt x="571" y="19"/>
                </a:cubicBezTo>
                <a:cubicBezTo>
                  <a:pt x="570" y="19"/>
                  <a:pt x="570" y="19"/>
                  <a:pt x="570" y="19"/>
                </a:cubicBezTo>
                <a:cubicBezTo>
                  <a:pt x="572" y="19"/>
                  <a:pt x="574" y="17"/>
                  <a:pt x="576" y="18"/>
                </a:cubicBezTo>
                <a:cubicBezTo>
                  <a:pt x="575" y="18"/>
                  <a:pt x="575" y="18"/>
                  <a:pt x="575" y="18"/>
                </a:cubicBezTo>
                <a:cubicBezTo>
                  <a:pt x="579" y="18"/>
                  <a:pt x="579" y="18"/>
                  <a:pt x="579" y="18"/>
                </a:cubicBezTo>
                <a:cubicBezTo>
                  <a:pt x="577" y="17"/>
                  <a:pt x="577" y="17"/>
                  <a:pt x="577" y="17"/>
                </a:cubicBezTo>
                <a:cubicBezTo>
                  <a:pt x="579" y="16"/>
                  <a:pt x="576" y="16"/>
                  <a:pt x="579" y="16"/>
                </a:cubicBezTo>
                <a:cubicBezTo>
                  <a:pt x="579" y="16"/>
                  <a:pt x="582" y="15"/>
                  <a:pt x="583" y="16"/>
                </a:cubicBezTo>
                <a:cubicBezTo>
                  <a:pt x="583" y="16"/>
                  <a:pt x="583" y="16"/>
                  <a:pt x="583" y="16"/>
                </a:cubicBezTo>
                <a:cubicBezTo>
                  <a:pt x="584" y="16"/>
                  <a:pt x="586" y="15"/>
                  <a:pt x="588" y="15"/>
                </a:cubicBezTo>
                <a:cubicBezTo>
                  <a:pt x="588" y="16"/>
                  <a:pt x="587" y="17"/>
                  <a:pt x="588" y="17"/>
                </a:cubicBezTo>
                <a:cubicBezTo>
                  <a:pt x="589" y="16"/>
                  <a:pt x="593" y="16"/>
                  <a:pt x="595" y="15"/>
                </a:cubicBezTo>
                <a:cubicBezTo>
                  <a:pt x="594" y="15"/>
                  <a:pt x="594" y="16"/>
                  <a:pt x="594" y="16"/>
                </a:cubicBezTo>
                <a:cubicBezTo>
                  <a:pt x="595" y="15"/>
                  <a:pt x="595" y="15"/>
                  <a:pt x="595" y="15"/>
                </a:cubicBezTo>
                <a:cubicBezTo>
                  <a:pt x="597" y="15"/>
                  <a:pt x="597" y="15"/>
                  <a:pt x="597" y="16"/>
                </a:cubicBezTo>
                <a:cubicBezTo>
                  <a:pt x="600" y="16"/>
                  <a:pt x="595" y="14"/>
                  <a:pt x="599" y="15"/>
                </a:cubicBezTo>
                <a:cubicBezTo>
                  <a:pt x="599" y="15"/>
                  <a:pt x="599" y="15"/>
                  <a:pt x="599" y="15"/>
                </a:cubicBezTo>
                <a:cubicBezTo>
                  <a:pt x="603" y="15"/>
                  <a:pt x="607" y="14"/>
                  <a:pt x="610" y="14"/>
                </a:cubicBezTo>
                <a:cubicBezTo>
                  <a:pt x="612" y="15"/>
                  <a:pt x="607" y="15"/>
                  <a:pt x="608" y="16"/>
                </a:cubicBezTo>
                <a:cubicBezTo>
                  <a:pt x="614" y="15"/>
                  <a:pt x="619" y="13"/>
                  <a:pt x="625" y="13"/>
                </a:cubicBezTo>
                <a:cubicBezTo>
                  <a:pt x="624" y="13"/>
                  <a:pt x="624" y="13"/>
                  <a:pt x="624" y="13"/>
                </a:cubicBezTo>
                <a:cubicBezTo>
                  <a:pt x="624" y="11"/>
                  <a:pt x="628" y="13"/>
                  <a:pt x="630" y="12"/>
                </a:cubicBezTo>
                <a:cubicBezTo>
                  <a:pt x="630" y="12"/>
                  <a:pt x="630" y="13"/>
                  <a:pt x="630" y="13"/>
                </a:cubicBezTo>
                <a:cubicBezTo>
                  <a:pt x="633" y="13"/>
                  <a:pt x="637" y="12"/>
                  <a:pt x="642" y="11"/>
                </a:cubicBezTo>
                <a:cubicBezTo>
                  <a:pt x="642" y="12"/>
                  <a:pt x="642" y="12"/>
                  <a:pt x="642" y="12"/>
                </a:cubicBezTo>
                <a:cubicBezTo>
                  <a:pt x="644" y="12"/>
                  <a:pt x="647" y="11"/>
                  <a:pt x="650" y="11"/>
                </a:cubicBezTo>
                <a:cubicBezTo>
                  <a:pt x="650" y="11"/>
                  <a:pt x="652" y="11"/>
                  <a:pt x="651" y="10"/>
                </a:cubicBezTo>
                <a:cubicBezTo>
                  <a:pt x="658" y="13"/>
                  <a:pt x="664" y="7"/>
                  <a:pt x="670" y="9"/>
                </a:cubicBezTo>
                <a:cubicBezTo>
                  <a:pt x="670" y="9"/>
                  <a:pt x="669" y="10"/>
                  <a:pt x="669" y="10"/>
                </a:cubicBezTo>
                <a:cubicBezTo>
                  <a:pt x="675" y="9"/>
                  <a:pt x="675" y="9"/>
                  <a:pt x="675" y="9"/>
                </a:cubicBezTo>
                <a:cubicBezTo>
                  <a:pt x="674" y="8"/>
                  <a:pt x="674" y="9"/>
                  <a:pt x="673" y="8"/>
                </a:cubicBezTo>
                <a:cubicBezTo>
                  <a:pt x="673" y="7"/>
                  <a:pt x="675" y="7"/>
                  <a:pt x="676" y="7"/>
                </a:cubicBezTo>
                <a:cubicBezTo>
                  <a:pt x="674" y="7"/>
                  <a:pt x="676" y="8"/>
                  <a:pt x="677" y="9"/>
                </a:cubicBezTo>
                <a:cubicBezTo>
                  <a:pt x="677" y="8"/>
                  <a:pt x="677" y="8"/>
                  <a:pt x="677" y="8"/>
                </a:cubicBezTo>
                <a:cubicBezTo>
                  <a:pt x="680" y="9"/>
                  <a:pt x="678" y="6"/>
                  <a:pt x="681" y="7"/>
                </a:cubicBezTo>
                <a:cubicBezTo>
                  <a:pt x="681" y="7"/>
                  <a:pt x="681" y="7"/>
                  <a:pt x="681" y="7"/>
                </a:cubicBezTo>
                <a:cubicBezTo>
                  <a:pt x="683" y="7"/>
                  <a:pt x="684" y="6"/>
                  <a:pt x="686" y="6"/>
                </a:cubicBezTo>
                <a:cubicBezTo>
                  <a:pt x="686" y="7"/>
                  <a:pt x="684" y="7"/>
                  <a:pt x="684" y="8"/>
                </a:cubicBezTo>
                <a:cubicBezTo>
                  <a:pt x="686" y="7"/>
                  <a:pt x="688" y="5"/>
                  <a:pt x="690" y="6"/>
                </a:cubicBezTo>
                <a:cubicBezTo>
                  <a:pt x="689" y="6"/>
                  <a:pt x="688" y="7"/>
                  <a:pt x="687" y="7"/>
                </a:cubicBezTo>
                <a:cubicBezTo>
                  <a:pt x="689" y="8"/>
                  <a:pt x="689" y="8"/>
                  <a:pt x="691" y="8"/>
                </a:cubicBezTo>
                <a:cubicBezTo>
                  <a:pt x="691" y="8"/>
                  <a:pt x="691" y="8"/>
                  <a:pt x="691" y="8"/>
                </a:cubicBezTo>
                <a:cubicBezTo>
                  <a:pt x="695" y="8"/>
                  <a:pt x="695" y="8"/>
                  <a:pt x="695" y="8"/>
                </a:cubicBezTo>
                <a:cubicBezTo>
                  <a:pt x="694" y="8"/>
                  <a:pt x="694" y="8"/>
                  <a:pt x="694" y="8"/>
                </a:cubicBezTo>
                <a:cubicBezTo>
                  <a:pt x="696" y="5"/>
                  <a:pt x="699" y="7"/>
                  <a:pt x="703" y="5"/>
                </a:cubicBezTo>
                <a:cubicBezTo>
                  <a:pt x="699" y="7"/>
                  <a:pt x="702" y="6"/>
                  <a:pt x="702" y="7"/>
                </a:cubicBezTo>
                <a:cubicBezTo>
                  <a:pt x="703" y="7"/>
                  <a:pt x="704" y="8"/>
                  <a:pt x="704" y="8"/>
                </a:cubicBezTo>
                <a:cubicBezTo>
                  <a:pt x="706" y="7"/>
                  <a:pt x="707" y="8"/>
                  <a:pt x="709" y="7"/>
                </a:cubicBezTo>
                <a:cubicBezTo>
                  <a:pt x="709" y="7"/>
                  <a:pt x="711" y="7"/>
                  <a:pt x="711" y="8"/>
                </a:cubicBezTo>
                <a:cubicBezTo>
                  <a:pt x="713" y="7"/>
                  <a:pt x="710" y="7"/>
                  <a:pt x="710" y="7"/>
                </a:cubicBezTo>
                <a:cubicBezTo>
                  <a:pt x="714" y="5"/>
                  <a:pt x="718" y="8"/>
                  <a:pt x="723" y="6"/>
                </a:cubicBezTo>
                <a:cubicBezTo>
                  <a:pt x="727" y="4"/>
                  <a:pt x="728" y="3"/>
                  <a:pt x="732" y="2"/>
                </a:cubicBezTo>
                <a:cubicBezTo>
                  <a:pt x="733" y="3"/>
                  <a:pt x="731" y="4"/>
                  <a:pt x="731" y="4"/>
                </a:cubicBezTo>
                <a:cubicBezTo>
                  <a:pt x="733" y="4"/>
                  <a:pt x="735" y="4"/>
                  <a:pt x="737" y="3"/>
                </a:cubicBezTo>
                <a:cubicBezTo>
                  <a:pt x="736" y="4"/>
                  <a:pt x="737" y="4"/>
                  <a:pt x="738" y="4"/>
                </a:cubicBezTo>
                <a:cubicBezTo>
                  <a:pt x="739" y="4"/>
                  <a:pt x="739" y="3"/>
                  <a:pt x="741" y="3"/>
                </a:cubicBezTo>
                <a:cubicBezTo>
                  <a:pt x="740" y="4"/>
                  <a:pt x="740" y="4"/>
                  <a:pt x="739" y="5"/>
                </a:cubicBezTo>
                <a:cubicBezTo>
                  <a:pt x="741" y="4"/>
                  <a:pt x="743" y="4"/>
                  <a:pt x="745" y="3"/>
                </a:cubicBezTo>
                <a:cubicBezTo>
                  <a:pt x="745" y="4"/>
                  <a:pt x="744" y="4"/>
                  <a:pt x="743" y="5"/>
                </a:cubicBezTo>
                <a:cubicBezTo>
                  <a:pt x="745" y="4"/>
                  <a:pt x="749" y="4"/>
                  <a:pt x="749" y="3"/>
                </a:cubicBezTo>
                <a:cubicBezTo>
                  <a:pt x="748" y="2"/>
                  <a:pt x="748" y="2"/>
                  <a:pt x="748" y="2"/>
                </a:cubicBezTo>
                <a:cubicBezTo>
                  <a:pt x="749" y="2"/>
                  <a:pt x="748" y="3"/>
                  <a:pt x="748" y="3"/>
                </a:cubicBezTo>
                <a:cubicBezTo>
                  <a:pt x="746" y="4"/>
                  <a:pt x="745" y="3"/>
                  <a:pt x="745" y="3"/>
                </a:cubicBezTo>
                <a:cubicBezTo>
                  <a:pt x="746" y="3"/>
                  <a:pt x="746" y="3"/>
                  <a:pt x="746" y="3"/>
                </a:cubicBezTo>
                <a:cubicBezTo>
                  <a:pt x="745" y="0"/>
                  <a:pt x="741" y="3"/>
                  <a:pt x="738" y="3"/>
                </a:cubicBezTo>
                <a:cubicBezTo>
                  <a:pt x="739" y="2"/>
                  <a:pt x="739" y="2"/>
                  <a:pt x="739" y="2"/>
                </a:cubicBezTo>
                <a:cubicBezTo>
                  <a:pt x="736" y="3"/>
                  <a:pt x="736" y="3"/>
                  <a:pt x="736" y="3"/>
                </a:cubicBezTo>
                <a:cubicBezTo>
                  <a:pt x="735" y="3"/>
                  <a:pt x="735" y="2"/>
                  <a:pt x="736" y="2"/>
                </a:cubicBezTo>
                <a:cubicBezTo>
                  <a:pt x="734" y="1"/>
                  <a:pt x="735" y="2"/>
                  <a:pt x="733" y="1"/>
                </a:cubicBezTo>
                <a:cubicBezTo>
                  <a:pt x="733" y="1"/>
                  <a:pt x="733" y="1"/>
                  <a:pt x="733" y="1"/>
                </a:cubicBezTo>
                <a:cubicBezTo>
                  <a:pt x="731" y="2"/>
                  <a:pt x="731" y="2"/>
                  <a:pt x="731" y="2"/>
                </a:cubicBezTo>
                <a:cubicBezTo>
                  <a:pt x="731" y="1"/>
                  <a:pt x="730" y="1"/>
                  <a:pt x="732" y="1"/>
                </a:cubicBezTo>
                <a:cubicBezTo>
                  <a:pt x="728" y="0"/>
                  <a:pt x="726" y="2"/>
                  <a:pt x="725" y="1"/>
                </a:cubicBezTo>
                <a:cubicBezTo>
                  <a:pt x="725" y="1"/>
                  <a:pt x="725" y="1"/>
                  <a:pt x="725" y="1"/>
                </a:cubicBezTo>
                <a:cubicBezTo>
                  <a:pt x="720" y="2"/>
                  <a:pt x="724" y="2"/>
                  <a:pt x="721" y="4"/>
                </a:cubicBezTo>
                <a:cubicBezTo>
                  <a:pt x="718" y="1"/>
                  <a:pt x="718" y="1"/>
                  <a:pt x="718" y="1"/>
                </a:cubicBezTo>
                <a:cubicBezTo>
                  <a:pt x="718" y="3"/>
                  <a:pt x="718" y="3"/>
                  <a:pt x="718" y="3"/>
                </a:cubicBezTo>
                <a:cubicBezTo>
                  <a:pt x="717" y="3"/>
                  <a:pt x="716" y="2"/>
                  <a:pt x="716" y="2"/>
                </a:cubicBezTo>
                <a:cubicBezTo>
                  <a:pt x="714" y="3"/>
                  <a:pt x="717" y="2"/>
                  <a:pt x="716" y="3"/>
                </a:cubicBezTo>
                <a:cubicBezTo>
                  <a:pt x="713" y="2"/>
                  <a:pt x="709" y="4"/>
                  <a:pt x="708" y="2"/>
                </a:cubicBezTo>
                <a:cubicBezTo>
                  <a:pt x="707" y="3"/>
                  <a:pt x="711" y="3"/>
                  <a:pt x="708" y="4"/>
                </a:cubicBezTo>
                <a:cubicBezTo>
                  <a:pt x="707" y="2"/>
                  <a:pt x="705" y="4"/>
                  <a:pt x="703" y="4"/>
                </a:cubicBezTo>
                <a:cubicBezTo>
                  <a:pt x="703" y="3"/>
                  <a:pt x="705" y="3"/>
                  <a:pt x="703" y="2"/>
                </a:cubicBezTo>
                <a:cubicBezTo>
                  <a:pt x="702" y="4"/>
                  <a:pt x="699" y="2"/>
                  <a:pt x="697" y="3"/>
                </a:cubicBezTo>
                <a:cubicBezTo>
                  <a:pt x="697" y="4"/>
                  <a:pt x="693" y="3"/>
                  <a:pt x="690" y="4"/>
                </a:cubicBezTo>
                <a:cubicBezTo>
                  <a:pt x="690" y="4"/>
                  <a:pt x="684" y="4"/>
                  <a:pt x="681" y="4"/>
                </a:cubicBezTo>
                <a:cubicBezTo>
                  <a:pt x="681" y="3"/>
                  <a:pt x="681" y="3"/>
                  <a:pt x="681" y="3"/>
                </a:cubicBezTo>
                <a:cubicBezTo>
                  <a:pt x="680" y="5"/>
                  <a:pt x="677" y="5"/>
                  <a:pt x="675" y="5"/>
                </a:cubicBezTo>
                <a:cubicBezTo>
                  <a:pt x="675" y="4"/>
                  <a:pt x="675" y="4"/>
                  <a:pt x="676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4" y="4"/>
                  <a:pt x="673" y="4"/>
                  <a:pt x="672" y="5"/>
                </a:cubicBezTo>
                <a:cubicBezTo>
                  <a:pt x="672" y="4"/>
                  <a:pt x="672" y="4"/>
                  <a:pt x="672" y="4"/>
                </a:cubicBezTo>
                <a:cubicBezTo>
                  <a:pt x="670" y="4"/>
                  <a:pt x="667" y="5"/>
                  <a:pt x="663" y="5"/>
                </a:cubicBezTo>
                <a:cubicBezTo>
                  <a:pt x="663" y="6"/>
                  <a:pt x="666" y="8"/>
                  <a:pt x="663" y="8"/>
                </a:cubicBezTo>
                <a:cubicBezTo>
                  <a:pt x="662" y="8"/>
                  <a:pt x="662" y="7"/>
                  <a:pt x="663" y="7"/>
                </a:cubicBezTo>
                <a:cubicBezTo>
                  <a:pt x="663" y="7"/>
                  <a:pt x="662" y="7"/>
                  <a:pt x="661" y="7"/>
                </a:cubicBezTo>
                <a:cubicBezTo>
                  <a:pt x="663" y="6"/>
                  <a:pt x="663" y="6"/>
                  <a:pt x="663" y="6"/>
                </a:cubicBezTo>
                <a:cubicBezTo>
                  <a:pt x="661" y="6"/>
                  <a:pt x="662" y="7"/>
                  <a:pt x="661" y="7"/>
                </a:cubicBezTo>
                <a:cubicBezTo>
                  <a:pt x="661" y="6"/>
                  <a:pt x="660" y="6"/>
                  <a:pt x="660" y="6"/>
                </a:cubicBezTo>
                <a:cubicBezTo>
                  <a:pt x="660" y="6"/>
                  <a:pt x="661" y="6"/>
                  <a:pt x="661" y="6"/>
                </a:cubicBezTo>
                <a:cubicBezTo>
                  <a:pt x="660" y="6"/>
                  <a:pt x="658" y="5"/>
                  <a:pt x="657" y="5"/>
                </a:cubicBezTo>
                <a:cubicBezTo>
                  <a:pt x="658" y="5"/>
                  <a:pt x="658" y="6"/>
                  <a:pt x="656" y="6"/>
                </a:cubicBezTo>
                <a:cubicBezTo>
                  <a:pt x="654" y="6"/>
                  <a:pt x="655" y="5"/>
                  <a:pt x="654" y="5"/>
                </a:cubicBezTo>
                <a:cubicBezTo>
                  <a:pt x="653" y="5"/>
                  <a:pt x="651" y="5"/>
                  <a:pt x="651" y="6"/>
                </a:cubicBezTo>
                <a:cubicBezTo>
                  <a:pt x="651" y="6"/>
                  <a:pt x="650" y="6"/>
                  <a:pt x="650" y="5"/>
                </a:cubicBezTo>
                <a:cubicBezTo>
                  <a:pt x="649" y="6"/>
                  <a:pt x="643" y="6"/>
                  <a:pt x="645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45" y="7"/>
                  <a:pt x="645" y="7"/>
                  <a:pt x="645" y="7"/>
                </a:cubicBezTo>
                <a:cubicBezTo>
                  <a:pt x="641" y="9"/>
                  <a:pt x="635" y="8"/>
                  <a:pt x="631" y="9"/>
                </a:cubicBezTo>
                <a:cubicBezTo>
                  <a:pt x="631" y="8"/>
                  <a:pt x="631" y="8"/>
                  <a:pt x="631" y="8"/>
                </a:cubicBezTo>
                <a:cubicBezTo>
                  <a:pt x="628" y="9"/>
                  <a:pt x="624" y="9"/>
                  <a:pt x="623" y="10"/>
                </a:cubicBezTo>
                <a:cubicBezTo>
                  <a:pt x="622" y="10"/>
                  <a:pt x="620" y="9"/>
                  <a:pt x="621" y="9"/>
                </a:cubicBezTo>
                <a:cubicBezTo>
                  <a:pt x="619" y="9"/>
                  <a:pt x="618" y="10"/>
                  <a:pt x="615" y="9"/>
                </a:cubicBezTo>
                <a:cubicBezTo>
                  <a:pt x="617" y="9"/>
                  <a:pt x="615" y="9"/>
                  <a:pt x="617" y="9"/>
                </a:cubicBezTo>
                <a:cubicBezTo>
                  <a:pt x="615" y="9"/>
                  <a:pt x="614" y="8"/>
                  <a:pt x="611" y="9"/>
                </a:cubicBezTo>
                <a:cubicBezTo>
                  <a:pt x="612" y="8"/>
                  <a:pt x="609" y="8"/>
                  <a:pt x="608" y="9"/>
                </a:cubicBezTo>
                <a:cubicBezTo>
                  <a:pt x="610" y="9"/>
                  <a:pt x="610" y="9"/>
                  <a:pt x="610" y="9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8"/>
                  <a:pt x="606" y="8"/>
                  <a:pt x="606" y="8"/>
                </a:cubicBezTo>
                <a:cubicBezTo>
                  <a:pt x="600" y="7"/>
                  <a:pt x="596" y="12"/>
                  <a:pt x="592" y="10"/>
                </a:cubicBezTo>
                <a:cubicBezTo>
                  <a:pt x="590" y="11"/>
                  <a:pt x="595" y="10"/>
                  <a:pt x="593" y="11"/>
                </a:cubicBezTo>
                <a:cubicBezTo>
                  <a:pt x="591" y="11"/>
                  <a:pt x="588" y="10"/>
                  <a:pt x="587" y="10"/>
                </a:cubicBezTo>
                <a:cubicBezTo>
                  <a:pt x="583" y="9"/>
                  <a:pt x="584" y="12"/>
                  <a:pt x="580" y="12"/>
                </a:cubicBezTo>
                <a:cubicBezTo>
                  <a:pt x="581" y="12"/>
                  <a:pt x="581" y="13"/>
                  <a:pt x="578" y="14"/>
                </a:cubicBezTo>
                <a:cubicBezTo>
                  <a:pt x="576" y="14"/>
                  <a:pt x="575" y="12"/>
                  <a:pt x="577" y="12"/>
                </a:cubicBezTo>
                <a:cubicBezTo>
                  <a:pt x="577" y="12"/>
                  <a:pt x="578" y="12"/>
                  <a:pt x="578" y="12"/>
                </a:cubicBezTo>
                <a:cubicBezTo>
                  <a:pt x="578" y="12"/>
                  <a:pt x="580" y="12"/>
                  <a:pt x="578" y="11"/>
                </a:cubicBezTo>
                <a:cubicBezTo>
                  <a:pt x="578" y="12"/>
                  <a:pt x="578" y="12"/>
                  <a:pt x="578" y="12"/>
                </a:cubicBezTo>
                <a:cubicBezTo>
                  <a:pt x="577" y="11"/>
                  <a:pt x="573" y="12"/>
                  <a:pt x="574" y="11"/>
                </a:cubicBezTo>
                <a:cubicBezTo>
                  <a:pt x="572" y="11"/>
                  <a:pt x="573" y="12"/>
                  <a:pt x="575" y="12"/>
                </a:cubicBezTo>
                <a:cubicBezTo>
                  <a:pt x="571" y="11"/>
                  <a:pt x="569" y="12"/>
                  <a:pt x="566" y="12"/>
                </a:cubicBezTo>
                <a:cubicBezTo>
                  <a:pt x="567" y="12"/>
                  <a:pt x="567" y="13"/>
                  <a:pt x="567" y="13"/>
                </a:cubicBezTo>
                <a:cubicBezTo>
                  <a:pt x="561" y="13"/>
                  <a:pt x="564" y="14"/>
                  <a:pt x="561" y="15"/>
                </a:cubicBezTo>
                <a:cubicBezTo>
                  <a:pt x="559" y="14"/>
                  <a:pt x="562" y="13"/>
                  <a:pt x="558" y="14"/>
                </a:cubicBezTo>
                <a:cubicBezTo>
                  <a:pt x="556" y="13"/>
                  <a:pt x="558" y="12"/>
                  <a:pt x="558" y="12"/>
                </a:cubicBezTo>
                <a:cubicBezTo>
                  <a:pt x="555" y="13"/>
                  <a:pt x="552" y="12"/>
                  <a:pt x="551" y="12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1" y="12"/>
                  <a:pt x="550" y="12"/>
                  <a:pt x="550" y="12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0" y="13"/>
                  <a:pt x="549" y="13"/>
                  <a:pt x="549" y="12"/>
                </a:cubicBezTo>
                <a:cubicBezTo>
                  <a:pt x="548" y="13"/>
                  <a:pt x="550" y="14"/>
                  <a:pt x="548" y="15"/>
                </a:cubicBezTo>
                <a:cubicBezTo>
                  <a:pt x="546" y="15"/>
                  <a:pt x="544" y="16"/>
                  <a:pt x="543" y="15"/>
                </a:cubicBezTo>
                <a:cubicBezTo>
                  <a:pt x="547" y="15"/>
                  <a:pt x="543" y="13"/>
                  <a:pt x="546" y="13"/>
                </a:cubicBezTo>
                <a:cubicBezTo>
                  <a:pt x="546" y="13"/>
                  <a:pt x="545" y="13"/>
                  <a:pt x="544" y="13"/>
                </a:cubicBezTo>
                <a:cubicBezTo>
                  <a:pt x="544" y="13"/>
                  <a:pt x="544" y="13"/>
                  <a:pt x="544" y="13"/>
                </a:cubicBezTo>
                <a:cubicBezTo>
                  <a:pt x="540" y="12"/>
                  <a:pt x="542" y="14"/>
                  <a:pt x="538" y="15"/>
                </a:cubicBezTo>
                <a:cubicBezTo>
                  <a:pt x="539" y="14"/>
                  <a:pt x="537" y="14"/>
                  <a:pt x="537" y="14"/>
                </a:cubicBezTo>
                <a:cubicBezTo>
                  <a:pt x="538" y="14"/>
                  <a:pt x="538" y="15"/>
                  <a:pt x="536" y="16"/>
                </a:cubicBezTo>
                <a:cubicBezTo>
                  <a:pt x="533" y="15"/>
                  <a:pt x="533" y="16"/>
                  <a:pt x="532" y="16"/>
                </a:cubicBezTo>
                <a:cubicBezTo>
                  <a:pt x="534" y="16"/>
                  <a:pt x="534" y="16"/>
                  <a:pt x="534" y="16"/>
                </a:cubicBezTo>
                <a:cubicBezTo>
                  <a:pt x="533" y="17"/>
                  <a:pt x="532" y="17"/>
                  <a:pt x="530" y="18"/>
                </a:cubicBezTo>
                <a:cubicBezTo>
                  <a:pt x="530" y="17"/>
                  <a:pt x="532" y="17"/>
                  <a:pt x="531" y="17"/>
                </a:cubicBezTo>
                <a:cubicBezTo>
                  <a:pt x="529" y="18"/>
                  <a:pt x="526" y="16"/>
                  <a:pt x="524" y="17"/>
                </a:cubicBezTo>
                <a:cubicBezTo>
                  <a:pt x="522" y="17"/>
                  <a:pt x="523" y="16"/>
                  <a:pt x="522" y="16"/>
                </a:cubicBezTo>
                <a:cubicBezTo>
                  <a:pt x="519" y="17"/>
                  <a:pt x="519" y="15"/>
                  <a:pt x="515" y="16"/>
                </a:cubicBezTo>
                <a:cubicBezTo>
                  <a:pt x="516" y="17"/>
                  <a:pt x="517" y="17"/>
                  <a:pt x="514" y="18"/>
                </a:cubicBezTo>
                <a:cubicBezTo>
                  <a:pt x="520" y="17"/>
                  <a:pt x="520" y="17"/>
                  <a:pt x="520" y="17"/>
                </a:cubicBezTo>
                <a:cubicBezTo>
                  <a:pt x="516" y="18"/>
                  <a:pt x="516" y="18"/>
                  <a:pt x="516" y="18"/>
                </a:cubicBezTo>
                <a:cubicBezTo>
                  <a:pt x="518" y="18"/>
                  <a:pt x="520" y="17"/>
                  <a:pt x="521" y="18"/>
                </a:cubicBezTo>
                <a:cubicBezTo>
                  <a:pt x="519" y="18"/>
                  <a:pt x="519" y="18"/>
                  <a:pt x="520" y="19"/>
                </a:cubicBezTo>
                <a:cubicBezTo>
                  <a:pt x="518" y="18"/>
                  <a:pt x="516" y="20"/>
                  <a:pt x="513" y="20"/>
                </a:cubicBezTo>
                <a:cubicBezTo>
                  <a:pt x="513" y="17"/>
                  <a:pt x="513" y="17"/>
                  <a:pt x="513" y="17"/>
                </a:cubicBezTo>
                <a:cubicBezTo>
                  <a:pt x="509" y="17"/>
                  <a:pt x="506" y="19"/>
                  <a:pt x="501" y="19"/>
                </a:cubicBezTo>
                <a:cubicBezTo>
                  <a:pt x="503" y="19"/>
                  <a:pt x="503" y="19"/>
                  <a:pt x="503" y="19"/>
                </a:cubicBezTo>
                <a:cubicBezTo>
                  <a:pt x="502" y="20"/>
                  <a:pt x="500" y="20"/>
                  <a:pt x="498" y="20"/>
                </a:cubicBezTo>
                <a:cubicBezTo>
                  <a:pt x="498" y="20"/>
                  <a:pt x="497" y="19"/>
                  <a:pt x="496" y="19"/>
                </a:cubicBezTo>
                <a:cubicBezTo>
                  <a:pt x="497" y="20"/>
                  <a:pt x="493" y="19"/>
                  <a:pt x="492" y="21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86" y="20"/>
                  <a:pt x="486" y="23"/>
                  <a:pt x="482" y="23"/>
                </a:cubicBezTo>
                <a:cubicBezTo>
                  <a:pt x="483" y="22"/>
                  <a:pt x="481" y="22"/>
                  <a:pt x="483" y="21"/>
                </a:cubicBezTo>
                <a:cubicBezTo>
                  <a:pt x="482" y="21"/>
                  <a:pt x="481" y="21"/>
                  <a:pt x="481" y="22"/>
                </a:cubicBezTo>
                <a:cubicBezTo>
                  <a:pt x="480" y="21"/>
                  <a:pt x="477" y="23"/>
                  <a:pt x="476" y="22"/>
                </a:cubicBezTo>
                <a:cubicBezTo>
                  <a:pt x="476" y="23"/>
                  <a:pt x="476" y="24"/>
                  <a:pt x="474" y="24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4"/>
                  <a:pt x="472" y="24"/>
                  <a:pt x="473" y="25"/>
                </a:cubicBezTo>
                <a:cubicBezTo>
                  <a:pt x="469" y="23"/>
                  <a:pt x="462" y="26"/>
                  <a:pt x="458" y="25"/>
                </a:cubicBezTo>
                <a:cubicBezTo>
                  <a:pt x="455" y="25"/>
                  <a:pt x="452" y="26"/>
                  <a:pt x="449" y="26"/>
                </a:cubicBezTo>
                <a:cubicBezTo>
                  <a:pt x="450" y="26"/>
                  <a:pt x="449" y="26"/>
                  <a:pt x="450" y="26"/>
                </a:cubicBezTo>
                <a:cubicBezTo>
                  <a:pt x="446" y="26"/>
                  <a:pt x="448" y="28"/>
                  <a:pt x="444" y="28"/>
                </a:cubicBezTo>
                <a:cubicBezTo>
                  <a:pt x="442" y="27"/>
                  <a:pt x="446" y="27"/>
                  <a:pt x="445" y="27"/>
                </a:cubicBezTo>
                <a:cubicBezTo>
                  <a:pt x="444" y="24"/>
                  <a:pt x="440" y="28"/>
                  <a:pt x="437" y="27"/>
                </a:cubicBezTo>
                <a:cubicBezTo>
                  <a:pt x="437" y="26"/>
                  <a:pt x="437" y="26"/>
                  <a:pt x="437" y="26"/>
                </a:cubicBezTo>
                <a:cubicBezTo>
                  <a:pt x="435" y="26"/>
                  <a:pt x="432" y="28"/>
                  <a:pt x="429" y="28"/>
                </a:cubicBezTo>
                <a:cubicBezTo>
                  <a:pt x="429" y="28"/>
                  <a:pt x="429" y="28"/>
                  <a:pt x="429" y="28"/>
                </a:cubicBezTo>
                <a:cubicBezTo>
                  <a:pt x="427" y="29"/>
                  <a:pt x="422" y="30"/>
                  <a:pt x="419" y="31"/>
                </a:cubicBezTo>
                <a:cubicBezTo>
                  <a:pt x="420" y="30"/>
                  <a:pt x="421" y="31"/>
                  <a:pt x="420" y="30"/>
                </a:cubicBezTo>
                <a:cubicBezTo>
                  <a:pt x="418" y="30"/>
                  <a:pt x="420" y="31"/>
                  <a:pt x="418" y="32"/>
                </a:cubicBezTo>
                <a:cubicBezTo>
                  <a:pt x="417" y="31"/>
                  <a:pt x="414" y="31"/>
                  <a:pt x="414" y="30"/>
                </a:cubicBezTo>
                <a:cubicBezTo>
                  <a:pt x="417" y="30"/>
                  <a:pt x="417" y="30"/>
                  <a:pt x="417" y="30"/>
                </a:cubicBezTo>
                <a:cubicBezTo>
                  <a:pt x="415" y="28"/>
                  <a:pt x="413" y="30"/>
                  <a:pt x="412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08" y="30"/>
                  <a:pt x="408" y="32"/>
                  <a:pt x="403" y="32"/>
                </a:cubicBezTo>
                <a:cubicBezTo>
                  <a:pt x="404" y="33"/>
                  <a:pt x="404" y="33"/>
                  <a:pt x="404" y="33"/>
                </a:cubicBezTo>
                <a:cubicBezTo>
                  <a:pt x="401" y="35"/>
                  <a:pt x="401" y="32"/>
                  <a:pt x="399" y="34"/>
                </a:cubicBezTo>
                <a:cubicBezTo>
                  <a:pt x="398" y="32"/>
                  <a:pt x="398" y="32"/>
                  <a:pt x="398" y="32"/>
                </a:cubicBezTo>
                <a:cubicBezTo>
                  <a:pt x="397" y="33"/>
                  <a:pt x="393" y="34"/>
                  <a:pt x="390" y="35"/>
                </a:cubicBezTo>
                <a:cubicBezTo>
                  <a:pt x="391" y="34"/>
                  <a:pt x="395" y="33"/>
                  <a:pt x="397" y="32"/>
                </a:cubicBezTo>
                <a:cubicBezTo>
                  <a:pt x="395" y="32"/>
                  <a:pt x="391" y="33"/>
                  <a:pt x="390" y="33"/>
                </a:cubicBezTo>
                <a:cubicBezTo>
                  <a:pt x="391" y="33"/>
                  <a:pt x="392" y="33"/>
                  <a:pt x="392" y="33"/>
                </a:cubicBezTo>
                <a:cubicBezTo>
                  <a:pt x="391" y="34"/>
                  <a:pt x="388" y="35"/>
                  <a:pt x="385" y="36"/>
                </a:cubicBezTo>
                <a:cubicBezTo>
                  <a:pt x="385" y="33"/>
                  <a:pt x="376" y="36"/>
                  <a:pt x="374" y="34"/>
                </a:cubicBezTo>
                <a:cubicBezTo>
                  <a:pt x="368" y="36"/>
                  <a:pt x="362" y="35"/>
                  <a:pt x="355" y="36"/>
                </a:cubicBezTo>
                <a:cubicBezTo>
                  <a:pt x="358" y="38"/>
                  <a:pt x="353" y="37"/>
                  <a:pt x="354" y="39"/>
                </a:cubicBezTo>
                <a:cubicBezTo>
                  <a:pt x="353" y="39"/>
                  <a:pt x="352" y="39"/>
                  <a:pt x="352" y="39"/>
                </a:cubicBezTo>
                <a:cubicBezTo>
                  <a:pt x="347" y="39"/>
                  <a:pt x="347" y="39"/>
                  <a:pt x="347" y="39"/>
                </a:cubicBezTo>
                <a:cubicBezTo>
                  <a:pt x="346" y="38"/>
                  <a:pt x="348" y="38"/>
                  <a:pt x="348" y="37"/>
                </a:cubicBezTo>
                <a:cubicBezTo>
                  <a:pt x="345" y="38"/>
                  <a:pt x="347" y="36"/>
                  <a:pt x="344" y="36"/>
                </a:cubicBezTo>
                <a:cubicBezTo>
                  <a:pt x="345" y="37"/>
                  <a:pt x="343" y="38"/>
                  <a:pt x="341" y="37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0" y="40"/>
                  <a:pt x="340" y="37"/>
                  <a:pt x="335" y="39"/>
                </a:cubicBezTo>
                <a:cubicBezTo>
                  <a:pt x="336" y="38"/>
                  <a:pt x="336" y="38"/>
                  <a:pt x="336" y="38"/>
                </a:cubicBezTo>
                <a:cubicBezTo>
                  <a:pt x="334" y="39"/>
                  <a:pt x="327" y="39"/>
                  <a:pt x="325" y="41"/>
                </a:cubicBezTo>
                <a:cubicBezTo>
                  <a:pt x="325" y="41"/>
                  <a:pt x="324" y="41"/>
                  <a:pt x="325" y="40"/>
                </a:cubicBezTo>
                <a:cubicBezTo>
                  <a:pt x="319" y="41"/>
                  <a:pt x="312" y="44"/>
                  <a:pt x="308" y="44"/>
                </a:cubicBezTo>
                <a:cubicBezTo>
                  <a:pt x="308" y="43"/>
                  <a:pt x="308" y="43"/>
                  <a:pt x="308" y="43"/>
                </a:cubicBezTo>
                <a:cubicBezTo>
                  <a:pt x="307" y="43"/>
                  <a:pt x="306" y="45"/>
                  <a:pt x="305" y="44"/>
                </a:cubicBezTo>
                <a:cubicBezTo>
                  <a:pt x="305" y="44"/>
                  <a:pt x="305" y="43"/>
                  <a:pt x="305" y="44"/>
                </a:cubicBezTo>
                <a:cubicBezTo>
                  <a:pt x="304" y="44"/>
                  <a:pt x="302" y="45"/>
                  <a:pt x="300" y="45"/>
                </a:cubicBezTo>
                <a:cubicBezTo>
                  <a:pt x="301" y="44"/>
                  <a:pt x="301" y="44"/>
                  <a:pt x="301" y="44"/>
                </a:cubicBezTo>
                <a:cubicBezTo>
                  <a:pt x="296" y="44"/>
                  <a:pt x="293" y="47"/>
                  <a:pt x="288" y="48"/>
                </a:cubicBezTo>
                <a:cubicBezTo>
                  <a:pt x="288" y="46"/>
                  <a:pt x="283" y="47"/>
                  <a:pt x="281" y="47"/>
                </a:cubicBezTo>
                <a:cubicBezTo>
                  <a:pt x="281" y="46"/>
                  <a:pt x="281" y="46"/>
                  <a:pt x="281" y="46"/>
                </a:cubicBezTo>
                <a:cubicBezTo>
                  <a:pt x="274" y="47"/>
                  <a:pt x="270" y="50"/>
                  <a:pt x="264" y="51"/>
                </a:cubicBezTo>
                <a:cubicBezTo>
                  <a:pt x="260" y="50"/>
                  <a:pt x="251" y="53"/>
                  <a:pt x="244" y="53"/>
                </a:cubicBezTo>
                <a:cubicBezTo>
                  <a:pt x="245" y="53"/>
                  <a:pt x="244" y="54"/>
                  <a:pt x="243" y="54"/>
                </a:cubicBezTo>
                <a:cubicBezTo>
                  <a:pt x="242" y="54"/>
                  <a:pt x="240" y="56"/>
                  <a:pt x="240" y="55"/>
                </a:cubicBezTo>
                <a:cubicBezTo>
                  <a:pt x="240" y="55"/>
                  <a:pt x="240" y="55"/>
                  <a:pt x="240" y="55"/>
                </a:cubicBezTo>
                <a:cubicBezTo>
                  <a:pt x="239" y="53"/>
                  <a:pt x="236" y="54"/>
                  <a:pt x="234" y="55"/>
                </a:cubicBezTo>
                <a:cubicBezTo>
                  <a:pt x="233" y="57"/>
                  <a:pt x="233" y="57"/>
                  <a:pt x="233" y="57"/>
                </a:cubicBezTo>
                <a:cubicBezTo>
                  <a:pt x="227" y="55"/>
                  <a:pt x="218" y="61"/>
                  <a:pt x="214" y="59"/>
                </a:cubicBezTo>
                <a:cubicBezTo>
                  <a:pt x="213" y="59"/>
                  <a:pt x="211" y="60"/>
                  <a:pt x="209" y="60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5" y="60"/>
                  <a:pt x="203" y="60"/>
                  <a:pt x="198" y="61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6" y="61"/>
                  <a:pt x="196" y="64"/>
                  <a:pt x="194" y="65"/>
                </a:cubicBezTo>
                <a:cubicBezTo>
                  <a:pt x="192" y="63"/>
                  <a:pt x="192" y="63"/>
                  <a:pt x="192" y="63"/>
                </a:cubicBezTo>
                <a:cubicBezTo>
                  <a:pt x="188" y="64"/>
                  <a:pt x="182" y="63"/>
                  <a:pt x="178" y="66"/>
                </a:cubicBezTo>
                <a:cubicBezTo>
                  <a:pt x="178" y="66"/>
                  <a:pt x="178" y="65"/>
                  <a:pt x="179" y="65"/>
                </a:cubicBezTo>
                <a:cubicBezTo>
                  <a:pt x="176" y="65"/>
                  <a:pt x="169" y="65"/>
                  <a:pt x="171" y="68"/>
                </a:cubicBezTo>
                <a:cubicBezTo>
                  <a:pt x="170" y="66"/>
                  <a:pt x="166" y="68"/>
                  <a:pt x="163" y="70"/>
                </a:cubicBezTo>
                <a:cubicBezTo>
                  <a:pt x="163" y="68"/>
                  <a:pt x="163" y="68"/>
                  <a:pt x="163" y="68"/>
                </a:cubicBezTo>
                <a:cubicBezTo>
                  <a:pt x="161" y="70"/>
                  <a:pt x="161" y="71"/>
                  <a:pt x="158" y="72"/>
                </a:cubicBezTo>
                <a:cubicBezTo>
                  <a:pt x="157" y="72"/>
                  <a:pt x="157" y="71"/>
                  <a:pt x="158" y="71"/>
                </a:cubicBezTo>
                <a:cubicBezTo>
                  <a:pt x="156" y="71"/>
                  <a:pt x="157" y="72"/>
                  <a:pt x="154" y="72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2" y="72"/>
                  <a:pt x="152" y="72"/>
                  <a:pt x="151" y="73"/>
                </a:cubicBezTo>
                <a:cubicBezTo>
                  <a:pt x="150" y="74"/>
                  <a:pt x="146" y="74"/>
                  <a:pt x="146" y="73"/>
                </a:cubicBezTo>
                <a:cubicBezTo>
                  <a:pt x="145" y="74"/>
                  <a:pt x="144" y="75"/>
                  <a:pt x="143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39" y="74"/>
                  <a:pt x="137" y="76"/>
                  <a:pt x="134" y="76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7" y="75"/>
                  <a:pt x="139" y="74"/>
                  <a:pt x="139" y="74"/>
                </a:cubicBezTo>
                <a:cubicBezTo>
                  <a:pt x="139" y="73"/>
                  <a:pt x="136" y="74"/>
                  <a:pt x="138" y="72"/>
                </a:cubicBezTo>
                <a:cubicBezTo>
                  <a:pt x="136" y="73"/>
                  <a:pt x="133" y="76"/>
                  <a:pt x="130" y="76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9" y="75"/>
                  <a:pt x="129" y="75"/>
                  <a:pt x="128" y="76"/>
                </a:cubicBezTo>
                <a:cubicBezTo>
                  <a:pt x="127" y="76"/>
                  <a:pt x="127" y="76"/>
                  <a:pt x="126" y="76"/>
                </a:cubicBezTo>
                <a:cubicBezTo>
                  <a:pt x="125" y="75"/>
                  <a:pt x="123" y="76"/>
                  <a:pt x="121" y="76"/>
                </a:cubicBezTo>
                <a:cubicBezTo>
                  <a:pt x="122" y="77"/>
                  <a:pt x="120" y="78"/>
                  <a:pt x="122" y="78"/>
                </a:cubicBezTo>
                <a:cubicBezTo>
                  <a:pt x="121" y="78"/>
                  <a:pt x="122" y="78"/>
                  <a:pt x="123" y="78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4" y="77"/>
                  <a:pt x="125" y="77"/>
                  <a:pt x="127" y="77"/>
                </a:cubicBezTo>
                <a:cubicBezTo>
                  <a:pt x="126" y="78"/>
                  <a:pt x="125" y="78"/>
                  <a:pt x="123" y="78"/>
                </a:cubicBezTo>
                <a:cubicBezTo>
                  <a:pt x="122" y="79"/>
                  <a:pt x="122" y="80"/>
                  <a:pt x="121" y="80"/>
                </a:cubicBezTo>
                <a:cubicBezTo>
                  <a:pt x="119" y="79"/>
                  <a:pt x="116" y="79"/>
                  <a:pt x="115" y="78"/>
                </a:cubicBezTo>
                <a:cubicBezTo>
                  <a:pt x="111" y="80"/>
                  <a:pt x="105" y="81"/>
                  <a:pt x="103" y="83"/>
                </a:cubicBezTo>
                <a:cubicBezTo>
                  <a:pt x="102" y="84"/>
                  <a:pt x="102" y="83"/>
                  <a:pt x="101" y="83"/>
                </a:cubicBezTo>
                <a:cubicBezTo>
                  <a:pt x="102" y="82"/>
                  <a:pt x="102" y="82"/>
                  <a:pt x="103" y="82"/>
                </a:cubicBezTo>
                <a:cubicBezTo>
                  <a:pt x="101" y="83"/>
                  <a:pt x="96" y="83"/>
                  <a:pt x="96" y="85"/>
                </a:cubicBezTo>
                <a:cubicBezTo>
                  <a:pt x="93" y="85"/>
                  <a:pt x="97" y="83"/>
                  <a:pt x="93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85" y="83"/>
                  <a:pt x="81" y="90"/>
                  <a:pt x="72" y="89"/>
                </a:cubicBezTo>
                <a:cubicBezTo>
                  <a:pt x="72" y="89"/>
                  <a:pt x="73" y="89"/>
                  <a:pt x="73" y="90"/>
                </a:cubicBezTo>
                <a:cubicBezTo>
                  <a:pt x="62" y="91"/>
                  <a:pt x="52" y="95"/>
                  <a:pt x="42" y="96"/>
                </a:cubicBezTo>
                <a:cubicBezTo>
                  <a:pt x="39" y="96"/>
                  <a:pt x="39" y="97"/>
                  <a:pt x="37" y="98"/>
                </a:cubicBezTo>
                <a:cubicBezTo>
                  <a:pt x="36" y="97"/>
                  <a:pt x="36" y="97"/>
                  <a:pt x="36" y="97"/>
                </a:cubicBezTo>
                <a:cubicBezTo>
                  <a:pt x="34" y="99"/>
                  <a:pt x="34" y="99"/>
                  <a:pt x="34" y="99"/>
                </a:cubicBezTo>
                <a:cubicBezTo>
                  <a:pt x="30" y="101"/>
                  <a:pt x="26" y="98"/>
                  <a:pt x="21" y="10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0" y="102"/>
                  <a:pt x="16" y="104"/>
                  <a:pt x="16" y="103"/>
                </a:cubicBezTo>
                <a:cubicBezTo>
                  <a:pt x="16" y="103"/>
                  <a:pt x="16" y="104"/>
                  <a:pt x="15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105"/>
                  <a:pt x="10" y="102"/>
                  <a:pt x="5" y="104"/>
                </a:cubicBezTo>
                <a:cubicBezTo>
                  <a:pt x="3" y="104"/>
                  <a:pt x="0" y="107"/>
                  <a:pt x="1" y="107"/>
                </a:cubicBezTo>
                <a:cubicBezTo>
                  <a:pt x="1" y="107"/>
                  <a:pt x="3" y="107"/>
                  <a:pt x="3" y="107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10"/>
                  <a:pt x="0" y="112"/>
                  <a:pt x="5" y="112"/>
                </a:cubicBezTo>
                <a:cubicBezTo>
                  <a:pt x="8" y="111"/>
                  <a:pt x="8" y="111"/>
                  <a:pt x="8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7" y="112"/>
                  <a:pt x="7" y="112"/>
                  <a:pt x="7" y="112"/>
                </a:cubicBezTo>
                <a:cubicBezTo>
                  <a:pt x="8" y="112"/>
                  <a:pt x="9" y="111"/>
                  <a:pt x="10" y="111"/>
                </a:cubicBezTo>
                <a:cubicBezTo>
                  <a:pt x="10" y="111"/>
                  <a:pt x="11" y="111"/>
                  <a:pt x="11" y="111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5" y="110"/>
                  <a:pt x="13" y="111"/>
                  <a:pt x="15" y="111"/>
                </a:cubicBezTo>
                <a:cubicBezTo>
                  <a:pt x="16" y="109"/>
                  <a:pt x="13" y="109"/>
                  <a:pt x="16" y="108"/>
                </a:cubicBezTo>
                <a:cubicBezTo>
                  <a:pt x="17" y="109"/>
                  <a:pt x="17" y="109"/>
                  <a:pt x="19" y="108"/>
                </a:cubicBezTo>
                <a:cubicBezTo>
                  <a:pt x="19" y="109"/>
                  <a:pt x="19" y="109"/>
                  <a:pt x="18" y="109"/>
                </a:cubicBezTo>
                <a:cubicBezTo>
                  <a:pt x="19" y="109"/>
                  <a:pt x="22" y="108"/>
                  <a:pt x="22" y="107"/>
                </a:cubicBezTo>
                <a:cubicBezTo>
                  <a:pt x="24" y="108"/>
                  <a:pt x="28" y="106"/>
                  <a:pt x="28" y="107"/>
                </a:cubicBezTo>
                <a:cubicBezTo>
                  <a:pt x="28" y="107"/>
                  <a:pt x="30" y="105"/>
                  <a:pt x="32" y="105"/>
                </a:cubicBezTo>
                <a:cubicBezTo>
                  <a:pt x="30" y="108"/>
                  <a:pt x="37" y="104"/>
                  <a:pt x="37" y="106"/>
                </a:cubicBezTo>
                <a:cubicBezTo>
                  <a:pt x="38" y="104"/>
                  <a:pt x="43" y="104"/>
                  <a:pt x="47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8" y="102"/>
                  <a:pt x="48" y="103"/>
                  <a:pt x="50" y="103"/>
                </a:cubicBezTo>
                <a:cubicBezTo>
                  <a:pt x="50" y="101"/>
                  <a:pt x="52" y="100"/>
                  <a:pt x="54" y="99"/>
                </a:cubicBezTo>
                <a:cubicBezTo>
                  <a:pt x="57" y="100"/>
                  <a:pt x="53" y="101"/>
                  <a:pt x="54" y="102"/>
                </a:cubicBezTo>
                <a:cubicBezTo>
                  <a:pt x="54" y="101"/>
                  <a:pt x="58" y="100"/>
                  <a:pt x="57" y="99"/>
                </a:cubicBezTo>
                <a:cubicBezTo>
                  <a:pt x="59" y="100"/>
                  <a:pt x="58" y="99"/>
                  <a:pt x="60" y="100"/>
                </a:cubicBezTo>
                <a:cubicBezTo>
                  <a:pt x="59" y="98"/>
                  <a:pt x="61" y="100"/>
                  <a:pt x="62" y="98"/>
                </a:cubicBezTo>
                <a:cubicBezTo>
                  <a:pt x="65" y="98"/>
                  <a:pt x="63" y="100"/>
                  <a:pt x="66" y="99"/>
                </a:cubicBezTo>
                <a:cubicBezTo>
                  <a:pt x="68" y="99"/>
                  <a:pt x="65" y="100"/>
                  <a:pt x="65" y="100"/>
                </a:cubicBezTo>
                <a:close/>
                <a:moveTo>
                  <a:pt x="132" y="82"/>
                </a:moveTo>
                <a:cubicBezTo>
                  <a:pt x="132" y="82"/>
                  <a:pt x="132" y="82"/>
                  <a:pt x="132" y="82"/>
                </a:cubicBezTo>
                <a:cubicBezTo>
                  <a:pt x="131" y="82"/>
                  <a:pt x="131" y="83"/>
                  <a:pt x="131" y="83"/>
                </a:cubicBezTo>
                <a:cubicBezTo>
                  <a:pt x="131" y="83"/>
                  <a:pt x="131" y="82"/>
                  <a:pt x="132" y="82"/>
                </a:cubicBezTo>
                <a:close/>
                <a:moveTo>
                  <a:pt x="138" y="81"/>
                </a:moveTo>
                <a:cubicBezTo>
                  <a:pt x="137" y="81"/>
                  <a:pt x="136" y="81"/>
                  <a:pt x="135" y="82"/>
                </a:cubicBezTo>
                <a:cubicBezTo>
                  <a:pt x="135" y="81"/>
                  <a:pt x="135" y="81"/>
                  <a:pt x="136" y="81"/>
                </a:cubicBezTo>
                <a:cubicBezTo>
                  <a:pt x="135" y="81"/>
                  <a:pt x="137" y="81"/>
                  <a:pt x="138" y="81"/>
                </a:cubicBezTo>
                <a:close/>
                <a:moveTo>
                  <a:pt x="124" y="76"/>
                </a:moveTo>
                <a:cubicBezTo>
                  <a:pt x="125" y="76"/>
                  <a:pt x="125" y="76"/>
                  <a:pt x="125" y="76"/>
                </a:cubicBezTo>
                <a:cubicBezTo>
                  <a:pt x="125" y="76"/>
                  <a:pt x="125" y="76"/>
                  <a:pt x="124" y="76"/>
                </a:cubicBezTo>
                <a:cubicBezTo>
                  <a:pt x="124" y="77"/>
                  <a:pt x="124" y="77"/>
                  <a:pt x="124" y="77"/>
                </a:cubicBezTo>
                <a:lnTo>
                  <a:pt x="124" y="76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sḷïḋé">
            <a:extLst>
              <a:ext uri="{FF2B5EF4-FFF2-40B4-BE49-F238E27FC236}">
                <a16:creationId xmlns:a16="http://schemas.microsoft.com/office/drawing/2014/main" id="{F05BC531-A5AE-4E73-9139-52CCD9557FF5}"/>
              </a:ext>
            </a:extLst>
          </p:cNvPr>
          <p:cNvSpPr/>
          <p:nvPr/>
        </p:nvSpPr>
        <p:spPr bwMode="auto">
          <a:xfrm>
            <a:off x="1405609" y="5313027"/>
            <a:ext cx="994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  <a:gd name="T4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ïṧliḓé">
            <a:extLst>
              <a:ext uri="{FF2B5EF4-FFF2-40B4-BE49-F238E27FC236}">
                <a16:creationId xmlns:a16="http://schemas.microsoft.com/office/drawing/2014/main" id="{A36AC267-809B-4211-9086-F320B3BAAD00}"/>
              </a:ext>
            </a:extLst>
          </p:cNvPr>
          <p:cNvSpPr/>
          <p:nvPr/>
        </p:nvSpPr>
        <p:spPr bwMode="auto">
          <a:xfrm>
            <a:off x="1945496" y="5239949"/>
            <a:ext cx="497" cy="49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işḷidê">
            <a:extLst>
              <a:ext uri="{FF2B5EF4-FFF2-40B4-BE49-F238E27FC236}">
                <a16:creationId xmlns:a16="http://schemas.microsoft.com/office/drawing/2014/main" id="{038893B8-8220-42E3-8116-79839A61DA42}"/>
              </a:ext>
            </a:extLst>
          </p:cNvPr>
          <p:cNvSpPr/>
          <p:nvPr/>
        </p:nvSpPr>
        <p:spPr bwMode="auto">
          <a:xfrm>
            <a:off x="1502550" y="5302587"/>
            <a:ext cx="994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ṥ1iďé">
            <a:extLst>
              <a:ext uri="{FF2B5EF4-FFF2-40B4-BE49-F238E27FC236}">
                <a16:creationId xmlns:a16="http://schemas.microsoft.com/office/drawing/2014/main" id="{AC2ACBCB-9B9F-44E6-9B76-84B2F47F5520}"/>
              </a:ext>
            </a:extLst>
          </p:cNvPr>
          <p:cNvSpPr/>
          <p:nvPr/>
        </p:nvSpPr>
        <p:spPr bwMode="auto">
          <a:xfrm>
            <a:off x="1978804" y="5241937"/>
            <a:ext cx="994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ïŝlíḋê">
            <a:extLst>
              <a:ext uri="{FF2B5EF4-FFF2-40B4-BE49-F238E27FC236}">
                <a16:creationId xmlns:a16="http://schemas.microsoft.com/office/drawing/2014/main" id="{C43E74E3-2AF7-4968-A498-F916D86BA09D}"/>
              </a:ext>
            </a:extLst>
          </p:cNvPr>
          <p:cNvSpPr/>
          <p:nvPr/>
        </p:nvSpPr>
        <p:spPr bwMode="auto">
          <a:xfrm>
            <a:off x="1993221" y="5240943"/>
            <a:ext cx="1989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iṩḷiḓé">
            <a:extLst>
              <a:ext uri="{FF2B5EF4-FFF2-40B4-BE49-F238E27FC236}">
                <a16:creationId xmlns:a16="http://schemas.microsoft.com/office/drawing/2014/main" id="{75E55C78-44FD-45B0-A712-E1C74C751BCC}"/>
              </a:ext>
            </a:extLst>
          </p:cNvPr>
          <p:cNvSpPr/>
          <p:nvPr/>
        </p:nvSpPr>
        <p:spPr bwMode="auto">
          <a:xfrm>
            <a:off x="2004158" y="5239949"/>
            <a:ext cx="497" cy="994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ṥlïdé">
            <a:extLst>
              <a:ext uri="{FF2B5EF4-FFF2-40B4-BE49-F238E27FC236}">
                <a16:creationId xmlns:a16="http://schemas.microsoft.com/office/drawing/2014/main" id="{FC2BED6B-95F8-487D-80C8-9A85B7D818F0}"/>
              </a:ext>
            </a:extLst>
          </p:cNvPr>
          <p:cNvSpPr/>
          <p:nvPr/>
        </p:nvSpPr>
        <p:spPr bwMode="auto">
          <a:xfrm>
            <a:off x="1828669" y="5257348"/>
            <a:ext cx="2486" cy="0"/>
          </a:xfrm>
          <a:custGeom>
            <a:avLst/>
            <a:gdLst>
              <a:gd name="T0" fmla="*/ 2 w 2"/>
              <a:gd name="T1" fmla="*/ 1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ṧ1iḓê">
            <a:extLst>
              <a:ext uri="{FF2B5EF4-FFF2-40B4-BE49-F238E27FC236}">
                <a16:creationId xmlns:a16="http://schemas.microsoft.com/office/drawing/2014/main" id="{6AD50F58-0E07-4CF1-AFB5-BDC5D5E96D85}"/>
              </a:ext>
            </a:extLst>
          </p:cNvPr>
          <p:cNvSpPr/>
          <p:nvPr/>
        </p:nvSpPr>
        <p:spPr bwMode="auto">
          <a:xfrm>
            <a:off x="1880371" y="5248897"/>
            <a:ext cx="994" cy="994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îṧlíḍe">
            <a:extLst>
              <a:ext uri="{FF2B5EF4-FFF2-40B4-BE49-F238E27FC236}">
                <a16:creationId xmlns:a16="http://schemas.microsoft.com/office/drawing/2014/main" id="{24889951-D350-4324-BCE3-7B02C43779D6}"/>
              </a:ext>
            </a:extLst>
          </p:cNvPr>
          <p:cNvSpPr/>
          <p:nvPr/>
        </p:nvSpPr>
        <p:spPr bwMode="auto">
          <a:xfrm>
            <a:off x="1772991" y="5264308"/>
            <a:ext cx="497" cy="49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slidé">
            <a:extLst>
              <a:ext uri="{FF2B5EF4-FFF2-40B4-BE49-F238E27FC236}">
                <a16:creationId xmlns:a16="http://schemas.microsoft.com/office/drawing/2014/main" id="{FF7DAE4C-45DD-4497-9523-CCA139A10A1A}"/>
              </a:ext>
            </a:extLst>
          </p:cNvPr>
          <p:cNvSpPr/>
          <p:nvPr/>
        </p:nvSpPr>
        <p:spPr bwMode="auto">
          <a:xfrm>
            <a:off x="1877388" y="5249891"/>
            <a:ext cx="2983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ṣļíďe">
            <a:extLst>
              <a:ext uri="{FF2B5EF4-FFF2-40B4-BE49-F238E27FC236}">
                <a16:creationId xmlns:a16="http://schemas.microsoft.com/office/drawing/2014/main" id="{12E79732-FA2E-4191-883F-6A8248B04897}"/>
              </a:ext>
            </a:extLst>
          </p:cNvPr>
          <p:cNvSpPr/>
          <p:nvPr/>
        </p:nvSpPr>
        <p:spPr bwMode="auto">
          <a:xfrm>
            <a:off x="2051883" y="5237463"/>
            <a:ext cx="497" cy="497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s1íḍè">
            <a:extLst>
              <a:ext uri="{FF2B5EF4-FFF2-40B4-BE49-F238E27FC236}">
                <a16:creationId xmlns:a16="http://schemas.microsoft.com/office/drawing/2014/main" id="{D211A3E7-4D11-4CB5-B9E5-7C910CCD28C7}"/>
              </a:ext>
            </a:extLst>
          </p:cNvPr>
          <p:cNvSpPr/>
          <p:nvPr/>
        </p:nvSpPr>
        <p:spPr bwMode="auto">
          <a:xfrm>
            <a:off x="2051883" y="5236469"/>
            <a:ext cx="994" cy="994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îŝļíďe">
            <a:extLst>
              <a:ext uri="{FF2B5EF4-FFF2-40B4-BE49-F238E27FC236}">
                <a16:creationId xmlns:a16="http://schemas.microsoft.com/office/drawing/2014/main" id="{62C61814-0368-4CD6-B04A-CF3BB1738490}"/>
              </a:ext>
            </a:extLst>
          </p:cNvPr>
          <p:cNvSpPr/>
          <p:nvPr/>
        </p:nvSpPr>
        <p:spPr bwMode="auto">
          <a:xfrm>
            <a:off x="2052877" y="5236469"/>
            <a:ext cx="994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šḻíḑè">
            <a:extLst>
              <a:ext uri="{FF2B5EF4-FFF2-40B4-BE49-F238E27FC236}">
                <a16:creationId xmlns:a16="http://schemas.microsoft.com/office/drawing/2014/main" id="{BD51CEF3-7CA9-4136-8208-ECC2A69FBBD5}"/>
              </a:ext>
            </a:extLst>
          </p:cNvPr>
          <p:cNvSpPr/>
          <p:nvPr/>
        </p:nvSpPr>
        <p:spPr bwMode="auto">
          <a:xfrm>
            <a:off x="2036471" y="5237463"/>
            <a:ext cx="994" cy="1492"/>
          </a:xfrm>
          <a:custGeom>
            <a:avLst/>
            <a:gdLst>
              <a:gd name="T0" fmla="*/ 2 w 2"/>
              <a:gd name="T1" fmla="*/ 0 h 3"/>
              <a:gd name="T2" fmla="*/ 0 w 2"/>
              <a:gd name="T3" fmla="*/ 3 h 3"/>
              <a:gd name="T4" fmla="*/ 2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îŝ1îḍé">
            <a:extLst>
              <a:ext uri="{FF2B5EF4-FFF2-40B4-BE49-F238E27FC236}">
                <a16:creationId xmlns:a16="http://schemas.microsoft.com/office/drawing/2014/main" id="{20B94522-514D-47E7-9D5D-5354B17C85C7}"/>
              </a:ext>
            </a:extLst>
          </p:cNvPr>
          <p:cNvSpPr/>
          <p:nvPr/>
        </p:nvSpPr>
        <p:spPr bwMode="auto">
          <a:xfrm>
            <a:off x="2032494" y="5237463"/>
            <a:ext cx="3977" cy="1492"/>
          </a:xfrm>
          <a:custGeom>
            <a:avLst/>
            <a:gdLst>
              <a:gd name="T0" fmla="*/ 0 w 4"/>
              <a:gd name="T1" fmla="*/ 1 h 1"/>
              <a:gd name="T2" fmla="*/ 4 w 4"/>
              <a:gd name="T3" fmla="*/ 1 h 1"/>
              <a:gd name="T4" fmla="*/ 4 w 4"/>
              <a:gd name="T5" fmla="*/ 1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1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1" y="0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ṩļîḑè">
            <a:extLst>
              <a:ext uri="{FF2B5EF4-FFF2-40B4-BE49-F238E27FC236}">
                <a16:creationId xmlns:a16="http://schemas.microsoft.com/office/drawing/2014/main" id="{3E5DC75F-95C0-444F-AE40-6ED9659BEDB8}"/>
              </a:ext>
            </a:extLst>
          </p:cNvPr>
          <p:cNvSpPr/>
          <p:nvPr/>
        </p:nvSpPr>
        <p:spPr bwMode="auto">
          <a:xfrm>
            <a:off x="2012609" y="5232492"/>
            <a:ext cx="6463" cy="1989"/>
          </a:xfrm>
          <a:custGeom>
            <a:avLst/>
            <a:gdLst>
              <a:gd name="T0" fmla="*/ 1 w 6"/>
              <a:gd name="T1" fmla="*/ 2 h 2"/>
              <a:gd name="T2" fmla="*/ 5 w 6"/>
              <a:gd name="T3" fmla="*/ 2 h 2"/>
              <a:gd name="T4" fmla="*/ 5 w 6"/>
              <a:gd name="T5" fmla="*/ 1 h 2"/>
              <a:gd name="T6" fmla="*/ 1 w 6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1" y="2"/>
                </a:move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1"/>
                  <a:pt x="5" y="1"/>
                </a:cubicBezTo>
                <a:cubicBezTo>
                  <a:pt x="0" y="0"/>
                  <a:pt x="6" y="2"/>
                  <a:pt x="1" y="2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iŝḻïḋé">
            <a:extLst>
              <a:ext uri="{FF2B5EF4-FFF2-40B4-BE49-F238E27FC236}">
                <a16:creationId xmlns:a16="http://schemas.microsoft.com/office/drawing/2014/main" id="{450A8FFA-BD99-4AA4-A433-84E1C25955A5}"/>
              </a:ext>
            </a:extLst>
          </p:cNvPr>
          <p:cNvSpPr/>
          <p:nvPr/>
        </p:nvSpPr>
        <p:spPr bwMode="auto">
          <a:xfrm>
            <a:off x="2001175" y="5233486"/>
            <a:ext cx="2983" cy="994"/>
          </a:xfrm>
          <a:custGeom>
            <a:avLst/>
            <a:gdLst>
              <a:gd name="T0" fmla="*/ 1 w 3"/>
              <a:gd name="T1" fmla="*/ 1 h 1"/>
              <a:gd name="T2" fmla="*/ 1 w 3"/>
              <a:gd name="T3" fmla="*/ 0 h 1"/>
              <a:gd name="T4" fmla="*/ 1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3" y="1"/>
                  <a:pt x="1" y="0"/>
                  <a:pt x="1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ṩľîḓé">
            <a:extLst>
              <a:ext uri="{FF2B5EF4-FFF2-40B4-BE49-F238E27FC236}">
                <a16:creationId xmlns:a16="http://schemas.microsoft.com/office/drawing/2014/main" id="{9FACB65B-BBC0-48EF-8D81-BC0625682B48}"/>
              </a:ext>
            </a:extLst>
          </p:cNvPr>
          <p:cNvSpPr/>
          <p:nvPr/>
        </p:nvSpPr>
        <p:spPr bwMode="auto">
          <a:xfrm>
            <a:off x="1918651" y="5240943"/>
            <a:ext cx="994" cy="994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$liḓe">
            <a:extLst>
              <a:ext uri="{FF2B5EF4-FFF2-40B4-BE49-F238E27FC236}">
                <a16:creationId xmlns:a16="http://schemas.microsoft.com/office/drawing/2014/main" id="{BCD93BC8-7F13-47B9-9CC2-1800CC32556A}"/>
              </a:ext>
            </a:extLst>
          </p:cNvPr>
          <p:cNvSpPr/>
          <p:nvPr/>
        </p:nvSpPr>
        <p:spPr bwMode="auto">
          <a:xfrm>
            <a:off x="1904234" y="5247903"/>
            <a:ext cx="1989" cy="994"/>
          </a:xfrm>
          <a:custGeom>
            <a:avLst/>
            <a:gdLst>
              <a:gd name="T0" fmla="*/ 0 w 4"/>
              <a:gd name="T1" fmla="*/ 0 h 2"/>
              <a:gd name="T2" fmla="*/ 4 w 4"/>
              <a:gd name="T3" fmla="*/ 2 h 2"/>
              <a:gd name="T4" fmla="*/ 4 w 4"/>
              <a:gd name="T5" fmla="*/ 0 h 2"/>
              <a:gd name="T6" fmla="*/ 0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Sḻiḓe">
            <a:extLst>
              <a:ext uri="{FF2B5EF4-FFF2-40B4-BE49-F238E27FC236}">
                <a16:creationId xmlns:a16="http://schemas.microsoft.com/office/drawing/2014/main" id="{59D7C74F-FAC6-4D92-BFA2-4BAFB6CF0F04}"/>
              </a:ext>
            </a:extLst>
          </p:cNvPr>
          <p:cNvSpPr/>
          <p:nvPr/>
        </p:nvSpPr>
        <p:spPr bwMode="auto">
          <a:xfrm>
            <a:off x="1892800" y="5241937"/>
            <a:ext cx="1989" cy="0"/>
          </a:xfrm>
          <a:custGeom>
            <a:avLst/>
            <a:gdLst>
              <a:gd name="T0" fmla="*/ 2 w 4"/>
              <a:gd name="T1" fmla="*/ 4 w 4"/>
              <a:gd name="T2" fmla="*/ 0 w 4"/>
              <a:gd name="T3" fmla="*/ 2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">
                <a:moveTo>
                  <a:pt x="2" y="0"/>
                </a:moveTo>
                <a:lnTo>
                  <a:pt x="4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i$ļíďê">
            <a:extLst>
              <a:ext uri="{FF2B5EF4-FFF2-40B4-BE49-F238E27FC236}">
                <a16:creationId xmlns:a16="http://schemas.microsoft.com/office/drawing/2014/main" id="{1091ADFF-A7C8-4A26-9001-184850CC95F4}"/>
              </a:ext>
            </a:extLst>
          </p:cNvPr>
          <p:cNvSpPr/>
          <p:nvPr/>
        </p:nvSpPr>
        <p:spPr bwMode="auto">
          <a:xfrm>
            <a:off x="1755591" y="5256354"/>
            <a:ext cx="1989" cy="994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ïSliḍe">
            <a:extLst>
              <a:ext uri="{FF2B5EF4-FFF2-40B4-BE49-F238E27FC236}">
                <a16:creationId xmlns:a16="http://schemas.microsoft.com/office/drawing/2014/main" id="{D0EFBD0E-AE58-4927-8EE3-2AC0AE317D87}"/>
              </a:ext>
            </a:extLst>
          </p:cNvPr>
          <p:cNvSpPr/>
          <p:nvPr/>
        </p:nvSpPr>
        <p:spPr bwMode="auto">
          <a:xfrm>
            <a:off x="1692455" y="5264308"/>
            <a:ext cx="3977" cy="994"/>
          </a:xfrm>
          <a:custGeom>
            <a:avLst/>
            <a:gdLst>
              <a:gd name="T0" fmla="*/ 4 w 4"/>
              <a:gd name="T1" fmla="*/ 1 h 1"/>
              <a:gd name="T2" fmla="*/ 0 w 4"/>
              <a:gd name="T3" fmla="*/ 1 h 1"/>
              <a:gd name="T4" fmla="*/ 4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4" y="1"/>
                </a:moveTo>
                <a:cubicBezTo>
                  <a:pt x="3" y="0"/>
                  <a:pt x="1" y="0"/>
                  <a:pt x="0" y="1"/>
                </a:cubicBezTo>
                <a:cubicBezTo>
                  <a:pt x="2" y="0"/>
                  <a:pt x="3" y="1"/>
                  <a:pt x="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íŝļiḑe">
            <a:extLst>
              <a:ext uri="{FF2B5EF4-FFF2-40B4-BE49-F238E27FC236}">
                <a16:creationId xmlns:a16="http://schemas.microsoft.com/office/drawing/2014/main" id="{B248BC77-4237-488E-81B6-7508BED2A8C2}"/>
              </a:ext>
            </a:extLst>
          </p:cNvPr>
          <p:cNvSpPr/>
          <p:nvPr/>
        </p:nvSpPr>
        <p:spPr bwMode="auto">
          <a:xfrm>
            <a:off x="1515973" y="5289165"/>
            <a:ext cx="1989" cy="994"/>
          </a:xfrm>
          <a:custGeom>
            <a:avLst/>
            <a:gdLst>
              <a:gd name="T0" fmla="*/ 2 w 4"/>
              <a:gd name="T1" fmla="*/ 2 h 2"/>
              <a:gd name="T2" fmla="*/ 4 w 4"/>
              <a:gd name="T3" fmla="*/ 0 h 2"/>
              <a:gd name="T4" fmla="*/ 0 w 4"/>
              <a:gd name="T5" fmla="*/ 2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4" y="0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šḻídè">
            <a:extLst>
              <a:ext uri="{FF2B5EF4-FFF2-40B4-BE49-F238E27FC236}">
                <a16:creationId xmlns:a16="http://schemas.microsoft.com/office/drawing/2014/main" id="{F3BC1431-4B1B-4B1B-89F5-958359968AA2}"/>
              </a:ext>
            </a:extLst>
          </p:cNvPr>
          <p:cNvSpPr/>
          <p:nvPr/>
        </p:nvSpPr>
        <p:spPr bwMode="auto">
          <a:xfrm>
            <a:off x="4945470" y="4734000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23" name="íśḷíďè">
            <a:extLst>
              <a:ext uri="{FF2B5EF4-FFF2-40B4-BE49-F238E27FC236}">
                <a16:creationId xmlns:a16="http://schemas.microsoft.com/office/drawing/2014/main" id="{966A90A3-F3E2-45B2-96C4-851CDB90236C}"/>
              </a:ext>
            </a:extLst>
          </p:cNvPr>
          <p:cNvSpPr/>
          <p:nvPr/>
        </p:nvSpPr>
        <p:spPr bwMode="auto">
          <a:xfrm>
            <a:off x="7166708" y="4734000"/>
            <a:ext cx="2132540" cy="497567"/>
          </a:xfrm>
          <a:prstGeom prst="chevron">
            <a:avLst/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lvl="0" defTabSz="914400">
              <a:defRPr/>
            </a:pPr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íšḻîḑe">
            <a:extLst>
              <a:ext uri="{FF2B5EF4-FFF2-40B4-BE49-F238E27FC236}">
                <a16:creationId xmlns:a16="http://schemas.microsoft.com/office/drawing/2014/main" id="{A449DEC0-D45A-41AC-972D-D8F1D0565211}"/>
              </a:ext>
            </a:extLst>
          </p:cNvPr>
          <p:cNvSpPr/>
          <p:nvPr/>
        </p:nvSpPr>
        <p:spPr bwMode="auto">
          <a:xfrm>
            <a:off x="9387945" y="4734000"/>
            <a:ext cx="2132540" cy="497567"/>
          </a:xfrm>
          <a:prstGeom prst="chevron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25" name="iṡļíḓé">
            <a:extLst>
              <a:ext uri="{FF2B5EF4-FFF2-40B4-BE49-F238E27FC236}">
                <a16:creationId xmlns:a16="http://schemas.microsoft.com/office/drawing/2014/main" id="{AFBCC413-89D9-4B4D-8009-9F516BD73741}"/>
              </a:ext>
            </a:extLst>
          </p:cNvPr>
          <p:cNvSpPr/>
          <p:nvPr/>
        </p:nvSpPr>
        <p:spPr>
          <a:xfrm>
            <a:off x="4945470" y="5231567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26" name="íṥḷiḓê">
            <a:extLst>
              <a:ext uri="{FF2B5EF4-FFF2-40B4-BE49-F238E27FC236}">
                <a16:creationId xmlns:a16="http://schemas.microsoft.com/office/drawing/2014/main" id="{03F0D714-F3A3-4068-9A24-141C4157D592}"/>
              </a:ext>
            </a:extLst>
          </p:cNvPr>
          <p:cNvSpPr/>
          <p:nvPr/>
        </p:nvSpPr>
        <p:spPr>
          <a:xfrm>
            <a:off x="7166707" y="5231567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27" name="îṩľîdê">
            <a:extLst>
              <a:ext uri="{FF2B5EF4-FFF2-40B4-BE49-F238E27FC236}">
                <a16:creationId xmlns:a16="http://schemas.microsoft.com/office/drawing/2014/main" id="{82C80B0D-5B70-4F63-8CD7-8CE2B3D40425}"/>
              </a:ext>
            </a:extLst>
          </p:cNvPr>
          <p:cNvSpPr/>
          <p:nvPr/>
        </p:nvSpPr>
        <p:spPr>
          <a:xfrm>
            <a:off x="9387945" y="5231567"/>
            <a:ext cx="2132542" cy="97993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28" name="iŝlídé">
            <a:extLst>
              <a:ext uri="{FF2B5EF4-FFF2-40B4-BE49-F238E27FC236}">
                <a16:creationId xmlns:a16="http://schemas.microsoft.com/office/drawing/2014/main" id="{21554A47-2587-4C22-8C73-7F7F5962C350}"/>
              </a:ext>
            </a:extLst>
          </p:cNvPr>
          <p:cNvSpPr/>
          <p:nvPr/>
        </p:nvSpPr>
        <p:spPr>
          <a:xfrm rot="5400000">
            <a:off x="4862020" y="4322865"/>
            <a:ext cx="386248" cy="21935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zh-CN" altLang="en-US" sz="2200"/>
          </a:p>
        </p:txBody>
      </p:sp>
    </p:spTree>
    <p:extLst>
      <p:ext uri="{BB962C8B-B14F-4D97-AF65-F5344CB8AC3E}">
        <p14:creationId xmlns:p14="http://schemas.microsoft.com/office/powerpoint/2010/main" val="424377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FE169-38B1-4C08-9095-436DBF76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4DC388-B215-4AAC-8BE9-A1E27E37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98E817-1178-4AAD-A4D2-A3E7FBDA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6A06610-44C9-4CA8-8F84-72FFC0B4DC58}"/>
              </a:ext>
            </a:extLst>
          </p:cNvPr>
          <p:cNvCxnSpPr/>
          <p:nvPr/>
        </p:nvCxnSpPr>
        <p:spPr>
          <a:xfrm>
            <a:off x="8472266" y="3668207"/>
            <a:ext cx="2448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A174FE0-ACD1-4FD2-B3D8-04045ED2F250}"/>
              </a:ext>
            </a:extLst>
          </p:cNvPr>
          <p:cNvCxnSpPr/>
          <p:nvPr/>
        </p:nvCxnSpPr>
        <p:spPr>
          <a:xfrm>
            <a:off x="1307470" y="3668207"/>
            <a:ext cx="2448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ṡḷíde">
            <a:extLst>
              <a:ext uri="{FF2B5EF4-FFF2-40B4-BE49-F238E27FC236}">
                <a16:creationId xmlns:a16="http://schemas.microsoft.com/office/drawing/2014/main" id="{C99E87EC-E899-4984-85D4-002D53CDC11B}"/>
              </a:ext>
            </a:extLst>
          </p:cNvPr>
          <p:cNvSpPr/>
          <p:nvPr/>
        </p:nvSpPr>
        <p:spPr bwMode="auto">
          <a:xfrm>
            <a:off x="3944143" y="1565507"/>
            <a:ext cx="4303713" cy="4296774"/>
          </a:xfrm>
          <a:custGeom>
            <a:avLst/>
            <a:gdLst>
              <a:gd name="connsiteX0" fmla="*/ 135672 w 609076"/>
              <a:gd name="connsiteY0" fmla="*/ 378765 h 608094"/>
              <a:gd name="connsiteX1" fmla="*/ 268220 w 609076"/>
              <a:gd name="connsiteY1" fmla="*/ 423490 h 608094"/>
              <a:gd name="connsiteX2" fmla="*/ 270801 w 609076"/>
              <a:gd name="connsiteY2" fmla="*/ 426343 h 608094"/>
              <a:gd name="connsiteX3" fmla="*/ 269787 w 609076"/>
              <a:gd name="connsiteY3" fmla="*/ 430116 h 608094"/>
              <a:gd name="connsiteX4" fmla="*/ 255408 w 609076"/>
              <a:gd name="connsiteY4" fmla="*/ 444380 h 608094"/>
              <a:gd name="connsiteX5" fmla="*/ 304538 w 609076"/>
              <a:gd name="connsiteY5" fmla="*/ 493430 h 608094"/>
              <a:gd name="connsiteX6" fmla="*/ 356341 w 609076"/>
              <a:gd name="connsiteY6" fmla="*/ 441619 h 608094"/>
              <a:gd name="connsiteX7" fmla="*/ 346478 w 609076"/>
              <a:gd name="connsiteY7" fmla="*/ 470699 h 608094"/>
              <a:gd name="connsiteX8" fmla="*/ 355511 w 609076"/>
              <a:gd name="connsiteY8" fmla="*/ 509534 h 608094"/>
              <a:gd name="connsiteX9" fmla="*/ 382426 w 609076"/>
              <a:gd name="connsiteY9" fmla="*/ 520669 h 608094"/>
              <a:gd name="connsiteX10" fmla="*/ 394778 w 609076"/>
              <a:gd name="connsiteY10" fmla="*/ 518645 h 608094"/>
              <a:gd name="connsiteX11" fmla="*/ 423629 w 609076"/>
              <a:gd name="connsiteY11" fmla="*/ 508890 h 608094"/>
              <a:gd name="connsiteX12" fmla="*/ 338182 w 609076"/>
              <a:gd name="connsiteY12" fmla="*/ 594198 h 608094"/>
              <a:gd name="connsiteX13" fmla="*/ 304538 w 609076"/>
              <a:gd name="connsiteY13" fmla="*/ 608094 h 608094"/>
              <a:gd name="connsiteX14" fmla="*/ 270894 w 609076"/>
              <a:gd name="connsiteY14" fmla="*/ 594198 h 608094"/>
              <a:gd name="connsiteX15" fmla="*/ 188120 w 609076"/>
              <a:gd name="connsiteY15" fmla="*/ 511559 h 608094"/>
              <a:gd name="connsiteX16" fmla="*/ 173832 w 609076"/>
              <a:gd name="connsiteY16" fmla="*/ 525915 h 608094"/>
              <a:gd name="connsiteX17" fmla="*/ 170053 w 609076"/>
              <a:gd name="connsiteY17" fmla="*/ 526927 h 608094"/>
              <a:gd name="connsiteX18" fmla="*/ 167288 w 609076"/>
              <a:gd name="connsiteY18" fmla="*/ 524350 h 608094"/>
              <a:gd name="connsiteX19" fmla="*/ 122398 w 609076"/>
              <a:gd name="connsiteY19" fmla="*/ 392017 h 608094"/>
              <a:gd name="connsiteX20" fmla="*/ 135672 w 609076"/>
              <a:gd name="connsiteY20" fmla="*/ 378765 h 608094"/>
              <a:gd name="connsiteX21" fmla="*/ 513252 w 609076"/>
              <a:gd name="connsiteY21" fmla="*/ 188723 h 608094"/>
              <a:gd name="connsiteX22" fmla="*/ 595111 w 609076"/>
              <a:gd name="connsiteY22" fmla="*/ 270462 h 608094"/>
              <a:gd name="connsiteX23" fmla="*/ 595111 w 609076"/>
              <a:gd name="connsiteY23" fmla="*/ 337658 h 608094"/>
              <a:gd name="connsiteX24" fmla="*/ 516017 w 609076"/>
              <a:gd name="connsiteY24" fmla="*/ 416635 h 608094"/>
              <a:gd name="connsiteX25" fmla="*/ 530398 w 609076"/>
              <a:gd name="connsiteY25" fmla="*/ 430995 h 608094"/>
              <a:gd name="connsiteX26" fmla="*/ 531412 w 609076"/>
              <a:gd name="connsiteY26" fmla="*/ 434677 h 608094"/>
              <a:gd name="connsiteX27" fmla="*/ 528831 w 609076"/>
              <a:gd name="connsiteY27" fmla="*/ 437530 h 608094"/>
              <a:gd name="connsiteX28" fmla="*/ 396271 w 609076"/>
              <a:gd name="connsiteY28" fmla="*/ 482266 h 608094"/>
              <a:gd name="connsiteX29" fmla="*/ 382997 w 609076"/>
              <a:gd name="connsiteY29" fmla="*/ 469011 h 608094"/>
              <a:gd name="connsiteX30" fmla="*/ 427798 w 609076"/>
              <a:gd name="connsiteY30" fmla="*/ 336645 h 608094"/>
              <a:gd name="connsiteX31" fmla="*/ 430655 w 609076"/>
              <a:gd name="connsiteY31" fmla="*/ 334068 h 608094"/>
              <a:gd name="connsiteX32" fmla="*/ 434343 w 609076"/>
              <a:gd name="connsiteY32" fmla="*/ 335172 h 608094"/>
              <a:gd name="connsiteX33" fmla="*/ 448631 w 609076"/>
              <a:gd name="connsiteY33" fmla="*/ 349440 h 608094"/>
              <a:gd name="connsiteX34" fmla="*/ 494170 w 609076"/>
              <a:gd name="connsiteY34" fmla="*/ 304060 h 608094"/>
              <a:gd name="connsiteX35" fmla="*/ 445958 w 609076"/>
              <a:gd name="connsiteY35" fmla="*/ 255919 h 608094"/>
              <a:gd name="connsiteX36" fmla="*/ 474996 w 609076"/>
              <a:gd name="connsiteY36" fmla="*/ 265768 h 608094"/>
              <a:gd name="connsiteX37" fmla="*/ 487164 w 609076"/>
              <a:gd name="connsiteY37" fmla="*/ 267701 h 608094"/>
              <a:gd name="connsiteX38" fmla="*/ 514082 w 609076"/>
              <a:gd name="connsiteY38" fmla="*/ 256563 h 608094"/>
              <a:gd name="connsiteX39" fmla="*/ 523116 w 609076"/>
              <a:gd name="connsiteY39" fmla="*/ 217719 h 608094"/>
              <a:gd name="connsiteX40" fmla="*/ 212828 w 609076"/>
              <a:gd name="connsiteY40" fmla="*/ 125789 h 608094"/>
              <a:gd name="connsiteX41" fmla="*/ 226102 w 609076"/>
              <a:gd name="connsiteY41" fmla="*/ 139043 h 608094"/>
              <a:gd name="connsiteX42" fmla="*/ 181209 w 609076"/>
              <a:gd name="connsiteY42" fmla="*/ 271491 h 608094"/>
              <a:gd name="connsiteX43" fmla="*/ 178351 w 609076"/>
              <a:gd name="connsiteY43" fmla="*/ 273976 h 608094"/>
              <a:gd name="connsiteX44" fmla="*/ 174664 w 609076"/>
              <a:gd name="connsiteY44" fmla="*/ 272964 h 608094"/>
              <a:gd name="connsiteX45" fmla="*/ 160376 w 609076"/>
              <a:gd name="connsiteY45" fmla="*/ 258697 h 608094"/>
              <a:gd name="connsiteX46" fmla="*/ 114929 w 609076"/>
              <a:gd name="connsiteY46" fmla="*/ 304074 h 608094"/>
              <a:gd name="connsiteX47" fmla="*/ 163141 w 609076"/>
              <a:gd name="connsiteY47" fmla="*/ 352212 h 608094"/>
              <a:gd name="connsiteX48" fmla="*/ 134011 w 609076"/>
              <a:gd name="connsiteY48" fmla="*/ 342363 h 608094"/>
              <a:gd name="connsiteX49" fmla="*/ 121843 w 609076"/>
              <a:gd name="connsiteY49" fmla="*/ 340338 h 608094"/>
              <a:gd name="connsiteX50" fmla="*/ 95202 w 609076"/>
              <a:gd name="connsiteY50" fmla="*/ 351383 h 608094"/>
              <a:gd name="connsiteX51" fmla="*/ 85891 w 609076"/>
              <a:gd name="connsiteY51" fmla="*/ 390317 h 608094"/>
              <a:gd name="connsiteX52" fmla="*/ 95755 w 609076"/>
              <a:gd name="connsiteY52" fmla="*/ 419402 h 608094"/>
              <a:gd name="connsiteX53" fmla="*/ 13896 w 609076"/>
              <a:gd name="connsiteY53" fmla="*/ 337669 h 608094"/>
              <a:gd name="connsiteX54" fmla="*/ 13896 w 609076"/>
              <a:gd name="connsiteY54" fmla="*/ 270478 h 608094"/>
              <a:gd name="connsiteX55" fmla="*/ 93082 w 609076"/>
              <a:gd name="connsiteY55" fmla="*/ 191414 h 608094"/>
              <a:gd name="connsiteX56" fmla="*/ 78701 w 609076"/>
              <a:gd name="connsiteY56" fmla="*/ 177148 h 608094"/>
              <a:gd name="connsiteX57" fmla="*/ 77687 w 609076"/>
              <a:gd name="connsiteY57" fmla="*/ 173466 h 608094"/>
              <a:gd name="connsiteX58" fmla="*/ 80268 w 609076"/>
              <a:gd name="connsiteY58" fmla="*/ 170613 h 608094"/>
              <a:gd name="connsiteX59" fmla="*/ 212828 w 609076"/>
              <a:gd name="connsiteY59" fmla="*/ 125789 h 608094"/>
              <a:gd name="connsiteX60" fmla="*/ 304478 w 609076"/>
              <a:gd name="connsiteY60" fmla="*/ 0 h 608094"/>
              <a:gd name="connsiteX61" fmla="*/ 338157 w 609076"/>
              <a:gd name="connsiteY61" fmla="*/ 13876 h 608094"/>
              <a:gd name="connsiteX62" fmla="*/ 420931 w 609076"/>
              <a:gd name="connsiteY62" fmla="*/ 96535 h 608094"/>
              <a:gd name="connsiteX63" fmla="*/ 435218 w 609076"/>
              <a:gd name="connsiteY63" fmla="*/ 82267 h 608094"/>
              <a:gd name="connsiteX64" fmla="*/ 438905 w 609076"/>
              <a:gd name="connsiteY64" fmla="*/ 81163 h 608094"/>
              <a:gd name="connsiteX65" fmla="*/ 441762 w 609076"/>
              <a:gd name="connsiteY65" fmla="*/ 83740 h 608094"/>
              <a:gd name="connsiteX66" fmla="*/ 486560 w 609076"/>
              <a:gd name="connsiteY66" fmla="*/ 216105 h 608094"/>
              <a:gd name="connsiteX67" fmla="*/ 473286 w 609076"/>
              <a:gd name="connsiteY67" fmla="*/ 229360 h 608094"/>
              <a:gd name="connsiteX68" fmla="*/ 340830 w 609076"/>
              <a:gd name="connsiteY68" fmla="*/ 184625 h 608094"/>
              <a:gd name="connsiteX69" fmla="*/ 338157 w 609076"/>
              <a:gd name="connsiteY69" fmla="*/ 181771 h 608094"/>
              <a:gd name="connsiteX70" fmla="*/ 339263 w 609076"/>
              <a:gd name="connsiteY70" fmla="*/ 178089 h 608094"/>
              <a:gd name="connsiteX71" fmla="*/ 353550 w 609076"/>
              <a:gd name="connsiteY71" fmla="*/ 163730 h 608094"/>
              <a:gd name="connsiteX72" fmla="*/ 304512 w 609076"/>
              <a:gd name="connsiteY72" fmla="*/ 114760 h 608094"/>
              <a:gd name="connsiteX73" fmla="*/ 252617 w 609076"/>
              <a:gd name="connsiteY73" fmla="*/ 166491 h 608094"/>
              <a:gd name="connsiteX74" fmla="*/ 262480 w 609076"/>
              <a:gd name="connsiteY74" fmla="*/ 137496 h 608094"/>
              <a:gd name="connsiteX75" fmla="*/ 253447 w 609076"/>
              <a:gd name="connsiteY75" fmla="*/ 98652 h 608094"/>
              <a:gd name="connsiteX76" fmla="*/ 226624 w 609076"/>
              <a:gd name="connsiteY76" fmla="*/ 87422 h 608094"/>
              <a:gd name="connsiteX77" fmla="*/ 214272 w 609076"/>
              <a:gd name="connsiteY77" fmla="*/ 89539 h 608094"/>
              <a:gd name="connsiteX78" fmla="*/ 185329 w 609076"/>
              <a:gd name="connsiteY78" fmla="*/ 99296 h 608094"/>
              <a:gd name="connsiteX79" fmla="*/ 270868 w 609076"/>
              <a:gd name="connsiteY79" fmla="*/ 13876 h 608094"/>
              <a:gd name="connsiteX80" fmla="*/ 304478 w 609076"/>
              <a:gd name="connsiteY80" fmla="*/ 0 h 6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9076" h="608094">
                <a:moveTo>
                  <a:pt x="135672" y="378765"/>
                </a:moveTo>
                <a:cubicBezTo>
                  <a:pt x="177243" y="392753"/>
                  <a:pt x="257159" y="419809"/>
                  <a:pt x="268220" y="423490"/>
                </a:cubicBezTo>
                <a:cubicBezTo>
                  <a:pt x="269511" y="423950"/>
                  <a:pt x="270525" y="425054"/>
                  <a:pt x="270801" y="426343"/>
                </a:cubicBezTo>
                <a:cubicBezTo>
                  <a:pt x="271078" y="427723"/>
                  <a:pt x="270709" y="429103"/>
                  <a:pt x="269787" y="430116"/>
                </a:cubicBezTo>
                <a:lnTo>
                  <a:pt x="255408" y="444380"/>
                </a:lnTo>
                <a:lnTo>
                  <a:pt x="304538" y="493430"/>
                </a:lnTo>
                <a:lnTo>
                  <a:pt x="356341" y="441619"/>
                </a:lnTo>
                <a:lnTo>
                  <a:pt x="346478" y="470699"/>
                </a:lnTo>
                <a:cubicBezTo>
                  <a:pt x="341869" y="484319"/>
                  <a:pt x="345280" y="499227"/>
                  <a:pt x="355511" y="509534"/>
                </a:cubicBezTo>
                <a:cubicBezTo>
                  <a:pt x="362793" y="516712"/>
                  <a:pt x="372287" y="520669"/>
                  <a:pt x="382426" y="520669"/>
                </a:cubicBezTo>
                <a:cubicBezTo>
                  <a:pt x="386574" y="520669"/>
                  <a:pt x="390722" y="520025"/>
                  <a:pt x="394778" y="518645"/>
                </a:cubicBezTo>
                <a:lnTo>
                  <a:pt x="423629" y="508890"/>
                </a:lnTo>
                <a:lnTo>
                  <a:pt x="338182" y="594198"/>
                </a:lnTo>
                <a:cubicBezTo>
                  <a:pt x="328872" y="603493"/>
                  <a:pt x="316705" y="608094"/>
                  <a:pt x="304538" y="608094"/>
                </a:cubicBezTo>
                <a:cubicBezTo>
                  <a:pt x="292371" y="608094"/>
                  <a:pt x="280111" y="603493"/>
                  <a:pt x="270894" y="594198"/>
                </a:cubicBezTo>
                <a:lnTo>
                  <a:pt x="188120" y="511559"/>
                </a:lnTo>
                <a:lnTo>
                  <a:pt x="173832" y="525915"/>
                </a:lnTo>
                <a:cubicBezTo>
                  <a:pt x="172818" y="526835"/>
                  <a:pt x="171436" y="527295"/>
                  <a:pt x="170053" y="526927"/>
                </a:cubicBezTo>
                <a:cubicBezTo>
                  <a:pt x="168763" y="526651"/>
                  <a:pt x="167657" y="525639"/>
                  <a:pt x="167288" y="524350"/>
                </a:cubicBezTo>
                <a:cubicBezTo>
                  <a:pt x="163232" y="512571"/>
                  <a:pt x="135856" y="431864"/>
                  <a:pt x="122398" y="392017"/>
                </a:cubicBezTo>
                <a:cubicBezTo>
                  <a:pt x="119633" y="383826"/>
                  <a:pt x="127468" y="376004"/>
                  <a:pt x="135672" y="378765"/>
                </a:cubicBezTo>
                <a:close/>
                <a:moveTo>
                  <a:pt x="513252" y="188723"/>
                </a:moveTo>
                <a:lnTo>
                  <a:pt x="595111" y="270462"/>
                </a:lnTo>
                <a:cubicBezTo>
                  <a:pt x="613732" y="288964"/>
                  <a:pt x="613732" y="319064"/>
                  <a:pt x="595111" y="337658"/>
                </a:cubicBezTo>
                <a:lnTo>
                  <a:pt x="516017" y="416635"/>
                </a:lnTo>
                <a:lnTo>
                  <a:pt x="530398" y="430995"/>
                </a:lnTo>
                <a:cubicBezTo>
                  <a:pt x="531320" y="431915"/>
                  <a:pt x="531689" y="433296"/>
                  <a:pt x="531412" y="434677"/>
                </a:cubicBezTo>
                <a:cubicBezTo>
                  <a:pt x="531043" y="435965"/>
                  <a:pt x="530122" y="437070"/>
                  <a:pt x="528831" y="437530"/>
                </a:cubicBezTo>
                <a:cubicBezTo>
                  <a:pt x="513160" y="442869"/>
                  <a:pt x="524130" y="439095"/>
                  <a:pt x="396271" y="482266"/>
                </a:cubicBezTo>
                <a:cubicBezTo>
                  <a:pt x="388067" y="485027"/>
                  <a:pt x="380231" y="477203"/>
                  <a:pt x="382997" y="469011"/>
                </a:cubicBezTo>
                <a:cubicBezTo>
                  <a:pt x="399313" y="420593"/>
                  <a:pt x="423004" y="350913"/>
                  <a:pt x="427798" y="336645"/>
                </a:cubicBezTo>
                <a:cubicBezTo>
                  <a:pt x="428259" y="335356"/>
                  <a:pt x="429365" y="334436"/>
                  <a:pt x="430655" y="334068"/>
                </a:cubicBezTo>
                <a:cubicBezTo>
                  <a:pt x="431946" y="333792"/>
                  <a:pt x="433421" y="334160"/>
                  <a:pt x="434343" y="335172"/>
                </a:cubicBezTo>
                <a:lnTo>
                  <a:pt x="448631" y="349440"/>
                </a:lnTo>
                <a:lnTo>
                  <a:pt x="494170" y="304060"/>
                </a:lnTo>
                <a:lnTo>
                  <a:pt x="445958" y="255919"/>
                </a:lnTo>
                <a:lnTo>
                  <a:pt x="474996" y="265768"/>
                </a:lnTo>
                <a:cubicBezTo>
                  <a:pt x="478775" y="267056"/>
                  <a:pt x="482924" y="267701"/>
                  <a:pt x="487164" y="267701"/>
                </a:cubicBezTo>
                <a:cubicBezTo>
                  <a:pt x="497212" y="267701"/>
                  <a:pt x="506983" y="263651"/>
                  <a:pt x="514082" y="256563"/>
                </a:cubicBezTo>
                <a:cubicBezTo>
                  <a:pt x="524037" y="246714"/>
                  <a:pt x="527725" y="231434"/>
                  <a:pt x="523116" y="217719"/>
                </a:cubicBezTo>
                <a:close/>
                <a:moveTo>
                  <a:pt x="212828" y="125789"/>
                </a:moveTo>
                <a:cubicBezTo>
                  <a:pt x="221032" y="123027"/>
                  <a:pt x="228868" y="130851"/>
                  <a:pt x="226102" y="139043"/>
                </a:cubicBezTo>
                <a:cubicBezTo>
                  <a:pt x="211445" y="182302"/>
                  <a:pt x="186095" y="257316"/>
                  <a:pt x="181209" y="271491"/>
                </a:cubicBezTo>
                <a:cubicBezTo>
                  <a:pt x="180840" y="272779"/>
                  <a:pt x="179734" y="273700"/>
                  <a:pt x="178351" y="273976"/>
                </a:cubicBezTo>
                <a:cubicBezTo>
                  <a:pt x="177061" y="274344"/>
                  <a:pt x="175678" y="273976"/>
                  <a:pt x="174664" y="272964"/>
                </a:cubicBezTo>
                <a:lnTo>
                  <a:pt x="160376" y="258697"/>
                </a:lnTo>
                <a:lnTo>
                  <a:pt x="114929" y="304074"/>
                </a:lnTo>
                <a:lnTo>
                  <a:pt x="163141" y="352212"/>
                </a:lnTo>
                <a:lnTo>
                  <a:pt x="134011" y="342363"/>
                </a:lnTo>
                <a:cubicBezTo>
                  <a:pt x="130232" y="341075"/>
                  <a:pt x="126083" y="340338"/>
                  <a:pt x="121843" y="340338"/>
                </a:cubicBezTo>
                <a:cubicBezTo>
                  <a:pt x="111795" y="340338"/>
                  <a:pt x="102300" y="344204"/>
                  <a:pt x="95202" y="351383"/>
                </a:cubicBezTo>
                <a:cubicBezTo>
                  <a:pt x="84785" y="361784"/>
                  <a:pt x="81282" y="376695"/>
                  <a:pt x="85891" y="390317"/>
                </a:cubicBezTo>
                <a:lnTo>
                  <a:pt x="95755" y="419402"/>
                </a:lnTo>
                <a:lnTo>
                  <a:pt x="13896" y="337669"/>
                </a:lnTo>
                <a:cubicBezTo>
                  <a:pt x="-4633" y="319077"/>
                  <a:pt x="-4633" y="288979"/>
                  <a:pt x="13896" y="270478"/>
                </a:cubicBezTo>
                <a:lnTo>
                  <a:pt x="93082" y="191414"/>
                </a:lnTo>
                <a:lnTo>
                  <a:pt x="78701" y="177148"/>
                </a:lnTo>
                <a:cubicBezTo>
                  <a:pt x="77779" y="176135"/>
                  <a:pt x="77318" y="174755"/>
                  <a:pt x="77687" y="173466"/>
                </a:cubicBezTo>
                <a:cubicBezTo>
                  <a:pt x="77963" y="172086"/>
                  <a:pt x="78978" y="170981"/>
                  <a:pt x="80268" y="170613"/>
                </a:cubicBezTo>
                <a:cubicBezTo>
                  <a:pt x="81098" y="170337"/>
                  <a:pt x="166183" y="141528"/>
                  <a:pt x="212828" y="125789"/>
                </a:cubicBezTo>
                <a:close/>
                <a:moveTo>
                  <a:pt x="304478" y="0"/>
                </a:moveTo>
                <a:cubicBezTo>
                  <a:pt x="316657" y="0"/>
                  <a:pt x="328847" y="4625"/>
                  <a:pt x="338157" y="13876"/>
                </a:cubicBezTo>
                <a:lnTo>
                  <a:pt x="420931" y="96535"/>
                </a:lnTo>
                <a:lnTo>
                  <a:pt x="435218" y="82267"/>
                </a:lnTo>
                <a:cubicBezTo>
                  <a:pt x="436140" y="81255"/>
                  <a:pt x="437522" y="80887"/>
                  <a:pt x="438905" y="81163"/>
                </a:cubicBezTo>
                <a:cubicBezTo>
                  <a:pt x="440287" y="81531"/>
                  <a:pt x="441301" y="82451"/>
                  <a:pt x="441762" y="83740"/>
                </a:cubicBezTo>
                <a:cubicBezTo>
                  <a:pt x="445634" y="95246"/>
                  <a:pt x="472272" y="173855"/>
                  <a:pt x="486560" y="216105"/>
                </a:cubicBezTo>
                <a:cubicBezTo>
                  <a:pt x="489325" y="224297"/>
                  <a:pt x="481490" y="232121"/>
                  <a:pt x="473286" y="229360"/>
                </a:cubicBezTo>
                <a:cubicBezTo>
                  <a:pt x="417059" y="210398"/>
                  <a:pt x="353734" y="188951"/>
                  <a:pt x="340830" y="184625"/>
                </a:cubicBezTo>
                <a:cubicBezTo>
                  <a:pt x="339447" y="184164"/>
                  <a:pt x="338525" y="183152"/>
                  <a:pt x="338157" y="181771"/>
                </a:cubicBezTo>
                <a:cubicBezTo>
                  <a:pt x="337880" y="180482"/>
                  <a:pt x="338249" y="179010"/>
                  <a:pt x="339263" y="178089"/>
                </a:cubicBezTo>
                <a:lnTo>
                  <a:pt x="353550" y="163730"/>
                </a:lnTo>
                <a:lnTo>
                  <a:pt x="304512" y="114760"/>
                </a:lnTo>
                <a:lnTo>
                  <a:pt x="252617" y="166491"/>
                </a:lnTo>
                <a:lnTo>
                  <a:pt x="262480" y="137496"/>
                </a:lnTo>
                <a:cubicBezTo>
                  <a:pt x="267181" y="123781"/>
                  <a:pt x="263678" y="108961"/>
                  <a:pt x="253447" y="98652"/>
                </a:cubicBezTo>
                <a:cubicBezTo>
                  <a:pt x="246165" y="91380"/>
                  <a:pt x="236671" y="87422"/>
                  <a:pt x="226624" y="87422"/>
                </a:cubicBezTo>
                <a:cubicBezTo>
                  <a:pt x="222384" y="87422"/>
                  <a:pt x="218236" y="88158"/>
                  <a:pt x="214272" y="89539"/>
                </a:cubicBezTo>
                <a:lnTo>
                  <a:pt x="185329" y="99296"/>
                </a:lnTo>
                <a:lnTo>
                  <a:pt x="270868" y="13876"/>
                </a:lnTo>
                <a:cubicBezTo>
                  <a:pt x="280132" y="4625"/>
                  <a:pt x="292299" y="0"/>
                  <a:pt x="3044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9" name="îṥľîḍê">
            <a:extLst>
              <a:ext uri="{FF2B5EF4-FFF2-40B4-BE49-F238E27FC236}">
                <a16:creationId xmlns:a16="http://schemas.microsoft.com/office/drawing/2014/main" id="{28E5316B-BBE5-4A80-85DB-870C0DCCAD79}"/>
              </a:ext>
            </a:extLst>
          </p:cNvPr>
          <p:cNvSpPr txBox="1"/>
          <p:nvPr/>
        </p:nvSpPr>
        <p:spPr>
          <a:xfrm>
            <a:off x="5447928" y="3453034"/>
            <a:ext cx="1431853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2000" b="1" dirty="0"/>
              <a:t>Key words</a:t>
            </a:r>
            <a:endParaRPr lang="zh-CN" altLang="en-US" sz="2000" b="1" dirty="0"/>
          </a:p>
        </p:txBody>
      </p:sp>
      <p:sp>
        <p:nvSpPr>
          <p:cNvPr id="20" name="ïs1idê">
            <a:extLst>
              <a:ext uri="{FF2B5EF4-FFF2-40B4-BE49-F238E27FC236}">
                <a16:creationId xmlns:a16="http://schemas.microsoft.com/office/drawing/2014/main" id="{131DDF0E-5F64-47F1-B5E5-2015667C69F5}"/>
              </a:ext>
            </a:extLst>
          </p:cNvPr>
          <p:cNvSpPr/>
          <p:nvPr/>
        </p:nvSpPr>
        <p:spPr bwMode="auto">
          <a:xfrm>
            <a:off x="1307470" y="298805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1" name="ïś1ïde">
            <a:extLst>
              <a:ext uri="{FF2B5EF4-FFF2-40B4-BE49-F238E27FC236}">
                <a16:creationId xmlns:a16="http://schemas.microsoft.com/office/drawing/2014/main" id="{AE59FF7B-337B-40DB-9199-FDC64ACA3185}"/>
              </a:ext>
            </a:extLst>
          </p:cNvPr>
          <p:cNvSpPr txBox="1"/>
          <p:nvPr/>
        </p:nvSpPr>
        <p:spPr bwMode="auto">
          <a:xfrm>
            <a:off x="1307470" y="263691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ṣľíďé">
            <a:extLst>
              <a:ext uri="{FF2B5EF4-FFF2-40B4-BE49-F238E27FC236}">
                <a16:creationId xmlns:a16="http://schemas.microsoft.com/office/drawing/2014/main" id="{5D5895D4-5900-4DEF-B741-2196339C4C0B}"/>
              </a:ext>
            </a:extLst>
          </p:cNvPr>
          <p:cNvSpPr/>
          <p:nvPr/>
        </p:nvSpPr>
        <p:spPr bwMode="auto">
          <a:xfrm>
            <a:off x="1307470" y="415032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9" name="ïṣḻîdê">
            <a:extLst>
              <a:ext uri="{FF2B5EF4-FFF2-40B4-BE49-F238E27FC236}">
                <a16:creationId xmlns:a16="http://schemas.microsoft.com/office/drawing/2014/main" id="{B904AEC4-3143-4B51-8AB6-6F403ED40D7C}"/>
              </a:ext>
            </a:extLst>
          </p:cNvPr>
          <p:cNvSpPr txBox="1"/>
          <p:nvPr/>
        </p:nvSpPr>
        <p:spPr bwMode="auto">
          <a:xfrm>
            <a:off x="1307470" y="3799185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6" name="išḻïḑe">
            <a:extLst>
              <a:ext uri="{FF2B5EF4-FFF2-40B4-BE49-F238E27FC236}">
                <a16:creationId xmlns:a16="http://schemas.microsoft.com/office/drawing/2014/main" id="{3DC20D32-27CB-4463-B07E-83D50BC19F0E}"/>
              </a:ext>
            </a:extLst>
          </p:cNvPr>
          <p:cNvSpPr/>
          <p:nvPr/>
        </p:nvSpPr>
        <p:spPr bwMode="auto">
          <a:xfrm>
            <a:off x="8724628" y="298805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7" name="iṡḻïďê">
            <a:extLst>
              <a:ext uri="{FF2B5EF4-FFF2-40B4-BE49-F238E27FC236}">
                <a16:creationId xmlns:a16="http://schemas.microsoft.com/office/drawing/2014/main" id="{061CC0C6-0BB8-4405-BDCC-63C2C4ACBDE9}"/>
              </a:ext>
            </a:extLst>
          </p:cNvPr>
          <p:cNvSpPr txBox="1"/>
          <p:nvPr/>
        </p:nvSpPr>
        <p:spPr bwMode="auto">
          <a:xfrm>
            <a:off x="8724628" y="263691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4" name="îşľíḑe">
            <a:extLst>
              <a:ext uri="{FF2B5EF4-FFF2-40B4-BE49-F238E27FC236}">
                <a16:creationId xmlns:a16="http://schemas.microsoft.com/office/drawing/2014/main" id="{6504C0EF-35F6-4D57-A8B1-9243AA8F5BB2}"/>
              </a:ext>
            </a:extLst>
          </p:cNvPr>
          <p:cNvSpPr/>
          <p:nvPr/>
        </p:nvSpPr>
        <p:spPr bwMode="auto">
          <a:xfrm>
            <a:off x="8724628" y="415032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5" name="îṥlíḍè">
            <a:extLst>
              <a:ext uri="{FF2B5EF4-FFF2-40B4-BE49-F238E27FC236}">
                <a16:creationId xmlns:a16="http://schemas.microsoft.com/office/drawing/2014/main" id="{7DAB4724-870F-4BFE-9D7B-63580E376CD3}"/>
              </a:ext>
            </a:extLst>
          </p:cNvPr>
          <p:cNvSpPr txBox="1"/>
          <p:nvPr/>
        </p:nvSpPr>
        <p:spPr bwMode="auto">
          <a:xfrm>
            <a:off x="8724628" y="3799185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60F3B-F105-4E3C-B593-1901685E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CE008E-7B96-4F7D-A35C-2B2F1158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385C1B-1F49-453C-92BA-B3445049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íṧ1íḑê">
            <a:extLst>
              <a:ext uri="{FF2B5EF4-FFF2-40B4-BE49-F238E27FC236}">
                <a16:creationId xmlns:a16="http://schemas.microsoft.com/office/drawing/2014/main" id="{8FE417CA-C3FE-453F-A4CE-A8CC0831F0DF}"/>
              </a:ext>
            </a:extLst>
          </p:cNvPr>
          <p:cNvSpPr/>
          <p:nvPr/>
        </p:nvSpPr>
        <p:spPr bwMode="auto">
          <a:xfrm>
            <a:off x="0" y="1028700"/>
            <a:ext cx="12192000" cy="2400300"/>
          </a:xfrm>
          <a:prstGeom prst="rect">
            <a:avLst/>
          </a:prstGeom>
          <a:blipFill>
            <a:blip r:embed="rId3"/>
            <a:srcRect/>
            <a:stretch>
              <a:fillRect t="-114675" b="-11391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6CD2934-1CE8-481C-A5D9-7BAC624462D5}"/>
              </a:ext>
            </a:extLst>
          </p:cNvPr>
          <p:cNvCxnSpPr>
            <a:cxnSpLocks/>
          </p:cNvCxnSpPr>
          <p:nvPr/>
        </p:nvCxnSpPr>
        <p:spPr>
          <a:xfrm flipH="1">
            <a:off x="8449967" y="1028700"/>
            <a:ext cx="2087302" cy="2400300"/>
          </a:xfrm>
          <a:prstGeom prst="line">
            <a:avLst/>
          </a:prstGeom>
          <a:ln w="101600" cap="sq">
            <a:solidFill>
              <a:schemeClr val="bg1"/>
            </a:solidFill>
            <a:bevel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EFA2A68-F5A9-4AF1-AEFF-5E324853A2D6}"/>
              </a:ext>
            </a:extLst>
          </p:cNvPr>
          <p:cNvCxnSpPr>
            <a:cxnSpLocks/>
          </p:cNvCxnSpPr>
          <p:nvPr/>
        </p:nvCxnSpPr>
        <p:spPr>
          <a:xfrm flipH="1">
            <a:off x="3011799" y="1028700"/>
            <a:ext cx="2087302" cy="2400300"/>
          </a:xfrm>
          <a:prstGeom prst="line">
            <a:avLst/>
          </a:prstGeom>
          <a:ln w="101600" cap="sq">
            <a:solidFill>
              <a:schemeClr val="bg1"/>
            </a:solidFill>
            <a:bevel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629D886-F678-40C6-A351-C5880911C9E3}"/>
              </a:ext>
            </a:extLst>
          </p:cNvPr>
          <p:cNvCxnSpPr>
            <a:cxnSpLocks/>
          </p:cNvCxnSpPr>
          <p:nvPr/>
        </p:nvCxnSpPr>
        <p:spPr>
          <a:xfrm flipH="1">
            <a:off x="6109967" y="3533775"/>
            <a:ext cx="2253199" cy="2591074"/>
          </a:xfrm>
          <a:prstGeom prst="line">
            <a:avLst/>
          </a:prstGeom>
          <a:ln w="3175" cap="sq">
            <a:solidFill>
              <a:schemeClr val="bg1">
                <a:lumMod val="75000"/>
              </a:schemeClr>
            </a:solidFill>
            <a:bevel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şlidè">
            <a:extLst>
              <a:ext uri="{FF2B5EF4-FFF2-40B4-BE49-F238E27FC236}">
                <a16:creationId xmlns:a16="http://schemas.microsoft.com/office/drawing/2014/main" id="{6FB9583B-5D3D-413E-BD64-C18CC7CBC4FB}"/>
              </a:ext>
            </a:extLst>
          </p:cNvPr>
          <p:cNvSpPr txBox="1"/>
          <p:nvPr/>
        </p:nvSpPr>
        <p:spPr>
          <a:xfrm>
            <a:off x="8227669" y="3802800"/>
            <a:ext cx="27226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31" name="iṧļîdè">
            <a:extLst>
              <a:ext uri="{FF2B5EF4-FFF2-40B4-BE49-F238E27FC236}">
                <a16:creationId xmlns:a16="http://schemas.microsoft.com/office/drawing/2014/main" id="{59241DAA-B223-446D-97FC-1391A3A99F0F}"/>
              </a:ext>
            </a:extLst>
          </p:cNvPr>
          <p:cNvSpPr txBox="1"/>
          <p:nvPr/>
        </p:nvSpPr>
        <p:spPr>
          <a:xfrm>
            <a:off x="8227670" y="4302504"/>
            <a:ext cx="2722648" cy="6896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Copy paste fonts.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 Choose the only option to retain text.</a:t>
            </a:r>
          </a:p>
        </p:txBody>
      </p:sp>
      <p:sp>
        <p:nvSpPr>
          <p:cNvPr id="33" name="î$ļîḑé">
            <a:extLst>
              <a:ext uri="{FF2B5EF4-FFF2-40B4-BE49-F238E27FC236}">
                <a16:creationId xmlns:a16="http://schemas.microsoft.com/office/drawing/2014/main" id="{4E81923C-9CD5-40B1-9B3C-976324307531}"/>
              </a:ext>
            </a:extLst>
          </p:cNvPr>
          <p:cNvSpPr/>
          <p:nvPr/>
        </p:nvSpPr>
        <p:spPr>
          <a:xfrm>
            <a:off x="7584972" y="3896106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ïşlïdé">
            <a:extLst>
              <a:ext uri="{FF2B5EF4-FFF2-40B4-BE49-F238E27FC236}">
                <a16:creationId xmlns:a16="http://schemas.microsoft.com/office/drawing/2014/main" id="{4BF844E8-7787-48B2-9511-1450F12C8DE0}"/>
              </a:ext>
            </a:extLst>
          </p:cNvPr>
          <p:cNvSpPr/>
          <p:nvPr/>
        </p:nvSpPr>
        <p:spPr bwMode="auto">
          <a:xfrm>
            <a:off x="7716763" y="4030572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1E0FBFB-7B94-46E3-A83A-107E0D50322D}"/>
              </a:ext>
            </a:extLst>
          </p:cNvPr>
          <p:cNvCxnSpPr>
            <a:cxnSpLocks/>
          </p:cNvCxnSpPr>
          <p:nvPr/>
        </p:nvCxnSpPr>
        <p:spPr>
          <a:xfrm flipH="1">
            <a:off x="691024" y="3533775"/>
            <a:ext cx="2253199" cy="2591074"/>
          </a:xfrm>
          <a:prstGeom prst="line">
            <a:avLst/>
          </a:prstGeom>
          <a:ln w="3175" cap="sq">
            <a:solidFill>
              <a:schemeClr val="bg1">
                <a:lumMod val="75000"/>
              </a:schemeClr>
            </a:solidFill>
            <a:bevel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şľiḋe">
            <a:extLst>
              <a:ext uri="{FF2B5EF4-FFF2-40B4-BE49-F238E27FC236}">
                <a16:creationId xmlns:a16="http://schemas.microsoft.com/office/drawing/2014/main" id="{D64C205E-D965-4072-9398-53C541D8C951}"/>
              </a:ext>
            </a:extLst>
          </p:cNvPr>
          <p:cNvSpPr txBox="1"/>
          <p:nvPr/>
        </p:nvSpPr>
        <p:spPr>
          <a:xfrm>
            <a:off x="7088642" y="5060676"/>
            <a:ext cx="27226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6" name="ïsľiḑé">
            <a:extLst>
              <a:ext uri="{FF2B5EF4-FFF2-40B4-BE49-F238E27FC236}">
                <a16:creationId xmlns:a16="http://schemas.microsoft.com/office/drawing/2014/main" id="{BB39DABF-06C6-4B49-8E39-9291B37B7ADC}"/>
              </a:ext>
            </a:extLst>
          </p:cNvPr>
          <p:cNvSpPr txBox="1"/>
          <p:nvPr/>
        </p:nvSpPr>
        <p:spPr>
          <a:xfrm>
            <a:off x="7088643" y="5560380"/>
            <a:ext cx="2722648" cy="6896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Copy paste fonts.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 Choose the only option to retain text.</a:t>
            </a:r>
          </a:p>
        </p:txBody>
      </p:sp>
      <p:sp>
        <p:nvSpPr>
          <p:cNvPr id="28" name="ïṣḷïḍê">
            <a:extLst>
              <a:ext uri="{FF2B5EF4-FFF2-40B4-BE49-F238E27FC236}">
                <a16:creationId xmlns:a16="http://schemas.microsoft.com/office/drawing/2014/main" id="{C6F1054E-311B-455D-B081-C33D30FF6954}"/>
              </a:ext>
            </a:extLst>
          </p:cNvPr>
          <p:cNvSpPr/>
          <p:nvPr/>
        </p:nvSpPr>
        <p:spPr>
          <a:xfrm>
            <a:off x="6445945" y="5153982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işļïďê">
            <a:extLst>
              <a:ext uri="{FF2B5EF4-FFF2-40B4-BE49-F238E27FC236}">
                <a16:creationId xmlns:a16="http://schemas.microsoft.com/office/drawing/2014/main" id="{3EE54C1D-4C5E-446D-9FC4-F4A23C973677}"/>
              </a:ext>
            </a:extLst>
          </p:cNvPr>
          <p:cNvSpPr/>
          <p:nvPr/>
        </p:nvSpPr>
        <p:spPr bwMode="auto">
          <a:xfrm>
            <a:off x="6577736" y="5288448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0" name="íṣlíḑé">
            <a:extLst>
              <a:ext uri="{FF2B5EF4-FFF2-40B4-BE49-F238E27FC236}">
                <a16:creationId xmlns:a16="http://schemas.microsoft.com/office/drawing/2014/main" id="{442A469E-9972-490F-A16F-82808EC21C3C}"/>
              </a:ext>
            </a:extLst>
          </p:cNvPr>
          <p:cNvSpPr txBox="1"/>
          <p:nvPr/>
        </p:nvSpPr>
        <p:spPr>
          <a:xfrm>
            <a:off x="2778697" y="3802800"/>
            <a:ext cx="27226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ïṥḻîḑe">
            <a:extLst>
              <a:ext uri="{FF2B5EF4-FFF2-40B4-BE49-F238E27FC236}">
                <a16:creationId xmlns:a16="http://schemas.microsoft.com/office/drawing/2014/main" id="{90B8DECA-7D06-4361-A360-8CA9E419DE71}"/>
              </a:ext>
            </a:extLst>
          </p:cNvPr>
          <p:cNvSpPr txBox="1"/>
          <p:nvPr/>
        </p:nvSpPr>
        <p:spPr>
          <a:xfrm>
            <a:off x="2778698" y="4302504"/>
            <a:ext cx="2722648" cy="6896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Copy paste fonts.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 Choose the only option to retain text.</a:t>
            </a:r>
          </a:p>
        </p:txBody>
      </p:sp>
      <p:sp>
        <p:nvSpPr>
          <p:cNvPr id="23" name="i$ļíḓê">
            <a:extLst>
              <a:ext uri="{FF2B5EF4-FFF2-40B4-BE49-F238E27FC236}">
                <a16:creationId xmlns:a16="http://schemas.microsoft.com/office/drawing/2014/main" id="{BF2D9E4E-B365-4916-B950-EF5FBF8C426C}"/>
              </a:ext>
            </a:extLst>
          </p:cNvPr>
          <p:cNvSpPr/>
          <p:nvPr/>
        </p:nvSpPr>
        <p:spPr>
          <a:xfrm>
            <a:off x="2136000" y="3896106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ïṥļiďê">
            <a:extLst>
              <a:ext uri="{FF2B5EF4-FFF2-40B4-BE49-F238E27FC236}">
                <a16:creationId xmlns:a16="http://schemas.microsoft.com/office/drawing/2014/main" id="{6C79075D-DB37-4D27-A483-B41F3FC34286}"/>
              </a:ext>
            </a:extLst>
          </p:cNvPr>
          <p:cNvSpPr/>
          <p:nvPr/>
        </p:nvSpPr>
        <p:spPr bwMode="auto">
          <a:xfrm>
            <a:off x="2267791" y="4030572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15" name="ïšļíḑe">
            <a:extLst>
              <a:ext uri="{FF2B5EF4-FFF2-40B4-BE49-F238E27FC236}">
                <a16:creationId xmlns:a16="http://schemas.microsoft.com/office/drawing/2014/main" id="{1E6BD8B4-6B3D-4D18-BDFB-DF3272AED18A}"/>
              </a:ext>
            </a:extLst>
          </p:cNvPr>
          <p:cNvSpPr txBox="1"/>
          <p:nvPr/>
        </p:nvSpPr>
        <p:spPr>
          <a:xfrm>
            <a:off x="1683076" y="5060676"/>
            <a:ext cx="27226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iṣ1îḑé">
            <a:extLst>
              <a:ext uri="{FF2B5EF4-FFF2-40B4-BE49-F238E27FC236}">
                <a16:creationId xmlns:a16="http://schemas.microsoft.com/office/drawing/2014/main" id="{8E6D7337-B503-4A40-BBE4-2D0750DE1CAA}"/>
              </a:ext>
            </a:extLst>
          </p:cNvPr>
          <p:cNvSpPr txBox="1"/>
          <p:nvPr/>
        </p:nvSpPr>
        <p:spPr>
          <a:xfrm>
            <a:off x="1683077" y="5560380"/>
            <a:ext cx="2722648" cy="6896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Copy paste fonts.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 Choose the only option to retain text.</a:t>
            </a:r>
          </a:p>
        </p:txBody>
      </p:sp>
      <p:sp>
        <p:nvSpPr>
          <p:cNvPr id="18" name="ïṩļïḋe">
            <a:extLst>
              <a:ext uri="{FF2B5EF4-FFF2-40B4-BE49-F238E27FC236}">
                <a16:creationId xmlns:a16="http://schemas.microsoft.com/office/drawing/2014/main" id="{8852AC71-AA2E-46BD-B36A-D95DA5AB127E}"/>
              </a:ext>
            </a:extLst>
          </p:cNvPr>
          <p:cNvSpPr/>
          <p:nvPr/>
        </p:nvSpPr>
        <p:spPr>
          <a:xfrm>
            <a:off x="1040379" y="515398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î$ḻîďe">
            <a:extLst>
              <a:ext uri="{FF2B5EF4-FFF2-40B4-BE49-F238E27FC236}">
                <a16:creationId xmlns:a16="http://schemas.microsoft.com/office/drawing/2014/main" id="{03B8BE46-501B-42D9-B944-374BC5408696}"/>
              </a:ext>
            </a:extLst>
          </p:cNvPr>
          <p:cNvSpPr/>
          <p:nvPr/>
        </p:nvSpPr>
        <p:spPr bwMode="auto">
          <a:xfrm>
            <a:off x="1172170" y="5288448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598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201da1d-7071-4204-b962-b0ccdc6d902b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BE07A"/>
      </a:accent1>
      <a:accent2>
        <a:srgbClr val="00BCBC"/>
      </a:accent2>
      <a:accent3>
        <a:srgbClr val="C5C5C5"/>
      </a:accent3>
      <a:accent4>
        <a:srgbClr val="888888"/>
      </a:accent4>
      <a:accent5>
        <a:srgbClr val="CCCCCC"/>
      </a:accent5>
      <a:accent6>
        <a:srgbClr val="2B2B2B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E07A"/>
    </a:accent1>
    <a:accent2>
      <a:srgbClr val="00BCBC"/>
    </a:accent2>
    <a:accent3>
      <a:srgbClr val="C5C5C5"/>
    </a:accent3>
    <a:accent4>
      <a:srgbClr val="888888"/>
    </a:accent4>
    <a:accent5>
      <a:srgbClr val="CCCCCC"/>
    </a:accent5>
    <a:accent6>
      <a:srgbClr val="2B2B2B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41</TotalTime>
  <Words>1569</Words>
  <Application>Microsoft Office PowerPoint</Application>
  <PresentationFormat>宽屏</PresentationFormat>
  <Paragraphs>316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13</cp:revision>
  <cp:lastPrinted>2018-03-12T16:00:00Z</cp:lastPrinted>
  <dcterms:created xsi:type="dcterms:W3CDTF">2018-03-12T16:00:00Z</dcterms:created>
  <dcterms:modified xsi:type="dcterms:W3CDTF">2023-09-02T09:11:19Z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